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sldIdLst>
    <p:sldId id="281" r:id="rId2"/>
    <p:sldId id="283" r:id="rId3"/>
    <p:sldId id="284" r:id="rId4"/>
    <p:sldId id="307" r:id="rId5"/>
    <p:sldId id="306" r:id="rId6"/>
    <p:sldId id="286" r:id="rId7"/>
    <p:sldId id="287" r:id="rId8"/>
    <p:sldId id="309" r:id="rId9"/>
    <p:sldId id="310" r:id="rId10"/>
    <p:sldId id="291" r:id="rId11"/>
    <p:sldId id="311" r:id="rId12"/>
    <p:sldId id="312" r:id="rId13"/>
    <p:sldId id="320" r:id="rId14"/>
    <p:sldId id="290" r:id="rId15"/>
    <p:sldId id="323" r:id="rId16"/>
    <p:sldId id="339" r:id="rId17"/>
    <p:sldId id="324" r:id="rId18"/>
    <p:sldId id="313" r:id="rId19"/>
    <p:sldId id="330" r:id="rId20"/>
    <p:sldId id="294" r:id="rId21"/>
    <p:sldId id="327" r:id="rId22"/>
    <p:sldId id="335" r:id="rId23"/>
    <p:sldId id="331" r:id="rId24"/>
    <p:sldId id="316" r:id="rId25"/>
    <p:sldId id="296" r:id="rId26"/>
    <p:sldId id="315" r:id="rId27"/>
    <p:sldId id="336" r:id="rId28"/>
    <p:sldId id="301" r:id="rId29"/>
    <p:sldId id="317" r:id="rId30"/>
    <p:sldId id="302" r:id="rId31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华文楷体" panose="02010600040101010101" pitchFamily="2" charset="-122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黑体" panose="02010609060101010101" pitchFamily="49" charset="-122"/>
      <p:regular r:id="rId40"/>
    </p:embeddedFont>
    <p:embeddedFont>
      <p:font typeface="楷体" panose="02010609060101010101" pitchFamily="49" charset="-122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汉仪松阳体 W" panose="00020600040101010101" pitchFamily="18" charset="-122"/>
      <p:regular r:id="rId46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4F01"/>
    <a:srgbClr val="005F24"/>
    <a:srgbClr val="0F7701"/>
    <a:srgbClr val="083016"/>
    <a:srgbClr val="4BACC6"/>
    <a:srgbClr val="00A335"/>
    <a:srgbClr val="007229"/>
    <a:srgbClr val="00A537"/>
    <a:srgbClr val="FFFDA7"/>
    <a:srgbClr val="FFF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96" autoAdjust="0"/>
    <p:restoredTop sz="81474" autoAdjust="0"/>
  </p:normalViewPr>
  <p:slideViewPr>
    <p:cSldViewPr snapToGrid="0" snapToObjects="1">
      <p:cViewPr varScale="1">
        <p:scale>
          <a:sx n="65" d="100"/>
          <a:sy n="65" d="100"/>
        </p:scale>
        <p:origin x="336" y="54"/>
      </p:cViewPr>
      <p:guideLst>
        <p:guide pos="416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828-A4DA-7B40-B62D-DF6E2F06F5A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B48D-2A19-044E-A665-83321597609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56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495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028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3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67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433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145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7464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3633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6710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88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91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793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721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1761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4266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>
                <a:solidFill>
                  <a:prstClr val="black"/>
                </a:solidFill>
              </a:r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76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>
                <a:solidFill>
                  <a:prstClr val="black"/>
                </a:solidFill>
              </a:r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74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653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844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596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65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506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99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033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115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1504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546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55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609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2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 descr="同上一堂课色块-绿色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11" name="云形标注 10"/>
          <p:cNvSpPr/>
          <p:nvPr userDrawn="1"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/>
              <a:t>2020/8/26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p3"/><Relationship Id="rId7" Type="http://schemas.openxmlformats.org/officeDocument/2006/relationships/image" Target="../media/image11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4a"/><Relationship Id="rId5" Type="http://schemas.microsoft.com/office/2007/relationships/media" Target="../media/media14.m4a"/><Relationship Id="rId4" Type="http://schemas.openxmlformats.org/officeDocument/2006/relationships/audio" Target="../media/media13.mp3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9.mp3"/><Relationship Id="rId7" Type="http://schemas.openxmlformats.org/officeDocument/2006/relationships/image" Target="../media/image1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audio" Target="../media/media5.mp3"/><Relationship Id="rId4" Type="http://schemas.openxmlformats.org/officeDocument/2006/relationships/tags" Target="../tags/tag4.xml"/><Relationship Id="rId9" Type="http://schemas.microsoft.com/office/2007/relationships/media" Target="../media/media5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1" Type="http://schemas.openxmlformats.org/officeDocument/2006/relationships/image" Target="../media/image8.png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" Type="http://schemas.openxmlformats.org/officeDocument/2006/relationships/audio" Target="../media/media6.mp3"/><Relationship Id="rId16" Type="http://schemas.openxmlformats.org/officeDocument/2006/relationships/tags" Target="../tags/tag22.xml"/><Relationship Id="rId20" Type="http://schemas.openxmlformats.org/officeDocument/2006/relationships/image" Target="../media/image7.png"/><Relationship Id="rId1" Type="http://schemas.microsoft.com/office/2007/relationships/media" Target="../media/media6.mp3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image" Target="../media/image4.png"/><Relationship Id="rId10" Type="http://schemas.openxmlformats.org/officeDocument/2006/relationships/tags" Target="../tags/tag16.xml"/><Relationship Id="rId19" Type="http://schemas.openxmlformats.org/officeDocument/2006/relationships/notesSlide" Target="../notesSlides/notesSlide7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4.png"/><Relationship Id="rId3" Type="http://schemas.microsoft.com/office/2007/relationships/media" Target="../media/media7.mp3"/><Relationship Id="rId7" Type="http://schemas.openxmlformats.org/officeDocument/2006/relationships/tags" Target="../tags/tag28.xml"/><Relationship Id="rId12" Type="http://schemas.openxmlformats.org/officeDocument/2006/relationships/image" Target="../media/image1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7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26.xml"/><Relationship Id="rId10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tags" Target="../tags/tag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8960" y="676568"/>
            <a:ext cx="448717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620054" y="1660660"/>
            <a:ext cx="8585835" cy="56261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                     </a:t>
            </a:r>
            <a:r>
              <a:rPr lang="zh-CN" altLang="en-US" sz="6000" dirty="0">
                <a:solidFill>
                  <a:schemeClr val="bg1"/>
                </a:solidFill>
                <a:latin typeface="汉仪松阳体 W" panose="00020600040101010101" pitchFamily="18" charset="-122"/>
                <a:ea typeface="汉仪松阳体 W" panose="00020600040101010101" pitchFamily="18" charset="-122"/>
              </a:rPr>
              <a:t>习作：变形记</a:t>
            </a:r>
            <a:r>
              <a:rPr lang="zh-CN" altLang="en-US" sz="2800" b="1" dirty="0">
                <a:solidFill>
                  <a:schemeClr val="bg1"/>
                </a:solidFill>
              </a:rPr>
              <a:t>（第一课时）</a:t>
            </a:r>
          </a:p>
        </p:txBody>
      </p:sp>
      <p:sp>
        <p:nvSpPr>
          <p:cNvPr id="7" name="副标题 2"/>
          <p:cNvSpPr txBox="1"/>
          <p:nvPr/>
        </p:nvSpPr>
        <p:spPr>
          <a:xfrm>
            <a:off x="1620646" y="2808582"/>
            <a:ext cx="6345135" cy="68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  级：六年级     学  科：语文（统编版）</a:t>
            </a:r>
          </a:p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主讲人：郭  琴     学  校：北京师范大学实验小学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66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标注 9"/>
          <p:cNvSpPr/>
          <p:nvPr/>
        </p:nvSpPr>
        <p:spPr>
          <a:xfrm>
            <a:off x="6000910" y="547597"/>
            <a:ext cx="2658531" cy="765110"/>
          </a:xfrm>
          <a:prstGeom prst="wedgeRoundRectCallout">
            <a:avLst>
              <a:gd name="adj1" fmla="val -88401"/>
              <a:gd name="adj2" fmla="val 72256"/>
              <a:gd name="adj3" fmla="val 16667"/>
            </a:avLst>
          </a:prstGeom>
          <a:solidFill>
            <a:srgbClr val="005F24"/>
          </a:solidFill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环境渲染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43" y="3242821"/>
            <a:ext cx="1900679" cy="19006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波形 6"/>
          <p:cNvSpPr/>
          <p:nvPr/>
        </p:nvSpPr>
        <p:spPr>
          <a:xfrm>
            <a:off x="480767" y="618855"/>
            <a:ext cx="1885361" cy="1034935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变成“水”</a:t>
            </a:r>
          </a:p>
        </p:txBody>
      </p:sp>
      <p:pic>
        <p:nvPicPr>
          <p:cNvPr id="4" name="12-生15 变成水 郑昱晗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8283" y="4222392"/>
            <a:ext cx="304800" cy="304800"/>
          </a:xfrm>
          <a:prstGeom prst="rect">
            <a:avLst/>
          </a:prstGeom>
        </p:spPr>
      </p:pic>
      <p:sp>
        <p:nvSpPr>
          <p:cNvPr id="2" name="云形 1"/>
          <p:cNvSpPr/>
          <p:nvPr/>
        </p:nvSpPr>
        <p:spPr>
          <a:xfrm>
            <a:off x="1226488" y="2653357"/>
            <a:ext cx="1505026" cy="1144548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春天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云形 7"/>
          <p:cNvSpPr/>
          <p:nvPr/>
        </p:nvSpPr>
        <p:spPr>
          <a:xfrm>
            <a:off x="2991492" y="1961874"/>
            <a:ext cx="1580508" cy="986948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微风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云形 8"/>
          <p:cNvSpPr/>
          <p:nvPr/>
        </p:nvSpPr>
        <p:spPr>
          <a:xfrm>
            <a:off x="4756496" y="2552099"/>
            <a:ext cx="1537978" cy="999175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鸟儿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云形 10"/>
          <p:cNvSpPr/>
          <p:nvPr/>
        </p:nvSpPr>
        <p:spPr>
          <a:xfrm>
            <a:off x="6507126" y="1874803"/>
            <a:ext cx="1646101" cy="1074019"/>
          </a:xfrm>
          <a:prstGeom prst="cloud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12-生15 郑昱晗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0282" y="4222392"/>
            <a:ext cx="451799" cy="45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9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54545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2" grpId="0" animBg="1"/>
      <p:bldP spid="8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44" y="936092"/>
            <a:ext cx="4156335" cy="36315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波形 3"/>
          <p:cNvSpPr/>
          <p:nvPr/>
        </p:nvSpPr>
        <p:spPr>
          <a:xfrm>
            <a:off x="6305122" y="1184463"/>
            <a:ext cx="1885361" cy="1034935"/>
          </a:xfrm>
          <a:prstGeom prst="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变成“鸟”</a:t>
            </a:r>
            <a:endParaRPr lang="zh-CN" altLang="en-US" sz="3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6000910" y="3170027"/>
            <a:ext cx="2658531" cy="765110"/>
          </a:xfrm>
          <a:prstGeom prst="wedgeRoundRectCallout">
            <a:avLst>
              <a:gd name="adj1" fmla="val -94242"/>
              <a:gd name="adj2" fmla="val -78826"/>
              <a:gd name="adj3" fmla="val 16667"/>
            </a:avLst>
          </a:prstGeom>
          <a:solidFill>
            <a:srgbClr val="005F24"/>
          </a:solidFill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情境设置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12-生16 变成鸟 王桐晨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5259" y="4221480"/>
            <a:ext cx="346199" cy="34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0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05359" y="1939000"/>
            <a:ext cx="8045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变形后，你生活的世界会发生哪些改变呢？</a:t>
            </a:r>
            <a:endParaRPr lang="zh-CN" altLang="en-US" sz="30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016736" y="2712567"/>
            <a:ext cx="7521273" cy="0"/>
          </a:xfrm>
          <a:prstGeom prst="line">
            <a:avLst/>
          </a:prstGeom>
          <a:ln w="127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659771" y="2420868"/>
            <a:ext cx="491175" cy="435997"/>
            <a:chOff x="2121873" y="1511588"/>
            <a:chExt cx="445481" cy="469613"/>
          </a:xfrm>
        </p:grpSpPr>
        <p:sp>
          <p:nvSpPr>
            <p:cNvPr id="18" name="矩形 17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0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60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746568" y="1704854"/>
            <a:ext cx="2766060" cy="636270"/>
          </a:xfrm>
          <a:prstGeom prst="roundRect">
            <a:avLst/>
          </a:prstGeom>
          <a:solidFill>
            <a:srgbClr val="0A4F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一棵草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3129598" y="2662177"/>
            <a:ext cx="2811780" cy="676155"/>
          </a:xfrm>
          <a:prstGeom prst="roundRect">
            <a:avLst/>
          </a:prstGeom>
          <a:solidFill>
            <a:srgbClr val="08301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一粒石子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5193460" y="3564135"/>
            <a:ext cx="2811780" cy="676155"/>
          </a:xfrm>
          <a:prstGeom prst="roundRect">
            <a:avLst/>
          </a:prstGeom>
          <a:solidFill>
            <a:srgbClr val="0A4F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70218" y="530095"/>
            <a:ext cx="2811780" cy="676155"/>
          </a:xfrm>
          <a:prstGeom prst="roundRect">
            <a:avLst/>
          </a:prstGeom>
          <a:solidFill>
            <a:srgbClr val="08301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一只蚂蚁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云形标注 1"/>
          <p:cNvSpPr/>
          <p:nvPr/>
        </p:nvSpPr>
        <p:spPr>
          <a:xfrm>
            <a:off x="5604725" y="787137"/>
            <a:ext cx="3086100" cy="1553987"/>
          </a:xfrm>
          <a:prstGeom prst="cloudCallout">
            <a:avLst>
              <a:gd name="adj1" fmla="val -24537"/>
              <a:gd name="adj2" fmla="val 754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从“变形”后的世界中</a:t>
            </a:r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发现了什么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12-生17 一棵草 郑昱晗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4928" y="3017520"/>
            <a:ext cx="320812" cy="320812"/>
          </a:xfrm>
          <a:prstGeom prst="rect">
            <a:avLst/>
          </a:prstGeom>
        </p:spPr>
      </p:pic>
      <p:pic>
        <p:nvPicPr>
          <p:cNvPr id="5" name="12-生18 铺路的砂石 琚格菲(1)~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05923" y="3564134"/>
            <a:ext cx="338077" cy="338077"/>
          </a:xfrm>
          <a:prstGeom prst="rect">
            <a:avLst/>
          </a:prstGeom>
        </p:spPr>
      </p:pic>
      <p:pic>
        <p:nvPicPr>
          <p:cNvPr id="12" name="12-生19 事物 黄梓卿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4928" y="4211979"/>
            <a:ext cx="369735" cy="3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0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7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806443" y="2011928"/>
            <a:ext cx="2056434" cy="1255357"/>
          </a:xfrm>
          <a:prstGeom prst="roundRect">
            <a:avLst/>
          </a:prstGeom>
          <a:solidFill>
            <a:srgbClr val="007229"/>
          </a:solidFill>
          <a:ln w="57150" cmpd="dbl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“变形”</a:t>
            </a:r>
            <a:endParaRPr lang="en-US" altLang="zh-CN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带来的变化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4261756" y="856232"/>
            <a:ext cx="1132738" cy="629700"/>
          </a:xfrm>
          <a:prstGeom prst="wedgeRoundRectCallout">
            <a:avLst>
              <a:gd name="adj1" fmla="val -44252"/>
              <a:gd name="adj2" fmla="val 99147"/>
              <a:gd name="adj3" fmla="val 16667"/>
            </a:avLst>
          </a:prstGeom>
          <a:solidFill>
            <a:srgbClr val="0072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语言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5645486" y="1817270"/>
            <a:ext cx="1132738" cy="629700"/>
          </a:xfrm>
          <a:prstGeom prst="wedgeRoundRectCallout">
            <a:avLst>
              <a:gd name="adj1" fmla="val -88760"/>
              <a:gd name="adj2" fmla="val 44626"/>
              <a:gd name="adj3" fmla="val 16667"/>
            </a:avLst>
          </a:prstGeom>
          <a:solidFill>
            <a:srgbClr val="0072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伙伴</a:t>
            </a:r>
          </a:p>
        </p:txBody>
      </p:sp>
      <p:sp>
        <p:nvSpPr>
          <p:cNvPr id="20" name="圆角矩形标注 19"/>
          <p:cNvSpPr/>
          <p:nvPr/>
        </p:nvSpPr>
        <p:spPr>
          <a:xfrm>
            <a:off x="5645486" y="3113675"/>
            <a:ext cx="1132738" cy="629700"/>
          </a:xfrm>
          <a:prstGeom prst="wedgeRoundRectCallout">
            <a:avLst>
              <a:gd name="adj1" fmla="val -92674"/>
              <a:gd name="adj2" fmla="val -55596"/>
              <a:gd name="adj3" fmla="val 16667"/>
            </a:avLst>
          </a:prstGeom>
          <a:solidFill>
            <a:srgbClr val="0072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环境</a:t>
            </a:r>
          </a:p>
        </p:txBody>
      </p:sp>
      <p:sp>
        <p:nvSpPr>
          <p:cNvPr id="21" name="圆角矩形标注 20"/>
          <p:cNvSpPr/>
          <p:nvPr/>
        </p:nvSpPr>
        <p:spPr>
          <a:xfrm>
            <a:off x="4512748" y="3966764"/>
            <a:ext cx="1132738" cy="629700"/>
          </a:xfrm>
          <a:prstGeom prst="wedgeRoundRectCallout">
            <a:avLst>
              <a:gd name="adj1" fmla="val -46156"/>
              <a:gd name="adj2" fmla="val -104012"/>
              <a:gd name="adj3" fmla="val 16667"/>
            </a:avLst>
          </a:prstGeom>
          <a:solidFill>
            <a:srgbClr val="0072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能力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圆角矩形标注 21"/>
          <p:cNvSpPr/>
          <p:nvPr/>
        </p:nvSpPr>
        <p:spPr>
          <a:xfrm>
            <a:off x="786376" y="3113675"/>
            <a:ext cx="1132738" cy="629700"/>
          </a:xfrm>
          <a:prstGeom prst="wedgeRoundRectCallout">
            <a:avLst>
              <a:gd name="adj1" fmla="val 97064"/>
              <a:gd name="adj2" fmla="val -52668"/>
              <a:gd name="adj3" fmla="val 16667"/>
            </a:avLst>
          </a:prstGeom>
          <a:solidFill>
            <a:srgbClr val="0072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4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圆角矩形标注 22"/>
          <p:cNvSpPr/>
          <p:nvPr/>
        </p:nvSpPr>
        <p:spPr>
          <a:xfrm>
            <a:off x="756146" y="1817270"/>
            <a:ext cx="1132738" cy="629700"/>
          </a:xfrm>
          <a:prstGeom prst="wedgeRoundRectCallout">
            <a:avLst>
              <a:gd name="adj1" fmla="val 90740"/>
              <a:gd name="adj2" fmla="val 53458"/>
              <a:gd name="adj3" fmla="val 16667"/>
            </a:avLst>
          </a:prstGeom>
          <a:solidFill>
            <a:srgbClr val="0072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外形</a:t>
            </a:r>
          </a:p>
        </p:txBody>
      </p:sp>
      <p:sp>
        <p:nvSpPr>
          <p:cNvPr id="24" name="圆角矩形标注 23"/>
          <p:cNvSpPr/>
          <p:nvPr/>
        </p:nvSpPr>
        <p:spPr>
          <a:xfrm>
            <a:off x="2179629" y="798090"/>
            <a:ext cx="1132738" cy="629700"/>
          </a:xfrm>
          <a:prstGeom prst="wedgeRoundRectCallout">
            <a:avLst>
              <a:gd name="adj1" fmla="val 51904"/>
              <a:gd name="adj2" fmla="val 102996"/>
              <a:gd name="adj3" fmla="val 16667"/>
            </a:avLst>
          </a:prstGeom>
          <a:solidFill>
            <a:srgbClr val="0072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动作</a:t>
            </a:r>
          </a:p>
        </p:txBody>
      </p:sp>
      <p:sp>
        <p:nvSpPr>
          <p:cNvPr id="25" name="圆角矩形标注 24"/>
          <p:cNvSpPr/>
          <p:nvPr/>
        </p:nvSpPr>
        <p:spPr>
          <a:xfrm>
            <a:off x="2200156" y="3966764"/>
            <a:ext cx="1132738" cy="629700"/>
          </a:xfrm>
          <a:prstGeom prst="wedgeRoundRectCallout">
            <a:avLst>
              <a:gd name="adj1" fmla="val 53054"/>
              <a:gd name="adj2" fmla="val -108537"/>
              <a:gd name="adj3" fmla="val 16667"/>
            </a:avLst>
          </a:prstGeom>
          <a:solidFill>
            <a:srgbClr val="0072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视角</a:t>
            </a:r>
            <a:endParaRPr lang="zh-CN" altLang="en-US" sz="2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竖卷形 13"/>
          <p:cNvSpPr/>
          <p:nvPr/>
        </p:nvSpPr>
        <p:spPr>
          <a:xfrm>
            <a:off x="7560833" y="1072541"/>
            <a:ext cx="950144" cy="3134129"/>
          </a:xfrm>
          <a:prstGeom prst="vertic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换位生活</a:t>
            </a:r>
            <a:endParaRPr lang="zh-CN" altLang="en-US" sz="2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30603" y="1886042"/>
            <a:ext cx="19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endParaRPr lang="zh-CN" altLang="en-US" sz="2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112674" y="3008095"/>
            <a:ext cx="17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2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38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4" grpId="0" animBg="1"/>
      <p:bldP spid="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" y="604420"/>
            <a:ext cx="995803" cy="48750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410685" y="623230"/>
            <a:ext cx="6960958" cy="37641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x-none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巢穴的结构和形状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：由房间和隧道构成。不同房间彼此相通。巢穴外堆土形状各式各样，</a:t>
            </a:r>
            <a:r>
              <a:rPr lang="x-none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有馒头形状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、火山形状、圆锥形状等。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x-none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巢穴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的开口：向着太阳，有利于吸收太阳光的热量，维持洞穴内合适的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温度。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巢穴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的深度和数量：随着不同季节气温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的变化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而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改变。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巢穴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的位置：蚂蚁最怕水了，他们把自己的巢穴</a:t>
            </a:r>
            <a:r>
              <a:rPr lang="zh-CN" altLang="x-none" sz="2400" dirty="0">
                <a:latin typeface="楷体" panose="02010609060101010101" pitchFamily="49" charset="-122"/>
                <a:ea typeface="楷体" panose="02010609060101010101" pitchFamily="49" charset="-122"/>
              </a:rPr>
              <a:t>修在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远离水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的地方，防止</a:t>
            </a:r>
            <a:r>
              <a:rPr lang="zh-CN" altLang="x-none" sz="2400" dirty="0">
                <a:latin typeface="楷体" panose="02010609060101010101" pitchFamily="49" charset="-122"/>
                <a:ea typeface="楷体" panose="02010609060101010101" pitchFamily="49" charset="-122"/>
              </a:rPr>
              <a:t>被水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淹没。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387733" y="4316340"/>
            <a:ext cx="4983480" cy="564764"/>
          </a:xfrm>
          <a:prstGeom prst="roundRect">
            <a:avLst/>
          </a:prstGeom>
          <a:solidFill>
            <a:srgbClr val="0A4F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蚂蚁是神奇的“建筑大师”</a:t>
            </a:r>
          </a:p>
        </p:txBody>
      </p:sp>
    </p:spTree>
    <p:extLst>
      <p:ext uri="{BB962C8B-B14F-4D97-AF65-F5344CB8AC3E}">
        <p14:creationId xmlns:p14="http://schemas.microsoft.com/office/powerpoint/2010/main" val="129970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2203683" y="4247236"/>
            <a:ext cx="4983480" cy="564764"/>
          </a:xfrm>
          <a:prstGeom prst="roundRect">
            <a:avLst/>
          </a:prstGeom>
          <a:solidFill>
            <a:srgbClr val="0A4F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蚂蚁有独特的信息交流方式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" y="604420"/>
            <a:ext cx="995803" cy="487504"/>
          </a:xfrm>
          <a:prstGeom prst="rect">
            <a:avLst/>
          </a:prstGeom>
        </p:spPr>
      </p:pic>
      <p:sp>
        <p:nvSpPr>
          <p:cNvPr id="5" name="竖卷形 4"/>
          <p:cNvSpPr/>
          <p:nvPr/>
        </p:nvSpPr>
        <p:spPr>
          <a:xfrm>
            <a:off x="7980161" y="1305532"/>
            <a:ext cx="950144" cy="2755184"/>
          </a:xfrm>
          <a:prstGeom prst="vertic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以事实为依据</a:t>
            </a:r>
            <a:endParaRPr lang="zh-CN" altLang="en-US" sz="2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410685" y="764188"/>
            <a:ext cx="6569476" cy="347408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x-none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蚂蚁遇到危险怎么告诉队友呢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？远处觅食后如何找到自己的家呢？蚂蚁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通过团体共同完成筑巢和觅食等重要活动，蚂蚁之间信息交流和对话可以依靠其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分泌物中信息素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的“气味”实现。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信息素是一种挥发性物质，因此，蚂蚁很容易“嗅”到这种特殊的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“气味”，从而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感受到特定信号和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暗示。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364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663E6DD-CB2E-4C0C-9432-229B48034191}"/>
              </a:ext>
            </a:extLst>
          </p:cNvPr>
          <p:cNvSpPr/>
          <p:nvPr/>
        </p:nvSpPr>
        <p:spPr>
          <a:xfrm>
            <a:off x="358923" y="457200"/>
            <a:ext cx="8590767" cy="3903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A4F0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zh-CN" altLang="zh-CN" sz="28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8620" y="860574"/>
            <a:ext cx="87553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1.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蚂蚁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是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建筑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大师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巢穴中的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每个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房间都有明确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用途</a:t>
            </a:r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400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4800" algn="just">
              <a:spcAft>
                <a:spcPts val="0"/>
              </a:spcAft>
            </a:pPr>
            <a:r>
              <a:rPr lang="en-US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蚂蚁会爬出洞穴看外面的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世界</a:t>
            </a:r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4800" algn="just">
              <a:spcAft>
                <a:spcPts val="0"/>
              </a:spcAft>
            </a:pPr>
            <a:r>
              <a:rPr lang="en-US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蚂蚁是大力士，能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搬动</a:t>
            </a:r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比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自身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重量重许多倍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东西。</a:t>
            </a:r>
            <a:endParaRPr lang="en-US" altLang="zh-CN" sz="2400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4800" algn="just">
              <a:spcAft>
                <a:spcPts val="0"/>
              </a:spcAft>
            </a:pPr>
            <a:r>
              <a:rPr lang="en-US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蚂蚁经常和伙伴齐心协力搬运食物回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巢穴</a:t>
            </a:r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4800" algn="just">
              <a:spcAft>
                <a:spcPts val="0"/>
              </a:spcAft>
            </a:pPr>
            <a:r>
              <a:rPr lang="en-US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5.</a:t>
            </a:r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蚂蚁可以自主发现食物，它们普遍喜欢甜食、不甜的干燥</a:t>
            </a:r>
            <a:endParaRPr lang="en-US" altLang="zh-CN" sz="2400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4800" algn="just">
              <a:spcAft>
                <a:spcPts val="0"/>
              </a:spcAft>
            </a:pPr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食物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具有刺激性气味的食物等。</a:t>
            </a:r>
            <a:endParaRPr lang="en-US" altLang="zh-CN" sz="2400" kern="100" dirty="0" smtClean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4800" algn="just">
              <a:spcAft>
                <a:spcPts val="0"/>
              </a:spcAft>
            </a:pPr>
            <a:r>
              <a:rPr lang="en-US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6.</a:t>
            </a:r>
            <a:r>
              <a:rPr lang="zh-CN" altLang="en-US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蚂蚁会通过集体做一个动作或行为来传递特定的信息。</a:t>
            </a:r>
            <a:endParaRPr lang="zh-CN" altLang="zh-CN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4800" algn="just">
              <a:spcAft>
                <a:spcPts val="0"/>
              </a:spcAft>
            </a:pPr>
            <a:r>
              <a:rPr lang="en-US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7.</a:t>
            </a:r>
            <a:r>
              <a:rPr lang="zh-CN" altLang="zh-CN" sz="2400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zh-CN" alt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0AE6EF8-4D44-4B9A-A135-E7C22EBBA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368" y="3126658"/>
            <a:ext cx="1630542" cy="16305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0AE6EF8-4D44-4B9A-A135-E7C22EBBA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244" y="3238856"/>
            <a:ext cx="1981556" cy="1981556"/>
          </a:xfrm>
          <a:prstGeom prst="rect">
            <a:avLst/>
          </a:prstGeom>
        </p:spPr>
      </p:pic>
      <p:pic>
        <p:nvPicPr>
          <p:cNvPr id="7" name="格式工厂音频合并 12-生20+12-生21+12-生22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8133" y="3681093"/>
            <a:ext cx="338667" cy="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46167" y="1943138"/>
            <a:ext cx="6203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怎么把 “变形”后的生活写奇特？</a:t>
            </a:r>
            <a:endParaRPr lang="zh-CN" altLang="en-US" sz="30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2168199" y="2819095"/>
            <a:ext cx="5520225" cy="2"/>
          </a:xfrm>
          <a:prstGeom prst="line">
            <a:avLst/>
          </a:prstGeom>
          <a:ln w="127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1746167" y="2607562"/>
            <a:ext cx="334111" cy="352210"/>
            <a:chOff x="2121873" y="1511588"/>
            <a:chExt cx="445481" cy="469613"/>
          </a:xfrm>
        </p:grpSpPr>
        <p:sp>
          <p:nvSpPr>
            <p:cNvPr id="18" name="矩形 17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0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8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774B94F5-78F9-4753-9A6C-673E5B02D2C6}"/>
              </a:ext>
            </a:extLst>
          </p:cNvPr>
          <p:cNvSpPr/>
          <p:nvPr/>
        </p:nvSpPr>
        <p:spPr>
          <a:xfrm>
            <a:off x="1025495" y="1076770"/>
            <a:ext cx="7016098" cy="32839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</a:t>
            </a:r>
            <a:r>
              <a:rPr lang="zh-CN" altLang="zh-CN" sz="2400" dirty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你变成一只蚂蚁，可以在笔杆上散步，可以在书桌上探险；可能会结交几位蚂蚁朋友，可能会跟着哪只小昆虫去探索一个全新的世界</a:t>
            </a:r>
            <a:r>
              <a:rPr lang="en-US" altLang="zh-CN" sz="2400" dirty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zh-CN" sz="2400" dirty="0">
              <a:solidFill>
                <a:schemeClr val="dk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</a:t>
            </a:r>
            <a:r>
              <a:rPr lang="zh-CN" altLang="zh-CN" sz="2400" dirty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你变成一盏路灯，你将无法移动，每天都有形形色色的人从你面前走过，你会看到很多发生在路上的故事</a:t>
            </a:r>
            <a:r>
              <a:rPr lang="en-US" altLang="zh-CN" sz="2400" dirty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zh-CN" sz="2400" dirty="0">
              <a:solidFill>
                <a:schemeClr val="dk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流程图: 资料带 3"/>
          <p:cNvSpPr/>
          <p:nvPr/>
        </p:nvSpPr>
        <p:spPr>
          <a:xfrm>
            <a:off x="3116988" y="3748738"/>
            <a:ext cx="5228958" cy="1031132"/>
          </a:xfrm>
          <a:prstGeom prst="flowChartPunchedTape">
            <a:avLst/>
          </a:prstGeom>
          <a:solidFill>
            <a:srgbClr val="4BACC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它们经历的奇特之处在哪里？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EB3C3E2B-9E6D-48BB-AC82-C0DE56FB9CAE}"/>
              </a:ext>
            </a:extLst>
          </p:cNvPr>
          <p:cNvGrpSpPr/>
          <p:nvPr/>
        </p:nvGrpSpPr>
        <p:grpSpPr>
          <a:xfrm>
            <a:off x="641066" y="-850168"/>
            <a:ext cx="3853875" cy="3853875"/>
            <a:chOff x="641066" y="-850168"/>
            <a:chExt cx="3853875" cy="385387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3E053860-649F-4707-8E51-2BA26DD07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050687">
              <a:off x="641066" y="-850168"/>
              <a:ext cx="3853875" cy="38538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0A15AE08-C664-4D8A-909B-D9E75A421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2407" y="292871"/>
              <a:ext cx="979751" cy="979751"/>
            </a:xfrm>
            <a:prstGeom prst="rect">
              <a:avLst/>
            </a:prstGeom>
          </p:spPr>
        </p:pic>
      </p:grpSp>
      <p:pic>
        <p:nvPicPr>
          <p:cNvPr id="2" name="12-生23 例子蚂蚁+路灯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5115" y="3962400"/>
            <a:ext cx="434904" cy="4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079666" y="400050"/>
            <a:ext cx="6984667" cy="387870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         </a:t>
            </a:r>
            <a:endParaRPr lang="en-US" altLang="zh-CN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Verdana" panose="020B0604030504040204" pitchFamily="34" charset="0"/>
              </a:rPr>
              <a:t> </a:t>
            </a:r>
            <a:r>
              <a:rPr lang="en-US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Verdana" panose="020B0604030504040204" pitchFamily="34" charset="0"/>
              </a:rPr>
              <a:t>                      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Verdana" panose="020B0604030504040204" pitchFamily="34" charset="0"/>
              </a:rPr>
              <a:t>变形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Verdana" panose="020B0604030504040204" pitchFamily="34" charset="0"/>
              </a:rPr>
              <a:t>记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  <a:cs typeface="Verdana" panose="020B0604030504040204" pitchFamily="34" charset="0"/>
            </a:endParaRPr>
          </a:p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</a:t>
            </a: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如果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你有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这样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一个机会，把自己变成另一种事物，会发生什么呢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可以变得很小，如一只蚂蚁，一棵草，一粒石子；也可以变得很大，如一头大象，一辆汽车，甚至是一个星球。变形后，你生活的世界将随之发生改变。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发挥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想象，把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变形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后的经历写下来，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注意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重点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部分写详细一些。</a:t>
            </a:r>
          </a:p>
          <a:p>
            <a:endParaRPr lang="zh-CN" altLang="en-US" dirty="0"/>
          </a:p>
        </p:txBody>
      </p:sp>
      <p:sp>
        <p:nvSpPr>
          <p:cNvPr id="4" name="流程图: 资料带 3"/>
          <p:cNvSpPr/>
          <p:nvPr/>
        </p:nvSpPr>
        <p:spPr>
          <a:xfrm>
            <a:off x="5672807" y="3853647"/>
            <a:ext cx="2762655" cy="1031132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你读懂了什么？</a:t>
            </a:r>
          </a:p>
        </p:txBody>
      </p:sp>
      <p:pic>
        <p:nvPicPr>
          <p:cNvPr id="5" name="12-生1变形记 王桐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3960" y="4263515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1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384970" y="770718"/>
            <a:ext cx="6374060" cy="32645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</a:t>
            </a:r>
            <a:r>
              <a:rPr lang="zh-CN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你变成一只蚂蚁，可以在笔杆上散步，可以在书桌上探险；可能会结交几位蚂蚁朋友，可能会跟着哪只小昆虫去探索一个全新的世界</a:t>
            </a:r>
            <a:r>
              <a:rPr lang="en-US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717682" y="1508760"/>
            <a:ext cx="761131" cy="4842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179049" y="2866371"/>
            <a:ext cx="3205751" cy="38303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B406A7B-6918-4194-AB8E-8A19F611B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50687">
            <a:off x="1058152" y="-432924"/>
            <a:ext cx="2496757" cy="24967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F572868-9232-478B-AB1D-FC84B51F3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529" y="229159"/>
            <a:ext cx="979751" cy="979751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3949324" y="1998100"/>
            <a:ext cx="775075" cy="41779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" name="横卷形 1"/>
          <p:cNvSpPr/>
          <p:nvPr/>
        </p:nvSpPr>
        <p:spPr>
          <a:xfrm>
            <a:off x="4572000" y="3711703"/>
            <a:ext cx="3668044" cy="948221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改变行为的地点或目的</a:t>
            </a:r>
          </a:p>
        </p:txBody>
      </p:sp>
      <p:pic>
        <p:nvPicPr>
          <p:cNvPr id="4" name="P20  新录 蚂蚁奇特在哪里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3000" y="3817505"/>
            <a:ext cx="341312" cy="3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0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5347" y="526852"/>
            <a:ext cx="763523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</a:t>
            </a:r>
            <a:r>
              <a:rPr lang="zh-CN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是一只小</a:t>
            </a:r>
            <a:r>
              <a:rPr lang="zh-CN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虫子</a:t>
            </a:r>
            <a:endParaRPr lang="en-US" altLang="zh-CN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张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                                           </a:t>
            </a:r>
            <a:endParaRPr lang="zh-CN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当一只小虫子好不好？我的伙伴们都说：“当一只小虫子，一点儿都不好。”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蹦蹦跳跳的时候，一定要看准地方，不然屁股会被苍耳刺痛的。一不留神，我们会蹦进很深很深的水里，被淹得昏头昏脑。其实，那深水只是小狗撒的一泡尿。孩子们都觉得毛茸茸的小鸟很可爱，但我们小虫子没有谁会喜欢小鸟。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　　不过，我觉得当一只小虫子还真不错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早上醒来，我在摇摇晃晃的草叶上伸懒腰，用一颗露珠把脸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zh-CN" sz="24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endParaRPr lang="zh-CN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724D45-0A37-4680-9C63-542F88BBE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8143" y="3496029"/>
            <a:ext cx="1554486" cy="1554486"/>
          </a:xfrm>
          <a:prstGeom prst="rect">
            <a:avLst/>
          </a:prstGeom>
        </p:spPr>
      </p:pic>
      <p:pic>
        <p:nvPicPr>
          <p:cNvPr id="5" name="12-生25 我是一只虫子 陈宜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0586" y="4554570"/>
            <a:ext cx="304800" cy="304800"/>
          </a:xfrm>
          <a:prstGeom prst="rect">
            <a:avLst/>
          </a:prstGeom>
        </p:spPr>
      </p:pic>
      <p:pic>
        <p:nvPicPr>
          <p:cNvPr id="4" name="P21 醉宾的 当一只小虫子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4730" y="3134228"/>
            <a:ext cx="341312" cy="3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9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 numSld="2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3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8001" y="314664"/>
            <a:ext cx="763523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洗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干净，把细长的触须擦得亮亮的。如果能小心地跳到狗的身上，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</a:t>
            </a:r>
            <a:r>
              <a:rPr lang="zh-CN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就可以到很远的地方去旅行。这可是免费的特快列车呀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我有很多小伙伴，每一个都特别有意思。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走在外面一定要小心，别被屎壳郎撞伤，因为他们搬运食物的时候，从来不看路。螳螂很贪吃，总想把我吃掉，但真幸运，他不会像我一样跳。有些虫子脾气不太好，比如天牛，每次我说“天牛大婶，早上好”，她总是想顶我一下。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我喜欢当一只小虫子。当我很快乐的时候，会使劲叫哇叫，所以如果你在夜晚听见草地里的歌声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你就一定能找到我！</a:t>
            </a:r>
            <a:endParaRPr lang="zh-CN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endParaRPr lang="zh-CN" altLang="zh-CN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endParaRPr lang="zh-CN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12-生25 我是一只虫子 陈宜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0586" y="4554570"/>
            <a:ext cx="304800" cy="304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BE29AF2-565D-4154-A8AE-7FDFBD84C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9084" y="3869820"/>
            <a:ext cx="1120140" cy="11201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0724D45-0A37-4680-9C63-542F88BBE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700" y="3820160"/>
            <a:ext cx="1323340" cy="132334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2390140" y="1342347"/>
            <a:ext cx="863599" cy="36979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4470399" y="1689886"/>
            <a:ext cx="716280" cy="5354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105442" y="2225370"/>
            <a:ext cx="612143" cy="43991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712755" y="2639184"/>
            <a:ext cx="535231" cy="4348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1676400" y="2582920"/>
            <a:ext cx="12344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2171582" y="2051620"/>
            <a:ext cx="2441681" cy="31454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813034" y="2546133"/>
            <a:ext cx="13525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1021080" y="3453700"/>
            <a:ext cx="3982719" cy="5465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5003799" y="3139153"/>
            <a:ext cx="1052639" cy="31454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3854399" y="2625227"/>
            <a:ext cx="1260236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477000" y="3050896"/>
            <a:ext cx="17068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5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 numSld="23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2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859964" y="2357120"/>
            <a:ext cx="6511876" cy="7111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展开丰富想象，把“变形”后的经历写下来。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86954" y="3495011"/>
            <a:ext cx="6511876" cy="7721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把重点部分写详细。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五角星 1"/>
          <p:cNvSpPr/>
          <p:nvPr/>
        </p:nvSpPr>
        <p:spPr>
          <a:xfrm>
            <a:off x="1519722" y="3342357"/>
            <a:ext cx="680484" cy="538748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上凸带形 8"/>
          <p:cNvSpPr/>
          <p:nvPr/>
        </p:nvSpPr>
        <p:spPr>
          <a:xfrm>
            <a:off x="345440" y="741694"/>
            <a:ext cx="5283200" cy="1188734"/>
          </a:xfrm>
          <a:prstGeom prst="ribbon2">
            <a:avLst/>
          </a:prstGeom>
          <a:solidFill>
            <a:srgbClr val="0F77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习作评价要点</a:t>
            </a:r>
            <a:endParaRPr lang="zh-CN" altLang="en-US" sz="3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81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46167" y="1943138"/>
            <a:ext cx="620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如何把重点部分写详细呢？</a:t>
            </a: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2168199" y="2819095"/>
            <a:ext cx="5520225" cy="2"/>
          </a:xfrm>
          <a:prstGeom prst="line">
            <a:avLst/>
          </a:prstGeom>
          <a:ln w="127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1746167" y="2607562"/>
            <a:ext cx="334111" cy="352210"/>
            <a:chOff x="2121873" y="1511588"/>
            <a:chExt cx="445481" cy="469613"/>
          </a:xfrm>
        </p:grpSpPr>
        <p:sp>
          <p:nvSpPr>
            <p:cNvPr id="18" name="矩形 17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0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67183" y="1979729"/>
            <a:ext cx="2461771" cy="1184042"/>
          </a:xfrm>
          <a:prstGeom prst="rect">
            <a:avLst/>
          </a:prstGeom>
          <a:solidFill>
            <a:srgbClr val="005F24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历险的一天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习作提纲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3510716" y="1005908"/>
            <a:ext cx="2448974" cy="539346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我变成了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一只鸟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3510716" y="1877081"/>
            <a:ext cx="2448974" cy="539346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遇到危险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510716" y="2817039"/>
            <a:ext cx="2448974" cy="539346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经历危险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510716" y="3703658"/>
            <a:ext cx="2448974" cy="539346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脱离危险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126252" y="1248059"/>
            <a:ext cx="289820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120032" y="1216179"/>
            <a:ext cx="0" cy="278894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3110392" y="3992273"/>
            <a:ext cx="289820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126252" y="2100524"/>
            <a:ext cx="289820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3110392" y="3052294"/>
            <a:ext cx="289820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2820572" y="2571750"/>
            <a:ext cx="289820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6156874" y="1953521"/>
            <a:ext cx="138927" cy="295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sp>
        <p:nvSpPr>
          <p:cNvPr id="20" name="矩形 19"/>
          <p:cNvSpPr/>
          <p:nvPr/>
        </p:nvSpPr>
        <p:spPr>
          <a:xfrm>
            <a:off x="5475776" y="2934170"/>
            <a:ext cx="1501123" cy="295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sp>
        <p:nvSpPr>
          <p:cNvPr id="25" name="矩形 24"/>
          <p:cNvSpPr/>
          <p:nvPr/>
        </p:nvSpPr>
        <p:spPr>
          <a:xfrm>
            <a:off x="5492382" y="3753876"/>
            <a:ext cx="1501123" cy="295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sp>
        <p:nvSpPr>
          <p:cNvPr id="34" name="圆角矩形标注 33"/>
          <p:cNvSpPr/>
          <p:nvPr/>
        </p:nvSpPr>
        <p:spPr>
          <a:xfrm>
            <a:off x="6468710" y="718850"/>
            <a:ext cx="2224914" cy="1891799"/>
          </a:xfrm>
          <a:prstGeom prst="wedgeRoundRectCallout">
            <a:avLst>
              <a:gd name="adj1" fmla="val -53268"/>
              <a:gd name="adj2" fmla="val 7331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题目的信息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自己的兴趣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想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要表达的情感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12-生26  遇险、历险、脱险 郑昱晗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1158" y="4243004"/>
            <a:ext cx="417265" cy="42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20" grpId="0"/>
      <p:bldP spid="25" grpId="0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77077" y="2164701"/>
            <a:ext cx="2388637" cy="900047"/>
          </a:xfrm>
          <a:prstGeom prst="rect">
            <a:avLst/>
          </a:prstGeom>
          <a:solidFill>
            <a:srgbClr val="005F24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历险的一天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习作提纲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3999724" y="825401"/>
            <a:ext cx="1710611" cy="779463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变成了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一只鸟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3999724" y="1774970"/>
            <a:ext cx="1710611" cy="779463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遇到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危险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999724" y="2724539"/>
            <a:ext cx="1710611" cy="779463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经历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危险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999724" y="3674108"/>
            <a:ext cx="1710611" cy="779463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脱离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危险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632719" y="1122395"/>
            <a:ext cx="340099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632719" y="1122395"/>
            <a:ext cx="0" cy="2967135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3638939" y="4111302"/>
            <a:ext cx="340099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638939" y="2069809"/>
            <a:ext cx="340099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3638939" y="3159579"/>
            <a:ext cx="340099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265714" y="2571750"/>
            <a:ext cx="340099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5710335" y="2923895"/>
            <a:ext cx="340099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6077413" y="1656721"/>
            <a:ext cx="340099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6077339" y="1656721"/>
            <a:ext cx="6294" cy="2204566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6083633" y="3861287"/>
            <a:ext cx="340099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083633" y="2333555"/>
            <a:ext cx="340099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6083633" y="3088759"/>
            <a:ext cx="340099" cy="0"/>
          </a:xfrm>
          <a:prstGeom prst="line">
            <a:avLst/>
          </a:prstGeom>
          <a:ln w="57150">
            <a:solidFill>
              <a:srgbClr val="005F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圆角矩形 29"/>
          <p:cNvSpPr/>
          <p:nvPr/>
        </p:nvSpPr>
        <p:spPr>
          <a:xfrm>
            <a:off x="6444416" y="1389558"/>
            <a:ext cx="2083835" cy="534326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被气流冲击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6444417" y="2097170"/>
            <a:ext cx="2083835" cy="534326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得救</a:t>
            </a:r>
          </a:p>
        </p:txBody>
      </p:sp>
      <p:sp>
        <p:nvSpPr>
          <p:cNvPr id="35" name="圆角矩形 34"/>
          <p:cNvSpPr/>
          <p:nvPr/>
        </p:nvSpPr>
        <p:spPr>
          <a:xfrm>
            <a:off x="6465251" y="2821596"/>
            <a:ext cx="2063000" cy="534326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发现是老鹰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6465251" y="3594124"/>
            <a:ext cx="2139515" cy="517773"/>
          </a:xfrm>
          <a:prstGeom prst="roundRect">
            <a:avLst/>
          </a:prstGeom>
          <a:ln w="76200">
            <a:solidFill>
              <a:srgbClr val="005F2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慌张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逃离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3802768" y="2591189"/>
            <a:ext cx="2233052" cy="11023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经历危险过程合并 12-生27+12-生28+12-生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2688" y="4063839"/>
            <a:ext cx="341312" cy="3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34" grpId="0" animBg="1"/>
      <p:bldP spid="35" grpId="0" animBg="1"/>
      <p:bldP spid="36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530602"/>
              </p:ext>
            </p:extLst>
          </p:nvPr>
        </p:nvGraphicFramePr>
        <p:xfrm>
          <a:off x="1317827" y="1640492"/>
          <a:ext cx="7043706" cy="274320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521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1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solidFill>
                            <a:schemeClr val="accent2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第一组</a:t>
                      </a:r>
                      <a:endParaRPr lang="zh-CN" sz="2400" b="1" kern="100" dirty="0">
                        <a:solidFill>
                          <a:schemeClr val="accent2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solidFill>
                            <a:schemeClr val="accent2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第二组</a:t>
                      </a:r>
                      <a:endParaRPr lang="zh-CN" sz="2400" b="1" kern="100" dirty="0">
                        <a:solidFill>
                          <a:schemeClr val="accent2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地球自述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我是地球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我是一条幸福的蚯蚓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en-US" altLang="zh-CN" sz="2400" b="1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</a:t>
                      </a:r>
                      <a:r>
                        <a:rPr lang="zh-CN" sz="2400" b="1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</a:t>
                      </a: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是一条蚯蚓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飘在天上的日子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我是白云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夜晚，一棵大树下的故事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我是大树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9954" name="Rectangle 1"/>
          <p:cNvSpPr>
            <a:spLocks noChangeArrowheads="1"/>
          </p:cNvSpPr>
          <p:nvPr/>
        </p:nvSpPr>
        <p:spPr bwMode="auto">
          <a:xfrm>
            <a:off x="2543177" y="2508625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35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2361899" y="1105860"/>
            <a:ext cx="5057223" cy="43961"/>
          </a:xfrm>
          <a:prstGeom prst="line">
            <a:avLst/>
          </a:prstGeom>
          <a:ln w="127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1939866" y="938287"/>
            <a:ext cx="334111" cy="352210"/>
            <a:chOff x="2121873" y="1511588"/>
            <a:chExt cx="445481" cy="469613"/>
          </a:xfrm>
        </p:grpSpPr>
        <p:sp>
          <p:nvSpPr>
            <p:cNvPr id="17" name="矩形 16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0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4"/>
          <p:cNvSpPr txBox="1">
            <a:spLocks noChangeArrowheads="1"/>
          </p:cNvSpPr>
          <p:nvPr/>
        </p:nvSpPr>
        <p:spPr bwMode="auto">
          <a:xfrm>
            <a:off x="2148841" y="644847"/>
            <a:ext cx="54833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对比题目，你更喜欢哪一</a:t>
            </a:r>
            <a:r>
              <a:rPr lang="zh-CN" altLang="en-US" sz="24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组？</a:t>
            </a:r>
            <a:endParaRPr lang="zh-CN" altLang="en-US" sz="2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52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957878"/>
              </p:ext>
            </p:extLst>
          </p:nvPr>
        </p:nvGraphicFramePr>
        <p:xfrm>
          <a:off x="1317827" y="1640492"/>
          <a:ext cx="7043706" cy="274320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521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1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solidFill>
                            <a:schemeClr val="accent2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第一组</a:t>
                      </a:r>
                      <a:endParaRPr lang="zh-CN" sz="2400" b="1" kern="100" dirty="0">
                        <a:solidFill>
                          <a:schemeClr val="accent2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solidFill>
                            <a:schemeClr val="accent2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第二组</a:t>
                      </a:r>
                      <a:endParaRPr lang="zh-CN" sz="2400" b="1" kern="100" dirty="0">
                        <a:solidFill>
                          <a:schemeClr val="accent2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地球自述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我是地球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我是一条幸福的蚯蚓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en-US" altLang="zh-CN" sz="2400" b="1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</a:t>
                      </a:r>
                      <a:r>
                        <a:rPr lang="zh-CN" sz="2400" b="1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</a:t>
                      </a: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是一条蚯蚓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飘在天上的日子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我是白云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夜晚，一棵大树下的故事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339590" algn="l"/>
                        </a:tabLst>
                      </a:pPr>
                      <a:r>
                        <a:rPr lang="zh-CN" sz="24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我是大树</a:t>
                      </a:r>
                      <a:endParaRPr lang="zh-CN" sz="24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9954" name="Rectangle 1"/>
          <p:cNvSpPr>
            <a:spLocks noChangeArrowheads="1"/>
          </p:cNvSpPr>
          <p:nvPr/>
        </p:nvSpPr>
        <p:spPr bwMode="auto">
          <a:xfrm>
            <a:off x="2543177" y="2508625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35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135814" y="1556020"/>
            <a:ext cx="3749041" cy="306329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2361899" y="1105860"/>
            <a:ext cx="5057223" cy="43961"/>
          </a:xfrm>
          <a:prstGeom prst="line">
            <a:avLst/>
          </a:prstGeom>
          <a:ln w="127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1939866" y="938287"/>
            <a:ext cx="334111" cy="352210"/>
            <a:chOff x="2121873" y="1511588"/>
            <a:chExt cx="445481" cy="469613"/>
          </a:xfrm>
        </p:grpSpPr>
        <p:sp>
          <p:nvSpPr>
            <p:cNvPr id="17" name="矩形 16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0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9" name="文本框 4"/>
          <p:cNvSpPr txBox="1">
            <a:spLocks noChangeArrowheads="1"/>
          </p:cNvSpPr>
          <p:nvPr/>
        </p:nvSpPr>
        <p:spPr bwMode="auto">
          <a:xfrm>
            <a:off x="2148841" y="644847"/>
            <a:ext cx="54833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对比题目，你更喜欢哪一</a:t>
            </a:r>
            <a:r>
              <a:rPr lang="zh-CN" altLang="en-US" sz="24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组？</a:t>
            </a:r>
            <a:endParaRPr lang="zh-CN" altLang="en-US" sz="2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1-生24 拟定题目 王桐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1332" y="4619319"/>
            <a:ext cx="389467" cy="3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B8605AF6-D762-4D5C-9A80-57ADC082FAA0}"/>
              </a:ext>
            </a:extLst>
          </p:cNvPr>
          <p:cNvSpPr/>
          <p:nvPr/>
        </p:nvSpPr>
        <p:spPr>
          <a:xfrm>
            <a:off x="3060179" y="606219"/>
            <a:ext cx="1593024" cy="566238"/>
          </a:xfrm>
          <a:custGeom>
            <a:avLst/>
            <a:gdLst>
              <a:gd name="connsiteX0" fmla="*/ 0 w 1849209"/>
              <a:gd name="connsiteY0" fmla="*/ 56624 h 566238"/>
              <a:gd name="connsiteX1" fmla="*/ 56624 w 1849209"/>
              <a:gd name="connsiteY1" fmla="*/ 0 h 566238"/>
              <a:gd name="connsiteX2" fmla="*/ 1792585 w 1849209"/>
              <a:gd name="connsiteY2" fmla="*/ 0 h 566238"/>
              <a:gd name="connsiteX3" fmla="*/ 1849209 w 1849209"/>
              <a:gd name="connsiteY3" fmla="*/ 56624 h 566238"/>
              <a:gd name="connsiteX4" fmla="*/ 1849209 w 1849209"/>
              <a:gd name="connsiteY4" fmla="*/ 509614 h 566238"/>
              <a:gd name="connsiteX5" fmla="*/ 1792585 w 1849209"/>
              <a:gd name="connsiteY5" fmla="*/ 566238 h 566238"/>
              <a:gd name="connsiteX6" fmla="*/ 56624 w 1849209"/>
              <a:gd name="connsiteY6" fmla="*/ 566238 h 566238"/>
              <a:gd name="connsiteX7" fmla="*/ 0 w 1849209"/>
              <a:gd name="connsiteY7" fmla="*/ 509614 h 566238"/>
              <a:gd name="connsiteX8" fmla="*/ 0 w 1849209"/>
              <a:gd name="connsiteY8" fmla="*/ 56624 h 56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209" h="566238">
                <a:moveTo>
                  <a:pt x="0" y="56624"/>
                </a:moveTo>
                <a:cubicBezTo>
                  <a:pt x="0" y="25351"/>
                  <a:pt x="25351" y="0"/>
                  <a:pt x="56624" y="0"/>
                </a:cubicBezTo>
                <a:lnTo>
                  <a:pt x="1792585" y="0"/>
                </a:lnTo>
                <a:cubicBezTo>
                  <a:pt x="1823858" y="0"/>
                  <a:pt x="1849209" y="25351"/>
                  <a:pt x="1849209" y="56624"/>
                </a:cubicBezTo>
                <a:lnTo>
                  <a:pt x="1849209" y="509614"/>
                </a:lnTo>
                <a:cubicBezTo>
                  <a:pt x="1849209" y="540887"/>
                  <a:pt x="1823858" y="566238"/>
                  <a:pt x="1792585" y="566238"/>
                </a:cubicBezTo>
                <a:lnTo>
                  <a:pt x="56624" y="566238"/>
                </a:lnTo>
                <a:cubicBezTo>
                  <a:pt x="25351" y="566238"/>
                  <a:pt x="0" y="540887"/>
                  <a:pt x="0" y="509614"/>
                </a:cubicBezTo>
                <a:lnTo>
                  <a:pt x="0" y="56624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99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825" tIns="31825" rIns="31825" bIns="3182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b="1" kern="1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</a:t>
            </a:r>
            <a:r>
              <a:rPr lang="zh-CN" altLang="en-US" sz="2400" b="1" kern="1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什么</a:t>
            </a:r>
            <a:endParaRPr lang="zh-CN" altLang="en-US" sz="2400" b="1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B2974935-BA77-4BEB-A8B1-30BD59E1F794}"/>
              </a:ext>
            </a:extLst>
          </p:cNvPr>
          <p:cNvSpPr/>
          <p:nvPr/>
        </p:nvSpPr>
        <p:spPr>
          <a:xfrm>
            <a:off x="5068160" y="497509"/>
            <a:ext cx="3027911" cy="399466"/>
          </a:xfrm>
          <a:custGeom>
            <a:avLst/>
            <a:gdLst>
              <a:gd name="connsiteX0" fmla="*/ 0 w 2957202"/>
              <a:gd name="connsiteY0" fmla="*/ 43900 h 438998"/>
              <a:gd name="connsiteX1" fmla="*/ 43900 w 2957202"/>
              <a:gd name="connsiteY1" fmla="*/ 0 h 438998"/>
              <a:gd name="connsiteX2" fmla="*/ 2913302 w 2957202"/>
              <a:gd name="connsiteY2" fmla="*/ 0 h 438998"/>
              <a:gd name="connsiteX3" fmla="*/ 2957202 w 2957202"/>
              <a:gd name="connsiteY3" fmla="*/ 43900 h 438998"/>
              <a:gd name="connsiteX4" fmla="*/ 2957202 w 2957202"/>
              <a:gd name="connsiteY4" fmla="*/ 395098 h 438998"/>
              <a:gd name="connsiteX5" fmla="*/ 2913302 w 2957202"/>
              <a:gd name="connsiteY5" fmla="*/ 438998 h 438998"/>
              <a:gd name="connsiteX6" fmla="*/ 43900 w 2957202"/>
              <a:gd name="connsiteY6" fmla="*/ 438998 h 438998"/>
              <a:gd name="connsiteX7" fmla="*/ 0 w 2957202"/>
              <a:gd name="connsiteY7" fmla="*/ 395098 h 438998"/>
              <a:gd name="connsiteX8" fmla="*/ 0 w 2957202"/>
              <a:gd name="connsiteY8" fmla="*/ 43900 h 43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7202" h="438998">
                <a:moveTo>
                  <a:pt x="0" y="43900"/>
                </a:moveTo>
                <a:cubicBezTo>
                  <a:pt x="0" y="19655"/>
                  <a:pt x="19655" y="0"/>
                  <a:pt x="43900" y="0"/>
                </a:cubicBezTo>
                <a:lnTo>
                  <a:pt x="2913302" y="0"/>
                </a:lnTo>
                <a:cubicBezTo>
                  <a:pt x="2937547" y="0"/>
                  <a:pt x="2957202" y="19655"/>
                  <a:pt x="2957202" y="43900"/>
                </a:cubicBezTo>
                <a:lnTo>
                  <a:pt x="2957202" y="395098"/>
                </a:lnTo>
                <a:cubicBezTo>
                  <a:pt x="2957202" y="419343"/>
                  <a:pt x="2937547" y="438998"/>
                  <a:pt x="2913302" y="438998"/>
                </a:cubicBezTo>
                <a:lnTo>
                  <a:pt x="43900" y="438998"/>
                </a:lnTo>
                <a:cubicBezTo>
                  <a:pt x="19655" y="438998"/>
                  <a:pt x="0" y="419343"/>
                  <a:pt x="0" y="395098"/>
                </a:cubicBezTo>
                <a:lnTo>
                  <a:pt x="0" y="4390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098" tIns="28098" rIns="28098" bIns="2809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不同类别、同一类别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D52F856E-DCB2-4A0E-AA67-651BA3BAD81A}"/>
              </a:ext>
            </a:extLst>
          </p:cNvPr>
          <p:cNvSpPr/>
          <p:nvPr/>
        </p:nvSpPr>
        <p:spPr>
          <a:xfrm>
            <a:off x="5068160" y="904682"/>
            <a:ext cx="3027911" cy="416017"/>
          </a:xfrm>
          <a:custGeom>
            <a:avLst/>
            <a:gdLst>
              <a:gd name="connsiteX0" fmla="*/ 0 w 2954514"/>
              <a:gd name="connsiteY0" fmla="*/ 36391 h 363908"/>
              <a:gd name="connsiteX1" fmla="*/ 36391 w 2954514"/>
              <a:gd name="connsiteY1" fmla="*/ 0 h 363908"/>
              <a:gd name="connsiteX2" fmla="*/ 2918123 w 2954514"/>
              <a:gd name="connsiteY2" fmla="*/ 0 h 363908"/>
              <a:gd name="connsiteX3" fmla="*/ 2954514 w 2954514"/>
              <a:gd name="connsiteY3" fmla="*/ 36391 h 363908"/>
              <a:gd name="connsiteX4" fmla="*/ 2954514 w 2954514"/>
              <a:gd name="connsiteY4" fmla="*/ 327517 h 363908"/>
              <a:gd name="connsiteX5" fmla="*/ 2918123 w 2954514"/>
              <a:gd name="connsiteY5" fmla="*/ 363908 h 363908"/>
              <a:gd name="connsiteX6" fmla="*/ 36391 w 2954514"/>
              <a:gd name="connsiteY6" fmla="*/ 363908 h 363908"/>
              <a:gd name="connsiteX7" fmla="*/ 0 w 2954514"/>
              <a:gd name="connsiteY7" fmla="*/ 327517 h 363908"/>
              <a:gd name="connsiteX8" fmla="*/ 0 w 2954514"/>
              <a:gd name="connsiteY8" fmla="*/ 36391 h 36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514" h="363908">
                <a:moveTo>
                  <a:pt x="0" y="36391"/>
                </a:moveTo>
                <a:cubicBezTo>
                  <a:pt x="0" y="16293"/>
                  <a:pt x="16293" y="0"/>
                  <a:pt x="36391" y="0"/>
                </a:cubicBezTo>
                <a:lnTo>
                  <a:pt x="2918123" y="0"/>
                </a:lnTo>
                <a:cubicBezTo>
                  <a:pt x="2938221" y="0"/>
                  <a:pt x="2954514" y="16293"/>
                  <a:pt x="2954514" y="36391"/>
                </a:cubicBezTo>
                <a:lnTo>
                  <a:pt x="2954514" y="327517"/>
                </a:lnTo>
                <a:cubicBezTo>
                  <a:pt x="2954514" y="347615"/>
                  <a:pt x="2938221" y="363908"/>
                  <a:pt x="2918123" y="363908"/>
                </a:cubicBezTo>
                <a:lnTo>
                  <a:pt x="36391" y="363908"/>
                </a:lnTo>
                <a:cubicBezTo>
                  <a:pt x="16293" y="363908"/>
                  <a:pt x="0" y="347615"/>
                  <a:pt x="0" y="327517"/>
                </a:cubicBezTo>
                <a:lnTo>
                  <a:pt x="0" y="36391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899" tIns="25899" rIns="25899" bIns="25899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时间维度</a:t>
            </a:r>
            <a:r>
              <a:rPr lang="en-US" altLang="zh-CN" sz="2000" b="1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000" b="1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65ED1577-367C-49A6-9F1D-FE30583BDD7F}"/>
              </a:ext>
            </a:extLst>
          </p:cNvPr>
          <p:cNvSpPr/>
          <p:nvPr/>
        </p:nvSpPr>
        <p:spPr>
          <a:xfrm>
            <a:off x="3083910" y="1494709"/>
            <a:ext cx="1578155" cy="581620"/>
          </a:xfrm>
          <a:custGeom>
            <a:avLst/>
            <a:gdLst>
              <a:gd name="connsiteX0" fmla="*/ 0 w 1849209"/>
              <a:gd name="connsiteY0" fmla="*/ 61475 h 614753"/>
              <a:gd name="connsiteX1" fmla="*/ 61475 w 1849209"/>
              <a:gd name="connsiteY1" fmla="*/ 0 h 614753"/>
              <a:gd name="connsiteX2" fmla="*/ 1787734 w 1849209"/>
              <a:gd name="connsiteY2" fmla="*/ 0 h 614753"/>
              <a:gd name="connsiteX3" fmla="*/ 1849209 w 1849209"/>
              <a:gd name="connsiteY3" fmla="*/ 61475 h 614753"/>
              <a:gd name="connsiteX4" fmla="*/ 1849209 w 1849209"/>
              <a:gd name="connsiteY4" fmla="*/ 553278 h 614753"/>
              <a:gd name="connsiteX5" fmla="*/ 1787734 w 1849209"/>
              <a:gd name="connsiteY5" fmla="*/ 614753 h 614753"/>
              <a:gd name="connsiteX6" fmla="*/ 61475 w 1849209"/>
              <a:gd name="connsiteY6" fmla="*/ 614753 h 614753"/>
              <a:gd name="connsiteX7" fmla="*/ 0 w 1849209"/>
              <a:gd name="connsiteY7" fmla="*/ 553278 h 614753"/>
              <a:gd name="connsiteX8" fmla="*/ 0 w 1849209"/>
              <a:gd name="connsiteY8" fmla="*/ 61475 h 61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209" h="614753">
                <a:moveTo>
                  <a:pt x="0" y="61475"/>
                </a:moveTo>
                <a:cubicBezTo>
                  <a:pt x="0" y="27523"/>
                  <a:pt x="27523" y="0"/>
                  <a:pt x="61475" y="0"/>
                </a:cubicBezTo>
                <a:lnTo>
                  <a:pt x="1787734" y="0"/>
                </a:lnTo>
                <a:cubicBezTo>
                  <a:pt x="1821686" y="0"/>
                  <a:pt x="1849209" y="27523"/>
                  <a:pt x="1849209" y="61475"/>
                </a:cubicBezTo>
                <a:lnTo>
                  <a:pt x="1849209" y="553278"/>
                </a:lnTo>
                <a:cubicBezTo>
                  <a:pt x="1849209" y="587230"/>
                  <a:pt x="1821686" y="614753"/>
                  <a:pt x="1787734" y="614753"/>
                </a:cubicBezTo>
                <a:lnTo>
                  <a:pt x="61475" y="614753"/>
                </a:lnTo>
                <a:cubicBezTo>
                  <a:pt x="27523" y="614753"/>
                  <a:pt x="0" y="587230"/>
                  <a:pt x="0" y="553278"/>
                </a:cubicBezTo>
                <a:lnTo>
                  <a:pt x="0" y="6147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99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246" tIns="33246" rIns="33246" bIns="3324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b="1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怎么变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xmlns="" id="{B2125856-D958-4D04-BF7E-1EB2D25EE955}"/>
              </a:ext>
            </a:extLst>
          </p:cNvPr>
          <p:cNvSpPr/>
          <p:nvPr/>
        </p:nvSpPr>
        <p:spPr>
          <a:xfrm>
            <a:off x="5093277" y="1324656"/>
            <a:ext cx="3027911" cy="418965"/>
          </a:xfrm>
          <a:custGeom>
            <a:avLst/>
            <a:gdLst>
              <a:gd name="connsiteX0" fmla="*/ 0 w 3009760"/>
              <a:gd name="connsiteY0" fmla="*/ 50685 h 506849"/>
              <a:gd name="connsiteX1" fmla="*/ 50685 w 3009760"/>
              <a:gd name="connsiteY1" fmla="*/ 0 h 506849"/>
              <a:gd name="connsiteX2" fmla="*/ 2959075 w 3009760"/>
              <a:gd name="connsiteY2" fmla="*/ 0 h 506849"/>
              <a:gd name="connsiteX3" fmla="*/ 3009760 w 3009760"/>
              <a:gd name="connsiteY3" fmla="*/ 50685 h 506849"/>
              <a:gd name="connsiteX4" fmla="*/ 3009760 w 3009760"/>
              <a:gd name="connsiteY4" fmla="*/ 456164 h 506849"/>
              <a:gd name="connsiteX5" fmla="*/ 2959075 w 3009760"/>
              <a:gd name="connsiteY5" fmla="*/ 506849 h 506849"/>
              <a:gd name="connsiteX6" fmla="*/ 50685 w 3009760"/>
              <a:gd name="connsiteY6" fmla="*/ 506849 h 506849"/>
              <a:gd name="connsiteX7" fmla="*/ 0 w 3009760"/>
              <a:gd name="connsiteY7" fmla="*/ 456164 h 506849"/>
              <a:gd name="connsiteX8" fmla="*/ 0 w 3009760"/>
              <a:gd name="connsiteY8" fmla="*/ 50685 h 50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9760" h="506849">
                <a:moveTo>
                  <a:pt x="0" y="50685"/>
                </a:moveTo>
                <a:cubicBezTo>
                  <a:pt x="0" y="22692"/>
                  <a:pt x="22692" y="0"/>
                  <a:pt x="50685" y="0"/>
                </a:cubicBezTo>
                <a:lnTo>
                  <a:pt x="2959075" y="0"/>
                </a:lnTo>
                <a:cubicBezTo>
                  <a:pt x="2987068" y="0"/>
                  <a:pt x="3009760" y="22692"/>
                  <a:pt x="3009760" y="50685"/>
                </a:cubicBezTo>
                <a:lnTo>
                  <a:pt x="3009760" y="456164"/>
                </a:lnTo>
                <a:cubicBezTo>
                  <a:pt x="3009760" y="484157"/>
                  <a:pt x="2987068" y="506849"/>
                  <a:pt x="2959075" y="506849"/>
                </a:cubicBezTo>
                <a:lnTo>
                  <a:pt x="50685" y="506849"/>
                </a:lnTo>
                <a:cubicBezTo>
                  <a:pt x="22692" y="506849"/>
                  <a:pt x="0" y="484157"/>
                  <a:pt x="0" y="456164"/>
                </a:cubicBezTo>
                <a:lnTo>
                  <a:pt x="0" y="5068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085" tIns="30085" rIns="30085" bIns="30085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环境渲染</a:t>
            </a: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xmlns="" id="{C8162EF0-812F-431D-9D0E-77F2CD335413}"/>
              </a:ext>
            </a:extLst>
          </p:cNvPr>
          <p:cNvSpPr/>
          <p:nvPr/>
        </p:nvSpPr>
        <p:spPr>
          <a:xfrm>
            <a:off x="5093276" y="1745502"/>
            <a:ext cx="3027911" cy="393781"/>
          </a:xfrm>
          <a:custGeom>
            <a:avLst/>
            <a:gdLst>
              <a:gd name="connsiteX0" fmla="*/ 0 w 3054654"/>
              <a:gd name="connsiteY0" fmla="*/ 39378 h 393781"/>
              <a:gd name="connsiteX1" fmla="*/ 39378 w 3054654"/>
              <a:gd name="connsiteY1" fmla="*/ 0 h 393781"/>
              <a:gd name="connsiteX2" fmla="*/ 3015276 w 3054654"/>
              <a:gd name="connsiteY2" fmla="*/ 0 h 393781"/>
              <a:gd name="connsiteX3" fmla="*/ 3054654 w 3054654"/>
              <a:gd name="connsiteY3" fmla="*/ 39378 h 393781"/>
              <a:gd name="connsiteX4" fmla="*/ 3054654 w 3054654"/>
              <a:gd name="connsiteY4" fmla="*/ 354403 h 393781"/>
              <a:gd name="connsiteX5" fmla="*/ 3015276 w 3054654"/>
              <a:gd name="connsiteY5" fmla="*/ 393781 h 393781"/>
              <a:gd name="connsiteX6" fmla="*/ 39378 w 3054654"/>
              <a:gd name="connsiteY6" fmla="*/ 393781 h 393781"/>
              <a:gd name="connsiteX7" fmla="*/ 0 w 3054654"/>
              <a:gd name="connsiteY7" fmla="*/ 354403 h 393781"/>
              <a:gd name="connsiteX8" fmla="*/ 0 w 3054654"/>
              <a:gd name="connsiteY8" fmla="*/ 39378 h 39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4654" h="393781">
                <a:moveTo>
                  <a:pt x="0" y="39378"/>
                </a:moveTo>
                <a:cubicBezTo>
                  <a:pt x="0" y="17630"/>
                  <a:pt x="17630" y="0"/>
                  <a:pt x="39378" y="0"/>
                </a:cubicBezTo>
                <a:lnTo>
                  <a:pt x="3015276" y="0"/>
                </a:lnTo>
                <a:cubicBezTo>
                  <a:pt x="3037024" y="0"/>
                  <a:pt x="3054654" y="17630"/>
                  <a:pt x="3054654" y="39378"/>
                </a:cubicBezTo>
                <a:lnTo>
                  <a:pt x="3054654" y="354403"/>
                </a:lnTo>
                <a:cubicBezTo>
                  <a:pt x="3054654" y="376151"/>
                  <a:pt x="3037024" y="393781"/>
                  <a:pt x="3015276" y="393781"/>
                </a:cubicBezTo>
                <a:lnTo>
                  <a:pt x="39378" y="393781"/>
                </a:lnTo>
                <a:cubicBezTo>
                  <a:pt x="17630" y="393781"/>
                  <a:pt x="0" y="376151"/>
                  <a:pt x="0" y="354403"/>
                </a:cubicBezTo>
                <a:lnTo>
                  <a:pt x="0" y="393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73" tIns="26773" rIns="26773" bIns="26773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kern="1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情境设置</a:t>
            </a:r>
            <a:endParaRPr lang="zh-CN" altLang="en-US" sz="2000" b="1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xmlns="" id="{8D073480-BA99-4AA5-B624-D905ADD50E83}"/>
              </a:ext>
            </a:extLst>
          </p:cNvPr>
          <p:cNvSpPr/>
          <p:nvPr/>
        </p:nvSpPr>
        <p:spPr>
          <a:xfrm>
            <a:off x="3083910" y="2721576"/>
            <a:ext cx="1613922" cy="634947"/>
          </a:xfrm>
          <a:custGeom>
            <a:avLst/>
            <a:gdLst>
              <a:gd name="connsiteX0" fmla="*/ 0 w 1849209"/>
              <a:gd name="connsiteY0" fmla="*/ 63495 h 634947"/>
              <a:gd name="connsiteX1" fmla="*/ 63495 w 1849209"/>
              <a:gd name="connsiteY1" fmla="*/ 0 h 634947"/>
              <a:gd name="connsiteX2" fmla="*/ 1785714 w 1849209"/>
              <a:gd name="connsiteY2" fmla="*/ 0 h 634947"/>
              <a:gd name="connsiteX3" fmla="*/ 1849209 w 1849209"/>
              <a:gd name="connsiteY3" fmla="*/ 63495 h 634947"/>
              <a:gd name="connsiteX4" fmla="*/ 1849209 w 1849209"/>
              <a:gd name="connsiteY4" fmla="*/ 571452 h 634947"/>
              <a:gd name="connsiteX5" fmla="*/ 1785714 w 1849209"/>
              <a:gd name="connsiteY5" fmla="*/ 634947 h 634947"/>
              <a:gd name="connsiteX6" fmla="*/ 63495 w 1849209"/>
              <a:gd name="connsiteY6" fmla="*/ 634947 h 634947"/>
              <a:gd name="connsiteX7" fmla="*/ 0 w 1849209"/>
              <a:gd name="connsiteY7" fmla="*/ 571452 h 634947"/>
              <a:gd name="connsiteX8" fmla="*/ 0 w 1849209"/>
              <a:gd name="connsiteY8" fmla="*/ 63495 h 63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209" h="634947">
                <a:moveTo>
                  <a:pt x="0" y="63495"/>
                </a:moveTo>
                <a:cubicBezTo>
                  <a:pt x="0" y="28428"/>
                  <a:pt x="28428" y="0"/>
                  <a:pt x="63495" y="0"/>
                </a:cubicBezTo>
                <a:lnTo>
                  <a:pt x="1785714" y="0"/>
                </a:lnTo>
                <a:cubicBezTo>
                  <a:pt x="1820781" y="0"/>
                  <a:pt x="1849209" y="28428"/>
                  <a:pt x="1849209" y="63495"/>
                </a:cubicBezTo>
                <a:lnTo>
                  <a:pt x="1849209" y="571452"/>
                </a:lnTo>
                <a:cubicBezTo>
                  <a:pt x="1849209" y="606519"/>
                  <a:pt x="1820781" y="634947"/>
                  <a:pt x="1785714" y="634947"/>
                </a:cubicBezTo>
                <a:lnTo>
                  <a:pt x="63495" y="634947"/>
                </a:lnTo>
                <a:cubicBezTo>
                  <a:pt x="28428" y="634947"/>
                  <a:pt x="0" y="606519"/>
                  <a:pt x="0" y="571452"/>
                </a:cubicBezTo>
                <a:lnTo>
                  <a:pt x="0" y="63495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99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837" tIns="33837" rIns="33837" bIns="33837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“变形” 后</a:t>
            </a:r>
            <a:r>
              <a:rPr lang="zh-CN" altLang="en-US" sz="2400" b="1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生活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xmlns="" id="{E3CEBBD7-1F8D-4A69-97A3-CE8D71DC277E}"/>
              </a:ext>
            </a:extLst>
          </p:cNvPr>
          <p:cNvSpPr/>
          <p:nvPr/>
        </p:nvSpPr>
        <p:spPr>
          <a:xfrm>
            <a:off x="5093274" y="2568495"/>
            <a:ext cx="3027911" cy="383556"/>
          </a:xfrm>
          <a:custGeom>
            <a:avLst/>
            <a:gdLst>
              <a:gd name="connsiteX0" fmla="*/ 0 w 2986839"/>
              <a:gd name="connsiteY0" fmla="*/ 38356 h 383556"/>
              <a:gd name="connsiteX1" fmla="*/ 38356 w 2986839"/>
              <a:gd name="connsiteY1" fmla="*/ 0 h 383556"/>
              <a:gd name="connsiteX2" fmla="*/ 2948483 w 2986839"/>
              <a:gd name="connsiteY2" fmla="*/ 0 h 383556"/>
              <a:gd name="connsiteX3" fmla="*/ 2986839 w 2986839"/>
              <a:gd name="connsiteY3" fmla="*/ 38356 h 383556"/>
              <a:gd name="connsiteX4" fmla="*/ 2986839 w 2986839"/>
              <a:gd name="connsiteY4" fmla="*/ 345200 h 383556"/>
              <a:gd name="connsiteX5" fmla="*/ 2948483 w 2986839"/>
              <a:gd name="connsiteY5" fmla="*/ 383556 h 383556"/>
              <a:gd name="connsiteX6" fmla="*/ 38356 w 2986839"/>
              <a:gd name="connsiteY6" fmla="*/ 383556 h 383556"/>
              <a:gd name="connsiteX7" fmla="*/ 0 w 2986839"/>
              <a:gd name="connsiteY7" fmla="*/ 345200 h 383556"/>
              <a:gd name="connsiteX8" fmla="*/ 0 w 2986839"/>
              <a:gd name="connsiteY8" fmla="*/ 38356 h 383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6839" h="383556">
                <a:moveTo>
                  <a:pt x="0" y="38356"/>
                </a:moveTo>
                <a:cubicBezTo>
                  <a:pt x="0" y="17173"/>
                  <a:pt x="17173" y="0"/>
                  <a:pt x="38356" y="0"/>
                </a:cubicBezTo>
                <a:lnTo>
                  <a:pt x="2948483" y="0"/>
                </a:lnTo>
                <a:cubicBezTo>
                  <a:pt x="2969666" y="0"/>
                  <a:pt x="2986839" y="17173"/>
                  <a:pt x="2986839" y="38356"/>
                </a:cubicBezTo>
                <a:lnTo>
                  <a:pt x="2986839" y="345200"/>
                </a:lnTo>
                <a:cubicBezTo>
                  <a:pt x="2986839" y="366383"/>
                  <a:pt x="2969666" y="383556"/>
                  <a:pt x="2948483" y="383556"/>
                </a:cubicBezTo>
                <a:lnTo>
                  <a:pt x="38356" y="383556"/>
                </a:lnTo>
                <a:cubicBezTo>
                  <a:pt x="17173" y="383556"/>
                  <a:pt x="0" y="366383"/>
                  <a:pt x="0" y="345200"/>
                </a:cubicBezTo>
                <a:lnTo>
                  <a:pt x="0" y="38356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474" tIns="26474" rIns="26474" bIns="26474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以事实为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依据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xmlns="" id="{63816CCD-8666-4E9A-A861-66FF3FA5BD7C}"/>
              </a:ext>
            </a:extLst>
          </p:cNvPr>
          <p:cNvSpPr/>
          <p:nvPr/>
        </p:nvSpPr>
        <p:spPr>
          <a:xfrm>
            <a:off x="5093273" y="2962164"/>
            <a:ext cx="3027911" cy="413388"/>
          </a:xfrm>
          <a:custGeom>
            <a:avLst/>
            <a:gdLst>
              <a:gd name="connsiteX0" fmla="*/ 0 w 3098360"/>
              <a:gd name="connsiteY0" fmla="*/ 48374 h 483744"/>
              <a:gd name="connsiteX1" fmla="*/ 48374 w 3098360"/>
              <a:gd name="connsiteY1" fmla="*/ 0 h 483744"/>
              <a:gd name="connsiteX2" fmla="*/ 3049986 w 3098360"/>
              <a:gd name="connsiteY2" fmla="*/ 0 h 483744"/>
              <a:gd name="connsiteX3" fmla="*/ 3098360 w 3098360"/>
              <a:gd name="connsiteY3" fmla="*/ 48374 h 483744"/>
              <a:gd name="connsiteX4" fmla="*/ 3098360 w 3098360"/>
              <a:gd name="connsiteY4" fmla="*/ 435370 h 483744"/>
              <a:gd name="connsiteX5" fmla="*/ 3049986 w 3098360"/>
              <a:gd name="connsiteY5" fmla="*/ 483744 h 483744"/>
              <a:gd name="connsiteX6" fmla="*/ 48374 w 3098360"/>
              <a:gd name="connsiteY6" fmla="*/ 483744 h 483744"/>
              <a:gd name="connsiteX7" fmla="*/ 0 w 3098360"/>
              <a:gd name="connsiteY7" fmla="*/ 435370 h 483744"/>
              <a:gd name="connsiteX8" fmla="*/ 0 w 3098360"/>
              <a:gd name="connsiteY8" fmla="*/ 48374 h 48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360" h="483744">
                <a:moveTo>
                  <a:pt x="0" y="48374"/>
                </a:moveTo>
                <a:cubicBezTo>
                  <a:pt x="0" y="21658"/>
                  <a:pt x="21658" y="0"/>
                  <a:pt x="48374" y="0"/>
                </a:cubicBezTo>
                <a:lnTo>
                  <a:pt x="3049986" y="0"/>
                </a:lnTo>
                <a:cubicBezTo>
                  <a:pt x="3076702" y="0"/>
                  <a:pt x="3098360" y="21658"/>
                  <a:pt x="3098360" y="48374"/>
                </a:cubicBezTo>
                <a:lnTo>
                  <a:pt x="3098360" y="435370"/>
                </a:lnTo>
                <a:cubicBezTo>
                  <a:pt x="3098360" y="462086"/>
                  <a:pt x="3076702" y="483744"/>
                  <a:pt x="3049986" y="483744"/>
                </a:cubicBezTo>
                <a:lnTo>
                  <a:pt x="48374" y="483744"/>
                </a:lnTo>
                <a:cubicBezTo>
                  <a:pt x="21658" y="483744"/>
                  <a:pt x="0" y="462086"/>
                  <a:pt x="0" y="435370"/>
                </a:cubicBezTo>
                <a:lnTo>
                  <a:pt x="0" y="48374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408" tIns="29408" rIns="29408" bIns="2940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2000" b="1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xmlns="" id="{8CAFEBEA-7724-4888-8916-733C0128FE7E}"/>
              </a:ext>
            </a:extLst>
          </p:cNvPr>
          <p:cNvSpPr/>
          <p:nvPr/>
        </p:nvSpPr>
        <p:spPr>
          <a:xfrm>
            <a:off x="3073438" y="3868150"/>
            <a:ext cx="1613922" cy="874855"/>
          </a:xfrm>
          <a:custGeom>
            <a:avLst/>
            <a:gdLst>
              <a:gd name="connsiteX0" fmla="*/ 0 w 1796013"/>
              <a:gd name="connsiteY0" fmla="*/ 117221 h 1172211"/>
              <a:gd name="connsiteX1" fmla="*/ 117221 w 1796013"/>
              <a:gd name="connsiteY1" fmla="*/ 0 h 1172211"/>
              <a:gd name="connsiteX2" fmla="*/ 1678792 w 1796013"/>
              <a:gd name="connsiteY2" fmla="*/ 0 h 1172211"/>
              <a:gd name="connsiteX3" fmla="*/ 1796013 w 1796013"/>
              <a:gd name="connsiteY3" fmla="*/ 117221 h 1172211"/>
              <a:gd name="connsiteX4" fmla="*/ 1796013 w 1796013"/>
              <a:gd name="connsiteY4" fmla="*/ 1054990 h 1172211"/>
              <a:gd name="connsiteX5" fmla="*/ 1678792 w 1796013"/>
              <a:gd name="connsiteY5" fmla="*/ 1172211 h 1172211"/>
              <a:gd name="connsiteX6" fmla="*/ 117221 w 1796013"/>
              <a:gd name="connsiteY6" fmla="*/ 1172211 h 1172211"/>
              <a:gd name="connsiteX7" fmla="*/ 0 w 1796013"/>
              <a:gd name="connsiteY7" fmla="*/ 1054990 h 1172211"/>
              <a:gd name="connsiteX8" fmla="*/ 0 w 1796013"/>
              <a:gd name="connsiteY8" fmla="*/ 117221 h 117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6013" h="1172211">
                <a:moveTo>
                  <a:pt x="0" y="117221"/>
                </a:moveTo>
                <a:cubicBezTo>
                  <a:pt x="0" y="52482"/>
                  <a:pt x="52482" y="0"/>
                  <a:pt x="117221" y="0"/>
                </a:cubicBezTo>
                <a:lnTo>
                  <a:pt x="1678792" y="0"/>
                </a:lnTo>
                <a:cubicBezTo>
                  <a:pt x="1743531" y="0"/>
                  <a:pt x="1796013" y="52482"/>
                  <a:pt x="1796013" y="117221"/>
                </a:cubicBezTo>
                <a:lnTo>
                  <a:pt x="1796013" y="1054990"/>
                </a:lnTo>
                <a:cubicBezTo>
                  <a:pt x="1796013" y="1119729"/>
                  <a:pt x="1743531" y="1172211"/>
                  <a:pt x="1678792" y="1172211"/>
                </a:cubicBezTo>
                <a:lnTo>
                  <a:pt x="117221" y="1172211"/>
                </a:lnTo>
                <a:cubicBezTo>
                  <a:pt x="52482" y="1172211"/>
                  <a:pt x="0" y="1119729"/>
                  <a:pt x="0" y="1054990"/>
                </a:cubicBezTo>
                <a:lnTo>
                  <a:pt x="0" y="11722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73" tIns="49573" rIns="49573" bIns="49573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b="1" kern="1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重点部分</a:t>
            </a:r>
            <a:endParaRPr lang="en-US" altLang="zh-CN" sz="2400" b="1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b="1" kern="1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写详细</a:t>
            </a:r>
            <a:endParaRPr lang="zh-CN" altLang="en-US" sz="2400" b="1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xmlns="" id="{F126BFC0-B4F1-40D5-A4D2-DF90D08341C9}"/>
              </a:ext>
            </a:extLst>
          </p:cNvPr>
          <p:cNvSpPr/>
          <p:nvPr/>
        </p:nvSpPr>
        <p:spPr>
          <a:xfrm>
            <a:off x="5068160" y="3788941"/>
            <a:ext cx="3027911" cy="418457"/>
          </a:xfrm>
          <a:custGeom>
            <a:avLst/>
            <a:gdLst>
              <a:gd name="connsiteX0" fmla="*/ 0 w 3155999"/>
              <a:gd name="connsiteY0" fmla="*/ 25427 h 254274"/>
              <a:gd name="connsiteX1" fmla="*/ 25427 w 3155999"/>
              <a:gd name="connsiteY1" fmla="*/ 0 h 254274"/>
              <a:gd name="connsiteX2" fmla="*/ 3130572 w 3155999"/>
              <a:gd name="connsiteY2" fmla="*/ 0 h 254274"/>
              <a:gd name="connsiteX3" fmla="*/ 3155999 w 3155999"/>
              <a:gd name="connsiteY3" fmla="*/ 25427 h 254274"/>
              <a:gd name="connsiteX4" fmla="*/ 3155999 w 3155999"/>
              <a:gd name="connsiteY4" fmla="*/ 228847 h 254274"/>
              <a:gd name="connsiteX5" fmla="*/ 3130572 w 3155999"/>
              <a:gd name="connsiteY5" fmla="*/ 254274 h 254274"/>
              <a:gd name="connsiteX6" fmla="*/ 25427 w 3155999"/>
              <a:gd name="connsiteY6" fmla="*/ 254274 h 254274"/>
              <a:gd name="connsiteX7" fmla="*/ 0 w 3155999"/>
              <a:gd name="connsiteY7" fmla="*/ 228847 h 254274"/>
              <a:gd name="connsiteX8" fmla="*/ 0 w 3155999"/>
              <a:gd name="connsiteY8" fmla="*/ 25427 h 25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5999" h="254274">
                <a:moveTo>
                  <a:pt x="0" y="25427"/>
                </a:moveTo>
                <a:cubicBezTo>
                  <a:pt x="0" y="11384"/>
                  <a:pt x="11384" y="0"/>
                  <a:pt x="25427" y="0"/>
                </a:cubicBezTo>
                <a:lnTo>
                  <a:pt x="3130572" y="0"/>
                </a:lnTo>
                <a:cubicBezTo>
                  <a:pt x="3144615" y="0"/>
                  <a:pt x="3155999" y="11384"/>
                  <a:pt x="3155999" y="25427"/>
                </a:cubicBezTo>
                <a:lnTo>
                  <a:pt x="3155999" y="228847"/>
                </a:lnTo>
                <a:cubicBezTo>
                  <a:pt x="3155999" y="242890"/>
                  <a:pt x="3144615" y="254274"/>
                  <a:pt x="3130572" y="254274"/>
                </a:cubicBezTo>
                <a:lnTo>
                  <a:pt x="25427" y="254274"/>
                </a:lnTo>
                <a:cubicBezTo>
                  <a:pt x="11384" y="254274"/>
                  <a:pt x="0" y="242890"/>
                  <a:pt x="0" y="228847"/>
                </a:cubicBezTo>
                <a:lnTo>
                  <a:pt x="0" y="25427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87" tIns="22687" rIns="22687" bIns="22687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2000" b="1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xmlns="" id="{9675C94F-93E0-467B-A147-43AD9BC28889}"/>
              </a:ext>
            </a:extLst>
          </p:cNvPr>
          <p:cNvSpPr/>
          <p:nvPr/>
        </p:nvSpPr>
        <p:spPr>
          <a:xfrm>
            <a:off x="5093277" y="4183429"/>
            <a:ext cx="3027911" cy="447051"/>
          </a:xfrm>
          <a:custGeom>
            <a:avLst/>
            <a:gdLst>
              <a:gd name="connsiteX0" fmla="*/ 0 w 3174294"/>
              <a:gd name="connsiteY0" fmla="*/ 25859 h 258592"/>
              <a:gd name="connsiteX1" fmla="*/ 25859 w 3174294"/>
              <a:gd name="connsiteY1" fmla="*/ 0 h 258592"/>
              <a:gd name="connsiteX2" fmla="*/ 3148435 w 3174294"/>
              <a:gd name="connsiteY2" fmla="*/ 0 h 258592"/>
              <a:gd name="connsiteX3" fmla="*/ 3174294 w 3174294"/>
              <a:gd name="connsiteY3" fmla="*/ 25859 h 258592"/>
              <a:gd name="connsiteX4" fmla="*/ 3174294 w 3174294"/>
              <a:gd name="connsiteY4" fmla="*/ 232733 h 258592"/>
              <a:gd name="connsiteX5" fmla="*/ 3148435 w 3174294"/>
              <a:gd name="connsiteY5" fmla="*/ 258592 h 258592"/>
              <a:gd name="connsiteX6" fmla="*/ 25859 w 3174294"/>
              <a:gd name="connsiteY6" fmla="*/ 258592 h 258592"/>
              <a:gd name="connsiteX7" fmla="*/ 0 w 3174294"/>
              <a:gd name="connsiteY7" fmla="*/ 232733 h 258592"/>
              <a:gd name="connsiteX8" fmla="*/ 0 w 3174294"/>
              <a:gd name="connsiteY8" fmla="*/ 25859 h 25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4294" h="258592">
                <a:moveTo>
                  <a:pt x="0" y="25859"/>
                </a:moveTo>
                <a:cubicBezTo>
                  <a:pt x="0" y="11577"/>
                  <a:pt x="11577" y="0"/>
                  <a:pt x="25859" y="0"/>
                </a:cubicBezTo>
                <a:lnTo>
                  <a:pt x="3148435" y="0"/>
                </a:lnTo>
                <a:cubicBezTo>
                  <a:pt x="3162717" y="0"/>
                  <a:pt x="3174294" y="11577"/>
                  <a:pt x="3174294" y="25859"/>
                </a:cubicBezTo>
                <a:lnTo>
                  <a:pt x="3174294" y="232733"/>
                </a:lnTo>
                <a:cubicBezTo>
                  <a:pt x="3174294" y="247015"/>
                  <a:pt x="3162717" y="258592"/>
                  <a:pt x="3148435" y="258592"/>
                </a:cubicBezTo>
                <a:lnTo>
                  <a:pt x="25859" y="258592"/>
                </a:lnTo>
                <a:cubicBezTo>
                  <a:pt x="11577" y="258592"/>
                  <a:pt x="0" y="247015"/>
                  <a:pt x="0" y="232733"/>
                </a:cubicBezTo>
                <a:lnTo>
                  <a:pt x="0" y="2585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14" tIns="22814" rIns="22814" bIns="22814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多种描写方法相结合</a:t>
            </a:r>
            <a:endParaRPr lang="zh-CN" altLang="en-US" sz="2000" b="1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26709" y="696595"/>
            <a:ext cx="1959429" cy="475862"/>
          </a:xfrm>
          <a:prstGeom prst="roundRect">
            <a:avLst/>
          </a:prstGeom>
          <a:solidFill>
            <a:srgbClr val="0A4F01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内容梳理</a:t>
            </a:r>
          </a:p>
        </p:txBody>
      </p:sp>
      <p:sp>
        <p:nvSpPr>
          <p:cNvPr id="37" name="任意多边形: 形状 18">
            <a:extLst>
              <a:ext uri="{FF2B5EF4-FFF2-40B4-BE49-F238E27FC236}">
                <a16:creationId xmlns:a16="http://schemas.microsoft.com/office/drawing/2014/main" xmlns="" id="{C8162EF0-812F-431D-9D0E-77F2CD335413}"/>
              </a:ext>
            </a:extLst>
          </p:cNvPr>
          <p:cNvSpPr/>
          <p:nvPr/>
        </p:nvSpPr>
        <p:spPr>
          <a:xfrm>
            <a:off x="5092260" y="2133422"/>
            <a:ext cx="3027911" cy="393781"/>
          </a:xfrm>
          <a:custGeom>
            <a:avLst/>
            <a:gdLst>
              <a:gd name="connsiteX0" fmla="*/ 0 w 3054654"/>
              <a:gd name="connsiteY0" fmla="*/ 39378 h 393781"/>
              <a:gd name="connsiteX1" fmla="*/ 39378 w 3054654"/>
              <a:gd name="connsiteY1" fmla="*/ 0 h 393781"/>
              <a:gd name="connsiteX2" fmla="*/ 3015276 w 3054654"/>
              <a:gd name="connsiteY2" fmla="*/ 0 h 393781"/>
              <a:gd name="connsiteX3" fmla="*/ 3054654 w 3054654"/>
              <a:gd name="connsiteY3" fmla="*/ 39378 h 393781"/>
              <a:gd name="connsiteX4" fmla="*/ 3054654 w 3054654"/>
              <a:gd name="connsiteY4" fmla="*/ 354403 h 393781"/>
              <a:gd name="connsiteX5" fmla="*/ 3015276 w 3054654"/>
              <a:gd name="connsiteY5" fmla="*/ 393781 h 393781"/>
              <a:gd name="connsiteX6" fmla="*/ 39378 w 3054654"/>
              <a:gd name="connsiteY6" fmla="*/ 393781 h 393781"/>
              <a:gd name="connsiteX7" fmla="*/ 0 w 3054654"/>
              <a:gd name="connsiteY7" fmla="*/ 354403 h 393781"/>
              <a:gd name="connsiteX8" fmla="*/ 0 w 3054654"/>
              <a:gd name="connsiteY8" fmla="*/ 39378 h 39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4654" h="393781">
                <a:moveTo>
                  <a:pt x="0" y="39378"/>
                </a:moveTo>
                <a:cubicBezTo>
                  <a:pt x="0" y="17630"/>
                  <a:pt x="17630" y="0"/>
                  <a:pt x="39378" y="0"/>
                </a:cubicBezTo>
                <a:lnTo>
                  <a:pt x="3015276" y="0"/>
                </a:lnTo>
                <a:cubicBezTo>
                  <a:pt x="3037024" y="0"/>
                  <a:pt x="3054654" y="17630"/>
                  <a:pt x="3054654" y="39378"/>
                </a:cubicBezTo>
                <a:lnTo>
                  <a:pt x="3054654" y="354403"/>
                </a:lnTo>
                <a:cubicBezTo>
                  <a:pt x="3054654" y="376151"/>
                  <a:pt x="3037024" y="393781"/>
                  <a:pt x="3015276" y="393781"/>
                </a:cubicBezTo>
                <a:lnTo>
                  <a:pt x="39378" y="393781"/>
                </a:lnTo>
                <a:cubicBezTo>
                  <a:pt x="17630" y="393781"/>
                  <a:pt x="0" y="376151"/>
                  <a:pt x="0" y="354403"/>
                </a:cubicBezTo>
                <a:lnTo>
                  <a:pt x="0" y="39378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73" tIns="26773" rIns="26773" bIns="2677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“换位生活”</a:t>
            </a:r>
            <a:endParaRPr lang="zh-CN" altLang="en-US" sz="2000" b="1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任意多边形: 形状 24">
            <a:extLst>
              <a:ext uri="{FF2B5EF4-FFF2-40B4-BE49-F238E27FC236}">
                <a16:creationId xmlns:a16="http://schemas.microsoft.com/office/drawing/2014/main" xmlns="" id="{63816CCD-8666-4E9A-A861-66FF3FA5BD7C}"/>
              </a:ext>
            </a:extLst>
          </p:cNvPr>
          <p:cNvSpPr/>
          <p:nvPr/>
        </p:nvSpPr>
        <p:spPr>
          <a:xfrm>
            <a:off x="5092259" y="3356523"/>
            <a:ext cx="3027911" cy="413388"/>
          </a:xfrm>
          <a:custGeom>
            <a:avLst/>
            <a:gdLst>
              <a:gd name="connsiteX0" fmla="*/ 0 w 3098360"/>
              <a:gd name="connsiteY0" fmla="*/ 48374 h 483744"/>
              <a:gd name="connsiteX1" fmla="*/ 48374 w 3098360"/>
              <a:gd name="connsiteY1" fmla="*/ 0 h 483744"/>
              <a:gd name="connsiteX2" fmla="*/ 3049986 w 3098360"/>
              <a:gd name="connsiteY2" fmla="*/ 0 h 483744"/>
              <a:gd name="connsiteX3" fmla="*/ 3098360 w 3098360"/>
              <a:gd name="connsiteY3" fmla="*/ 48374 h 483744"/>
              <a:gd name="connsiteX4" fmla="*/ 3098360 w 3098360"/>
              <a:gd name="connsiteY4" fmla="*/ 435370 h 483744"/>
              <a:gd name="connsiteX5" fmla="*/ 3049986 w 3098360"/>
              <a:gd name="connsiteY5" fmla="*/ 483744 h 483744"/>
              <a:gd name="connsiteX6" fmla="*/ 48374 w 3098360"/>
              <a:gd name="connsiteY6" fmla="*/ 483744 h 483744"/>
              <a:gd name="connsiteX7" fmla="*/ 0 w 3098360"/>
              <a:gd name="connsiteY7" fmla="*/ 435370 h 483744"/>
              <a:gd name="connsiteX8" fmla="*/ 0 w 3098360"/>
              <a:gd name="connsiteY8" fmla="*/ 48374 h 48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360" h="483744">
                <a:moveTo>
                  <a:pt x="0" y="48374"/>
                </a:moveTo>
                <a:cubicBezTo>
                  <a:pt x="0" y="21658"/>
                  <a:pt x="21658" y="0"/>
                  <a:pt x="48374" y="0"/>
                </a:cubicBezTo>
                <a:lnTo>
                  <a:pt x="3049986" y="0"/>
                </a:lnTo>
                <a:cubicBezTo>
                  <a:pt x="3076702" y="0"/>
                  <a:pt x="3098360" y="21658"/>
                  <a:pt x="3098360" y="48374"/>
                </a:cubicBezTo>
                <a:lnTo>
                  <a:pt x="3098360" y="435370"/>
                </a:lnTo>
                <a:cubicBezTo>
                  <a:pt x="3098360" y="462086"/>
                  <a:pt x="3076702" y="483744"/>
                  <a:pt x="3049986" y="483744"/>
                </a:cubicBezTo>
                <a:lnTo>
                  <a:pt x="48374" y="483744"/>
                </a:lnTo>
                <a:cubicBezTo>
                  <a:pt x="21658" y="483744"/>
                  <a:pt x="0" y="462086"/>
                  <a:pt x="0" y="435370"/>
                </a:cubicBezTo>
                <a:lnTo>
                  <a:pt x="0" y="48374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408" tIns="29408" rIns="29408" bIns="2940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b="1" kern="1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000" b="1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247195" y="2975030"/>
            <a:ext cx="2765501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改变行为的地点或目的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509285" y="3842277"/>
            <a:ext cx="1992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设置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曲折情节</a:t>
            </a:r>
          </a:p>
        </p:txBody>
      </p:sp>
      <p:sp>
        <p:nvSpPr>
          <p:cNvPr id="18" name="左大括号 17">
            <a:extLst>
              <a:ext uri="{FF2B5EF4-FFF2-40B4-BE49-F238E27FC236}">
                <a16:creationId xmlns:a16="http://schemas.microsoft.com/office/drawing/2014/main" xmlns="" id="{5CCDA024-E2A8-4E52-A8CF-A336FCB79E7C}"/>
              </a:ext>
            </a:extLst>
          </p:cNvPr>
          <p:cNvSpPr/>
          <p:nvPr/>
        </p:nvSpPr>
        <p:spPr>
          <a:xfrm>
            <a:off x="2793749" y="896975"/>
            <a:ext cx="191233" cy="3391818"/>
          </a:xfrm>
          <a:prstGeom prst="leftBrace">
            <a:avLst/>
          </a:prstGeom>
          <a:ln>
            <a:solidFill>
              <a:srgbClr val="083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xmlns="" id="{BF48C5C4-52AA-4ABC-8857-F1B3E5F630F3}"/>
              </a:ext>
            </a:extLst>
          </p:cNvPr>
          <p:cNvCxnSpPr>
            <a:cxnSpLocks/>
          </p:cNvCxnSpPr>
          <p:nvPr/>
        </p:nvCxnSpPr>
        <p:spPr>
          <a:xfrm>
            <a:off x="2889365" y="1867069"/>
            <a:ext cx="1049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xmlns="" id="{04C39CD3-7AE2-4472-B4EB-B6DD4C61544B}"/>
              </a:ext>
            </a:extLst>
          </p:cNvPr>
          <p:cNvCxnSpPr>
            <a:cxnSpLocks/>
          </p:cNvCxnSpPr>
          <p:nvPr/>
        </p:nvCxnSpPr>
        <p:spPr>
          <a:xfrm>
            <a:off x="2889365" y="3249203"/>
            <a:ext cx="10495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左大括号 43">
            <a:extLst>
              <a:ext uri="{FF2B5EF4-FFF2-40B4-BE49-F238E27FC236}">
                <a16:creationId xmlns:a16="http://schemas.microsoft.com/office/drawing/2014/main" xmlns="" id="{9CCB8BAE-B9F7-409C-A1D7-650ED513C079}"/>
              </a:ext>
            </a:extLst>
          </p:cNvPr>
          <p:cNvSpPr/>
          <p:nvPr/>
        </p:nvSpPr>
        <p:spPr>
          <a:xfrm>
            <a:off x="4883781" y="696595"/>
            <a:ext cx="75849" cy="399466"/>
          </a:xfrm>
          <a:prstGeom prst="leftBrace">
            <a:avLst/>
          </a:prstGeom>
          <a:ln>
            <a:solidFill>
              <a:srgbClr val="083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7" name="左大括号 46">
            <a:extLst>
              <a:ext uri="{FF2B5EF4-FFF2-40B4-BE49-F238E27FC236}">
                <a16:creationId xmlns:a16="http://schemas.microsoft.com/office/drawing/2014/main" xmlns="" id="{C268B9B0-C63F-4568-B2D2-A6D21100BC1E}"/>
              </a:ext>
            </a:extLst>
          </p:cNvPr>
          <p:cNvSpPr/>
          <p:nvPr/>
        </p:nvSpPr>
        <p:spPr>
          <a:xfrm>
            <a:off x="4849394" y="2300579"/>
            <a:ext cx="95683" cy="1323170"/>
          </a:xfrm>
          <a:prstGeom prst="leftBrace">
            <a:avLst/>
          </a:prstGeom>
          <a:ln>
            <a:solidFill>
              <a:srgbClr val="083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左大括号 47">
            <a:extLst>
              <a:ext uri="{FF2B5EF4-FFF2-40B4-BE49-F238E27FC236}">
                <a16:creationId xmlns:a16="http://schemas.microsoft.com/office/drawing/2014/main" xmlns="" id="{FE860AF2-7B9F-4B47-B115-4AAEB6F113F7}"/>
              </a:ext>
            </a:extLst>
          </p:cNvPr>
          <p:cNvSpPr/>
          <p:nvPr/>
        </p:nvSpPr>
        <p:spPr>
          <a:xfrm>
            <a:off x="4849394" y="4000907"/>
            <a:ext cx="95683" cy="827360"/>
          </a:xfrm>
          <a:prstGeom prst="leftBrace">
            <a:avLst/>
          </a:prstGeom>
          <a:ln>
            <a:solidFill>
              <a:srgbClr val="083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3F2BC711-5C1E-4D29-B88A-04AFC2E5F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3621" y="934526"/>
            <a:ext cx="2820359" cy="3213847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xmlns="" id="{524780EB-D0D2-44B6-8308-953FD5FB75AE}"/>
              </a:ext>
            </a:extLst>
          </p:cNvPr>
          <p:cNvSpPr/>
          <p:nvPr/>
        </p:nvSpPr>
        <p:spPr>
          <a:xfrm rot="597463">
            <a:off x="-70624" y="1749677"/>
            <a:ext cx="1891865" cy="1348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“变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形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记”</a:t>
            </a:r>
            <a:endParaRPr lang="en-US" altLang="zh-CN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xmlns="" id="{0F939D83-E7FD-44CA-B4FC-34D592DF4CAA}"/>
              </a:ext>
            </a:extLst>
          </p:cNvPr>
          <p:cNvSpPr/>
          <p:nvPr/>
        </p:nvSpPr>
        <p:spPr>
          <a:xfrm rot="551325">
            <a:off x="1821673" y="1825906"/>
            <a:ext cx="441146" cy="1525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习</a:t>
            </a:r>
            <a:endParaRPr lang="en-US" altLang="zh-CN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</a:t>
            </a:r>
            <a:endParaRPr lang="en-US" altLang="zh-CN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</a:t>
            </a:r>
            <a:endParaRPr lang="en-US" altLang="zh-CN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导</a:t>
            </a:r>
          </a:p>
        </p:txBody>
      </p:sp>
      <p:sp>
        <p:nvSpPr>
          <p:cNvPr id="29" name="左大括号 28">
            <a:extLst>
              <a:ext uri="{FF2B5EF4-FFF2-40B4-BE49-F238E27FC236}">
                <a16:creationId xmlns:a16="http://schemas.microsoft.com/office/drawing/2014/main" xmlns="" id="{9CCB8BAE-B9F7-409C-A1D7-650ED513C079}"/>
              </a:ext>
            </a:extLst>
          </p:cNvPr>
          <p:cNvSpPr/>
          <p:nvPr/>
        </p:nvSpPr>
        <p:spPr>
          <a:xfrm>
            <a:off x="4904554" y="1522236"/>
            <a:ext cx="75849" cy="399466"/>
          </a:xfrm>
          <a:prstGeom prst="leftBrace">
            <a:avLst/>
          </a:prstGeom>
          <a:ln>
            <a:solidFill>
              <a:srgbClr val="083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任意多边形: 形状 32">
            <a:extLst>
              <a:ext uri="{FF2B5EF4-FFF2-40B4-BE49-F238E27FC236}">
                <a16:creationId xmlns:a16="http://schemas.microsoft.com/office/drawing/2014/main" xmlns="" id="{9675C94F-93E0-467B-A147-43AD9BC28889}"/>
              </a:ext>
            </a:extLst>
          </p:cNvPr>
          <p:cNvSpPr/>
          <p:nvPr/>
        </p:nvSpPr>
        <p:spPr>
          <a:xfrm>
            <a:off x="5092258" y="4622870"/>
            <a:ext cx="3027911" cy="447051"/>
          </a:xfrm>
          <a:custGeom>
            <a:avLst/>
            <a:gdLst>
              <a:gd name="connsiteX0" fmla="*/ 0 w 3174294"/>
              <a:gd name="connsiteY0" fmla="*/ 25859 h 258592"/>
              <a:gd name="connsiteX1" fmla="*/ 25859 w 3174294"/>
              <a:gd name="connsiteY1" fmla="*/ 0 h 258592"/>
              <a:gd name="connsiteX2" fmla="*/ 3148435 w 3174294"/>
              <a:gd name="connsiteY2" fmla="*/ 0 h 258592"/>
              <a:gd name="connsiteX3" fmla="*/ 3174294 w 3174294"/>
              <a:gd name="connsiteY3" fmla="*/ 25859 h 258592"/>
              <a:gd name="connsiteX4" fmla="*/ 3174294 w 3174294"/>
              <a:gd name="connsiteY4" fmla="*/ 232733 h 258592"/>
              <a:gd name="connsiteX5" fmla="*/ 3148435 w 3174294"/>
              <a:gd name="connsiteY5" fmla="*/ 258592 h 258592"/>
              <a:gd name="connsiteX6" fmla="*/ 25859 w 3174294"/>
              <a:gd name="connsiteY6" fmla="*/ 258592 h 258592"/>
              <a:gd name="connsiteX7" fmla="*/ 0 w 3174294"/>
              <a:gd name="connsiteY7" fmla="*/ 232733 h 258592"/>
              <a:gd name="connsiteX8" fmla="*/ 0 w 3174294"/>
              <a:gd name="connsiteY8" fmla="*/ 25859 h 25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4294" h="258592">
                <a:moveTo>
                  <a:pt x="0" y="25859"/>
                </a:moveTo>
                <a:cubicBezTo>
                  <a:pt x="0" y="11577"/>
                  <a:pt x="11577" y="0"/>
                  <a:pt x="25859" y="0"/>
                </a:cubicBezTo>
                <a:lnTo>
                  <a:pt x="3148435" y="0"/>
                </a:lnTo>
                <a:cubicBezTo>
                  <a:pt x="3162717" y="0"/>
                  <a:pt x="3174294" y="11577"/>
                  <a:pt x="3174294" y="25859"/>
                </a:cubicBezTo>
                <a:lnTo>
                  <a:pt x="3174294" y="232733"/>
                </a:lnTo>
                <a:cubicBezTo>
                  <a:pt x="3174294" y="247015"/>
                  <a:pt x="3162717" y="258592"/>
                  <a:pt x="3148435" y="258592"/>
                </a:cubicBezTo>
                <a:lnTo>
                  <a:pt x="25859" y="258592"/>
                </a:lnTo>
                <a:cubicBezTo>
                  <a:pt x="11577" y="258592"/>
                  <a:pt x="0" y="247015"/>
                  <a:pt x="0" y="232733"/>
                </a:cubicBezTo>
                <a:lnTo>
                  <a:pt x="0" y="2585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14" tIns="22814" rIns="22814" bIns="22814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b="1" kern="1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000" b="1" kern="1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12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330">
            <a:off x="1322460" y="1217055"/>
            <a:ext cx="4252232" cy="3093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下箭头标注 2"/>
          <p:cNvSpPr/>
          <p:nvPr/>
        </p:nvSpPr>
        <p:spPr>
          <a:xfrm>
            <a:off x="5874519" y="775809"/>
            <a:ext cx="2158405" cy="1437633"/>
          </a:xfrm>
          <a:prstGeom prst="downArrow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另外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一种事物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5902294" y="2556778"/>
            <a:ext cx="2130630" cy="11395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7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生活在</a:t>
            </a:r>
            <a:endParaRPr lang="en-US" altLang="zh-CN" sz="27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它的世界</a:t>
            </a:r>
            <a:r>
              <a:rPr lang="zh-CN" altLang="en-US" sz="27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里</a:t>
            </a:r>
          </a:p>
        </p:txBody>
      </p:sp>
      <p:sp>
        <p:nvSpPr>
          <p:cNvPr id="6" name="云形标注 5"/>
          <p:cNvSpPr/>
          <p:nvPr/>
        </p:nvSpPr>
        <p:spPr>
          <a:xfrm>
            <a:off x="580582" y="623278"/>
            <a:ext cx="2619818" cy="1371600"/>
          </a:xfrm>
          <a:prstGeom prst="cloudCallout">
            <a:avLst>
              <a:gd name="adj1" fmla="val 53167"/>
              <a:gd name="adj2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展开想象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波形 7"/>
          <p:cNvSpPr/>
          <p:nvPr/>
        </p:nvSpPr>
        <p:spPr>
          <a:xfrm>
            <a:off x="2276360" y="4135294"/>
            <a:ext cx="5772150" cy="782637"/>
          </a:xfrm>
          <a:prstGeom prst="wav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你还有哪些疑问吗？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12-生2 另一种生活 王东川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1134" y="4135294"/>
            <a:ext cx="341312" cy="3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A4A8257-E3C6-4B9A-A313-4C9F6E08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1567">
            <a:off x="6470874" y="3000402"/>
            <a:ext cx="2111520" cy="21115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21594" y="1747838"/>
            <a:ext cx="68572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50000"/>
              </a:lnSpc>
              <a:tabLst>
                <a:tab pos="3254216" algn="l"/>
              </a:tabLst>
              <a:defRPr/>
            </a:pP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发挥想象</a:t>
            </a: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围绕</a:t>
            </a: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“变形记”</a:t>
            </a:r>
            <a:r>
              <a:rPr lang="zh-CN" altLang="en-US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这个话题</a:t>
            </a: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完成</a:t>
            </a:r>
            <a:r>
              <a:rPr lang="zh-CN" altLang="en-US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一篇</a:t>
            </a: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习作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，注意把重点部分写详细，题目自拟。</a:t>
            </a:r>
          </a:p>
          <a:p>
            <a:pPr indent="228600" algn="just">
              <a:lnSpc>
                <a:spcPct val="150000"/>
              </a:lnSpc>
              <a:tabLst>
                <a:tab pos="3254216" algn="l"/>
              </a:tabLst>
              <a:defRPr/>
            </a:pP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完成后，和同学交换习作，</a:t>
            </a: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对照</a:t>
            </a:r>
            <a:r>
              <a:rPr lang="zh-CN" altLang="en-US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习作评价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要点”</a:t>
            </a: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进行</a:t>
            </a:r>
            <a:r>
              <a:rPr lang="zh-CN" altLang="en-US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互评</a:t>
            </a:r>
            <a:r>
              <a:rPr lang="zh-CN" altLang="zh-CN" sz="2400" b="1" kern="1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2448001" y="1300891"/>
            <a:ext cx="4167554" cy="17585"/>
          </a:xfrm>
          <a:prstGeom prst="line">
            <a:avLst/>
          </a:prstGeom>
          <a:ln w="127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2025968" y="1106943"/>
            <a:ext cx="334111" cy="352210"/>
            <a:chOff x="2121873" y="1511588"/>
            <a:chExt cx="445481" cy="469613"/>
          </a:xfrm>
        </p:grpSpPr>
        <p:sp>
          <p:nvSpPr>
            <p:cNvPr id="15" name="矩形 14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0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2175442" y="702026"/>
            <a:ext cx="4516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作业</a:t>
            </a:r>
          </a:p>
        </p:txBody>
      </p:sp>
    </p:spTree>
    <p:extLst>
      <p:ext uri="{BB962C8B-B14F-4D97-AF65-F5344CB8AC3E}">
        <p14:creationId xmlns:p14="http://schemas.microsoft.com/office/powerpoint/2010/main" val="3310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330">
            <a:off x="1322460" y="1217055"/>
            <a:ext cx="4252232" cy="3093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云形标注 5"/>
          <p:cNvSpPr/>
          <p:nvPr/>
        </p:nvSpPr>
        <p:spPr>
          <a:xfrm>
            <a:off x="580582" y="623278"/>
            <a:ext cx="2619818" cy="1371600"/>
          </a:xfrm>
          <a:prstGeom prst="cloudCallout">
            <a:avLst>
              <a:gd name="adj1" fmla="val 53167"/>
              <a:gd name="adj2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展开想象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下箭头标注 6"/>
          <p:cNvSpPr/>
          <p:nvPr/>
        </p:nvSpPr>
        <p:spPr>
          <a:xfrm>
            <a:off x="5874519" y="775809"/>
            <a:ext cx="2158405" cy="1437633"/>
          </a:xfrm>
          <a:prstGeom prst="downArrowCallou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另外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一种事物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5902294" y="2556778"/>
            <a:ext cx="2130630" cy="11395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7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生活在</a:t>
            </a:r>
            <a:endParaRPr lang="en-US" altLang="zh-CN" sz="27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它的世界</a:t>
            </a:r>
            <a:r>
              <a:rPr lang="zh-CN" altLang="en-US" sz="27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里</a:t>
            </a:r>
          </a:p>
        </p:txBody>
      </p:sp>
      <p:pic>
        <p:nvPicPr>
          <p:cNvPr id="3" name="格式工厂音频合并 12-生3+12-生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7023" y="4135295"/>
            <a:ext cx="391318" cy="3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942080" y="1160781"/>
            <a:ext cx="3180080" cy="1049338"/>
          </a:xfrm>
          <a:prstGeom prst="roundRect">
            <a:avLst/>
          </a:prstGeom>
          <a:ln w="5715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别人</a:t>
            </a:r>
            <a:r>
              <a:rPr lang="zh-CN" altLang="en-US" sz="28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没有关注</a:t>
            </a:r>
            <a:r>
              <a:rPr lang="zh-CN" altLang="en-US" sz="28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到的</a:t>
            </a:r>
            <a:endParaRPr lang="zh-CN" altLang="en-US" sz="2800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891280" y="2874962"/>
            <a:ext cx="3230880" cy="1150937"/>
          </a:xfrm>
          <a:prstGeom prst="roundRect">
            <a:avLst/>
          </a:prstGeom>
          <a:ln w="5715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别人关注到，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我的视角不同</a:t>
            </a:r>
          </a:p>
        </p:txBody>
      </p:sp>
      <p:sp>
        <p:nvSpPr>
          <p:cNvPr id="3" name="燕尾形箭头 2"/>
          <p:cNvSpPr/>
          <p:nvPr/>
        </p:nvSpPr>
        <p:spPr>
          <a:xfrm>
            <a:off x="660400" y="1884998"/>
            <a:ext cx="2844800" cy="1300480"/>
          </a:xfrm>
          <a:prstGeom prst="notchedRightArrow">
            <a:avLst/>
          </a:prstGeom>
          <a:solidFill>
            <a:srgbClr val="005F24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变成什么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格式工厂音频合并 12-生5+12-生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4449" y="3965631"/>
            <a:ext cx="519429" cy="5194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A4A8257-E3C6-4B9A-A313-4C9F6E089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51567">
            <a:off x="6889358" y="3270492"/>
            <a:ext cx="2111520" cy="211152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524780EB-D0D2-44B6-8308-953FD5FB75AE}"/>
              </a:ext>
            </a:extLst>
          </p:cNvPr>
          <p:cNvSpPr/>
          <p:nvPr/>
        </p:nvSpPr>
        <p:spPr>
          <a:xfrm rot="597463">
            <a:off x="6807745" y="3760604"/>
            <a:ext cx="1327608" cy="9294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“变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形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记”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754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d2767772-eb5d-463a-8717-cc136245a12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 rot="2230009">
            <a:off x="1271319" y="802807"/>
            <a:ext cx="878925" cy="896090"/>
            <a:chOff x="4306888" y="1608138"/>
            <a:chExt cx="3576638" cy="3646488"/>
          </a:xfrm>
        </p:grpSpPr>
        <p:sp>
          <p:nvSpPr>
            <p:cNvPr id="40" name="ïšḻïḑè"/>
            <p:cNvSpPr/>
            <p:nvPr/>
          </p:nvSpPr>
          <p:spPr bwMode="auto">
            <a:xfrm>
              <a:off x="4802188" y="2101851"/>
              <a:ext cx="1895475" cy="2609850"/>
            </a:xfrm>
            <a:custGeom>
              <a:avLst/>
              <a:gdLst>
                <a:gd name="T0" fmla="*/ 320 w 345"/>
                <a:gd name="T1" fmla="*/ 188 h 475"/>
                <a:gd name="T2" fmla="*/ 260 w 345"/>
                <a:gd name="T3" fmla="*/ 32 h 475"/>
                <a:gd name="T4" fmla="*/ 241 w 345"/>
                <a:gd name="T5" fmla="*/ 27 h 475"/>
                <a:gd name="T6" fmla="*/ 232 w 345"/>
                <a:gd name="T7" fmla="*/ 27 h 475"/>
                <a:gd name="T8" fmla="*/ 61 w 345"/>
                <a:gd name="T9" fmla="*/ 4 h 475"/>
                <a:gd name="T10" fmla="*/ 12 w 345"/>
                <a:gd name="T11" fmla="*/ 53 h 475"/>
                <a:gd name="T12" fmla="*/ 27 w 345"/>
                <a:gd name="T13" fmla="*/ 103 h 475"/>
                <a:gd name="T14" fmla="*/ 27 w 345"/>
                <a:gd name="T15" fmla="*/ 123 h 475"/>
                <a:gd name="T16" fmla="*/ 29 w 345"/>
                <a:gd name="T17" fmla="*/ 134 h 475"/>
                <a:gd name="T18" fmla="*/ 35 w 345"/>
                <a:gd name="T19" fmla="*/ 173 h 475"/>
                <a:gd name="T20" fmla="*/ 37 w 345"/>
                <a:gd name="T21" fmla="*/ 250 h 475"/>
                <a:gd name="T22" fmla="*/ 105 w 345"/>
                <a:gd name="T23" fmla="*/ 432 h 475"/>
                <a:gd name="T24" fmla="*/ 217 w 345"/>
                <a:gd name="T25" fmla="*/ 471 h 475"/>
                <a:gd name="T26" fmla="*/ 265 w 345"/>
                <a:gd name="T27" fmla="*/ 455 h 475"/>
                <a:gd name="T28" fmla="*/ 344 w 345"/>
                <a:gd name="T29" fmla="*/ 341 h 475"/>
                <a:gd name="T30" fmla="*/ 320 w 345"/>
                <a:gd name="T31" fmla="*/ 188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5" h="475">
                  <a:moveTo>
                    <a:pt x="320" y="188"/>
                  </a:moveTo>
                  <a:cubicBezTo>
                    <a:pt x="316" y="136"/>
                    <a:pt x="328" y="45"/>
                    <a:pt x="260" y="32"/>
                  </a:cubicBezTo>
                  <a:cubicBezTo>
                    <a:pt x="254" y="30"/>
                    <a:pt x="248" y="28"/>
                    <a:pt x="241" y="27"/>
                  </a:cubicBezTo>
                  <a:cubicBezTo>
                    <a:pt x="238" y="27"/>
                    <a:pt x="235" y="27"/>
                    <a:pt x="232" y="27"/>
                  </a:cubicBezTo>
                  <a:cubicBezTo>
                    <a:pt x="175" y="17"/>
                    <a:pt x="118" y="12"/>
                    <a:pt x="61" y="4"/>
                  </a:cubicBezTo>
                  <a:cubicBezTo>
                    <a:pt x="34" y="0"/>
                    <a:pt x="0" y="21"/>
                    <a:pt x="12" y="53"/>
                  </a:cubicBezTo>
                  <a:cubicBezTo>
                    <a:pt x="18" y="70"/>
                    <a:pt x="23" y="86"/>
                    <a:pt x="27" y="103"/>
                  </a:cubicBezTo>
                  <a:cubicBezTo>
                    <a:pt x="26" y="109"/>
                    <a:pt x="26" y="116"/>
                    <a:pt x="27" y="123"/>
                  </a:cubicBezTo>
                  <a:cubicBezTo>
                    <a:pt x="28" y="127"/>
                    <a:pt x="29" y="131"/>
                    <a:pt x="29" y="134"/>
                  </a:cubicBezTo>
                  <a:cubicBezTo>
                    <a:pt x="30" y="147"/>
                    <a:pt x="32" y="160"/>
                    <a:pt x="35" y="173"/>
                  </a:cubicBezTo>
                  <a:cubicBezTo>
                    <a:pt x="33" y="199"/>
                    <a:pt x="34" y="225"/>
                    <a:pt x="37" y="250"/>
                  </a:cubicBezTo>
                  <a:cubicBezTo>
                    <a:pt x="21" y="320"/>
                    <a:pt x="37" y="414"/>
                    <a:pt x="105" y="432"/>
                  </a:cubicBezTo>
                  <a:cubicBezTo>
                    <a:pt x="136" y="458"/>
                    <a:pt x="177" y="475"/>
                    <a:pt x="217" y="471"/>
                  </a:cubicBezTo>
                  <a:cubicBezTo>
                    <a:pt x="235" y="469"/>
                    <a:pt x="251" y="463"/>
                    <a:pt x="265" y="455"/>
                  </a:cubicBezTo>
                  <a:cubicBezTo>
                    <a:pt x="321" y="460"/>
                    <a:pt x="343" y="387"/>
                    <a:pt x="344" y="341"/>
                  </a:cubicBezTo>
                  <a:cubicBezTo>
                    <a:pt x="345" y="289"/>
                    <a:pt x="324" y="240"/>
                    <a:pt x="320" y="188"/>
                  </a:cubicBezTo>
                  <a:close/>
                </a:path>
              </a:pathLst>
            </a:custGeom>
            <a:solidFill>
              <a:srgbClr val="E4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1" name="ïṣḷíďê"/>
            <p:cNvSpPr/>
            <p:nvPr/>
          </p:nvSpPr>
          <p:spPr bwMode="auto">
            <a:xfrm>
              <a:off x="4306888" y="1608138"/>
              <a:ext cx="3576638" cy="3646488"/>
            </a:xfrm>
            <a:custGeom>
              <a:avLst/>
              <a:gdLst>
                <a:gd name="T0" fmla="*/ 465 w 651"/>
                <a:gd name="T1" fmla="*/ 17 h 664"/>
                <a:gd name="T2" fmla="*/ 141 w 651"/>
                <a:gd name="T3" fmla="*/ 10 h 664"/>
                <a:gd name="T4" fmla="*/ 102 w 651"/>
                <a:gd name="T5" fmla="*/ 183 h 664"/>
                <a:gd name="T6" fmla="*/ 126 w 651"/>
                <a:gd name="T7" fmla="*/ 492 h 664"/>
                <a:gd name="T8" fmla="*/ 24 w 651"/>
                <a:gd name="T9" fmla="*/ 593 h 664"/>
                <a:gd name="T10" fmla="*/ 208 w 651"/>
                <a:gd name="T11" fmla="*/ 661 h 664"/>
                <a:gd name="T12" fmla="*/ 457 w 651"/>
                <a:gd name="T13" fmla="*/ 653 h 664"/>
                <a:gd name="T14" fmla="*/ 583 w 651"/>
                <a:gd name="T15" fmla="*/ 529 h 664"/>
                <a:gd name="T16" fmla="*/ 524 w 651"/>
                <a:gd name="T17" fmla="*/ 451 h 664"/>
                <a:gd name="T18" fmla="*/ 528 w 651"/>
                <a:gd name="T19" fmla="*/ 227 h 664"/>
                <a:gd name="T20" fmla="*/ 495 w 651"/>
                <a:gd name="T21" fmla="*/ 364 h 664"/>
                <a:gd name="T22" fmla="*/ 521 w 651"/>
                <a:gd name="T23" fmla="*/ 241 h 664"/>
                <a:gd name="T24" fmla="*/ 146 w 651"/>
                <a:gd name="T25" fmla="*/ 375 h 664"/>
                <a:gd name="T26" fmla="*/ 164 w 651"/>
                <a:gd name="T27" fmla="*/ 378 h 664"/>
                <a:gd name="T28" fmla="*/ 146 w 651"/>
                <a:gd name="T29" fmla="*/ 367 h 664"/>
                <a:gd name="T30" fmla="*/ 241 w 651"/>
                <a:gd name="T31" fmla="*/ 371 h 664"/>
                <a:gd name="T32" fmla="*/ 303 w 651"/>
                <a:gd name="T33" fmla="*/ 377 h 664"/>
                <a:gd name="T34" fmla="*/ 288 w 651"/>
                <a:gd name="T35" fmla="*/ 409 h 664"/>
                <a:gd name="T36" fmla="*/ 465 w 651"/>
                <a:gd name="T37" fmla="*/ 349 h 664"/>
                <a:gd name="T38" fmla="*/ 187 w 651"/>
                <a:gd name="T39" fmla="*/ 385 h 664"/>
                <a:gd name="T40" fmla="*/ 427 w 651"/>
                <a:gd name="T41" fmla="*/ 378 h 664"/>
                <a:gd name="T42" fmla="*/ 392 w 651"/>
                <a:gd name="T43" fmla="*/ 360 h 664"/>
                <a:gd name="T44" fmla="*/ 119 w 651"/>
                <a:gd name="T45" fmla="*/ 355 h 664"/>
                <a:gd name="T46" fmla="*/ 383 w 651"/>
                <a:gd name="T47" fmla="*/ 416 h 664"/>
                <a:gd name="T48" fmla="*/ 258 w 651"/>
                <a:gd name="T49" fmla="*/ 352 h 664"/>
                <a:gd name="T50" fmla="*/ 187 w 651"/>
                <a:gd name="T51" fmla="*/ 347 h 664"/>
                <a:gd name="T52" fmla="*/ 115 w 651"/>
                <a:gd name="T53" fmla="*/ 400 h 664"/>
                <a:gd name="T54" fmla="*/ 322 w 651"/>
                <a:gd name="T55" fmla="*/ 7 h 664"/>
                <a:gd name="T56" fmla="*/ 460 w 651"/>
                <a:gd name="T57" fmla="*/ 56 h 664"/>
                <a:gd name="T58" fmla="*/ 128 w 651"/>
                <a:gd name="T59" fmla="*/ 56 h 664"/>
                <a:gd name="T60" fmla="*/ 235 w 651"/>
                <a:gd name="T61" fmla="*/ 6 h 664"/>
                <a:gd name="T62" fmla="*/ 371 w 651"/>
                <a:gd name="T63" fmla="*/ 59 h 664"/>
                <a:gd name="T64" fmla="*/ 84 w 651"/>
                <a:gd name="T65" fmla="*/ 47 h 664"/>
                <a:gd name="T66" fmla="*/ 82 w 651"/>
                <a:gd name="T67" fmla="*/ 50 h 664"/>
                <a:gd name="T68" fmla="*/ 439 w 651"/>
                <a:gd name="T69" fmla="*/ 66 h 664"/>
                <a:gd name="T70" fmla="*/ 469 w 651"/>
                <a:gd name="T71" fmla="*/ 162 h 664"/>
                <a:gd name="T72" fmla="*/ 443 w 651"/>
                <a:gd name="T73" fmla="*/ 334 h 664"/>
                <a:gd name="T74" fmla="*/ 120 w 651"/>
                <a:gd name="T75" fmla="*/ 320 h 664"/>
                <a:gd name="T76" fmla="*/ 279 w 651"/>
                <a:gd name="T77" fmla="*/ 616 h 664"/>
                <a:gd name="T78" fmla="*/ 199 w 651"/>
                <a:gd name="T79" fmla="*/ 571 h 664"/>
                <a:gd name="T80" fmla="*/ 261 w 651"/>
                <a:gd name="T81" fmla="*/ 587 h 664"/>
                <a:gd name="T82" fmla="*/ 413 w 651"/>
                <a:gd name="T83" fmla="*/ 553 h 664"/>
                <a:gd name="T84" fmla="*/ 489 w 651"/>
                <a:gd name="T85" fmla="*/ 552 h 664"/>
                <a:gd name="T86" fmla="*/ 553 w 651"/>
                <a:gd name="T87" fmla="*/ 525 h 664"/>
                <a:gd name="T88" fmla="*/ 507 w 651"/>
                <a:gd name="T89" fmla="*/ 616 h 664"/>
                <a:gd name="T90" fmla="*/ 16 w 651"/>
                <a:gd name="T91" fmla="*/ 560 h 664"/>
                <a:gd name="T92" fmla="*/ 130 w 651"/>
                <a:gd name="T93" fmla="*/ 589 h 664"/>
                <a:gd name="T94" fmla="*/ 91 w 651"/>
                <a:gd name="T95" fmla="*/ 617 h 664"/>
                <a:gd name="T96" fmla="*/ 168 w 651"/>
                <a:gd name="T97" fmla="*/ 637 h 664"/>
                <a:gd name="T98" fmla="*/ 419 w 651"/>
                <a:gd name="T99" fmla="*/ 650 h 664"/>
                <a:gd name="T100" fmla="*/ 557 w 651"/>
                <a:gd name="T101" fmla="*/ 612 h 664"/>
                <a:gd name="T102" fmla="*/ 417 w 651"/>
                <a:gd name="T103" fmla="*/ 542 h 664"/>
                <a:gd name="T104" fmla="*/ 117 w 651"/>
                <a:gd name="T105" fmla="*/ 453 h 664"/>
                <a:gd name="T106" fmla="*/ 394 w 651"/>
                <a:gd name="T107" fmla="*/ 432 h 664"/>
                <a:gd name="T108" fmla="*/ 548 w 651"/>
                <a:gd name="T109" fmla="*/ 357 h 664"/>
                <a:gd name="T110" fmla="*/ 545 w 651"/>
                <a:gd name="T111" fmla="*/ 334 h 664"/>
                <a:gd name="T112" fmla="*/ 521 w 651"/>
                <a:gd name="T113" fmla="*/ 228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51" h="664">
                  <a:moveTo>
                    <a:pt x="634" y="153"/>
                  </a:moveTo>
                  <a:cubicBezTo>
                    <a:pt x="620" y="131"/>
                    <a:pt x="590" y="120"/>
                    <a:pt x="566" y="119"/>
                  </a:cubicBezTo>
                  <a:cubicBezTo>
                    <a:pt x="538" y="117"/>
                    <a:pt x="512" y="127"/>
                    <a:pt x="489" y="151"/>
                  </a:cubicBezTo>
                  <a:cubicBezTo>
                    <a:pt x="483" y="156"/>
                    <a:pt x="479" y="162"/>
                    <a:pt x="475" y="168"/>
                  </a:cubicBezTo>
                  <a:cubicBezTo>
                    <a:pt x="476" y="162"/>
                    <a:pt x="477" y="157"/>
                    <a:pt x="478" y="151"/>
                  </a:cubicBezTo>
                  <a:cubicBezTo>
                    <a:pt x="480" y="138"/>
                    <a:pt x="481" y="125"/>
                    <a:pt x="482" y="112"/>
                  </a:cubicBezTo>
                  <a:cubicBezTo>
                    <a:pt x="485" y="87"/>
                    <a:pt x="497" y="65"/>
                    <a:pt x="501" y="41"/>
                  </a:cubicBezTo>
                  <a:cubicBezTo>
                    <a:pt x="502" y="39"/>
                    <a:pt x="501" y="38"/>
                    <a:pt x="500" y="37"/>
                  </a:cubicBezTo>
                  <a:cubicBezTo>
                    <a:pt x="499" y="29"/>
                    <a:pt x="486" y="23"/>
                    <a:pt x="465" y="17"/>
                  </a:cubicBezTo>
                  <a:cubicBezTo>
                    <a:pt x="461" y="16"/>
                    <a:pt x="458" y="15"/>
                    <a:pt x="454" y="14"/>
                  </a:cubicBezTo>
                  <a:cubicBezTo>
                    <a:pt x="438" y="10"/>
                    <a:pt x="419" y="6"/>
                    <a:pt x="402" y="6"/>
                  </a:cubicBezTo>
                  <a:cubicBezTo>
                    <a:pt x="384" y="5"/>
                    <a:pt x="366" y="2"/>
                    <a:pt x="348" y="2"/>
                  </a:cubicBezTo>
                  <a:cubicBezTo>
                    <a:pt x="339" y="2"/>
                    <a:pt x="329" y="2"/>
                    <a:pt x="319" y="2"/>
                  </a:cubicBezTo>
                  <a:cubicBezTo>
                    <a:pt x="308" y="1"/>
                    <a:pt x="296" y="1"/>
                    <a:pt x="285" y="1"/>
                  </a:cubicBezTo>
                  <a:cubicBezTo>
                    <a:pt x="277" y="1"/>
                    <a:pt x="268" y="1"/>
                    <a:pt x="259" y="1"/>
                  </a:cubicBezTo>
                  <a:cubicBezTo>
                    <a:pt x="253" y="1"/>
                    <a:pt x="247" y="1"/>
                    <a:pt x="241" y="0"/>
                  </a:cubicBezTo>
                  <a:cubicBezTo>
                    <a:pt x="224" y="0"/>
                    <a:pt x="207" y="2"/>
                    <a:pt x="190" y="4"/>
                  </a:cubicBezTo>
                  <a:cubicBezTo>
                    <a:pt x="173" y="5"/>
                    <a:pt x="157" y="6"/>
                    <a:pt x="141" y="10"/>
                  </a:cubicBezTo>
                  <a:cubicBezTo>
                    <a:pt x="99" y="17"/>
                    <a:pt x="70" y="26"/>
                    <a:pt x="70" y="38"/>
                  </a:cubicBezTo>
                  <a:cubicBezTo>
                    <a:pt x="70" y="40"/>
                    <a:pt x="72" y="43"/>
                    <a:pt x="74" y="45"/>
                  </a:cubicBezTo>
                  <a:cubicBezTo>
                    <a:pt x="76" y="51"/>
                    <a:pt x="78" y="56"/>
                    <a:pt x="80" y="62"/>
                  </a:cubicBezTo>
                  <a:cubicBezTo>
                    <a:pt x="82" y="66"/>
                    <a:pt x="83" y="71"/>
                    <a:pt x="85" y="76"/>
                  </a:cubicBezTo>
                  <a:cubicBezTo>
                    <a:pt x="87" y="80"/>
                    <a:pt x="89" y="85"/>
                    <a:pt x="90" y="90"/>
                  </a:cubicBezTo>
                  <a:cubicBezTo>
                    <a:pt x="92" y="100"/>
                    <a:pt x="92" y="111"/>
                    <a:pt x="93" y="121"/>
                  </a:cubicBezTo>
                  <a:cubicBezTo>
                    <a:pt x="94" y="132"/>
                    <a:pt x="97" y="143"/>
                    <a:pt x="97" y="154"/>
                  </a:cubicBezTo>
                  <a:cubicBezTo>
                    <a:pt x="98" y="155"/>
                    <a:pt x="98" y="155"/>
                    <a:pt x="98" y="155"/>
                  </a:cubicBezTo>
                  <a:cubicBezTo>
                    <a:pt x="99" y="165"/>
                    <a:pt x="100" y="174"/>
                    <a:pt x="102" y="183"/>
                  </a:cubicBezTo>
                  <a:cubicBezTo>
                    <a:pt x="102" y="185"/>
                    <a:pt x="102" y="186"/>
                    <a:pt x="102" y="187"/>
                  </a:cubicBezTo>
                  <a:cubicBezTo>
                    <a:pt x="103" y="188"/>
                    <a:pt x="103" y="188"/>
                    <a:pt x="103" y="188"/>
                  </a:cubicBezTo>
                  <a:cubicBezTo>
                    <a:pt x="105" y="198"/>
                    <a:pt x="106" y="209"/>
                    <a:pt x="107" y="219"/>
                  </a:cubicBezTo>
                  <a:cubicBezTo>
                    <a:pt x="107" y="220"/>
                    <a:pt x="107" y="220"/>
                    <a:pt x="108" y="220"/>
                  </a:cubicBezTo>
                  <a:cubicBezTo>
                    <a:pt x="108" y="222"/>
                    <a:pt x="108" y="223"/>
                    <a:pt x="108" y="225"/>
                  </a:cubicBezTo>
                  <a:cubicBezTo>
                    <a:pt x="109" y="248"/>
                    <a:pt x="111" y="272"/>
                    <a:pt x="112" y="295"/>
                  </a:cubicBezTo>
                  <a:cubicBezTo>
                    <a:pt x="114" y="319"/>
                    <a:pt x="114" y="343"/>
                    <a:pt x="112" y="366"/>
                  </a:cubicBezTo>
                  <a:cubicBezTo>
                    <a:pt x="110" y="390"/>
                    <a:pt x="105" y="414"/>
                    <a:pt x="107" y="438"/>
                  </a:cubicBezTo>
                  <a:cubicBezTo>
                    <a:pt x="109" y="457"/>
                    <a:pt x="117" y="475"/>
                    <a:pt x="126" y="492"/>
                  </a:cubicBezTo>
                  <a:cubicBezTo>
                    <a:pt x="128" y="495"/>
                    <a:pt x="130" y="499"/>
                    <a:pt x="132" y="502"/>
                  </a:cubicBezTo>
                  <a:cubicBezTo>
                    <a:pt x="116" y="502"/>
                    <a:pt x="100" y="506"/>
                    <a:pt x="84" y="510"/>
                  </a:cubicBezTo>
                  <a:cubicBezTo>
                    <a:pt x="68" y="514"/>
                    <a:pt x="51" y="518"/>
                    <a:pt x="36" y="525"/>
                  </a:cubicBezTo>
                  <a:cubicBezTo>
                    <a:pt x="27" y="529"/>
                    <a:pt x="17" y="533"/>
                    <a:pt x="10" y="540"/>
                  </a:cubicBezTo>
                  <a:cubicBezTo>
                    <a:pt x="10" y="541"/>
                    <a:pt x="9" y="541"/>
                    <a:pt x="9" y="542"/>
                  </a:cubicBezTo>
                  <a:cubicBezTo>
                    <a:pt x="8" y="543"/>
                    <a:pt x="7" y="545"/>
                    <a:pt x="6" y="546"/>
                  </a:cubicBezTo>
                  <a:cubicBezTo>
                    <a:pt x="0" y="556"/>
                    <a:pt x="2" y="566"/>
                    <a:pt x="8" y="574"/>
                  </a:cubicBezTo>
                  <a:cubicBezTo>
                    <a:pt x="10" y="578"/>
                    <a:pt x="13" y="582"/>
                    <a:pt x="16" y="585"/>
                  </a:cubicBezTo>
                  <a:cubicBezTo>
                    <a:pt x="18" y="588"/>
                    <a:pt x="21" y="591"/>
                    <a:pt x="24" y="593"/>
                  </a:cubicBezTo>
                  <a:cubicBezTo>
                    <a:pt x="25" y="593"/>
                    <a:pt x="25" y="593"/>
                    <a:pt x="25" y="593"/>
                  </a:cubicBezTo>
                  <a:cubicBezTo>
                    <a:pt x="42" y="606"/>
                    <a:pt x="63" y="613"/>
                    <a:pt x="80" y="627"/>
                  </a:cubicBezTo>
                  <a:cubicBezTo>
                    <a:pt x="92" y="637"/>
                    <a:pt x="110" y="642"/>
                    <a:pt x="127" y="646"/>
                  </a:cubicBezTo>
                  <a:cubicBezTo>
                    <a:pt x="127" y="647"/>
                    <a:pt x="128" y="647"/>
                    <a:pt x="129" y="648"/>
                  </a:cubicBezTo>
                  <a:cubicBezTo>
                    <a:pt x="129" y="648"/>
                    <a:pt x="129" y="648"/>
                    <a:pt x="130" y="648"/>
                  </a:cubicBezTo>
                  <a:cubicBezTo>
                    <a:pt x="130" y="648"/>
                    <a:pt x="130" y="648"/>
                    <a:pt x="130" y="648"/>
                  </a:cubicBezTo>
                  <a:cubicBezTo>
                    <a:pt x="130" y="648"/>
                    <a:pt x="130" y="648"/>
                    <a:pt x="130" y="648"/>
                  </a:cubicBezTo>
                  <a:cubicBezTo>
                    <a:pt x="133" y="649"/>
                    <a:pt x="137" y="650"/>
                    <a:pt x="141" y="650"/>
                  </a:cubicBezTo>
                  <a:cubicBezTo>
                    <a:pt x="162" y="657"/>
                    <a:pt x="186" y="661"/>
                    <a:pt x="208" y="661"/>
                  </a:cubicBezTo>
                  <a:cubicBezTo>
                    <a:pt x="226" y="660"/>
                    <a:pt x="243" y="662"/>
                    <a:pt x="261" y="662"/>
                  </a:cubicBezTo>
                  <a:cubicBezTo>
                    <a:pt x="261" y="663"/>
                    <a:pt x="262" y="664"/>
                    <a:pt x="264" y="664"/>
                  </a:cubicBezTo>
                  <a:cubicBezTo>
                    <a:pt x="289" y="663"/>
                    <a:pt x="315" y="662"/>
                    <a:pt x="341" y="661"/>
                  </a:cubicBezTo>
                  <a:cubicBezTo>
                    <a:pt x="341" y="661"/>
                    <a:pt x="341" y="660"/>
                    <a:pt x="342" y="660"/>
                  </a:cubicBezTo>
                  <a:cubicBezTo>
                    <a:pt x="345" y="660"/>
                    <a:pt x="349" y="660"/>
                    <a:pt x="352" y="660"/>
                  </a:cubicBezTo>
                  <a:cubicBezTo>
                    <a:pt x="364" y="659"/>
                    <a:pt x="376" y="660"/>
                    <a:pt x="388" y="660"/>
                  </a:cubicBezTo>
                  <a:cubicBezTo>
                    <a:pt x="400" y="660"/>
                    <a:pt x="412" y="657"/>
                    <a:pt x="424" y="656"/>
                  </a:cubicBezTo>
                  <a:cubicBezTo>
                    <a:pt x="431" y="655"/>
                    <a:pt x="438" y="654"/>
                    <a:pt x="445" y="654"/>
                  </a:cubicBezTo>
                  <a:cubicBezTo>
                    <a:pt x="449" y="654"/>
                    <a:pt x="453" y="653"/>
                    <a:pt x="457" y="653"/>
                  </a:cubicBezTo>
                  <a:cubicBezTo>
                    <a:pt x="458" y="653"/>
                    <a:pt x="460" y="652"/>
                    <a:pt x="461" y="652"/>
                  </a:cubicBezTo>
                  <a:cubicBezTo>
                    <a:pt x="472" y="651"/>
                    <a:pt x="484" y="651"/>
                    <a:pt x="495" y="648"/>
                  </a:cubicBezTo>
                  <a:cubicBezTo>
                    <a:pt x="517" y="641"/>
                    <a:pt x="540" y="635"/>
                    <a:pt x="558" y="620"/>
                  </a:cubicBezTo>
                  <a:cubicBezTo>
                    <a:pt x="563" y="617"/>
                    <a:pt x="567" y="613"/>
                    <a:pt x="572" y="610"/>
                  </a:cubicBezTo>
                  <a:cubicBezTo>
                    <a:pt x="577" y="607"/>
                    <a:pt x="581" y="605"/>
                    <a:pt x="586" y="602"/>
                  </a:cubicBezTo>
                  <a:cubicBezTo>
                    <a:pt x="590" y="599"/>
                    <a:pt x="593" y="596"/>
                    <a:pt x="597" y="593"/>
                  </a:cubicBezTo>
                  <a:cubicBezTo>
                    <a:pt x="599" y="591"/>
                    <a:pt x="602" y="589"/>
                    <a:pt x="604" y="587"/>
                  </a:cubicBezTo>
                  <a:cubicBezTo>
                    <a:pt x="615" y="577"/>
                    <a:pt x="619" y="564"/>
                    <a:pt x="612" y="552"/>
                  </a:cubicBezTo>
                  <a:cubicBezTo>
                    <a:pt x="606" y="541"/>
                    <a:pt x="594" y="534"/>
                    <a:pt x="583" y="529"/>
                  </a:cubicBezTo>
                  <a:cubicBezTo>
                    <a:pt x="581" y="528"/>
                    <a:pt x="579" y="527"/>
                    <a:pt x="577" y="525"/>
                  </a:cubicBezTo>
                  <a:cubicBezTo>
                    <a:pt x="561" y="517"/>
                    <a:pt x="542" y="512"/>
                    <a:pt x="524" y="509"/>
                  </a:cubicBezTo>
                  <a:cubicBezTo>
                    <a:pt x="523" y="509"/>
                    <a:pt x="523" y="509"/>
                    <a:pt x="522" y="508"/>
                  </a:cubicBezTo>
                  <a:cubicBezTo>
                    <a:pt x="506" y="505"/>
                    <a:pt x="489" y="502"/>
                    <a:pt x="473" y="501"/>
                  </a:cubicBezTo>
                  <a:cubicBezTo>
                    <a:pt x="478" y="493"/>
                    <a:pt x="481" y="483"/>
                    <a:pt x="484" y="474"/>
                  </a:cubicBezTo>
                  <a:cubicBezTo>
                    <a:pt x="488" y="459"/>
                    <a:pt x="489" y="445"/>
                    <a:pt x="489" y="430"/>
                  </a:cubicBezTo>
                  <a:cubicBezTo>
                    <a:pt x="493" y="438"/>
                    <a:pt x="500" y="445"/>
                    <a:pt x="508" y="450"/>
                  </a:cubicBezTo>
                  <a:cubicBezTo>
                    <a:pt x="511" y="452"/>
                    <a:pt x="514" y="453"/>
                    <a:pt x="517" y="453"/>
                  </a:cubicBezTo>
                  <a:cubicBezTo>
                    <a:pt x="519" y="453"/>
                    <a:pt x="522" y="452"/>
                    <a:pt x="524" y="451"/>
                  </a:cubicBezTo>
                  <a:cubicBezTo>
                    <a:pt x="529" y="448"/>
                    <a:pt x="534" y="442"/>
                    <a:pt x="534" y="435"/>
                  </a:cubicBezTo>
                  <a:cubicBezTo>
                    <a:pt x="534" y="429"/>
                    <a:pt x="531" y="424"/>
                    <a:pt x="526" y="420"/>
                  </a:cubicBezTo>
                  <a:cubicBezTo>
                    <a:pt x="518" y="415"/>
                    <a:pt x="514" y="409"/>
                    <a:pt x="514" y="404"/>
                  </a:cubicBezTo>
                  <a:cubicBezTo>
                    <a:pt x="515" y="388"/>
                    <a:pt x="542" y="370"/>
                    <a:pt x="552" y="364"/>
                  </a:cubicBezTo>
                  <a:cubicBezTo>
                    <a:pt x="552" y="364"/>
                    <a:pt x="552" y="364"/>
                    <a:pt x="552" y="364"/>
                  </a:cubicBezTo>
                  <a:cubicBezTo>
                    <a:pt x="575" y="349"/>
                    <a:pt x="599" y="334"/>
                    <a:pt x="616" y="311"/>
                  </a:cubicBezTo>
                  <a:cubicBezTo>
                    <a:pt x="632" y="290"/>
                    <a:pt x="642" y="264"/>
                    <a:pt x="646" y="234"/>
                  </a:cubicBezTo>
                  <a:cubicBezTo>
                    <a:pt x="649" y="211"/>
                    <a:pt x="651" y="178"/>
                    <a:pt x="634" y="153"/>
                  </a:cubicBezTo>
                  <a:close/>
                  <a:moveTo>
                    <a:pt x="528" y="227"/>
                  </a:moveTo>
                  <a:cubicBezTo>
                    <a:pt x="527" y="221"/>
                    <a:pt x="522" y="215"/>
                    <a:pt x="515" y="215"/>
                  </a:cubicBezTo>
                  <a:cubicBezTo>
                    <a:pt x="510" y="215"/>
                    <a:pt x="507" y="213"/>
                    <a:pt x="504" y="211"/>
                  </a:cubicBezTo>
                  <a:cubicBezTo>
                    <a:pt x="501" y="207"/>
                    <a:pt x="500" y="202"/>
                    <a:pt x="501" y="196"/>
                  </a:cubicBezTo>
                  <a:cubicBezTo>
                    <a:pt x="501" y="187"/>
                    <a:pt x="509" y="179"/>
                    <a:pt x="515" y="173"/>
                  </a:cubicBezTo>
                  <a:cubicBezTo>
                    <a:pt x="530" y="159"/>
                    <a:pt x="555" y="145"/>
                    <a:pt x="585" y="159"/>
                  </a:cubicBezTo>
                  <a:cubicBezTo>
                    <a:pt x="608" y="169"/>
                    <a:pt x="613" y="187"/>
                    <a:pt x="612" y="211"/>
                  </a:cubicBezTo>
                  <a:cubicBezTo>
                    <a:pt x="612" y="237"/>
                    <a:pt x="606" y="260"/>
                    <a:pt x="596" y="279"/>
                  </a:cubicBezTo>
                  <a:cubicBezTo>
                    <a:pt x="583" y="301"/>
                    <a:pt x="562" y="314"/>
                    <a:pt x="541" y="328"/>
                  </a:cubicBezTo>
                  <a:cubicBezTo>
                    <a:pt x="524" y="338"/>
                    <a:pt x="508" y="349"/>
                    <a:pt x="495" y="364"/>
                  </a:cubicBezTo>
                  <a:cubicBezTo>
                    <a:pt x="489" y="370"/>
                    <a:pt x="485" y="377"/>
                    <a:pt x="483" y="384"/>
                  </a:cubicBezTo>
                  <a:cubicBezTo>
                    <a:pt x="483" y="383"/>
                    <a:pt x="483" y="382"/>
                    <a:pt x="482" y="381"/>
                  </a:cubicBezTo>
                  <a:cubicBezTo>
                    <a:pt x="480" y="369"/>
                    <a:pt x="480" y="356"/>
                    <a:pt x="479" y="343"/>
                  </a:cubicBezTo>
                  <a:cubicBezTo>
                    <a:pt x="478" y="330"/>
                    <a:pt x="477" y="317"/>
                    <a:pt x="475" y="304"/>
                  </a:cubicBezTo>
                  <a:cubicBezTo>
                    <a:pt x="474" y="292"/>
                    <a:pt x="474" y="279"/>
                    <a:pt x="475" y="266"/>
                  </a:cubicBezTo>
                  <a:cubicBezTo>
                    <a:pt x="475" y="254"/>
                    <a:pt x="473" y="242"/>
                    <a:pt x="473" y="229"/>
                  </a:cubicBezTo>
                  <a:cubicBezTo>
                    <a:pt x="473" y="229"/>
                    <a:pt x="473" y="228"/>
                    <a:pt x="473" y="227"/>
                  </a:cubicBezTo>
                  <a:cubicBezTo>
                    <a:pt x="477" y="233"/>
                    <a:pt x="482" y="238"/>
                    <a:pt x="489" y="241"/>
                  </a:cubicBezTo>
                  <a:cubicBezTo>
                    <a:pt x="502" y="248"/>
                    <a:pt x="511" y="245"/>
                    <a:pt x="521" y="241"/>
                  </a:cubicBezTo>
                  <a:cubicBezTo>
                    <a:pt x="527" y="238"/>
                    <a:pt x="530" y="233"/>
                    <a:pt x="528" y="227"/>
                  </a:cubicBezTo>
                  <a:close/>
                  <a:moveTo>
                    <a:pt x="480" y="408"/>
                  </a:moveTo>
                  <a:cubicBezTo>
                    <a:pt x="480" y="409"/>
                    <a:pt x="481" y="409"/>
                    <a:pt x="481" y="410"/>
                  </a:cubicBezTo>
                  <a:cubicBezTo>
                    <a:pt x="481" y="410"/>
                    <a:pt x="481" y="410"/>
                    <a:pt x="481" y="410"/>
                  </a:cubicBezTo>
                  <a:cubicBezTo>
                    <a:pt x="480" y="409"/>
                    <a:pt x="480" y="409"/>
                    <a:pt x="480" y="408"/>
                  </a:cubicBezTo>
                  <a:cubicBezTo>
                    <a:pt x="480" y="408"/>
                    <a:pt x="480" y="408"/>
                    <a:pt x="480" y="408"/>
                  </a:cubicBezTo>
                  <a:cubicBezTo>
                    <a:pt x="480" y="408"/>
                    <a:pt x="480" y="408"/>
                    <a:pt x="480" y="408"/>
                  </a:cubicBezTo>
                  <a:close/>
                  <a:moveTo>
                    <a:pt x="146" y="375"/>
                  </a:moveTo>
                  <a:cubicBezTo>
                    <a:pt x="146" y="375"/>
                    <a:pt x="146" y="375"/>
                    <a:pt x="146" y="375"/>
                  </a:cubicBezTo>
                  <a:cubicBezTo>
                    <a:pt x="146" y="375"/>
                    <a:pt x="146" y="376"/>
                    <a:pt x="146" y="376"/>
                  </a:cubicBezTo>
                  <a:cubicBezTo>
                    <a:pt x="145" y="375"/>
                    <a:pt x="145" y="375"/>
                    <a:pt x="145" y="375"/>
                  </a:cubicBezTo>
                  <a:cubicBezTo>
                    <a:pt x="145" y="375"/>
                    <a:pt x="145" y="375"/>
                    <a:pt x="146" y="375"/>
                  </a:cubicBezTo>
                  <a:close/>
                  <a:moveTo>
                    <a:pt x="141" y="389"/>
                  </a:moveTo>
                  <a:cubicBezTo>
                    <a:pt x="141" y="390"/>
                    <a:pt x="142" y="391"/>
                    <a:pt x="142" y="392"/>
                  </a:cubicBezTo>
                  <a:cubicBezTo>
                    <a:pt x="141" y="392"/>
                    <a:pt x="141" y="392"/>
                    <a:pt x="140" y="392"/>
                  </a:cubicBezTo>
                  <a:cubicBezTo>
                    <a:pt x="141" y="391"/>
                    <a:pt x="141" y="390"/>
                    <a:pt x="141" y="389"/>
                  </a:cubicBezTo>
                  <a:close/>
                  <a:moveTo>
                    <a:pt x="155" y="377"/>
                  </a:moveTo>
                  <a:cubicBezTo>
                    <a:pt x="158" y="378"/>
                    <a:pt x="161" y="378"/>
                    <a:pt x="164" y="378"/>
                  </a:cubicBezTo>
                  <a:cubicBezTo>
                    <a:pt x="164" y="378"/>
                    <a:pt x="164" y="378"/>
                    <a:pt x="165" y="378"/>
                  </a:cubicBezTo>
                  <a:cubicBezTo>
                    <a:pt x="162" y="378"/>
                    <a:pt x="159" y="378"/>
                    <a:pt x="156" y="378"/>
                  </a:cubicBezTo>
                  <a:cubicBezTo>
                    <a:pt x="155" y="378"/>
                    <a:pt x="155" y="378"/>
                    <a:pt x="155" y="377"/>
                  </a:cubicBezTo>
                  <a:close/>
                  <a:moveTo>
                    <a:pt x="146" y="367"/>
                  </a:moveTo>
                  <a:cubicBezTo>
                    <a:pt x="145" y="367"/>
                    <a:pt x="145" y="367"/>
                    <a:pt x="145" y="367"/>
                  </a:cubicBezTo>
                  <a:cubicBezTo>
                    <a:pt x="145" y="367"/>
                    <a:pt x="144" y="368"/>
                    <a:pt x="144" y="368"/>
                  </a:cubicBezTo>
                  <a:cubicBezTo>
                    <a:pt x="144" y="367"/>
                    <a:pt x="144" y="367"/>
                    <a:pt x="144" y="366"/>
                  </a:cubicBezTo>
                  <a:cubicBezTo>
                    <a:pt x="144" y="367"/>
                    <a:pt x="145" y="367"/>
                    <a:pt x="146" y="367"/>
                  </a:cubicBezTo>
                  <a:cubicBezTo>
                    <a:pt x="146" y="367"/>
                    <a:pt x="146" y="367"/>
                    <a:pt x="146" y="367"/>
                  </a:cubicBezTo>
                  <a:close/>
                  <a:moveTo>
                    <a:pt x="144" y="353"/>
                  </a:moveTo>
                  <a:cubicBezTo>
                    <a:pt x="144" y="353"/>
                    <a:pt x="144" y="352"/>
                    <a:pt x="144" y="352"/>
                  </a:cubicBezTo>
                  <a:cubicBezTo>
                    <a:pt x="144" y="352"/>
                    <a:pt x="144" y="353"/>
                    <a:pt x="145" y="353"/>
                  </a:cubicBezTo>
                  <a:cubicBezTo>
                    <a:pt x="144" y="353"/>
                    <a:pt x="144" y="353"/>
                    <a:pt x="144" y="353"/>
                  </a:cubicBezTo>
                  <a:close/>
                  <a:moveTo>
                    <a:pt x="153" y="410"/>
                  </a:moveTo>
                  <a:cubicBezTo>
                    <a:pt x="153" y="410"/>
                    <a:pt x="153" y="410"/>
                    <a:pt x="153" y="410"/>
                  </a:cubicBezTo>
                  <a:cubicBezTo>
                    <a:pt x="154" y="410"/>
                    <a:pt x="155" y="411"/>
                    <a:pt x="156" y="411"/>
                  </a:cubicBezTo>
                  <a:cubicBezTo>
                    <a:pt x="155" y="411"/>
                    <a:pt x="154" y="411"/>
                    <a:pt x="153" y="410"/>
                  </a:cubicBezTo>
                  <a:close/>
                  <a:moveTo>
                    <a:pt x="241" y="371"/>
                  </a:moveTo>
                  <a:cubicBezTo>
                    <a:pt x="245" y="371"/>
                    <a:pt x="248" y="371"/>
                    <a:pt x="252" y="371"/>
                  </a:cubicBezTo>
                  <a:cubicBezTo>
                    <a:pt x="252" y="371"/>
                    <a:pt x="252" y="371"/>
                    <a:pt x="252" y="371"/>
                  </a:cubicBezTo>
                  <a:cubicBezTo>
                    <a:pt x="252" y="372"/>
                    <a:pt x="252" y="372"/>
                    <a:pt x="252" y="372"/>
                  </a:cubicBezTo>
                  <a:cubicBezTo>
                    <a:pt x="248" y="372"/>
                    <a:pt x="245" y="372"/>
                    <a:pt x="241" y="371"/>
                  </a:cubicBezTo>
                  <a:cubicBezTo>
                    <a:pt x="241" y="371"/>
                    <a:pt x="241" y="371"/>
                    <a:pt x="241" y="371"/>
                  </a:cubicBezTo>
                  <a:close/>
                  <a:moveTo>
                    <a:pt x="321" y="377"/>
                  </a:moveTo>
                  <a:cubicBezTo>
                    <a:pt x="319" y="377"/>
                    <a:pt x="317" y="378"/>
                    <a:pt x="315" y="378"/>
                  </a:cubicBezTo>
                  <a:cubicBezTo>
                    <a:pt x="311" y="377"/>
                    <a:pt x="307" y="377"/>
                    <a:pt x="303" y="377"/>
                  </a:cubicBezTo>
                  <a:cubicBezTo>
                    <a:pt x="303" y="377"/>
                    <a:pt x="303" y="377"/>
                    <a:pt x="303" y="377"/>
                  </a:cubicBezTo>
                  <a:cubicBezTo>
                    <a:pt x="298" y="376"/>
                    <a:pt x="294" y="375"/>
                    <a:pt x="290" y="375"/>
                  </a:cubicBezTo>
                  <a:cubicBezTo>
                    <a:pt x="290" y="375"/>
                    <a:pt x="290" y="375"/>
                    <a:pt x="290" y="375"/>
                  </a:cubicBezTo>
                  <a:cubicBezTo>
                    <a:pt x="300" y="376"/>
                    <a:pt x="311" y="377"/>
                    <a:pt x="321" y="377"/>
                  </a:cubicBezTo>
                  <a:close/>
                  <a:moveTo>
                    <a:pt x="302" y="409"/>
                  </a:moveTo>
                  <a:cubicBezTo>
                    <a:pt x="303" y="409"/>
                    <a:pt x="304" y="409"/>
                    <a:pt x="304" y="410"/>
                  </a:cubicBezTo>
                  <a:cubicBezTo>
                    <a:pt x="299" y="409"/>
                    <a:pt x="294" y="409"/>
                    <a:pt x="289" y="409"/>
                  </a:cubicBezTo>
                  <a:cubicBezTo>
                    <a:pt x="289" y="409"/>
                    <a:pt x="289" y="409"/>
                    <a:pt x="288" y="409"/>
                  </a:cubicBezTo>
                  <a:cubicBezTo>
                    <a:pt x="288" y="409"/>
                    <a:pt x="287" y="409"/>
                    <a:pt x="286" y="409"/>
                  </a:cubicBezTo>
                  <a:cubicBezTo>
                    <a:pt x="287" y="409"/>
                    <a:pt x="287" y="409"/>
                    <a:pt x="288" y="409"/>
                  </a:cubicBezTo>
                  <a:cubicBezTo>
                    <a:pt x="291" y="408"/>
                    <a:pt x="295" y="408"/>
                    <a:pt x="298" y="408"/>
                  </a:cubicBezTo>
                  <a:cubicBezTo>
                    <a:pt x="299" y="408"/>
                    <a:pt x="300" y="408"/>
                    <a:pt x="300" y="408"/>
                  </a:cubicBezTo>
                  <a:cubicBezTo>
                    <a:pt x="301" y="409"/>
                    <a:pt x="301" y="409"/>
                    <a:pt x="302" y="409"/>
                  </a:cubicBezTo>
                  <a:close/>
                  <a:moveTo>
                    <a:pt x="260" y="413"/>
                  </a:moveTo>
                  <a:cubicBezTo>
                    <a:pt x="257" y="413"/>
                    <a:pt x="254" y="412"/>
                    <a:pt x="250" y="412"/>
                  </a:cubicBezTo>
                  <a:cubicBezTo>
                    <a:pt x="251" y="412"/>
                    <a:pt x="252" y="412"/>
                    <a:pt x="253" y="412"/>
                  </a:cubicBezTo>
                  <a:cubicBezTo>
                    <a:pt x="255" y="412"/>
                    <a:pt x="258" y="413"/>
                    <a:pt x="260" y="413"/>
                  </a:cubicBezTo>
                  <a:close/>
                  <a:moveTo>
                    <a:pt x="465" y="349"/>
                  </a:moveTo>
                  <a:cubicBezTo>
                    <a:pt x="465" y="349"/>
                    <a:pt x="465" y="349"/>
                    <a:pt x="465" y="349"/>
                  </a:cubicBezTo>
                  <a:cubicBezTo>
                    <a:pt x="464" y="349"/>
                    <a:pt x="463" y="349"/>
                    <a:pt x="463" y="350"/>
                  </a:cubicBezTo>
                  <a:cubicBezTo>
                    <a:pt x="462" y="350"/>
                    <a:pt x="462" y="350"/>
                    <a:pt x="462" y="350"/>
                  </a:cubicBezTo>
                  <a:cubicBezTo>
                    <a:pt x="462" y="350"/>
                    <a:pt x="462" y="349"/>
                    <a:pt x="462" y="349"/>
                  </a:cubicBezTo>
                  <a:cubicBezTo>
                    <a:pt x="462" y="349"/>
                    <a:pt x="462" y="349"/>
                    <a:pt x="462" y="349"/>
                  </a:cubicBezTo>
                  <a:cubicBezTo>
                    <a:pt x="463" y="349"/>
                    <a:pt x="464" y="349"/>
                    <a:pt x="465" y="349"/>
                  </a:cubicBezTo>
                  <a:close/>
                  <a:moveTo>
                    <a:pt x="187" y="385"/>
                  </a:moveTo>
                  <a:cubicBezTo>
                    <a:pt x="184" y="385"/>
                    <a:pt x="182" y="385"/>
                    <a:pt x="180" y="385"/>
                  </a:cubicBezTo>
                  <a:cubicBezTo>
                    <a:pt x="182" y="385"/>
                    <a:pt x="184" y="385"/>
                    <a:pt x="187" y="385"/>
                  </a:cubicBezTo>
                  <a:cubicBezTo>
                    <a:pt x="187" y="385"/>
                    <a:pt x="187" y="385"/>
                    <a:pt x="187" y="385"/>
                  </a:cubicBezTo>
                  <a:close/>
                  <a:moveTo>
                    <a:pt x="233" y="399"/>
                  </a:moveTo>
                  <a:cubicBezTo>
                    <a:pt x="235" y="400"/>
                    <a:pt x="236" y="400"/>
                    <a:pt x="238" y="400"/>
                  </a:cubicBezTo>
                  <a:cubicBezTo>
                    <a:pt x="237" y="400"/>
                    <a:pt x="237" y="400"/>
                    <a:pt x="237" y="400"/>
                  </a:cubicBezTo>
                  <a:cubicBezTo>
                    <a:pt x="236" y="400"/>
                    <a:pt x="235" y="400"/>
                    <a:pt x="235" y="400"/>
                  </a:cubicBezTo>
                  <a:cubicBezTo>
                    <a:pt x="233" y="400"/>
                    <a:pt x="232" y="400"/>
                    <a:pt x="230" y="399"/>
                  </a:cubicBezTo>
                  <a:cubicBezTo>
                    <a:pt x="231" y="399"/>
                    <a:pt x="232" y="399"/>
                    <a:pt x="233" y="399"/>
                  </a:cubicBezTo>
                  <a:close/>
                  <a:moveTo>
                    <a:pt x="426" y="377"/>
                  </a:moveTo>
                  <a:cubicBezTo>
                    <a:pt x="426" y="377"/>
                    <a:pt x="426" y="377"/>
                    <a:pt x="427" y="377"/>
                  </a:cubicBezTo>
                  <a:cubicBezTo>
                    <a:pt x="427" y="377"/>
                    <a:pt x="427" y="377"/>
                    <a:pt x="427" y="378"/>
                  </a:cubicBezTo>
                  <a:cubicBezTo>
                    <a:pt x="426" y="378"/>
                    <a:pt x="426" y="378"/>
                    <a:pt x="426" y="378"/>
                  </a:cubicBezTo>
                  <a:cubicBezTo>
                    <a:pt x="426" y="378"/>
                    <a:pt x="426" y="378"/>
                    <a:pt x="426" y="377"/>
                  </a:cubicBezTo>
                  <a:close/>
                  <a:moveTo>
                    <a:pt x="467" y="391"/>
                  </a:moveTo>
                  <a:cubicBezTo>
                    <a:pt x="468" y="392"/>
                    <a:pt x="468" y="393"/>
                    <a:pt x="469" y="394"/>
                  </a:cubicBezTo>
                  <a:cubicBezTo>
                    <a:pt x="469" y="394"/>
                    <a:pt x="469" y="394"/>
                    <a:pt x="469" y="394"/>
                  </a:cubicBezTo>
                  <a:cubicBezTo>
                    <a:pt x="468" y="394"/>
                    <a:pt x="467" y="394"/>
                    <a:pt x="465" y="395"/>
                  </a:cubicBezTo>
                  <a:cubicBezTo>
                    <a:pt x="466" y="393"/>
                    <a:pt x="466" y="392"/>
                    <a:pt x="467" y="391"/>
                  </a:cubicBezTo>
                  <a:close/>
                  <a:moveTo>
                    <a:pt x="392" y="359"/>
                  </a:moveTo>
                  <a:cubicBezTo>
                    <a:pt x="392" y="360"/>
                    <a:pt x="392" y="360"/>
                    <a:pt x="392" y="360"/>
                  </a:cubicBezTo>
                  <a:cubicBezTo>
                    <a:pt x="389" y="360"/>
                    <a:pt x="387" y="360"/>
                    <a:pt x="385" y="360"/>
                  </a:cubicBezTo>
                  <a:cubicBezTo>
                    <a:pt x="387" y="360"/>
                    <a:pt x="389" y="359"/>
                    <a:pt x="392" y="359"/>
                  </a:cubicBezTo>
                  <a:close/>
                  <a:moveTo>
                    <a:pt x="120" y="349"/>
                  </a:moveTo>
                  <a:cubicBezTo>
                    <a:pt x="120" y="350"/>
                    <a:pt x="120" y="350"/>
                    <a:pt x="120" y="351"/>
                  </a:cubicBezTo>
                  <a:cubicBezTo>
                    <a:pt x="119" y="351"/>
                    <a:pt x="119" y="352"/>
                    <a:pt x="119" y="352"/>
                  </a:cubicBezTo>
                  <a:cubicBezTo>
                    <a:pt x="119" y="350"/>
                    <a:pt x="119" y="348"/>
                    <a:pt x="119" y="346"/>
                  </a:cubicBezTo>
                  <a:cubicBezTo>
                    <a:pt x="119" y="347"/>
                    <a:pt x="120" y="348"/>
                    <a:pt x="120" y="349"/>
                  </a:cubicBezTo>
                  <a:close/>
                  <a:moveTo>
                    <a:pt x="119" y="353"/>
                  </a:moveTo>
                  <a:cubicBezTo>
                    <a:pt x="119" y="354"/>
                    <a:pt x="119" y="355"/>
                    <a:pt x="119" y="355"/>
                  </a:cubicBezTo>
                  <a:cubicBezTo>
                    <a:pt x="119" y="356"/>
                    <a:pt x="119" y="356"/>
                    <a:pt x="119" y="357"/>
                  </a:cubicBezTo>
                  <a:cubicBezTo>
                    <a:pt x="119" y="356"/>
                    <a:pt x="119" y="355"/>
                    <a:pt x="119" y="353"/>
                  </a:cubicBezTo>
                  <a:close/>
                  <a:moveTo>
                    <a:pt x="205" y="399"/>
                  </a:moveTo>
                  <a:cubicBezTo>
                    <a:pt x="206" y="400"/>
                    <a:pt x="207" y="400"/>
                    <a:pt x="209" y="400"/>
                  </a:cubicBezTo>
                  <a:cubicBezTo>
                    <a:pt x="206" y="400"/>
                    <a:pt x="203" y="400"/>
                    <a:pt x="200" y="399"/>
                  </a:cubicBezTo>
                  <a:cubicBezTo>
                    <a:pt x="201" y="399"/>
                    <a:pt x="203" y="399"/>
                    <a:pt x="205" y="399"/>
                  </a:cubicBezTo>
                  <a:close/>
                  <a:moveTo>
                    <a:pt x="380" y="417"/>
                  </a:moveTo>
                  <a:cubicBezTo>
                    <a:pt x="380" y="417"/>
                    <a:pt x="380" y="417"/>
                    <a:pt x="380" y="417"/>
                  </a:cubicBezTo>
                  <a:cubicBezTo>
                    <a:pt x="381" y="417"/>
                    <a:pt x="382" y="416"/>
                    <a:pt x="383" y="416"/>
                  </a:cubicBezTo>
                  <a:cubicBezTo>
                    <a:pt x="382" y="416"/>
                    <a:pt x="381" y="417"/>
                    <a:pt x="380" y="417"/>
                  </a:cubicBezTo>
                  <a:close/>
                  <a:moveTo>
                    <a:pt x="356" y="350"/>
                  </a:moveTo>
                  <a:cubicBezTo>
                    <a:pt x="355" y="351"/>
                    <a:pt x="355" y="351"/>
                    <a:pt x="354" y="351"/>
                  </a:cubicBezTo>
                  <a:cubicBezTo>
                    <a:pt x="354" y="351"/>
                    <a:pt x="353" y="351"/>
                    <a:pt x="352" y="351"/>
                  </a:cubicBezTo>
                  <a:cubicBezTo>
                    <a:pt x="351" y="351"/>
                    <a:pt x="350" y="351"/>
                    <a:pt x="349" y="351"/>
                  </a:cubicBezTo>
                  <a:cubicBezTo>
                    <a:pt x="351" y="351"/>
                    <a:pt x="354" y="351"/>
                    <a:pt x="356" y="350"/>
                  </a:cubicBezTo>
                  <a:cubicBezTo>
                    <a:pt x="356" y="350"/>
                    <a:pt x="356" y="350"/>
                    <a:pt x="356" y="350"/>
                  </a:cubicBezTo>
                  <a:close/>
                  <a:moveTo>
                    <a:pt x="266" y="353"/>
                  </a:moveTo>
                  <a:cubicBezTo>
                    <a:pt x="263" y="353"/>
                    <a:pt x="261" y="353"/>
                    <a:pt x="258" y="352"/>
                  </a:cubicBezTo>
                  <a:cubicBezTo>
                    <a:pt x="261" y="352"/>
                    <a:pt x="263" y="353"/>
                    <a:pt x="266" y="353"/>
                  </a:cubicBezTo>
                  <a:cubicBezTo>
                    <a:pt x="266" y="353"/>
                    <a:pt x="266" y="353"/>
                    <a:pt x="266" y="353"/>
                  </a:cubicBezTo>
                  <a:close/>
                  <a:moveTo>
                    <a:pt x="224" y="350"/>
                  </a:moveTo>
                  <a:cubicBezTo>
                    <a:pt x="224" y="351"/>
                    <a:pt x="224" y="351"/>
                    <a:pt x="224" y="351"/>
                  </a:cubicBezTo>
                  <a:cubicBezTo>
                    <a:pt x="220" y="351"/>
                    <a:pt x="216" y="350"/>
                    <a:pt x="212" y="349"/>
                  </a:cubicBezTo>
                  <a:cubicBezTo>
                    <a:pt x="216" y="350"/>
                    <a:pt x="220" y="350"/>
                    <a:pt x="224" y="350"/>
                  </a:cubicBezTo>
                  <a:close/>
                  <a:moveTo>
                    <a:pt x="187" y="347"/>
                  </a:moveTo>
                  <a:cubicBezTo>
                    <a:pt x="185" y="347"/>
                    <a:pt x="184" y="347"/>
                    <a:pt x="183" y="347"/>
                  </a:cubicBezTo>
                  <a:cubicBezTo>
                    <a:pt x="185" y="347"/>
                    <a:pt x="186" y="347"/>
                    <a:pt x="187" y="347"/>
                  </a:cubicBezTo>
                  <a:cubicBezTo>
                    <a:pt x="187" y="347"/>
                    <a:pt x="187" y="347"/>
                    <a:pt x="187" y="347"/>
                  </a:cubicBezTo>
                  <a:close/>
                  <a:moveTo>
                    <a:pt x="132" y="340"/>
                  </a:moveTo>
                  <a:cubicBezTo>
                    <a:pt x="132" y="339"/>
                    <a:pt x="132" y="339"/>
                    <a:pt x="132" y="338"/>
                  </a:cubicBezTo>
                  <a:cubicBezTo>
                    <a:pt x="134" y="339"/>
                    <a:pt x="137" y="340"/>
                    <a:pt x="139" y="340"/>
                  </a:cubicBezTo>
                  <a:cubicBezTo>
                    <a:pt x="137" y="340"/>
                    <a:pt x="135" y="340"/>
                    <a:pt x="132" y="340"/>
                  </a:cubicBezTo>
                  <a:close/>
                  <a:moveTo>
                    <a:pt x="115" y="400"/>
                  </a:moveTo>
                  <a:cubicBezTo>
                    <a:pt x="115" y="401"/>
                    <a:pt x="115" y="402"/>
                    <a:pt x="116" y="403"/>
                  </a:cubicBezTo>
                  <a:cubicBezTo>
                    <a:pt x="115" y="403"/>
                    <a:pt x="115" y="403"/>
                    <a:pt x="115" y="403"/>
                  </a:cubicBezTo>
                  <a:cubicBezTo>
                    <a:pt x="115" y="402"/>
                    <a:pt x="115" y="401"/>
                    <a:pt x="115" y="400"/>
                  </a:cubicBezTo>
                  <a:close/>
                  <a:moveTo>
                    <a:pt x="215" y="426"/>
                  </a:moveTo>
                  <a:cubicBezTo>
                    <a:pt x="217" y="426"/>
                    <a:pt x="220" y="426"/>
                    <a:pt x="222" y="426"/>
                  </a:cubicBezTo>
                  <a:cubicBezTo>
                    <a:pt x="224" y="427"/>
                    <a:pt x="226" y="427"/>
                    <a:pt x="227" y="427"/>
                  </a:cubicBezTo>
                  <a:cubicBezTo>
                    <a:pt x="225" y="427"/>
                    <a:pt x="223" y="427"/>
                    <a:pt x="221" y="427"/>
                  </a:cubicBezTo>
                  <a:cubicBezTo>
                    <a:pt x="219" y="426"/>
                    <a:pt x="217" y="426"/>
                    <a:pt x="215" y="426"/>
                  </a:cubicBezTo>
                  <a:close/>
                  <a:moveTo>
                    <a:pt x="235" y="6"/>
                  </a:moveTo>
                  <a:cubicBezTo>
                    <a:pt x="236" y="6"/>
                    <a:pt x="237" y="6"/>
                    <a:pt x="238" y="6"/>
                  </a:cubicBezTo>
                  <a:cubicBezTo>
                    <a:pt x="252" y="6"/>
                    <a:pt x="266" y="8"/>
                    <a:pt x="280" y="8"/>
                  </a:cubicBezTo>
                  <a:cubicBezTo>
                    <a:pt x="294" y="8"/>
                    <a:pt x="308" y="7"/>
                    <a:pt x="322" y="7"/>
                  </a:cubicBezTo>
                  <a:cubicBezTo>
                    <a:pt x="351" y="7"/>
                    <a:pt x="379" y="10"/>
                    <a:pt x="408" y="12"/>
                  </a:cubicBezTo>
                  <a:cubicBezTo>
                    <a:pt x="416" y="12"/>
                    <a:pt x="425" y="15"/>
                    <a:pt x="433" y="16"/>
                  </a:cubicBezTo>
                  <a:cubicBezTo>
                    <a:pt x="441" y="17"/>
                    <a:pt x="449" y="18"/>
                    <a:pt x="457" y="20"/>
                  </a:cubicBezTo>
                  <a:cubicBezTo>
                    <a:pt x="464" y="22"/>
                    <a:pt x="470" y="25"/>
                    <a:pt x="477" y="28"/>
                  </a:cubicBezTo>
                  <a:cubicBezTo>
                    <a:pt x="481" y="30"/>
                    <a:pt x="489" y="34"/>
                    <a:pt x="492" y="38"/>
                  </a:cubicBezTo>
                  <a:cubicBezTo>
                    <a:pt x="490" y="43"/>
                    <a:pt x="479" y="50"/>
                    <a:pt x="476" y="51"/>
                  </a:cubicBezTo>
                  <a:cubicBezTo>
                    <a:pt x="475" y="52"/>
                    <a:pt x="474" y="52"/>
                    <a:pt x="472" y="52"/>
                  </a:cubicBezTo>
                  <a:cubicBezTo>
                    <a:pt x="472" y="53"/>
                    <a:pt x="471" y="53"/>
                    <a:pt x="471" y="53"/>
                  </a:cubicBezTo>
                  <a:cubicBezTo>
                    <a:pt x="467" y="54"/>
                    <a:pt x="463" y="55"/>
                    <a:pt x="460" y="56"/>
                  </a:cubicBezTo>
                  <a:cubicBezTo>
                    <a:pt x="455" y="57"/>
                    <a:pt x="450" y="58"/>
                    <a:pt x="444" y="59"/>
                  </a:cubicBezTo>
                  <a:cubicBezTo>
                    <a:pt x="433" y="54"/>
                    <a:pt x="419" y="52"/>
                    <a:pt x="408" y="49"/>
                  </a:cubicBezTo>
                  <a:cubicBezTo>
                    <a:pt x="395" y="45"/>
                    <a:pt x="381" y="46"/>
                    <a:pt x="368" y="45"/>
                  </a:cubicBezTo>
                  <a:cubicBezTo>
                    <a:pt x="354" y="44"/>
                    <a:pt x="341" y="41"/>
                    <a:pt x="328" y="41"/>
                  </a:cubicBezTo>
                  <a:cubicBezTo>
                    <a:pt x="313" y="40"/>
                    <a:pt x="298" y="39"/>
                    <a:pt x="284" y="40"/>
                  </a:cubicBezTo>
                  <a:cubicBezTo>
                    <a:pt x="254" y="41"/>
                    <a:pt x="223" y="42"/>
                    <a:pt x="194" y="45"/>
                  </a:cubicBezTo>
                  <a:cubicBezTo>
                    <a:pt x="180" y="47"/>
                    <a:pt x="167" y="47"/>
                    <a:pt x="154" y="49"/>
                  </a:cubicBezTo>
                  <a:cubicBezTo>
                    <a:pt x="148" y="50"/>
                    <a:pt x="136" y="51"/>
                    <a:pt x="130" y="56"/>
                  </a:cubicBezTo>
                  <a:cubicBezTo>
                    <a:pt x="129" y="56"/>
                    <a:pt x="129" y="56"/>
                    <a:pt x="128" y="56"/>
                  </a:cubicBezTo>
                  <a:cubicBezTo>
                    <a:pt x="121" y="54"/>
                    <a:pt x="112" y="54"/>
                    <a:pt x="104" y="52"/>
                  </a:cubicBezTo>
                  <a:cubicBezTo>
                    <a:pt x="97" y="50"/>
                    <a:pt x="82" y="45"/>
                    <a:pt x="80" y="35"/>
                  </a:cubicBezTo>
                  <a:cubicBezTo>
                    <a:pt x="81" y="34"/>
                    <a:pt x="83" y="32"/>
                    <a:pt x="85" y="31"/>
                  </a:cubicBezTo>
                  <a:cubicBezTo>
                    <a:pt x="87" y="30"/>
                    <a:pt x="90" y="30"/>
                    <a:pt x="92" y="29"/>
                  </a:cubicBezTo>
                  <a:cubicBezTo>
                    <a:pt x="99" y="27"/>
                    <a:pt x="106" y="25"/>
                    <a:pt x="113" y="24"/>
                  </a:cubicBezTo>
                  <a:cubicBezTo>
                    <a:pt x="126" y="20"/>
                    <a:pt x="139" y="16"/>
                    <a:pt x="152" y="13"/>
                  </a:cubicBezTo>
                  <a:cubicBezTo>
                    <a:pt x="167" y="10"/>
                    <a:pt x="181" y="10"/>
                    <a:pt x="196" y="9"/>
                  </a:cubicBezTo>
                  <a:cubicBezTo>
                    <a:pt x="204" y="8"/>
                    <a:pt x="212" y="7"/>
                    <a:pt x="220" y="6"/>
                  </a:cubicBezTo>
                  <a:cubicBezTo>
                    <a:pt x="225" y="6"/>
                    <a:pt x="230" y="6"/>
                    <a:pt x="235" y="6"/>
                  </a:cubicBezTo>
                  <a:close/>
                  <a:moveTo>
                    <a:pt x="138" y="58"/>
                  </a:moveTo>
                  <a:cubicBezTo>
                    <a:pt x="139" y="58"/>
                    <a:pt x="140" y="58"/>
                    <a:pt x="141" y="58"/>
                  </a:cubicBezTo>
                  <a:cubicBezTo>
                    <a:pt x="141" y="58"/>
                    <a:pt x="141" y="58"/>
                    <a:pt x="141" y="58"/>
                  </a:cubicBezTo>
                  <a:cubicBezTo>
                    <a:pt x="140" y="58"/>
                    <a:pt x="139" y="58"/>
                    <a:pt x="138" y="58"/>
                  </a:cubicBezTo>
                  <a:close/>
                  <a:moveTo>
                    <a:pt x="371" y="59"/>
                  </a:moveTo>
                  <a:cubicBezTo>
                    <a:pt x="371" y="59"/>
                    <a:pt x="371" y="59"/>
                    <a:pt x="371" y="59"/>
                  </a:cubicBezTo>
                  <a:cubicBezTo>
                    <a:pt x="371" y="59"/>
                    <a:pt x="371" y="59"/>
                    <a:pt x="371" y="59"/>
                  </a:cubicBezTo>
                  <a:cubicBezTo>
                    <a:pt x="371" y="59"/>
                    <a:pt x="371" y="59"/>
                    <a:pt x="371" y="59"/>
                  </a:cubicBezTo>
                  <a:cubicBezTo>
                    <a:pt x="371" y="59"/>
                    <a:pt x="371" y="59"/>
                    <a:pt x="371" y="59"/>
                  </a:cubicBezTo>
                  <a:close/>
                  <a:moveTo>
                    <a:pt x="429" y="61"/>
                  </a:moveTo>
                  <a:cubicBezTo>
                    <a:pt x="430" y="61"/>
                    <a:pt x="430" y="61"/>
                    <a:pt x="430" y="61"/>
                  </a:cubicBezTo>
                  <a:cubicBezTo>
                    <a:pt x="430" y="61"/>
                    <a:pt x="430" y="61"/>
                    <a:pt x="429" y="61"/>
                  </a:cubicBezTo>
                  <a:cubicBezTo>
                    <a:pt x="429" y="61"/>
                    <a:pt x="429" y="61"/>
                    <a:pt x="429" y="61"/>
                  </a:cubicBezTo>
                  <a:close/>
                  <a:moveTo>
                    <a:pt x="340" y="68"/>
                  </a:moveTo>
                  <a:cubicBezTo>
                    <a:pt x="341" y="68"/>
                    <a:pt x="343" y="68"/>
                    <a:pt x="344" y="68"/>
                  </a:cubicBezTo>
                  <a:cubicBezTo>
                    <a:pt x="343" y="68"/>
                    <a:pt x="341" y="68"/>
                    <a:pt x="339" y="68"/>
                  </a:cubicBezTo>
                  <a:cubicBezTo>
                    <a:pt x="340" y="68"/>
                    <a:pt x="340" y="68"/>
                    <a:pt x="340" y="68"/>
                  </a:cubicBezTo>
                  <a:close/>
                  <a:moveTo>
                    <a:pt x="84" y="47"/>
                  </a:moveTo>
                  <a:cubicBezTo>
                    <a:pt x="84" y="47"/>
                    <a:pt x="84" y="47"/>
                    <a:pt x="84" y="47"/>
                  </a:cubicBezTo>
                  <a:cubicBezTo>
                    <a:pt x="83" y="46"/>
                    <a:pt x="83" y="46"/>
                    <a:pt x="82" y="45"/>
                  </a:cubicBezTo>
                  <a:cubicBezTo>
                    <a:pt x="83" y="46"/>
                    <a:pt x="84" y="47"/>
                    <a:pt x="85" y="48"/>
                  </a:cubicBezTo>
                  <a:cubicBezTo>
                    <a:pt x="85" y="48"/>
                    <a:pt x="84" y="47"/>
                    <a:pt x="84" y="47"/>
                  </a:cubicBezTo>
                  <a:close/>
                  <a:moveTo>
                    <a:pt x="108" y="172"/>
                  </a:moveTo>
                  <a:cubicBezTo>
                    <a:pt x="104" y="147"/>
                    <a:pt x="103" y="123"/>
                    <a:pt x="99" y="98"/>
                  </a:cubicBezTo>
                  <a:cubicBezTo>
                    <a:pt x="97" y="88"/>
                    <a:pt x="94" y="78"/>
                    <a:pt x="90" y="69"/>
                  </a:cubicBezTo>
                  <a:cubicBezTo>
                    <a:pt x="88" y="63"/>
                    <a:pt x="84" y="57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101" y="59"/>
                    <a:pt x="139" y="66"/>
                    <a:pt x="185" y="70"/>
                  </a:cubicBezTo>
                  <a:cubicBezTo>
                    <a:pt x="188" y="71"/>
                    <a:pt x="190" y="71"/>
                    <a:pt x="192" y="71"/>
                  </a:cubicBezTo>
                  <a:cubicBezTo>
                    <a:pt x="202" y="73"/>
                    <a:pt x="211" y="73"/>
                    <a:pt x="221" y="73"/>
                  </a:cubicBezTo>
                  <a:cubicBezTo>
                    <a:pt x="242" y="74"/>
                    <a:pt x="264" y="74"/>
                    <a:pt x="285" y="74"/>
                  </a:cubicBezTo>
                  <a:cubicBezTo>
                    <a:pt x="302" y="74"/>
                    <a:pt x="318" y="74"/>
                    <a:pt x="335" y="73"/>
                  </a:cubicBezTo>
                  <a:cubicBezTo>
                    <a:pt x="336" y="73"/>
                    <a:pt x="338" y="73"/>
                    <a:pt x="340" y="73"/>
                  </a:cubicBezTo>
                  <a:cubicBezTo>
                    <a:pt x="356" y="74"/>
                    <a:pt x="372" y="73"/>
                    <a:pt x="387" y="71"/>
                  </a:cubicBezTo>
                  <a:cubicBezTo>
                    <a:pt x="395" y="70"/>
                    <a:pt x="404" y="68"/>
                    <a:pt x="412" y="68"/>
                  </a:cubicBezTo>
                  <a:cubicBezTo>
                    <a:pt x="422" y="68"/>
                    <a:pt x="430" y="67"/>
                    <a:pt x="439" y="66"/>
                  </a:cubicBezTo>
                  <a:cubicBezTo>
                    <a:pt x="440" y="66"/>
                    <a:pt x="441" y="65"/>
                    <a:pt x="442" y="65"/>
                  </a:cubicBezTo>
                  <a:cubicBezTo>
                    <a:pt x="443" y="65"/>
                    <a:pt x="443" y="65"/>
                    <a:pt x="444" y="65"/>
                  </a:cubicBezTo>
                  <a:cubicBezTo>
                    <a:pt x="449" y="64"/>
                    <a:pt x="454" y="64"/>
                    <a:pt x="458" y="62"/>
                  </a:cubicBezTo>
                  <a:cubicBezTo>
                    <a:pt x="466" y="60"/>
                    <a:pt x="476" y="59"/>
                    <a:pt x="483" y="55"/>
                  </a:cubicBezTo>
                  <a:cubicBezTo>
                    <a:pt x="484" y="54"/>
                    <a:pt x="487" y="52"/>
                    <a:pt x="489" y="50"/>
                  </a:cubicBezTo>
                  <a:cubicBezTo>
                    <a:pt x="489" y="50"/>
                    <a:pt x="489" y="50"/>
                    <a:pt x="490" y="50"/>
                  </a:cubicBezTo>
                  <a:cubicBezTo>
                    <a:pt x="491" y="50"/>
                    <a:pt x="492" y="49"/>
                    <a:pt x="493" y="48"/>
                  </a:cubicBezTo>
                  <a:cubicBezTo>
                    <a:pt x="488" y="65"/>
                    <a:pt x="481" y="81"/>
                    <a:pt x="478" y="98"/>
                  </a:cubicBezTo>
                  <a:cubicBezTo>
                    <a:pt x="473" y="119"/>
                    <a:pt x="472" y="141"/>
                    <a:pt x="469" y="162"/>
                  </a:cubicBezTo>
                  <a:cubicBezTo>
                    <a:pt x="468" y="172"/>
                    <a:pt x="467" y="182"/>
                    <a:pt x="466" y="192"/>
                  </a:cubicBezTo>
                  <a:cubicBezTo>
                    <a:pt x="466" y="193"/>
                    <a:pt x="466" y="193"/>
                    <a:pt x="466" y="194"/>
                  </a:cubicBezTo>
                  <a:cubicBezTo>
                    <a:pt x="466" y="198"/>
                    <a:pt x="466" y="203"/>
                    <a:pt x="466" y="207"/>
                  </a:cubicBezTo>
                  <a:cubicBezTo>
                    <a:pt x="466" y="213"/>
                    <a:pt x="467" y="218"/>
                    <a:pt x="467" y="224"/>
                  </a:cubicBezTo>
                  <a:cubicBezTo>
                    <a:pt x="466" y="234"/>
                    <a:pt x="467" y="244"/>
                    <a:pt x="468" y="254"/>
                  </a:cubicBezTo>
                  <a:cubicBezTo>
                    <a:pt x="469" y="266"/>
                    <a:pt x="467" y="277"/>
                    <a:pt x="467" y="289"/>
                  </a:cubicBezTo>
                  <a:cubicBezTo>
                    <a:pt x="468" y="303"/>
                    <a:pt x="469" y="317"/>
                    <a:pt x="471" y="331"/>
                  </a:cubicBezTo>
                  <a:cubicBezTo>
                    <a:pt x="469" y="331"/>
                    <a:pt x="468" y="332"/>
                    <a:pt x="466" y="332"/>
                  </a:cubicBezTo>
                  <a:cubicBezTo>
                    <a:pt x="459" y="334"/>
                    <a:pt x="451" y="334"/>
                    <a:pt x="443" y="334"/>
                  </a:cubicBezTo>
                  <a:cubicBezTo>
                    <a:pt x="431" y="336"/>
                    <a:pt x="418" y="337"/>
                    <a:pt x="405" y="339"/>
                  </a:cubicBezTo>
                  <a:cubicBezTo>
                    <a:pt x="404" y="339"/>
                    <a:pt x="403" y="338"/>
                    <a:pt x="402" y="338"/>
                  </a:cubicBezTo>
                  <a:cubicBezTo>
                    <a:pt x="401" y="338"/>
                    <a:pt x="400" y="339"/>
                    <a:pt x="399" y="339"/>
                  </a:cubicBezTo>
                  <a:cubicBezTo>
                    <a:pt x="399" y="339"/>
                    <a:pt x="398" y="340"/>
                    <a:pt x="397" y="340"/>
                  </a:cubicBezTo>
                  <a:cubicBezTo>
                    <a:pt x="367" y="343"/>
                    <a:pt x="337" y="346"/>
                    <a:pt x="307" y="346"/>
                  </a:cubicBezTo>
                  <a:cubicBezTo>
                    <a:pt x="275" y="347"/>
                    <a:pt x="244" y="345"/>
                    <a:pt x="213" y="343"/>
                  </a:cubicBezTo>
                  <a:cubicBezTo>
                    <a:pt x="196" y="342"/>
                    <a:pt x="180" y="340"/>
                    <a:pt x="164" y="338"/>
                  </a:cubicBezTo>
                  <a:cubicBezTo>
                    <a:pt x="149" y="336"/>
                    <a:pt x="133" y="334"/>
                    <a:pt x="120" y="328"/>
                  </a:cubicBezTo>
                  <a:cubicBezTo>
                    <a:pt x="120" y="326"/>
                    <a:pt x="120" y="323"/>
                    <a:pt x="120" y="320"/>
                  </a:cubicBezTo>
                  <a:cubicBezTo>
                    <a:pt x="120" y="295"/>
                    <a:pt x="117" y="270"/>
                    <a:pt x="116" y="244"/>
                  </a:cubicBezTo>
                  <a:cubicBezTo>
                    <a:pt x="114" y="220"/>
                    <a:pt x="112" y="196"/>
                    <a:pt x="108" y="172"/>
                  </a:cubicBezTo>
                  <a:close/>
                  <a:moveTo>
                    <a:pt x="442" y="536"/>
                  </a:moveTo>
                  <a:cubicBezTo>
                    <a:pt x="445" y="537"/>
                    <a:pt x="449" y="537"/>
                    <a:pt x="452" y="538"/>
                  </a:cubicBezTo>
                  <a:cubicBezTo>
                    <a:pt x="460" y="541"/>
                    <a:pt x="469" y="543"/>
                    <a:pt x="475" y="548"/>
                  </a:cubicBezTo>
                  <a:cubicBezTo>
                    <a:pt x="489" y="559"/>
                    <a:pt x="492" y="578"/>
                    <a:pt x="476" y="588"/>
                  </a:cubicBezTo>
                  <a:cubicBezTo>
                    <a:pt x="463" y="595"/>
                    <a:pt x="446" y="599"/>
                    <a:pt x="432" y="602"/>
                  </a:cubicBezTo>
                  <a:cubicBezTo>
                    <a:pt x="415" y="606"/>
                    <a:pt x="397" y="609"/>
                    <a:pt x="379" y="611"/>
                  </a:cubicBezTo>
                  <a:cubicBezTo>
                    <a:pt x="346" y="614"/>
                    <a:pt x="313" y="618"/>
                    <a:pt x="279" y="616"/>
                  </a:cubicBezTo>
                  <a:cubicBezTo>
                    <a:pt x="245" y="615"/>
                    <a:pt x="211" y="611"/>
                    <a:pt x="179" y="603"/>
                  </a:cubicBezTo>
                  <a:cubicBezTo>
                    <a:pt x="170" y="601"/>
                    <a:pt x="161" y="599"/>
                    <a:pt x="152" y="595"/>
                  </a:cubicBezTo>
                  <a:cubicBezTo>
                    <a:pt x="145" y="592"/>
                    <a:pt x="134" y="587"/>
                    <a:pt x="130" y="579"/>
                  </a:cubicBezTo>
                  <a:cubicBezTo>
                    <a:pt x="125" y="570"/>
                    <a:pt x="139" y="556"/>
                    <a:pt x="147" y="552"/>
                  </a:cubicBezTo>
                  <a:cubicBezTo>
                    <a:pt x="155" y="548"/>
                    <a:pt x="166" y="544"/>
                    <a:pt x="175" y="545"/>
                  </a:cubicBezTo>
                  <a:cubicBezTo>
                    <a:pt x="176" y="545"/>
                    <a:pt x="177" y="544"/>
                    <a:pt x="177" y="544"/>
                  </a:cubicBezTo>
                  <a:cubicBezTo>
                    <a:pt x="177" y="544"/>
                    <a:pt x="177" y="545"/>
                    <a:pt x="178" y="545"/>
                  </a:cubicBezTo>
                  <a:cubicBezTo>
                    <a:pt x="182" y="550"/>
                    <a:pt x="184" y="556"/>
                    <a:pt x="188" y="561"/>
                  </a:cubicBezTo>
                  <a:cubicBezTo>
                    <a:pt x="191" y="565"/>
                    <a:pt x="195" y="568"/>
                    <a:pt x="199" y="571"/>
                  </a:cubicBezTo>
                  <a:cubicBezTo>
                    <a:pt x="209" y="577"/>
                    <a:pt x="220" y="582"/>
                    <a:pt x="230" y="586"/>
                  </a:cubicBezTo>
                  <a:cubicBezTo>
                    <a:pt x="256" y="594"/>
                    <a:pt x="280" y="595"/>
                    <a:pt x="307" y="595"/>
                  </a:cubicBezTo>
                  <a:cubicBezTo>
                    <a:pt x="333" y="596"/>
                    <a:pt x="359" y="593"/>
                    <a:pt x="383" y="582"/>
                  </a:cubicBezTo>
                  <a:cubicBezTo>
                    <a:pt x="398" y="576"/>
                    <a:pt x="418" y="564"/>
                    <a:pt x="423" y="548"/>
                  </a:cubicBezTo>
                  <a:cubicBezTo>
                    <a:pt x="430" y="544"/>
                    <a:pt x="436" y="540"/>
                    <a:pt x="442" y="536"/>
                  </a:cubicBezTo>
                  <a:close/>
                  <a:moveTo>
                    <a:pt x="397" y="567"/>
                  </a:moveTo>
                  <a:cubicBezTo>
                    <a:pt x="388" y="573"/>
                    <a:pt x="378" y="577"/>
                    <a:pt x="368" y="581"/>
                  </a:cubicBezTo>
                  <a:cubicBezTo>
                    <a:pt x="346" y="590"/>
                    <a:pt x="320" y="589"/>
                    <a:pt x="297" y="588"/>
                  </a:cubicBezTo>
                  <a:cubicBezTo>
                    <a:pt x="285" y="588"/>
                    <a:pt x="273" y="588"/>
                    <a:pt x="261" y="587"/>
                  </a:cubicBezTo>
                  <a:cubicBezTo>
                    <a:pt x="250" y="585"/>
                    <a:pt x="240" y="582"/>
                    <a:pt x="229" y="578"/>
                  </a:cubicBezTo>
                  <a:cubicBezTo>
                    <a:pt x="220" y="575"/>
                    <a:pt x="211" y="571"/>
                    <a:pt x="202" y="566"/>
                  </a:cubicBezTo>
                  <a:cubicBezTo>
                    <a:pt x="194" y="561"/>
                    <a:pt x="190" y="554"/>
                    <a:pt x="184" y="547"/>
                  </a:cubicBezTo>
                  <a:cubicBezTo>
                    <a:pt x="195" y="553"/>
                    <a:pt x="207" y="557"/>
                    <a:pt x="218" y="561"/>
                  </a:cubicBezTo>
                  <a:cubicBezTo>
                    <a:pt x="239" y="568"/>
                    <a:pt x="260" y="575"/>
                    <a:pt x="282" y="576"/>
                  </a:cubicBezTo>
                  <a:cubicBezTo>
                    <a:pt x="302" y="578"/>
                    <a:pt x="325" y="580"/>
                    <a:pt x="346" y="577"/>
                  </a:cubicBezTo>
                  <a:cubicBezTo>
                    <a:pt x="356" y="575"/>
                    <a:pt x="367" y="573"/>
                    <a:pt x="377" y="570"/>
                  </a:cubicBezTo>
                  <a:cubicBezTo>
                    <a:pt x="387" y="567"/>
                    <a:pt x="396" y="562"/>
                    <a:pt x="405" y="557"/>
                  </a:cubicBezTo>
                  <a:cubicBezTo>
                    <a:pt x="407" y="556"/>
                    <a:pt x="410" y="554"/>
                    <a:pt x="413" y="553"/>
                  </a:cubicBezTo>
                  <a:cubicBezTo>
                    <a:pt x="409" y="559"/>
                    <a:pt x="402" y="564"/>
                    <a:pt x="397" y="567"/>
                  </a:cubicBezTo>
                  <a:close/>
                  <a:moveTo>
                    <a:pt x="130" y="589"/>
                  </a:moveTo>
                  <a:cubicBezTo>
                    <a:pt x="144" y="601"/>
                    <a:pt x="163" y="607"/>
                    <a:pt x="180" y="611"/>
                  </a:cubicBezTo>
                  <a:cubicBezTo>
                    <a:pt x="201" y="615"/>
                    <a:pt x="222" y="618"/>
                    <a:pt x="243" y="620"/>
                  </a:cubicBezTo>
                  <a:cubicBezTo>
                    <a:pt x="264" y="623"/>
                    <a:pt x="284" y="624"/>
                    <a:pt x="305" y="624"/>
                  </a:cubicBezTo>
                  <a:cubicBezTo>
                    <a:pt x="327" y="624"/>
                    <a:pt x="348" y="621"/>
                    <a:pt x="370" y="619"/>
                  </a:cubicBezTo>
                  <a:cubicBezTo>
                    <a:pt x="391" y="617"/>
                    <a:pt x="412" y="614"/>
                    <a:pt x="433" y="609"/>
                  </a:cubicBezTo>
                  <a:cubicBezTo>
                    <a:pt x="449" y="605"/>
                    <a:pt x="469" y="601"/>
                    <a:pt x="483" y="591"/>
                  </a:cubicBezTo>
                  <a:cubicBezTo>
                    <a:pt x="496" y="582"/>
                    <a:pt x="498" y="565"/>
                    <a:pt x="489" y="552"/>
                  </a:cubicBezTo>
                  <a:cubicBezTo>
                    <a:pt x="484" y="546"/>
                    <a:pt x="478" y="541"/>
                    <a:pt x="470" y="538"/>
                  </a:cubicBezTo>
                  <a:cubicBezTo>
                    <a:pt x="465" y="535"/>
                    <a:pt x="460" y="534"/>
                    <a:pt x="455" y="532"/>
                  </a:cubicBezTo>
                  <a:cubicBezTo>
                    <a:pt x="453" y="531"/>
                    <a:pt x="451" y="531"/>
                    <a:pt x="449" y="530"/>
                  </a:cubicBezTo>
                  <a:cubicBezTo>
                    <a:pt x="451" y="528"/>
                    <a:pt x="454" y="526"/>
                    <a:pt x="456" y="524"/>
                  </a:cubicBezTo>
                  <a:cubicBezTo>
                    <a:pt x="461" y="520"/>
                    <a:pt x="465" y="515"/>
                    <a:pt x="468" y="510"/>
                  </a:cubicBezTo>
                  <a:cubicBezTo>
                    <a:pt x="468" y="510"/>
                    <a:pt x="469" y="511"/>
                    <a:pt x="470" y="511"/>
                  </a:cubicBezTo>
                  <a:cubicBezTo>
                    <a:pt x="483" y="512"/>
                    <a:pt x="497" y="514"/>
                    <a:pt x="510" y="514"/>
                  </a:cubicBezTo>
                  <a:cubicBezTo>
                    <a:pt x="514" y="514"/>
                    <a:pt x="517" y="515"/>
                    <a:pt x="520" y="515"/>
                  </a:cubicBezTo>
                  <a:cubicBezTo>
                    <a:pt x="532" y="518"/>
                    <a:pt x="543" y="521"/>
                    <a:pt x="553" y="525"/>
                  </a:cubicBezTo>
                  <a:cubicBezTo>
                    <a:pt x="561" y="528"/>
                    <a:pt x="569" y="530"/>
                    <a:pt x="577" y="534"/>
                  </a:cubicBezTo>
                  <a:cubicBezTo>
                    <a:pt x="583" y="537"/>
                    <a:pt x="588" y="541"/>
                    <a:pt x="593" y="546"/>
                  </a:cubicBezTo>
                  <a:cubicBezTo>
                    <a:pt x="598" y="552"/>
                    <a:pt x="603" y="559"/>
                    <a:pt x="603" y="568"/>
                  </a:cubicBezTo>
                  <a:cubicBezTo>
                    <a:pt x="604" y="572"/>
                    <a:pt x="603" y="575"/>
                    <a:pt x="601" y="577"/>
                  </a:cubicBezTo>
                  <a:cubicBezTo>
                    <a:pt x="600" y="579"/>
                    <a:pt x="598" y="581"/>
                    <a:pt x="596" y="583"/>
                  </a:cubicBezTo>
                  <a:cubicBezTo>
                    <a:pt x="595" y="584"/>
                    <a:pt x="594" y="585"/>
                    <a:pt x="592" y="586"/>
                  </a:cubicBezTo>
                  <a:cubicBezTo>
                    <a:pt x="592" y="587"/>
                    <a:pt x="591" y="587"/>
                    <a:pt x="591" y="588"/>
                  </a:cubicBezTo>
                  <a:cubicBezTo>
                    <a:pt x="569" y="602"/>
                    <a:pt x="541" y="608"/>
                    <a:pt x="516" y="614"/>
                  </a:cubicBezTo>
                  <a:cubicBezTo>
                    <a:pt x="513" y="615"/>
                    <a:pt x="510" y="615"/>
                    <a:pt x="507" y="616"/>
                  </a:cubicBezTo>
                  <a:cubicBezTo>
                    <a:pt x="502" y="616"/>
                    <a:pt x="496" y="617"/>
                    <a:pt x="492" y="619"/>
                  </a:cubicBezTo>
                  <a:cubicBezTo>
                    <a:pt x="469" y="623"/>
                    <a:pt x="445" y="627"/>
                    <a:pt x="422" y="629"/>
                  </a:cubicBezTo>
                  <a:cubicBezTo>
                    <a:pt x="390" y="633"/>
                    <a:pt x="359" y="634"/>
                    <a:pt x="327" y="635"/>
                  </a:cubicBezTo>
                  <a:cubicBezTo>
                    <a:pt x="295" y="637"/>
                    <a:pt x="264" y="638"/>
                    <a:pt x="232" y="637"/>
                  </a:cubicBezTo>
                  <a:cubicBezTo>
                    <a:pt x="200" y="635"/>
                    <a:pt x="169" y="631"/>
                    <a:pt x="138" y="623"/>
                  </a:cubicBezTo>
                  <a:cubicBezTo>
                    <a:pt x="116" y="617"/>
                    <a:pt x="92" y="612"/>
                    <a:pt x="71" y="604"/>
                  </a:cubicBezTo>
                  <a:cubicBezTo>
                    <a:pt x="69" y="603"/>
                    <a:pt x="68" y="602"/>
                    <a:pt x="67" y="601"/>
                  </a:cubicBezTo>
                  <a:cubicBezTo>
                    <a:pt x="57" y="595"/>
                    <a:pt x="48" y="590"/>
                    <a:pt x="38" y="583"/>
                  </a:cubicBezTo>
                  <a:cubicBezTo>
                    <a:pt x="31" y="579"/>
                    <a:pt x="20" y="569"/>
                    <a:pt x="16" y="560"/>
                  </a:cubicBezTo>
                  <a:cubicBezTo>
                    <a:pt x="17" y="556"/>
                    <a:pt x="18" y="552"/>
                    <a:pt x="19" y="549"/>
                  </a:cubicBezTo>
                  <a:cubicBezTo>
                    <a:pt x="27" y="535"/>
                    <a:pt x="43" y="533"/>
                    <a:pt x="56" y="528"/>
                  </a:cubicBezTo>
                  <a:cubicBezTo>
                    <a:pt x="62" y="526"/>
                    <a:pt x="68" y="524"/>
                    <a:pt x="74" y="523"/>
                  </a:cubicBezTo>
                  <a:cubicBezTo>
                    <a:pt x="81" y="521"/>
                    <a:pt x="88" y="519"/>
                    <a:pt x="95" y="517"/>
                  </a:cubicBezTo>
                  <a:cubicBezTo>
                    <a:pt x="108" y="515"/>
                    <a:pt x="122" y="513"/>
                    <a:pt x="135" y="509"/>
                  </a:cubicBezTo>
                  <a:cubicBezTo>
                    <a:pt x="136" y="509"/>
                    <a:pt x="136" y="509"/>
                    <a:pt x="136" y="508"/>
                  </a:cubicBezTo>
                  <a:cubicBezTo>
                    <a:pt x="143" y="519"/>
                    <a:pt x="152" y="528"/>
                    <a:pt x="163" y="535"/>
                  </a:cubicBezTo>
                  <a:cubicBezTo>
                    <a:pt x="165" y="537"/>
                    <a:pt x="168" y="538"/>
                    <a:pt x="170" y="540"/>
                  </a:cubicBezTo>
                  <a:cubicBezTo>
                    <a:pt x="146" y="539"/>
                    <a:pt x="105" y="568"/>
                    <a:pt x="130" y="589"/>
                  </a:cubicBezTo>
                  <a:close/>
                  <a:moveTo>
                    <a:pt x="270" y="649"/>
                  </a:moveTo>
                  <a:cubicBezTo>
                    <a:pt x="270" y="649"/>
                    <a:pt x="270" y="649"/>
                    <a:pt x="269" y="649"/>
                  </a:cubicBezTo>
                  <a:cubicBezTo>
                    <a:pt x="272" y="649"/>
                    <a:pt x="275" y="650"/>
                    <a:pt x="278" y="650"/>
                  </a:cubicBezTo>
                  <a:cubicBezTo>
                    <a:pt x="277" y="650"/>
                    <a:pt x="276" y="650"/>
                    <a:pt x="275" y="650"/>
                  </a:cubicBezTo>
                  <a:cubicBezTo>
                    <a:pt x="273" y="650"/>
                    <a:pt x="271" y="650"/>
                    <a:pt x="270" y="649"/>
                  </a:cubicBezTo>
                  <a:close/>
                  <a:moveTo>
                    <a:pt x="94" y="619"/>
                  </a:moveTo>
                  <a:cubicBezTo>
                    <a:pt x="94" y="619"/>
                    <a:pt x="93" y="619"/>
                    <a:pt x="93" y="619"/>
                  </a:cubicBezTo>
                  <a:cubicBezTo>
                    <a:pt x="92" y="618"/>
                    <a:pt x="91" y="618"/>
                    <a:pt x="91" y="617"/>
                  </a:cubicBezTo>
                  <a:cubicBezTo>
                    <a:pt x="91" y="617"/>
                    <a:pt x="91" y="617"/>
                    <a:pt x="91" y="617"/>
                  </a:cubicBezTo>
                  <a:cubicBezTo>
                    <a:pt x="92" y="618"/>
                    <a:pt x="93" y="618"/>
                    <a:pt x="94" y="618"/>
                  </a:cubicBezTo>
                  <a:cubicBezTo>
                    <a:pt x="94" y="619"/>
                    <a:pt x="94" y="619"/>
                    <a:pt x="94" y="619"/>
                  </a:cubicBezTo>
                  <a:close/>
                  <a:moveTo>
                    <a:pt x="104" y="631"/>
                  </a:moveTo>
                  <a:cubicBezTo>
                    <a:pt x="101" y="630"/>
                    <a:pt x="98" y="629"/>
                    <a:pt x="95" y="627"/>
                  </a:cubicBezTo>
                  <a:cubicBezTo>
                    <a:pt x="98" y="629"/>
                    <a:pt x="101" y="630"/>
                    <a:pt x="104" y="631"/>
                  </a:cubicBezTo>
                  <a:close/>
                  <a:moveTo>
                    <a:pt x="162" y="636"/>
                  </a:moveTo>
                  <a:cubicBezTo>
                    <a:pt x="167" y="636"/>
                    <a:pt x="171" y="637"/>
                    <a:pt x="176" y="638"/>
                  </a:cubicBezTo>
                  <a:cubicBezTo>
                    <a:pt x="174" y="638"/>
                    <a:pt x="173" y="638"/>
                    <a:pt x="171" y="638"/>
                  </a:cubicBezTo>
                  <a:cubicBezTo>
                    <a:pt x="170" y="637"/>
                    <a:pt x="169" y="637"/>
                    <a:pt x="168" y="637"/>
                  </a:cubicBezTo>
                  <a:cubicBezTo>
                    <a:pt x="166" y="637"/>
                    <a:pt x="164" y="636"/>
                    <a:pt x="162" y="636"/>
                  </a:cubicBezTo>
                  <a:close/>
                  <a:moveTo>
                    <a:pt x="242" y="655"/>
                  </a:moveTo>
                  <a:cubicBezTo>
                    <a:pt x="243" y="655"/>
                    <a:pt x="244" y="655"/>
                    <a:pt x="246" y="655"/>
                  </a:cubicBezTo>
                  <a:cubicBezTo>
                    <a:pt x="246" y="655"/>
                    <a:pt x="246" y="655"/>
                    <a:pt x="246" y="655"/>
                  </a:cubicBezTo>
                  <a:cubicBezTo>
                    <a:pt x="245" y="655"/>
                    <a:pt x="243" y="655"/>
                    <a:pt x="241" y="655"/>
                  </a:cubicBezTo>
                  <a:cubicBezTo>
                    <a:pt x="241" y="655"/>
                    <a:pt x="241" y="655"/>
                    <a:pt x="242" y="655"/>
                  </a:cubicBezTo>
                  <a:close/>
                  <a:moveTo>
                    <a:pt x="414" y="650"/>
                  </a:moveTo>
                  <a:cubicBezTo>
                    <a:pt x="414" y="650"/>
                    <a:pt x="414" y="650"/>
                    <a:pt x="414" y="650"/>
                  </a:cubicBezTo>
                  <a:cubicBezTo>
                    <a:pt x="416" y="650"/>
                    <a:pt x="417" y="650"/>
                    <a:pt x="419" y="650"/>
                  </a:cubicBezTo>
                  <a:cubicBezTo>
                    <a:pt x="417" y="650"/>
                    <a:pt x="415" y="650"/>
                    <a:pt x="414" y="650"/>
                  </a:cubicBezTo>
                  <a:cubicBezTo>
                    <a:pt x="414" y="650"/>
                    <a:pt x="414" y="650"/>
                    <a:pt x="414" y="650"/>
                  </a:cubicBezTo>
                  <a:close/>
                  <a:moveTo>
                    <a:pt x="533" y="618"/>
                  </a:moveTo>
                  <a:cubicBezTo>
                    <a:pt x="533" y="618"/>
                    <a:pt x="532" y="618"/>
                    <a:pt x="532" y="618"/>
                  </a:cubicBezTo>
                  <a:cubicBezTo>
                    <a:pt x="532" y="618"/>
                    <a:pt x="532" y="618"/>
                    <a:pt x="532" y="617"/>
                  </a:cubicBezTo>
                  <a:cubicBezTo>
                    <a:pt x="532" y="617"/>
                    <a:pt x="531" y="617"/>
                    <a:pt x="531" y="617"/>
                  </a:cubicBezTo>
                  <a:cubicBezTo>
                    <a:pt x="532" y="617"/>
                    <a:pt x="532" y="617"/>
                    <a:pt x="533" y="617"/>
                  </a:cubicBezTo>
                  <a:cubicBezTo>
                    <a:pt x="533" y="617"/>
                    <a:pt x="533" y="617"/>
                    <a:pt x="533" y="618"/>
                  </a:cubicBezTo>
                  <a:close/>
                  <a:moveTo>
                    <a:pt x="557" y="612"/>
                  </a:moveTo>
                  <a:cubicBezTo>
                    <a:pt x="557" y="611"/>
                    <a:pt x="557" y="611"/>
                    <a:pt x="557" y="611"/>
                  </a:cubicBezTo>
                  <a:cubicBezTo>
                    <a:pt x="558" y="610"/>
                    <a:pt x="559" y="610"/>
                    <a:pt x="560" y="610"/>
                  </a:cubicBezTo>
                  <a:cubicBezTo>
                    <a:pt x="559" y="611"/>
                    <a:pt x="558" y="611"/>
                    <a:pt x="557" y="612"/>
                  </a:cubicBezTo>
                  <a:close/>
                  <a:moveTo>
                    <a:pt x="441" y="528"/>
                  </a:moveTo>
                  <a:cubicBezTo>
                    <a:pt x="441" y="528"/>
                    <a:pt x="441" y="528"/>
                    <a:pt x="441" y="528"/>
                  </a:cubicBezTo>
                  <a:cubicBezTo>
                    <a:pt x="438" y="526"/>
                    <a:pt x="436" y="529"/>
                    <a:pt x="436" y="531"/>
                  </a:cubicBezTo>
                  <a:cubicBezTo>
                    <a:pt x="432" y="534"/>
                    <a:pt x="428" y="537"/>
                    <a:pt x="423" y="540"/>
                  </a:cubicBezTo>
                  <a:cubicBezTo>
                    <a:pt x="423" y="539"/>
                    <a:pt x="423" y="539"/>
                    <a:pt x="422" y="539"/>
                  </a:cubicBezTo>
                  <a:cubicBezTo>
                    <a:pt x="421" y="540"/>
                    <a:pt x="419" y="541"/>
                    <a:pt x="417" y="542"/>
                  </a:cubicBezTo>
                  <a:cubicBezTo>
                    <a:pt x="417" y="542"/>
                    <a:pt x="417" y="542"/>
                    <a:pt x="417" y="542"/>
                  </a:cubicBezTo>
                  <a:cubicBezTo>
                    <a:pt x="417" y="542"/>
                    <a:pt x="417" y="543"/>
                    <a:pt x="417" y="543"/>
                  </a:cubicBezTo>
                  <a:cubicBezTo>
                    <a:pt x="416" y="544"/>
                    <a:pt x="414" y="545"/>
                    <a:pt x="412" y="545"/>
                  </a:cubicBezTo>
                  <a:cubicBezTo>
                    <a:pt x="402" y="551"/>
                    <a:pt x="391" y="558"/>
                    <a:pt x="380" y="562"/>
                  </a:cubicBezTo>
                  <a:cubicBezTo>
                    <a:pt x="362" y="569"/>
                    <a:pt x="340" y="571"/>
                    <a:pt x="320" y="571"/>
                  </a:cubicBezTo>
                  <a:cubicBezTo>
                    <a:pt x="298" y="570"/>
                    <a:pt x="276" y="571"/>
                    <a:pt x="255" y="565"/>
                  </a:cubicBezTo>
                  <a:cubicBezTo>
                    <a:pt x="233" y="559"/>
                    <a:pt x="212" y="552"/>
                    <a:pt x="192" y="543"/>
                  </a:cubicBezTo>
                  <a:cubicBezTo>
                    <a:pt x="173" y="535"/>
                    <a:pt x="156" y="525"/>
                    <a:pt x="143" y="507"/>
                  </a:cubicBezTo>
                  <a:cubicBezTo>
                    <a:pt x="132" y="491"/>
                    <a:pt x="122" y="472"/>
                    <a:pt x="117" y="453"/>
                  </a:cubicBezTo>
                  <a:cubicBezTo>
                    <a:pt x="113" y="438"/>
                    <a:pt x="113" y="423"/>
                    <a:pt x="114" y="407"/>
                  </a:cubicBezTo>
                  <a:cubicBezTo>
                    <a:pt x="117" y="409"/>
                    <a:pt x="119" y="410"/>
                    <a:pt x="121" y="411"/>
                  </a:cubicBezTo>
                  <a:cubicBezTo>
                    <a:pt x="126" y="416"/>
                    <a:pt x="135" y="419"/>
                    <a:pt x="141" y="419"/>
                  </a:cubicBezTo>
                  <a:cubicBezTo>
                    <a:pt x="160" y="425"/>
                    <a:pt x="179" y="428"/>
                    <a:pt x="198" y="431"/>
                  </a:cubicBezTo>
                  <a:cubicBezTo>
                    <a:pt x="202" y="432"/>
                    <a:pt x="207" y="432"/>
                    <a:pt x="212" y="433"/>
                  </a:cubicBezTo>
                  <a:cubicBezTo>
                    <a:pt x="224" y="435"/>
                    <a:pt x="235" y="436"/>
                    <a:pt x="247" y="436"/>
                  </a:cubicBezTo>
                  <a:cubicBezTo>
                    <a:pt x="248" y="436"/>
                    <a:pt x="249" y="436"/>
                    <a:pt x="250" y="435"/>
                  </a:cubicBezTo>
                  <a:cubicBezTo>
                    <a:pt x="264" y="436"/>
                    <a:pt x="279" y="437"/>
                    <a:pt x="294" y="437"/>
                  </a:cubicBezTo>
                  <a:cubicBezTo>
                    <a:pt x="328" y="437"/>
                    <a:pt x="361" y="436"/>
                    <a:pt x="394" y="432"/>
                  </a:cubicBezTo>
                  <a:cubicBezTo>
                    <a:pt x="407" y="431"/>
                    <a:pt x="419" y="429"/>
                    <a:pt x="431" y="427"/>
                  </a:cubicBezTo>
                  <a:cubicBezTo>
                    <a:pt x="434" y="427"/>
                    <a:pt x="437" y="427"/>
                    <a:pt x="441" y="426"/>
                  </a:cubicBezTo>
                  <a:cubicBezTo>
                    <a:pt x="441" y="426"/>
                    <a:pt x="442" y="426"/>
                    <a:pt x="442" y="426"/>
                  </a:cubicBezTo>
                  <a:cubicBezTo>
                    <a:pt x="449" y="425"/>
                    <a:pt x="457" y="423"/>
                    <a:pt x="464" y="422"/>
                  </a:cubicBezTo>
                  <a:cubicBezTo>
                    <a:pt x="470" y="421"/>
                    <a:pt x="476" y="418"/>
                    <a:pt x="481" y="417"/>
                  </a:cubicBezTo>
                  <a:cubicBezTo>
                    <a:pt x="484" y="458"/>
                    <a:pt x="476" y="502"/>
                    <a:pt x="441" y="528"/>
                  </a:cubicBezTo>
                  <a:close/>
                  <a:moveTo>
                    <a:pt x="638" y="233"/>
                  </a:moveTo>
                  <a:cubicBezTo>
                    <a:pt x="634" y="262"/>
                    <a:pt x="625" y="286"/>
                    <a:pt x="610" y="306"/>
                  </a:cubicBezTo>
                  <a:cubicBezTo>
                    <a:pt x="594" y="328"/>
                    <a:pt x="571" y="343"/>
                    <a:pt x="548" y="357"/>
                  </a:cubicBezTo>
                  <a:cubicBezTo>
                    <a:pt x="547" y="358"/>
                    <a:pt x="547" y="358"/>
                    <a:pt x="547" y="358"/>
                  </a:cubicBezTo>
                  <a:cubicBezTo>
                    <a:pt x="530" y="369"/>
                    <a:pt x="507" y="385"/>
                    <a:pt x="507" y="403"/>
                  </a:cubicBezTo>
                  <a:cubicBezTo>
                    <a:pt x="507" y="412"/>
                    <a:pt x="512" y="420"/>
                    <a:pt x="522" y="426"/>
                  </a:cubicBezTo>
                  <a:cubicBezTo>
                    <a:pt x="526" y="429"/>
                    <a:pt x="527" y="433"/>
                    <a:pt x="526" y="435"/>
                  </a:cubicBezTo>
                  <a:cubicBezTo>
                    <a:pt x="526" y="439"/>
                    <a:pt x="524" y="443"/>
                    <a:pt x="521" y="444"/>
                  </a:cubicBezTo>
                  <a:cubicBezTo>
                    <a:pt x="518" y="446"/>
                    <a:pt x="515" y="446"/>
                    <a:pt x="512" y="444"/>
                  </a:cubicBezTo>
                  <a:cubicBezTo>
                    <a:pt x="499" y="435"/>
                    <a:pt x="490" y="422"/>
                    <a:pt x="488" y="407"/>
                  </a:cubicBezTo>
                  <a:cubicBezTo>
                    <a:pt x="486" y="394"/>
                    <a:pt x="490" y="380"/>
                    <a:pt x="500" y="369"/>
                  </a:cubicBezTo>
                  <a:cubicBezTo>
                    <a:pt x="513" y="355"/>
                    <a:pt x="529" y="345"/>
                    <a:pt x="545" y="334"/>
                  </a:cubicBezTo>
                  <a:cubicBezTo>
                    <a:pt x="566" y="321"/>
                    <a:pt x="588" y="307"/>
                    <a:pt x="602" y="283"/>
                  </a:cubicBezTo>
                  <a:cubicBezTo>
                    <a:pt x="613" y="263"/>
                    <a:pt x="619" y="238"/>
                    <a:pt x="620" y="211"/>
                  </a:cubicBezTo>
                  <a:cubicBezTo>
                    <a:pt x="620" y="188"/>
                    <a:pt x="617" y="164"/>
                    <a:pt x="588" y="152"/>
                  </a:cubicBezTo>
                  <a:cubicBezTo>
                    <a:pt x="579" y="148"/>
                    <a:pt x="570" y="146"/>
                    <a:pt x="561" y="146"/>
                  </a:cubicBezTo>
                  <a:cubicBezTo>
                    <a:pt x="543" y="146"/>
                    <a:pt x="526" y="153"/>
                    <a:pt x="510" y="168"/>
                  </a:cubicBezTo>
                  <a:cubicBezTo>
                    <a:pt x="503" y="175"/>
                    <a:pt x="494" y="184"/>
                    <a:pt x="493" y="196"/>
                  </a:cubicBezTo>
                  <a:cubicBezTo>
                    <a:pt x="492" y="204"/>
                    <a:pt x="494" y="211"/>
                    <a:pt x="499" y="216"/>
                  </a:cubicBezTo>
                  <a:cubicBezTo>
                    <a:pt x="503" y="220"/>
                    <a:pt x="508" y="222"/>
                    <a:pt x="515" y="222"/>
                  </a:cubicBezTo>
                  <a:cubicBezTo>
                    <a:pt x="518" y="222"/>
                    <a:pt x="520" y="225"/>
                    <a:pt x="521" y="228"/>
                  </a:cubicBezTo>
                  <a:cubicBezTo>
                    <a:pt x="521" y="230"/>
                    <a:pt x="521" y="233"/>
                    <a:pt x="518" y="234"/>
                  </a:cubicBezTo>
                  <a:cubicBezTo>
                    <a:pt x="508" y="238"/>
                    <a:pt x="501" y="239"/>
                    <a:pt x="493" y="235"/>
                  </a:cubicBezTo>
                  <a:cubicBezTo>
                    <a:pt x="484" y="230"/>
                    <a:pt x="478" y="223"/>
                    <a:pt x="475" y="214"/>
                  </a:cubicBezTo>
                  <a:cubicBezTo>
                    <a:pt x="468" y="188"/>
                    <a:pt x="484" y="166"/>
                    <a:pt x="494" y="156"/>
                  </a:cubicBezTo>
                  <a:cubicBezTo>
                    <a:pt x="515" y="134"/>
                    <a:pt x="540" y="124"/>
                    <a:pt x="566" y="126"/>
                  </a:cubicBezTo>
                  <a:cubicBezTo>
                    <a:pt x="587" y="127"/>
                    <a:pt x="615" y="138"/>
                    <a:pt x="628" y="157"/>
                  </a:cubicBezTo>
                  <a:cubicBezTo>
                    <a:pt x="639" y="174"/>
                    <a:pt x="643" y="199"/>
                    <a:pt x="638" y="233"/>
                  </a:cubicBezTo>
                  <a:close/>
                </a:path>
              </a:pathLst>
            </a:custGeom>
            <a:solidFill>
              <a:srgbClr val="653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2" name="ïṣḷiḋe"/>
            <p:cNvSpPr/>
            <p:nvPr/>
          </p:nvSpPr>
          <p:spPr bwMode="auto">
            <a:xfrm>
              <a:off x="4994275" y="2228851"/>
              <a:ext cx="60325" cy="538163"/>
            </a:xfrm>
            <a:custGeom>
              <a:avLst/>
              <a:gdLst>
                <a:gd name="T0" fmla="*/ 5 w 11"/>
                <a:gd name="T1" fmla="*/ 95 h 98"/>
                <a:gd name="T2" fmla="*/ 11 w 11"/>
                <a:gd name="T3" fmla="*/ 94 h 98"/>
                <a:gd name="T4" fmla="*/ 9 w 11"/>
                <a:gd name="T5" fmla="*/ 47 h 98"/>
                <a:gd name="T6" fmla="*/ 5 w 11"/>
                <a:gd name="T7" fmla="*/ 3 h 98"/>
                <a:gd name="T8" fmla="*/ 1 w 11"/>
                <a:gd name="T9" fmla="*/ 3 h 98"/>
                <a:gd name="T10" fmla="*/ 3 w 11"/>
                <a:gd name="T11" fmla="*/ 48 h 98"/>
                <a:gd name="T12" fmla="*/ 5 w 11"/>
                <a:gd name="T13" fmla="*/ 9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8">
                  <a:moveTo>
                    <a:pt x="5" y="95"/>
                  </a:moveTo>
                  <a:cubicBezTo>
                    <a:pt x="5" y="98"/>
                    <a:pt x="11" y="98"/>
                    <a:pt x="11" y="94"/>
                  </a:cubicBezTo>
                  <a:cubicBezTo>
                    <a:pt x="11" y="79"/>
                    <a:pt x="10" y="63"/>
                    <a:pt x="9" y="47"/>
                  </a:cubicBezTo>
                  <a:cubicBezTo>
                    <a:pt x="8" y="32"/>
                    <a:pt x="5" y="18"/>
                    <a:pt x="5" y="3"/>
                  </a:cubicBezTo>
                  <a:cubicBezTo>
                    <a:pt x="5" y="0"/>
                    <a:pt x="1" y="0"/>
                    <a:pt x="1" y="3"/>
                  </a:cubicBezTo>
                  <a:cubicBezTo>
                    <a:pt x="0" y="18"/>
                    <a:pt x="3" y="33"/>
                    <a:pt x="3" y="48"/>
                  </a:cubicBezTo>
                  <a:cubicBezTo>
                    <a:pt x="4" y="63"/>
                    <a:pt x="5" y="79"/>
                    <a:pt x="5" y="95"/>
                  </a:cubicBezTo>
                  <a:close/>
                </a:path>
              </a:pathLst>
            </a:custGeom>
            <a:solidFill>
              <a:srgbClr val="653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3" name="iṩļiḋé"/>
            <p:cNvSpPr/>
            <p:nvPr/>
          </p:nvSpPr>
          <p:spPr bwMode="auto">
            <a:xfrm>
              <a:off x="5121275" y="2640013"/>
              <a:ext cx="49213" cy="269875"/>
            </a:xfrm>
            <a:custGeom>
              <a:avLst/>
              <a:gdLst>
                <a:gd name="T0" fmla="*/ 8 w 9"/>
                <a:gd name="T1" fmla="*/ 44 h 49"/>
                <a:gd name="T2" fmla="*/ 5 w 9"/>
                <a:gd name="T3" fmla="*/ 2 h 49"/>
                <a:gd name="T4" fmla="*/ 1 w 9"/>
                <a:gd name="T5" fmla="*/ 2 h 49"/>
                <a:gd name="T6" fmla="*/ 3 w 9"/>
                <a:gd name="T7" fmla="*/ 46 h 49"/>
                <a:gd name="T8" fmla="*/ 8 w 9"/>
                <a:gd name="T9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9">
                  <a:moveTo>
                    <a:pt x="8" y="44"/>
                  </a:moveTo>
                  <a:cubicBezTo>
                    <a:pt x="5" y="30"/>
                    <a:pt x="6" y="16"/>
                    <a:pt x="5" y="2"/>
                  </a:cubicBezTo>
                  <a:cubicBezTo>
                    <a:pt x="5" y="0"/>
                    <a:pt x="1" y="0"/>
                    <a:pt x="1" y="2"/>
                  </a:cubicBezTo>
                  <a:cubicBezTo>
                    <a:pt x="0" y="17"/>
                    <a:pt x="0" y="31"/>
                    <a:pt x="3" y="46"/>
                  </a:cubicBezTo>
                  <a:cubicBezTo>
                    <a:pt x="3" y="49"/>
                    <a:pt x="9" y="48"/>
                    <a:pt x="8" y="44"/>
                  </a:cubicBezTo>
                  <a:close/>
                </a:path>
              </a:pathLst>
            </a:custGeom>
            <a:solidFill>
              <a:srgbClr val="653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grpSp>
        <p:nvGrpSpPr>
          <p:cNvPr id="49" name="组合 4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1872793" y="2915299"/>
            <a:ext cx="1051515" cy="911561"/>
            <a:chOff x="3536178" y="1209884"/>
            <a:chExt cx="5119644" cy="4438233"/>
          </a:xfrm>
        </p:grpSpPr>
        <p:sp>
          <p:nvSpPr>
            <p:cNvPr id="50" name="ïṩľíḋe"/>
            <p:cNvSpPr/>
            <p:nvPr/>
          </p:nvSpPr>
          <p:spPr bwMode="auto">
            <a:xfrm>
              <a:off x="4971366" y="2633012"/>
              <a:ext cx="192966" cy="78395"/>
            </a:xfrm>
            <a:custGeom>
              <a:avLst/>
              <a:gdLst>
                <a:gd name="T0" fmla="*/ 11 w 15"/>
                <a:gd name="T1" fmla="*/ 0 h 6"/>
                <a:gd name="T2" fmla="*/ 0 w 15"/>
                <a:gd name="T3" fmla="*/ 3 h 6"/>
                <a:gd name="T4" fmla="*/ 0 w 15"/>
                <a:gd name="T5" fmla="*/ 6 h 6"/>
                <a:gd name="T6" fmla="*/ 13 w 15"/>
                <a:gd name="T7" fmla="*/ 2 h 6"/>
                <a:gd name="T8" fmla="*/ 15 w 15"/>
                <a:gd name="T9" fmla="*/ 1 h 6"/>
                <a:gd name="T10" fmla="*/ 11 w 1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1" y="4"/>
                    <a:pt x="13" y="2"/>
                  </a:cubicBezTo>
                  <a:cubicBezTo>
                    <a:pt x="15" y="1"/>
                    <a:pt x="15" y="1"/>
                    <a:pt x="15" y="1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3F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iṣḷiḍé"/>
            <p:cNvSpPr/>
            <p:nvPr/>
          </p:nvSpPr>
          <p:spPr bwMode="auto">
            <a:xfrm>
              <a:off x="3849749" y="2168688"/>
              <a:ext cx="1326645" cy="765838"/>
            </a:xfrm>
            <a:custGeom>
              <a:avLst/>
              <a:gdLst>
                <a:gd name="T0" fmla="*/ 0 w 105"/>
                <a:gd name="T1" fmla="*/ 9 h 61"/>
                <a:gd name="T2" fmla="*/ 51 w 105"/>
                <a:gd name="T3" fmla="*/ 9 h 61"/>
                <a:gd name="T4" fmla="*/ 98 w 105"/>
                <a:gd name="T5" fmla="*/ 52 h 61"/>
                <a:gd name="T6" fmla="*/ 51 w 105"/>
                <a:gd name="T7" fmla="*/ 33 h 61"/>
                <a:gd name="T8" fmla="*/ 6 w 105"/>
                <a:gd name="T9" fmla="*/ 19 h 61"/>
                <a:gd name="T10" fmla="*/ 0 w 105"/>
                <a:gd name="T11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61">
                  <a:moveTo>
                    <a:pt x="0" y="9"/>
                  </a:moveTo>
                  <a:cubicBezTo>
                    <a:pt x="0" y="9"/>
                    <a:pt x="28" y="0"/>
                    <a:pt x="51" y="9"/>
                  </a:cubicBezTo>
                  <a:cubicBezTo>
                    <a:pt x="79" y="20"/>
                    <a:pt x="91" y="42"/>
                    <a:pt x="98" y="52"/>
                  </a:cubicBezTo>
                  <a:cubicBezTo>
                    <a:pt x="105" y="61"/>
                    <a:pt x="51" y="33"/>
                    <a:pt x="51" y="33"/>
                  </a:cubicBezTo>
                  <a:cubicBezTo>
                    <a:pt x="6" y="19"/>
                    <a:pt x="6" y="19"/>
                    <a:pt x="6" y="1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684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íṧliḑe"/>
            <p:cNvSpPr/>
            <p:nvPr/>
          </p:nvSpPr>
          <p:spPr bwMode="auto">
            <a:xfrm>
              <a:off x="7280936" y="2922462"/>
              <a:ext cx="1374886" cy="1688457"/>
            </a:xfrm>
            <a:custGeom>
              <a:avLst/>
              <a:gdLst>
                <a:gd name="T0" fmla="*/ 6 w 109"/>
                <a:gd name="T1" fmla="*/ 32 h 134"/>
                <a:gd name="T2" fmla="*/ 35 w 109"/>
                <a:gd name="T3" fmla="*/ 29 h 134"/>
                <a:gd name="T4" fmla="*/ 45 w 109"/>
                <a:gd name="T5" fmla="*/ 80 h 134"/>
                <a:gd name="T6" fmla="*/ 91 w 109"/>
                <a:gd name="T7" fmla="*/ 122 h 134"/>
                <a:gd name="T8" fmla="*/ 83 w 109"/>
                <a:gd name="T9" fmla="*/ 110 h 134"/>
                <a:gd name="T10" fmla="*/ 103 w 109"/>
                <a:gd name="T11" fmla="*/ 102 h 134"/>
                <a:gd name="T12" fmla="*/ 102 w 109"/>
                <a:gd name="T13" fmla="*/ 85 h 134"/>
                <a:gd name="T14" fmla="*/ 82 w 109"/>
                <a:gd name="T15" fmla="*/ 89 h 134"/>
                <a:gd name="T16" fmla="*/ 77 w 109"/>
                <a:gd name="T17" fmla="*/ 35 h 134"/>
                <a:gd name="T18" fmla="*/ 31 w 109"/>
                <a:gd name="T19" fmla="*/ 6 h 134"/>
                <a:gd name="T20" fmla="*/ 0 w 109"/>
                <a:gd name="T21" fmla="*/ 25 h 134"/>
                <a:gd name="T22" fmla="*/ 6 w 109"/>
                <a:gd name="T23" fmla="*/ 3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34">
                  <a:moveTo>
                    <a:pt x="6" y="32"/>
                  </a:moveTo>
                  <a:cubicBezTo>
                    <a:pt x="6" y="32"/>
                    <a:pt x="21" y="20"/>
                    <a:pt x="35" y="29"/>
                  </a:cubicBezTo>
                  <a:cubicBezTo>
                    <a:pt x="44" y="36"/>
                    <a:pt x="46" y="50"/>
                    <a:pt x="45" y="80"/>
                  </a:cubicBezTo>
                  <a:cubicBezTo>
                    <a:pt x="45" y="111"/>
                    <a:pt x="70" y="134"/>
                    <a:pt x="91" y="122"/>
                  </a:cubicBezTo>
                  <a:cubicBezTo>
                    <a:pt x="85" y="118"/>
                    <a:pt x="83" y="110"/>
                    <a:pt x="83" y="110"/>
                  </a:cubicBezTo>
                  <a:cubicBezTo>
                    <a:pt x="83" y="110"/>
                    <a:pt x="96" y="112"/>
                    <a:pt x="103" y="102"/>
                  </a:cubicBezTo>
                  <a:cubicBezTo>
                    <a:pt x="109" y="94"/>
                    <a:pt x="102" y="85"/>
                    <a:pt x="102" y="85"/>
                  </a:cubicBezTo>
                  <a:cubicBezTo>
                    <a:pt x="102" y="85"/>
                    <a:pt x="94" y="102"/>
                    <a:pt x="82" y="89"/>
                  </a:cubicBezTo>
                  <a:cubicBezTo>
                    <a:pt x="79" y="86"/>
                    <a:pt x="81" y="58"/>
                    <a:pt x="77" y="35"/>
                  </a:cubicBezTo>
                  <a:cubicBezTo>
                    <a:pt x="73" y="12"/>
                    <a:pt x="57" y="0"/>
                    <a:pt x="31" y="6"/>
                  </a:cubicBezTo>
                  <a:cubicBezTo>
                    <a:pt x="11" y="11"/>
                    <a:pt x="0" y="25"/>
                    <a:pt x="0" y="25"/>
                  </a:cubicBezTo>
                  <a:lnTo>
                    <a:pt x="6" y="32"/>
                  </a:lnTo>
                  <a:close/>
                </a:path>
              </a:pathLst>
            </a:custGeom>
            <a:solidFill>
              <a:srgbClr val="775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íŝlíde"/>
            <p:cNvSpPr/>
            <p:nvPr/>
          </p:nvSpPr>
          <p:spPr bwMode="auto">
            <a:xfrm>
              <a:off x="6406554" y="3694328"/>
              <a:ext cx="1097497" cy="1537704"/>
            </a:xfrm>
            <a:custGeom>
              <a:avLst/>
              <a:gdLst>
                <a:gd name="T0" fmla="*/ 78 w 87"/>
                <a:gd name="T1" fmla="*/ 113 h 122"/>
                <a:gd name="T2" fmla="*/ 87 w 87"/>
                <a:gd name="T3" fmla="*/ 122 h 122"/>
                <a:gd name="T4" fmla="*/ 80 w 87"/>
                <a:gd name="T5" fmla="*/ 77 h 122"/>
                <a:gd name="T6" fmla="*/ 67 w 87"/>
                <a:gd name="T7" fmla="*/ 47 h 122"/>
                <a:gd name="T8" fmla="*/ 80 w 87"/>
                <a:gd name="T9" fmla="*/ 0 h 122"/>
                <a:gd name="T10" fmla="*/ 0 w 87"/>
                <a:gd name="T11" fmla="*/ 13 h 122"/>
                <a:gd name="T12" fmla="*/ 28 w 87"/>
                <a:gd name="T13" fmla="*/ 63 h 122"/>
                <a:gd name="T14" fmla="*/ 62 w 87"/>
                <a:gd name="T15" fmla="*/ 86 h 122"/>
                <a:gd name="T16" fmla="*/ 65 w 87"/>
                <a:gd name="T17" fmla="*/ 100 h 122"/>
                <a:gd name="T18" fmla="*/ 78 w 87"/>
                <a:gd name="T19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122">
                  <a:moveTo>
                    <a:pt x="78" y="113"/>
                  </a:moveTo>
                  <a:cubicBezTo>
                    <a:pt x="81" y="117"/>
                    <a:pt x="85" y="120"/>
                    <a:pt x="87" y="122"/>
                  </a:cubicBezTo>
                  <a:cubicBezTo>
                    <a:pt x="86" y="110"/>
                    <a:pt x="84" y="91"/>
                    <a:pt x="80" y="77"/>
                  </a:cubicBezTo>
                  <a:cubicBezTo>
                    <a:pt x="77" y="68"/>
                    <a:pt x="66" y="54"/>
                    <a:pt x="67" y="47"/>
                  </a:cubicBezTo>
                  <a:cubicBezTo>
                    <a:pt x="74" y="22"/>
                    <a:pt x="80" y="0"/>
                    <a:pt x="8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8" y="54"/>
                    <a:pt x="28" y="63"/>
                  </a:cubicBezTo>
                  <a:cubicBezTo>
                    <a:pt x="39" y="72"/>
                    <a:pt x="58" y="81"/>
                    <a:pt x="62" y="86"/>
                  </a:cubicBezTo>
                  <a:cubicBezTo>
                    <a:pt x="63" y="88"/>
                    <a:pt x="64" y="94"/>
                    <a:pt x="65" y="100"/>
                  </a:cubicBezTo>
                  <a:cubicBezTo>
                    <a:pt x="69" y="103"/>
                    <a:pt x="74" y="107"/>
                    <a:pt x="78" y="113"/>
                  </a:cubicBezTo>
                  <a:close/>
                </a:path>
              </a:pathLst>
            </a:custGeom>
            <a:solidFill>
              <a:srgbClr val="896F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išļîďê"/>
            <p:cNvSpPr/>
            <p:nvPr/>
          </p:nvSpPr>
          <p:spPr bwMode="auto">
            <a:xfrm>
              <a:off x="7142239" y="4954642"/>
              <a:ext cx="385933" cy="693475"/>
            </a:xfrm>
            <a:custGeom>
              <a:avLst/>
              <a:gdLst>
                <a:gd name="T0" fmla="*/ 10 w 31"/>
                <a:gd name="T1" fmla="*/ 31 h 55"/>
                <a:gd name="T2" fmla="*/ 0 w 31"/>
                <a:gd name="T3" fmla="*/ 54 h 55"/>
                <a:gd name="T4" fmla="*/ 19 w 31"/>
                <a:gd name="T5" fmla="*/ 55 h 55"/>
                <a:gd name="T6" fmla="*/ 23 w 31"/>
                <a:gd name="T7" fmla="*/ 42 h 55"/>
                <a:gd name="T8" fmla="*/ 30 w 31"/>
                <a:gd name="T9" fmla="*/ 30 h 55"/>
                <a:gd name="T10" fmla="*/ 29 w 31"/>
                <a:gd name="T11" fmla="*/ 22 h 55"/>
                <a:gd name="T12" fmla="*/ 20 w 31"/>
                <a:gd name="T13" fmla="*/ 13 h 55"/>
                <a:gd name="T14" fmla="*/ 7 w 31"/>
                <a:gd name="T15" fmla="*/ 0 h 55"/>
                <a:gd name="T16" fmla="*/ 10 w 31"/>
                <a:gd name="T17" fmla="*/ 3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55">
                  <a:moveTo>
                    <a:pt x="10" y="31"/>
                  </a:moveTo>
                  <a:cubicBezTo>
                    <a:pt x="0" y="46"/>
                    <a:pt x="0" y="54"/>
                    <a:pt x="0" y="54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7" y="44"/>
                    <a:pt x="23" y="42"/>
                  </a:cubicBezTo>
                  <a:cubicBezTo>
                    <a:pt x="28" y="40"/>
                    <a:pt x="31" y="38"/>
                    <a:pt x="30" y="30"/>
                  </a:cubicBezTo>
                  <a:cubicBezTo>
                    <a:pt x="30" y="29"/>
                    <a:pt x="30" y="26"/>
                    <a:pt x="29" y="22"/>
                  </a:cubicBezTo>
                  <a:cubicBezTo>
                    <a:pt x="27" y="20"/>
                    <a:pt x="23" y="17"/>
                    <a:pt x="20" y="13"/>
                  </a:cubicBezTo>
                  <a:cubicBezTo>
                    <a:pt x="16" y="7"/>
                    <a:pt x="11" y="3"/>
                    <a:pt x="7" y="0"/>
                  </a:cubicBezTo>
                  <a:cubicBezTo>
                    <a:pt x="10" y="13"/>
                    <a:pt x="11" y="29"/>
                    <a:pt x="10" y="3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iṥḻîḋê"/>
            <p:cNvSpPr/>
            <p:nvPr/>
          </p:nvSpPr>
          <p:spPr bwMode="auto">
            <a:xfrm>
              <a:off x="4609554" y="3857145"/>
              <a:ext cx="615081" cy="1350765"/>
            </a:xfrm>
            <a:custGeom>
              <a:avLst/>
              <a:gdLst>
                <a:gd name="T0" fmla="*/ 49 w 49"/>
                <a:gd name="T1" fmla="*/ 15 h 107"/>
                <a:gd name="T2" fmla="*/ 28 w 49"/>
                <a:gd name="T3" fmla="*/ 0 h 107"/>
                <a:gd name="T4" fmla="*/ 14 w 49"/>
                <a:gd name="T5" fmla="*/ 45 h 107"/>
                <a:gd name="T6" fmla="*/ 0 w 49"/>
                <a:gd name="T7" fmla="*/ 85 h 107"/>
                <a:gd name="T8" fmla="*/ 2 w 49"/>
                <a:gd name="T9" fmla="*/ 97 h 107"/>
                <a:gd name="T10" fmla="*/ 5 w 49"/>
                <a:gd name="T11" fmla="*/ 107 h 107"/>
                <a:gd name="T12" fmla="*/ 18 w 49"/>
                <a:gd name="T13" fmla="*/ 73 h 107"/>
                <a:gd name="T14" fmla="*/ 49 w 49"/>
                <a:gd name="T15" fmla="*/ 1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107">
                  <a:moveTo>
                    <a:pt x="49" y="15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3" y="35"/>
                    <a:pt x="14" y="45"/>
                  </a:cubicBezTo>
                  <a:cubicBezTo>
                    <a:pt x="6" y="54"/>
                    <a:pt x="4" y="71"/>
                    <a:pt x="0" y="85"/>
                  </a:cubicBezTo>
                  <a:cubicBezTo>
                    <a:pt x="1" y="88"/>
                    <a:pt x="2" y="92"/>
                    <a:pt x="2" y="97"/>
                  </a:cubicBezTo>
                  <a:cubicBezTo>
                    <a:pt x="2" y="101"/>
                    <a:pt x="4" y="105"/>
                    <a:pt x="5" y="107"/>
                  </a:cubicBezTo>
                  <a:cubicBezTo>
                    <a:pt x="9" y="96"/>
                    <a:pt x="16" y="80"/>
                    <a:pt x="18" y="73"/>
                  </a:cubicBezTo>
                  <a:cubicBezTo>
                    <a:pt x="21" y="65"/>
                    <a:pt x="49" y="15"/>
                    <a:pt x="49" y="15"/>
                  </a:cubicBezTo>
                  <a:close/>
                </a:path>
              </a:pathLst>
            </a:custGeom>
            <a:solidFill>
              <a:srgbClr val="896F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iṣļîdé"/>
            <p:cNvSpPr/>
            <p:nvPr/>
          </p:nvSpPr>
          <p:spPr bwMode="auto">
            <a:xfrm>
              <a:off x="4151259" y="4930521"/>
              <a:ext cx="518597" cy="717596"/>
            </a:xfrm>
            <a:custGeom>
              <a:avLst/>
              <a:gdLst>
                <a:gd name="T0" fmla="*/ 36 w 41"/>
                <a:gd name="T1" fmla="*/ 0 h 57"/>
                <a:gd name="T2" fmla="*/ 33 w 41"/>
                <a:gd name="T3" fmla="*/ 9 h 57"/>
                <a:gd name="T4" fmla="*/ 12 w 41"/>
                <a:gd name="T5" fmla="*/ 38 h 57"/>
                <a:gd name="T6" fmla="*/ 0 w 41"/>
                <a:gd name="T7" fmla="*/ 57 h 57"/>
                <a:gd name="T8" fmla="*/ 20 w 41"/>
                <a:gd name="T9" fmla="*/ 57 h 57"/>
                <a:gd name="T10" fmla="*/ 27 w 41"/>
                <a:gd name="T11" fmla="*/ 45 h 57"/>
                <a:gd name="T12" fmla="*/ 39 w 41"/>
                <a:gd name="T13" fmla="*/ 32 h 57"/>
                <a:gd name="T14" fmla="*/ 41 w 41"/>
                <a:gd name="T15" fmla="*/ 22 h 57"/>
                <a:gd name="T16" fmla="*/ 38 w 41"/>
                <a:gd name="T17" fmla="*/ 12 h 57"/>
                <a:gd name="T18" fmla="*/ 36 w 41"/>
                <a:gd name="T1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57">
                  <a:moveTo>
                    <a:pt x="36" y="0"/>
                  </a:moveTo>
                  <a:cubicBezTo>
                    <a:pt x="35" y="3"/>
                    <a:pt x="34" y="6"/>
                    <a:pt x="33" y="9"/>
                  </a:cubicBezTo>
                  <a:cubicBezTo>
                    <a:pt x="27" y="24"/>
                    <a:pt x="17" y="34"/>
                    <a:pt x="12" y="38"/>
                  </a:cubicBezTo>
                  <a:cubicBezTo>
                    <a:pt x="5" y="43"/>
                    <a:pt x="0" y="57"/>
                    <a:pt x="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21" y="46"/>
                    <a:pt x="27" y="45"/>
                  </a:cubicBezTo>
                  <a:cubicBezTo>
                    <a:pt x="33" y="43"/>
                    <a:pt x="38" y="39"/>
                    <a:pt x="39" y="32"/>
                  </a:cubicBezTo>
                  <a:cubicBezTo>
                    <a:pt x="39" y="30"/>
                    <a:pt x="40" y="26"/>
                    <a:pt x="41" y="22"/>
                  </a:cubicBezTo>
                  <a:cubicBezTo>
                    <a:pt x="40" y="20"/>
                    <a:pt x="38" y="16"/>
                    <a:pt x="38" y="12"/>
                  </a:cubicBezTo>
                  <a:cubicBezTo>
                    <a:pt x="38" y="7"/>
                    <a:pt x="37" y="3"/>
                    <a:pt x="3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îṧḷíďe"/>
            <p:cNvSpPr/>
            <p:nvPr/>
          </p:nvSpPr>
          <p:spPr bwMode="auto">
            <a:xfrm>
              <a:off x="3723116" y="2054112"/>
              <a:ext cx="217087" cy="349752"/>
            </a:xfrm>
            <a:custGeom>
              <a:avLst/>
              <a:gdLst>
                <a:gd name="T0" fmla="*/ 3 w 17"/>
                <a:gd name="T1" fmla="*/ 26 h 28"/>
                <a:gd name="T2" fmla="*/ 5 w 17"/>
                <a:gd name="T3" fmla="*/ 10 h 28"/>
                <a:gd name="T4" fmla="*/ 13 w 17"/>
                <a:gd name="T5" fmla="*/ 0 h 28"/>
                <a:gd name="T6" fmla="*/ 14 w 17"/>
                <a:gd name="T7" fmla="*/ 17 h 28"/>
                <a:gd name="T8" fmla="*/ 7 w 17"/>
                <a:gd name="T9" fmla="*/ 28 h 28"/>
                <a:gd name="T10" fmla="*/ 3 w 17"/>
                <a:gd name="T11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8">
                  <a:moveTo>
                    <a:pt x="3" y="26"/>
                  </a:moveTo>
                  <a:cubicBezTo>
                    <a:pt x="3" y="26"/>
                    <a:pt x="0" y="19"/>
                    <a:pt x="5" y="10"/>
                  </a:cubicBezTo>
                  <a:cubicBezTo>
                    <a:pt x="10" y="1"/>
                    <a:pt x="13" y="0"/>
                    <a:pt x="13" y="0"/>
                  </a:cubicBezTo>
                  <a:cubicBezTo>
                    <a:pt x="13" y="0"/>
                    <a:pt x="17" y="9"/>
                    <a:pt x="14" y="17"/>
                  </a:cubicBezTo>
                  <a:cubicBezTo>
                    <a:pt x="10" y="25"/>
                    <a:pt x="7" y="28"/>
                    <a:pt x="7" y="28"/>
                  </a:cubicBezTo>
                  <a:lnTo>
                    <a:pt x="3" y="26"/>
                  </a:lnTo>
                  <a:close/>
                </a:path>
              </a:pathLst>
            </a:custGeom>
            <a:solidFill>
              <a:srgbClr val="5B3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îsḻíḓè"/>
            <p:cNvSpPr/>
            <p:nvPr/>
          </p:nvSpPr>
          <p:spPr bwMode="auto">
            <a:xfrm>
              <a:off x="3608540" y="2295320"/>
              <a:ext cx="4022147" cy="1965846"/>
            </a:xfrm>
            <a:custGeom>
              <a:avLst/>
              <a:gdLst>
                <a:gd name="T0" fmla="*/ 270 w 319"/>
                <a:gd name="T1" fmla="*/ 50 h 156"/>
                <a:gd name="T2" fmla="*/ 193 w 319"/>
                <a:gd name="T3" fmla="*/ 56 h 156"/>
                <a:gd name="T4" fmla="*/ 122 w 319"/>
                <a:gd name="T5" fmla="*/ 44 h 156"/>
                <a:gd name="T6" fmla="*/ 69 w 319"/>
                <a:gd name="T7" fmla="*/ 4 h 156"/>
                <a:gd name="T8" fmla="*/ 29 w 319"/>
                <a:gd name="T9" fmla="*/ 3 h 156"/>
                <a:gd name="T10" fmla="*/ 0 w 319"/>
                <a:gd name="T11" fmla="*/ 22 h 156"/>
                <a:gd name="T12" fmla="*/ 0 w 319"/>
                <a:gd name="T13" fmla="*/ 23 h 156"/>
                <a:gd name="T14" fmla="*/ 5 w 319"/>
                <a:gd name="T15" fmla="*/ 23 h 156"/>
                <a:gd name="T16" fmla="*/ 3 w 319"/>
                <a:gd name="T17" fmla="*/ 41 h 156"/>
                <a:gd name="T18" fmla="*/ 9 w 319"/>
                <a:gd name="T19" fmla="*/ 76 h 156"/>
                <a:gd name="T20" fmla="*/ 4 w 319"/>
                <a:gd name="T21" fmla="*/ 86 h 156"/>
                <a:gd name="T22" fmla="*/ 5 w 319"/>
                <a:gd name="T23" fmla="*/ 95 h 156"/>
                <a:gd name="T24" fmla="*/ 20 w 319"/>
                <a:gd name="T25" fmla="*/ 100 h 156"/>
                <a:gd name="T26" fmla="*/ 29 w 319"/>
                <a:gd name="T27" fmla="*/ 99 h 156"/>
                <a:gd name="T28" fmla="*/ 32 w 319"/>
                <a:gd name="T29" fmla="*/ 87 h 156"/>
                <a:gd name="T30" fmla="*/ 39 w 319"/>
                <a:gd name="T31" fmla="*/ 65 h 156"/>
                <a:gd name="T32" fmla="*/ 42 w 319"/>
                <a:gd name="T33" fmla="*/ 49 h 156"/>
                <a:gd name="T34" fmla="*/ 56 w 319"/>
                <a:gd name="T35" fmla="*/ 72 h 156"/>
                <a:gd name="T36" fmla="*/ 63 w 319"/>
                <a:gd name="T37" fmla="*/ 104 h 156"/>
                <a:gd name="T38" fmla="*/ 80 w 319"/>
                <a:gd name="T39" fmla="*/ 134 h 156"/>
                <a:gd name="T40" fmla="*/ 167 w 319"/>
                <a:gd name="T41" fmla="*/ 155 h 156"/>
                <a:gd name="T42" fmla="*/ 230 w 319"/>
                <a:gd name="T43" fmla="*/ 146 h 156"/>
                <a:gd name="T44" fmla="*/ 281 w 319"/>
                <a:gd name="T45" fmla="*/ 150 h 156"/>
                <a:gd name="T46" fmla="*/ 311 w 319"/>
                <a:gd name="T47" fmla="*/ 107 h 156"/>
                <a:gd name="T48" fmla="*/ 270 w 319"/>
                <a:gd name="T49" fmla="*/ 5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9" h="156">
                  <a:moveTo>
                    <a:pt x="270" y="50"/>
                  </a:moveTo>
                  <a:cubicBezTo>
                    <a:pt x="245" y="39"/>
                    <a:pt x="216" y="53"/>
                    <a:pt x="193" y="56"/>
                  </a:cubicBezTo>
                  <a:cubicBezTo>
                    <a:pt x="176" y="58"/>
                    <a:pt x="139" y="52"/>
                    <a:pt x="122" y="44"/>
                  </a:cubicBezTo>
                  <a:cubicBezTo>
                    <a:pt x="107" y="37"/>
                    <a:pt x="91" y="13"/>
                    <a:pt x="69" y="4"/>
                  </a:cubicBezTo>
                  <a:cubicBezTo>
                    <a:pt x="61" y="1"/>
                    <a:pt x="44" y="0"/>
                    <a:pt x="29" y="3"/>
                  </a:cubicBezTo>
                  <a:cubicBezTo>
                    <a:pt x="15" y="6"/>
                    <a:pt x="3" y="11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2" y="23"/>
                    <a:pt x="5" y="23"/>
                    <a:pt x="5" y="23"/>
                  </a:cubicBezTo>
                  <a:cubicBezTo>
                    <a:pt x="5" y="23"/>
                    <a:pt x="4" y="34"/>
                    <a:pt x="3" y="41"/>
                  </a:cubicBezTo>
                  <a:cubicBezTo>
                    <a:pt x="3" y="47"/>
                    <a:pt x="9" y="66"/>
                    <a:pt x="9" y="76"/>
                  </a:cubicBezTo>
                  <a:cubicBezTo>
                    <a:pt x="10" y="82"/>
                    <a:pt x="6" y="83"/>
                    <a:pt x="4" y="86"/>
                  </a:cubicBezTo>
                  <a:cubicBezTo>
                    <a:pt x="4" y="88"/>
                    <a:pt x="5" y="94"/>
                    <a:pt x="5" y="95"/>
                  </a:cubicBezTo>
                  <a:cubicBezTo>
                    <a:pt x="7" y="103"/>
                    <a:pt x="18" y="102"/>
                    <a:pt x="20" y="100"/>
                  </a:cubicBezTo>
                  <a:cubicBezTo>
                    <a:pt x="23" y="102"/>
                    <a:pt x="27" y="102"/>
                    <a:pt x="29" y="99"/>
                  </a:cubicBezTo>
                  <a:cubicBezTo>
                    <a:pt x="31" y="96"/>
                    <a:pt x="32" y="92"/>
                    <a:pt x="32" y="87"/>
                  </a:cubicBezTo>
                  <a:cubicBezTo>
                    <a:pt x="32" y="81"/>
                    <a:pt x="37" y="77"/>
                    <a:pt x="39" y="65"/>
                  </a:cubicBezTo>
                  <a:cubicBezTo>
                    <a:pt x="41" y="59"/>
                    <a:pt x="42" y="53"/>
                    <a:pt x="42" y="49"/>
                  </a:cubicBezTo>
                  <a:cubicBezTo>
                    <a:pt x="48" y="53"/>
                    <a:pt x="55" y="67"/>
                    <a:pt x="56" y="72"/>
                  </a:cubicBezTo>
                  <a:cubicBezTo>
                    <a:pt x="58" y="85"/>
                    <a:pt x="59" y="92"/>
                    <a:pt x="63" y="104"/>
                  </a:cubicBezTo>
                  <a:cubicBezTo>
                    <a:pt x="69" y="126"/>
                    <a:pt x="80" y="134"/>
                    <a:pt x="80" y="134"/>
                  </a:cubicBezTo>
                  <a:cubicBezTo>
                    <a:pt x="99" y="146"/>
                    <a:pt x="138" y="154"/>
                    <a:pt x="167" y="155"/>
                  </a:cubicBezTo>
                  <a:cubicBezTo>
                    <a:pt x="197" y="156"/>
                    <a:pt x="217" y="151"/>
                    <a:pt x="230" y="146"/>
                  </a:cubicBezTo>
                  <a:cubicBezTo>
                    <a:pt x="241" y="142"/>
                    <a:pt x="269" y="154"/>
                    <a:pt x="281" y="150"/>
                  </a:cubicBezTo>
                  <a:cubicBezTo>
                    <a:pt x="294" y="147"/>
                    <a:pt x="300" y="135"/>
                    <a:pt x="311" y="107"/>
                  </a:cubicBezTo>
                  <a:cubicBezTo>
                    <a:pt x="319" y="86"/>
                    <a:pt x="297" y="64"/>
                    <a:pt x="270" y="50"/>
                  </a:cubicBezTo>
                  <a:close/>
                </a:path>
              </a:pathLst>
            </a:custGeom>
            <a:solidFill>
              <a:srgbClr val="B297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iśľídè"/>
            <p:cNvSpPr/>
            <p:nvPr/>
          </p:nvSpPr>
          <p:spPr bwMode="auto">
            <a:xfrm>
              <a:off x="3572359" y="2584770"/>
              <a:ext cx="162817" cy="789958"/>
            </a:xfrm>
            <a:custGeom>
              <a:avLst/>
              <a:gdLst>
                <a:gd name="T0" fmla="*/ 6 w 13"/>
                <a:gd name="T1" fmla="*/ 18 h 63"/>
                <a:gd name="T2" fmla="*/ 8 w 13"/>
                <a:gd name="T3" fmla="*/ 0 h 63"/>
                <a:gd name="T4" fmla="*/ 3 w 13"/>
                <a:gd name="T5" fmla="*/ 0 h 63"/>
                <a:gd name="T6" fmla="*/ 0 w 13"/>
                <a:gd name="T7" fmla="*/ 11 h 63"/>
                <a:gd name="T8" fmla="*/ 3 w 13"/>
                <a:gd name="T9" fmla="*/ 26 h 63"/>
                <a:gd name="T10" fmla="*/ 7 w 13"/>
                <a:gd name="T11" fmla="*/ 63 h 63"/>
                <a:gd name="T12" fmla="*/ 12 w 13"/>
                <a:gd name="T13" fmla="*/ 53 h 63"/>
                <a:gd name="T14" fmla="*/ 6 w 13"/>
                <a:gd name="T15" fmla="*/ 1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63">
                  <a:moveTo>
                    <a:pt x="6" y="18"/>
                  </a:moveTo>
                  <a:cubicBezTo>
                    <a:pt x="7" y="11"/>
                    <a:pt x="8" y="0"/>
                    <a:pt x="8" y="0"/>
                  </a:cubicBezTo>
                  <a:cubicBezTo>
                    <a:pt x="8" y="0"/>
                    <a:pt x="5" y="0"/>
                    <a:pt x="3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18"/>
                    <a:pt x="1" y="18"/>
                    <a:pt x="3" y="26"/>
                  </a:cubicBezTo>
                  <a:cubicBezTo>
                    <a:pt x="4" y="32"/>
                    <a:pt x="5" y="51"/>
                    <a:pt x="7" y="63"/>
                  </a:cubicBezTo>
                  <a:cubicBezTo>
                    <a:pt x="9" y="60"/>
                    <a:pt x="13" y="59"/>
                    <a:pt x="12" y="53"/>
                  </a:cubicBezTo>
                  <a:cubicBezTo>
                    <a:pt x="12" y="43"/>
                    <a:pt x="6" y="24"/>
                    <a:pt x="6" y="18"/>
                  </a:cubicBezTo>
                  <a:close/>
                </a:path>
              </a:pathLst>
            </a:custGeom>
            <a:solidFill>
              <a:srgbClr val="9E8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íśḷïďê"/>
            <p:cNvSpPr/>
            <p:nvPr/>
          </p:nvSpPr>
          <p:spPr bwMode="auto">
            <a:xfrm>
              <a:off x="4139198" y="2819950"/>
              <a:ext cx="747745" cy="1278403"/>
            </a:xfrm>
            <a:custGeom>
              <a:avLst/>
              <a:gdLst>
                <a:gd name="T0" fmla="*/ 0 w 59"/>
                <a:gd name="T1" fmla="*/ 7 h 101"/>
                <a:gd name="T2" fmla="*/ 1 w 59"/>
                <a:gd name="T3" fmla="*/ 0 h 101"/>
                <a:gd name="T4" fmla="*/ 20 w 59"/>
                <a:gd name="T5" fmla="*/ 23 h 101"/>
                <a:gd name="T6" fmla="*/ 38 w 59"/>
                <a:gd name="T7" fmla="*/ 74 h 101"/>
                <a:gd name="T8" fmla="*/ 59 w 59"/>
                <a:gd name="T9" fmla="*/ 86 h 101"/>
                <a:gd name="T10" fmla="*/ 59 w 59"/>
                <a:gd name="T11" fmla="*/ 101 h 101"/>
                <a:gd name="T12" fmla="*/ 40 w 59"/>
                <a:gd name="T13" fmla="*/ 93 h 101"/>
                <a:gd name="T14" fmla="*/ 19 w 59"/>
                <a:gd name="T15" fmla="*/ 56 h 101"/>
                <a:gd name="T16" fmla="*/ 0 w 59"/>
                <a:gd name="T17" fmla="*/ 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01">
                  <a:moveTo>
                    <a:pt x="0" y="7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4" y="8"/>
                    <a:pt x="20" y="23"/>
                  </a:cubicBezTo>
                  <a:cubicBezTo>
                    <a:pt x="25" y="39"/>
                    <a:pt x="32" y="65"/>
                    <a:pt x="38" y="74"/>
                  </a:cubicBezTo>
                  <a:cubicBezTo>
                    <a:pt x="46" y="86"/>
                    <a:pt x="59" y="86"/>
                    <a:pt x="59" y="86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49" y="99"/>
                    <a:pt x="40" y="93"/>
                  </a:cubicBezTo>
                  <a:cubicBezTo>
                    <a:pt x="30" y="87"/>
                    <a:pt x="25" y="78"/>
                    <a:pt x="19" y="56"/>
                  </a:cubicBezTo>
                  <a:cubicBezTo>
                    <a:pt x="13" y="34"/>
                    <a:pt x="13" y="19"/>
                    <a:pt x="0" y="7"/>
                  </a:cubicBezTo>
                  <a:close/>
                </a:path>
              </a:pathLst>
            </a:custGeom>
            <a:solidFill>
              <a:srgbClr val="9E8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îŝļíďê"/>
            <p:cNvSpPr/>
            <p:nvPr/>
          </p:nvSpPr>
          <p:spPr bwMode="auto">
            <a:xfrm>
              <a:off x="5049761" y="3857145"/>
              <a:ext cx="1537704" cy="404025"/>
            </a:xfrm>
            <a:custGeom>
              <a:avLst/>
              <a:gdLst>
                <a:gd name="T0" fmla="*/ 0 w 122"/>
                <a:gd name="T1" fmla="*/ 24 h 32"/>
                <a:gd name="T2" fmla="*/ 3 w 122"/>
                <a:gd name="T3" fmla="*/ 11 h 32"/>
                <a:gd name="T4" fmla="*/ 67 w 122"/>
                <a:gd name="T5" fmla="*/ 16 h 32"/>
                <a:gd name="T6" fmla="*/ 122 w 122"/>
                <a:gd name="T7" fmla="*/ 0 h 32"/>
                <a:gd name="T8" fmla="*/ 114 w 122"/>
                <a:gd name="T9" fmla="*/ 23 h 32"/>
                <a:gd name="T10" fmla="*/ 95 w 122"/>
                <a:gd name="T11" fmla="*/ 28 h 32"/>
                <a:gd name="T12" fmla="*/ 74 w 122"/>
                <a:gd name="T13" fmla="*/ 31 h 32"/>
                <a:gd name="T14" fmla="*/ 0 w 122"/>
                <a:gd name="T15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32">
                  <a:moveTo>
                    <a:pt x="0" y="24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41" y="20"/>
                    <a:pt x="67" y="16"/>
                  </a:cubicBezTo>
                  <a:cubicBezTo>
                    <a:pt x="106" y="11"/>
                    <a:pt x="122" y="0"/>
                    <a:pt x="122" y="0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4" y="23"/>
                    <a:pt x="105" y="26"/>
                    <a:pt x="95" y="28"/>
                  </a:cubicBezTo>
                  <a:cubicBezTo>
                    <a:pt x="87" y="30"/>
                    <a:pt x="79" y="31"/>
                    <a:pt x="74" y="31"/>
                  </a:cubicBezTo>
                  <a:cubicBezTo>
                    <a:pt x="30" y="32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9E8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îṣḷîďe"/>
            <p:cNvSpPr/>
            <p:nvPr/>
          </p:nvSpPr>
          <p:spPr bwMode="auto">
            <a:xfrm>
              <a:off x="3849749" y="3694328"/>
              <a:ext cx="1296495" cy="1085436"/>
            </a:xfrm>
            <a:custGeom>
              <a:avLst/>
              <a:gdLst>
                <a:gd name="T0" fmla="*/ 67 w 103"/>
                <a:gd name="T1" fmla="*/ 8 h 86"/>
                <a:gd name="T2" fmla="*/ 11 w 103"/>
                <a:gd name="T3" fmla="*/ 57 h 86"/>
                <a:gd name="T4" fmla="*/ 6 w 103"/>
                <a:gd name="T5" fmla="*/ 78 h 86"/>
                <a:gd name="T6" fmla="*/ 9 w 103"/>
                <a:gd name="T7" fmla="*/ 83 h 86"/>
                <a:gd name="T8" fmla="*/ 28 w 103"/>
                <a:gd name="T9" fmla="*/ 86 h 86"/>
                <a:gd name="T10" fmla="*/ 24 w 103"/>
                <a:gd name="T11" fmla="*/ 78 h 86"/>
                <a:gd name="T12" fmla="*/ 86 w 103"/>
                <a:gd name="T13" fmla="*/ 51 h 86"/>
                <a:gd name="T14" fmla="*/ 103 w 103"/>
                <a:gd name="T15" fmla="*/ 25 h 86"/>
                <a:gd name="T16" fmla="*/ 67 w 103"/>
                <a:gd name="T17" fmla="*/ 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86">
                  <a:moveTo>
                    <a:pt x="67" y="8"/>
                  </a:moveTo>
                  <a:cubicBezTo>
                    <a:pt x="42" y="39"/>
                    <a:pt x="22" y="51"/>
                    <a:pt x="11" y="57"/>
                  </a:cubicBezTo>
                  <a:cubicBezTo>
                    <a:pt x="0" y="64"/>
                    <a:pt x="3" y="73"/>
                    <a:pt x="6" y="78"/>
                  </a:cubicBezTo>
                  <a:cubicBezTo>
                    <a:pt x="6" y="79"/>
                    <a:pt x="7" y="81"/>
                    <a:pt x="9" y="83"/>
                  </a:cubicBezTo>
                  <a:cubicBezTo>
                    <a:pt x="14" y="83"/>
                    <a:pt x="21" y="84"/>
                    <a:pt x="28" y="86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8"/>
                    <a:pt x="80" y="58"/>
                    <a:pt x="86" y="51"/>
                  </a:cubicBezTo>
                  <a:cubicBezTo>
                    <a:pt x="91" y="44"/>
                    <a:pt x="103" y="25"/>
                    <a:pt x="103" y="25"/>
                  </a:cubicBezTo>
                  <a:cubicBezTo>
                    <a:pt x="103" y="25"/>
                    <a:pt x="73" y="0"/>
                    <a:pt x="67" y="8"/>
                  </a:cubicBezTo>
                  <a:close/>
                </a:path>
              </a:pathLst>
            </a:custGeom>
            <a:solidFill>
              <a:srgbClr val="B297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íṧḻídê"/>
            <p:cNvSpPr/>
            <p:nvPr/>
          </p:nvSpPr>
          <p:spPr bwMode="auto">
            <a:xfrm>
              <a:off x="3964324" y="4737554"/>
              <a:ext cx="476388" cy="596992"/>
            </a:xfrm>
            <a:custGeom>
              <a:avLst/>
              <a:gdLst>
                <a:gd name="T0" fmla="*/ 0 w 38"/>
                <a:gd name="T1" fmla="*/ 0 h 47"/>
                <a:gd name="T2" fmla="*/ 16 w 38"/>
                <a:gd name="T3" fmla="*/ 26 h 47"/>
                <a:gd name="T4" fmla="*/ 37 w 38"/>
                <a:gd name="T5" fmla="*/ 47 h 47"/>
                <a:gd name="T6" fmla="*/ 38 w 38"/>
                <a:gd name="T7" fmla="*/ 26 h 47"/>
                <a:gd name="T8" fmla="*/ 28 w 38"/>
                <a:gd name="T9" fmla="*/ 18 h 47"/>
                <a:gd name="T10" fmla="*/ 19 w 38"/>
                <a:gd name="T11" fmla="*/ 3 h 47"/>
                <a:gd name="T12" fmla="*/ 0 w 3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7">
                  <a:moveTo>
                    <a:pt x="0" y="0"/>
                  </a:moveTo>
                  <a:cubicBezTo>
                    <a:pt x="5" y="8"/>
                    <a:pt x="13" y="19"/>
                    <a:pt x="16" y="26"/>
                  </a:cubicBezTo>
                  <a:cubicBezTo>
                    <a:pt x="23" y="41"/>
                    <a:pt x="37" y="47"/>
                    <a:pt x="37" y="47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2" y="24"/>
                    <a:pt x="28" y="18"/>
                  </a:cubicBezTo>
                  <a:cubicBezTo>
                    <a:pt x="25" y="15"/>
                    <a:pt x="19" y="3"/>
                    <a:pt x="19" y="3"/>
                  </a:cubicBezTo>
                  <a:cubicBezTo>
                    <a:pt x="12" y="1"/>
                    <a:pt x="5" y="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ïšḷîḍê"/>
            <p:cNvSpPr/>
            <p:nvPr/>
          </p:nvSpPr>
          <p:spPr bwMode="auto">
            <a:xfrm>
              <a:off x="6171378" y="3603876"/>
              <a:ext cx="1344737" cy="1616094"/>
            </a:xfrm>
            <a:custGeom>
              <a:avLst/>
              <a:gdLst>
                <a:gd name="T0" fmla="*/ 33 w 107"/>
                <a:gd name="T1" fmla="*/ 3 h 128"/>
                <a:gd name="T2" fmla="*/ 19 w 107"/>
                <a:gd name="T3" fmla="*/ 70 h 128"/>
                <a:gd name="T4" fmla="*/ 2 w 107"/>
                <a:gd name="T5" fmla="*/ 108 h 128"/>
                <a:gd name="T6" fmla="*/ 0 w 107"/>
                <a:gd name="T7" fmla="*/ 111 h 128"/>
                <a:gd name="T8" fmla="*/ 6 w 107"/>
                <a:gd name="T9" fmla="*/ 124 h 128"/>
                <a:gd name="T10" fmla="*/ 7 w 107"/>
                <a:gd name="T11" fmla="*/ 128 h 128"/>
                <a:gd name="T12" fmla="*/ 19 w 107"/>
                <a:gd name="T13" fmla="*/ 110 h 128"/>
                <a:gd name="T14" fmla="*/ 38 w 107"/>
                <a:gd name="T15" fmla="*/ 91 h 128"/>
                <a:gd name="T16" fmla="*/ 56 w 107"/>
                <a:gd name="T17" fmla="*/ 62 h 128"/>
                <a:gd name="T18" fmla="*/ 100 w 107"/>
                <a:gd name="T19" fmla="*/ 20 h 128"/>
                <a:gd name="T20" fmla="*/ 33 w 107"/>
                <a:gd name="T21" fmla="*/ 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28">
                  <a:moveTo>
                    <a:pt x="33" y="3"/>
                  </a:moveTo>
                  <a:cubicBezTo>
                    <a:pt x="33" y="3"/>
                    <a:pt x="23" y="56"/>
                    <a:pt x="19" y="70"/>
                  </a:cubicBezTo>
                  <a:cubicBezTo>
                    <a:pt x="15" y="84"/>
                    <a:pt x="8" y="100"/>
                    <a:pt x="2" y="108"/>
                  </a:cubicBezTo>
                  <a:cubicBezTo>
                    <a:pt x="1" y="109"/>
                    <a:pt x="1" y="110"/>
                    <a:pt x="0" y="111"/>
                  </a:cubicBezTo>
                  <a:cubicBezTo>
                    <a:pt x="1" y="114"/>
                    <a:pt x="4" y="117"/>
                    <a:pt x="6" y="124"/>
                  </a:cubicBezTo>
                  <a:cubicBezTo>
                    <a:pt x="6" y="125"/>
                    <a:pt x="7" y="127"/>
                    <a:pt x="7" y="128"/>
                  </a:cubicBezTo>
                  <a:cubicBezTo>
                    <a:pt x="10" y="121"/>
                    <a:pt x="14" y="113"/>
                    <a:pt x="19" y="110"/>
                  </a:cubicBezTo>
                  <a:cubicBezTo>
                    <a:pt x="30" y="103"/>
                    <a:pt x="34" y="99"/>
                    <a:pt x="38" y="91"/>
                  </a:cubicBezTo>
                  <a:cubicBezTo>
                    <a:pt x="41" y="83"/>
                    <a:pt x="44" y="65"/>
                    <a:pt x="56" y="62"/>
                  </a:cubicBezTo>
                  <a:cubicBezTo>
                    <a:pt x="68" y="59"/>
                    <a:pt x="92" y="49"/>
                    <a:pt x="100" y="20"/>
                  </a:cubicBezTo>
                  <a:cubicBezTo>
                    <a:pt x="107" y="0"/>
                    <a:pt x="33" y="3"/>
                    <a:pt x="33" y="3"/>
                  </a:cubicBezTo>
                  <a:close/>
                </a:path>
              </a:pathLst>
            </a:custGeom>
            <a:solidFill>
              <a:srgbClr val="B297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íṧļiḋé"/>
            <p:cNvSpPr/>
            <p:nvPr/>
          </p:nvSpPr>
          <p:spPr bwMode="auto">
            <a:xfrm>
              <a:off x="5755293" y="5002883"/>
              <a:ext cx="500509" cy="633173"/>
            </a:xfrm>
            <a:custGeom>
              <a:avLst/>
              <a:gdLst>
                <a:gd name="T0" fmla="*/ 33 w 40"/>
                <a:gd name="T1" fmla="*/ 0 h 50"/>
                <a:gd name="T2" fmla="*/ 17 w 40"/>
                <a:gd name="T3" fmla="*/ 24 h 50"/>
                <a:gd name="T4" fmla="*/ 0 w 40"/>
                <a:gd name="T5" fmla="*/ 50 h 50"/>
                <a:gd name="T6" fmla="*/ 19 w 40"/>
                <a:gd name="T7" fmla="*/ 50 h 50"/>
                <a:gd name="T8" fmla="*/ 26 w 40"/>
                <a:gd name="T9" fmla="*/ 41 h 50"/>
                <a:gd name="T10" fmla="*/ 34 w 40"/>
                <a:gd name="T11" fmla="*/ 34 h 50"/>
                <a:gd name="T12" fmla="*/ 40 w 40"/>
                <a:gd name="T13" fmla="*/ 17 h 50"/>
                <a:gd name="T14" fmla="*/ 39 w 40"/>
                <a:gd name="T15" fmla="*/ 13 h 50"/>
                <a:gd name="T16" fmla="*/ 33 w 4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50">
                  <a:moveTo>
                    <a:pt x="33" y="0"/>
                  </a:moveTo>
                  <a:cubicBezTo>
                    <a:pt x="27" y="8"/>
                    <a:pt x="21" y="20"/>
                    <a:pt x="17" y="24"/>
                  </a:cubicBezTo>
                  <a:cubicBezTo>
                    <a:pt x="13" y="29"/>
                    <a:pt x="0" y="50"/>
                    <a:pt x="0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21" y="41"/>
                    <a:pt x="26" y="41"/>
                  </a:cubicBezTo>
                  <a:cubicBezTo>
                    <a:pt x="31" y="40"/>
                    <a:pt x="33" y="37"/>
                    <a:pt x="34" y="34"/>
                  </a:cubicBezTo>
                  <a:cubicBezTo>
                    <a:pt x="34" y="33"/>
                    <a:pt x="37" y="25"/>
                    <a:pt x="40" y="17"/>
                  </a:cubicBezTo>
                  <a:cubicBezTo>
                    <a:pt x="40" y="16"/>
                    <a:pt x="39" y="14"/>
                    <a:pt x="39" y="13"/>
                  </a:cubicBezTo>
                  <a:cubicBezTo>
                    <a:pt x="37" y="6"/>
                    <a:pt x="34" y="3"/>
                    <a:pt x="3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iŝḷïḑè"/>
            <p:cNvSpPr/>
            <p:nvPr/>
          </p:nvSpPr>
          <p:spPr bwMode="auto">
            <a:xfrm>
              <a:off x="3686935" y="2807890"/>
              <a:ext cx="138697" cy="114576"/>
            </a:xfrm>
            <a:custGeom>
              <a:avLst/>
              <a:gdLst>
                <a:gd name="T0" fmla="*/ 1 w 11"/>
                <a:gd name="T1" fmla="*/ 8 h 9"/>
                <a:gd name="T2" fmla="*/ 3 w 11"/>
                <a:gd name="T3" fmla="*/ 2 h 9"/>
                <a:gd name="T4" fmla="*/ 10 w 11"/>
                <a:gd name="T5" fmla="*/ 0 h 9"/>
                <a:gd name="T6" fmla="*/ 9 w 11"/>
                <a:gd name="T7" fmla="*/ 6 h 9"/>
                <a:gd name="T8" fmla="*/ 1 w 11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1" y="8"/>
                  </a:moveTo>
                  <a:cubicBezTo>
                    <a:pt x="1" y="8"/>
                    <a:pt x="0" y="4"/>
                    <a:pt x="3" y="2"/>
                  </a:cubicBezTo>
                  <a:cubicBezTo>
                    <a:pt x="6" y="0"/>
                    <a:pt x="10" y="0"/>
                    <a:pt x="10" y="0"/>
                  </a:cubicBezTo>
                  <a:cubicBezTo>
                    <a:pt x="10" y="0"/>
                    <a:pt x="11" y="4"/>
                    <a:pt x="9" y="6"/>
                  </a:cubicBezTo>
                  <a:cubicBezTo>
                    <a:pt x="6" y="9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775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" name="îś1iḓe"/>
            <p:cNvSpPr/>
            <p:nvPr/>
          </p:nvSpPr>
          <p:spPr bwMode="auto">
            <a:xfrm>
              <a:off x="3584420" y="2307381"/>
              <a:ext cx="379905" cy="349752"/>
            </a:xfrm>
            <a:custGeom>
              <a:avLst/>
              <a:gdLst>
                <a:gd name="T0" fmla="*/ 0 w 30"/>
                <a:gd name="T1" fmla="*/ 26 h 28"/>
                <a:gd name="T2" fmla="*/ 5 w 30"/>
                <a:gd name="T3" fmla="*/ 9 h 28"/>
                <a:gd name="T4" fmla="*/ 17 w 30"/>
                <a:gd name="T5" fmla="*/ 2 h 28"/>
                <a:gd name="T6" fmla="*/ 27 w 30"/>
                <a:gd name="T7" fmla="*/ 1 h 28"/>
                <a:gd name="T8" fmla="*/ 30 w 30"/>
                <a:gd name="T9" fmla="*/ 28 h 28"/>
                <a:gd name="T10" fmla="*/ 0 w 30"/>
                <a:gd name="T11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8">
                  <a:moveTo>
                    <a:pt x="0" y="26"/>
                  </a:moveTo>
                  <a:cubicBezTo>
                    <a:pt x="0" y="26"/>
                    <a:pt x="1" y="15"/>
                    <a:pt x="5" y="9"/>
                  </a:cubicBezTo>
                  <a:cubicBezTo>
                    <a:pt x="9" y="5"/>
                    <a:pt x="14" y="2"/>
                    <a:pt x="17" y="2"/>
                  </a:cubicBezTo>
                  <a:cubicBezTo>
                    <a:pt x="24" y="0"/>
                    <a:pt x="27" y="1"/>
                    <a:pt x="27" y="1"/>
                  </a:cubicBezTo>
                  <a:cubicBezTo>
                    <a:pt x="30" y="28"/>
                    <a:pt x="30" y="28"/>
                    <a:pt x="30" y="28"/>
                  </a:cubicBezTo>
                  <a:lnTo>
                    <a:pt x="0" y="26"/>
                  </a:lnTo>
                  <a:close/>
                </a:path>
              </a:pathLst>
            </a:custGeom>
            <a:solidFill>
              <a:srgbClr val="6847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îŝľiďe"/>
            <p:cNvSpPr/>
            <p:nvPr/>
          </p:nvSpPr>
          <p:spPr bwMode="auto">
            <a:xfrm>
              <a:off x="3650754" y="3302366"/>
              <a:ext cx="373873" cy="90455"/>
            </a:xfrm>
            <a:custGeom>
              <a:avLst/>
              <a:gdLst>
                <a:gd name="T0" fmla="*/ 1 w 30"/>
                <a:gd name="T1" fmla="*/ 7 h 7"/>
                <a:gd name="T2" fmla="*/ 15 w 30"/>
                <a:gd name="T3" fmla="*/ 5 h 7"/>
                <a:gd name="T4" fmla="*/ 29 w 30"/>
                <a:gd name="T5" fmla="*/ 6 h 7"/>
                <a:gd name="T6" fmla="*/ 30 w 30"/>
                <a:gd name="T7" fmla="*/ 2 h 7"/>
                <a:gd name="T8" fmla="*/ 13 w 30"/>
                <a:gd name="T9" fmla="*/ 1 h 7"/>
                <a:gd name="T10" fmla="*/ 0 w 30"/>
                <a:gd name="T11" fmla="*/ 3 h 7"/>
                <a:gd name="T12" fmla="*/ 1 w 3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7">
                  <a:moveTo>
                    <a:pt x="1" y="7"/>
                  </a:moveTo>
                  <a:cubicBezTo>
                    <a:pt x="1" y="7"/>
                    <a:pt x="9" y="5"/>
                    <a:pt x="15" y="5"/>
                  </a:cubicBezTo>
                  <a:cubicBezTo>
                    <a:pt x="21" y="5"/>
                    <a:pt x="29" y="6"/>
                    <a:pt x="29" y="6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2"/>
                    <a:pt x="22" y="0"/>
                    <a:pt x="13" y="1"/>
                  </a:cubicBezTo>
                  <a:cubicBezTo>
                    <a:pt x="7" y="1"/>
                    <a:pt x="0" y="3"/>
                    <a:pt x="0" y="3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rgbClr val="3F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" name="íşlïde"/>
            <p:cNvSpPr/>
            <p:nvPr/>
          </p:nvSpPr>
          <p:spPr bwMode="auto">
            <a:xfrm>
              <a:off x="3536178" y="2506379"/>
              <a:ext cx="428146" cy="241208"/>
            </a:xfrm>
            <a:custGeom>
              <a:avLst/>
              <a:gdLst>
                <a:gd name="T0" fmla="*/ 3 w 34"/>
                <a:gd name="T1" fmla="*/ 17 h 19"/>
                <a:gd name="T2" fmla="*/ 20 w 34"/>
                <a:gd name="T3" fmla="*/ 13 h 19"/>
                <a:gd name="T4" fmla="*/ 34 w 34"/>
                <a:gd name="T5" fmla="*/ 12 h 19"/>
                <a:gd name="T6" fmla="*/ 34 w 34"/>
                <a:gd name="T7" fmla="*/ 4 h 19"/>
                <a:gd name="T8" fmla="*/ 5 w 34"/>
                <a:gd name="T9" fmla="*/ 3 h 19"/>
                <a:gd name="T10" fmla="*/ 3 w 34"/>
                <a:gd name="T11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9">
                  <a:moveTo>
                    <a:pt x="3" y="17"/>
                  </a:moveTo>
                  <a:cubicBezTo>
                    <a:pt x="3" y="17"/>
                    <a:pt x="6" y="19"/>
                    <a:pt x="20" y="13"/>
                  </a:cubicBezTo>
                  <a:cubicBezTo>
                    <a:pt x="25" y="10"/>
                    <a:pt x="34" y="12"/>
                    <a:pt x="34" y="12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4"/>
                    <a:pt x="6" y="0"/>
                    <a:pt x="5" y="3"/>
                  </a:cubicBezTo>
                  <a:cubicBezTo>
                    <a:pt x="0" y="10"/>
                    <a:pt x="3" y="17"/>
                    <a:pt x="3" y="17"/>
                  </a:cubicBezTo>
                  <a:close/>
                </a:path>
              </a:pathLst>
            </a:custGeom>
            <a:solidFill>
              <a:srgbClr val="3F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" name="islîďe"/>
            <p:cNvSpPr/>
            <p:nvPr/>
          </p:nvSpPr>
          <p:spPr bwMode="auto">
            <a:xfrm>
              <a:off x="3849749" y="3254125"/>
              <a:ext cx="150757" cy="150757"/>
            </a:xfrm>
            <a:custGeom>
              <a:avLst/>
              <a:gdLst>
                <a:gd name="T0" fmla="*/ 6 w 12"/>
                <a:gd name="T1" fmla="*/ 12 h 12"/>
                <a:gd name="T2" fmla="*/ 0 w 12"/>
                <a:gd name="T3" fmla="*/ 6 h 12"/>
                <a:gd name="T4" fmla="*/ 6 w 12"/>
                <a:gd name="T5" fmla="*/ 0 h 12"/>
                <a:gd name="T6" fmla="*/ 12 w 12"/>
                <a:gd name="T7" fmla="*/ 6 h 12"/>
                <a:gd name="T8" fmla="*/ 6 w 12"/>
                <a:gd name="T9" fmla="*/ 12 h 12"/>
                <a:gd name="T10" fmla="*/ 6 w 12"/>
                <a:gd name="T11" fmla="*/ 2 h 12"/>
                <a:gd name="T12" fmla="*/ 2 w 12"/>
                <a:gd name="T13" fmla="*/ 6 h 12"/>
                <a:gd name="T14" fmla="*/ 6 w 12"/>
                <a:gd name="T15" fmla="*/ 10 h 12"/>
                <a:gd name="T16" fmla="*/ 10 w 12"/>
                <a:gd name="T17" fmla="*/ 6 h 12"/>
                <a:gd name="T18" fmla="*/ 6 w 12"/>
                <a:gd name="T1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ubicBezTo>
                    <a:pt x="12" y="10"/>
                    <a:pt x="10" y="12"/>
                    <a:pt x="6" y="12"/>
                  </a:cubicBezTo>
                  <a:close/>
                  <a:moveTo>
                    <a:pt x="6" y="2"/>
                  </a:moveTo>
                  <a:cubicBezTo>
                    <a:pt x="4" y="2"/>
                    <a:pt x="2" y="4"/>
                    <a:pt x="2" y="6"/>
                  </a:cubicBezTo>
                  <a:cubicBezTo>
                    <a:pt x="2" y="8"/>
                    <a:pt x="4" y="10"/>
                    <a:pt x="6" y="10"/>
                  </a:cubicBezTo>
                  <a:cubicBezTo>
                    <a:pt x="8" y="10"/>
                    <a:pt x="10" y="8"/>
                    <a:pt x="10" y="6"/>
                  </a:cubicBezTo>
                  <a:cubicBezTo>
                    <a:pt x="10" y="4"/>
                    <a:pt x="8" y="2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" name="íṩľïḑe"/>
            <p:cNvSpPr/>
            <p:nvPr/>
          </p:nvSpPr>
          <p:spPr bwMode="auto">
            <a:xfrm>
              <a:off x="3897990" y="2343562"/>
              <a:ext cx="126636" cy="946744"/>
            </a:xfrm>
            <a:custGeom>
              <a:avLst/>
              <a:gdLst>
                <a:gd name="T0" fmla="*/ 2 w 10"/>
                <a:gd name="T1" fmla="*/ 5 h 75"/>
                <a:gd name="T2" fmla="*/ 3 w 10"/>
                <a:gd name="T3" fmla="*/ 32 h 75"/>
                <a:gd name="T4" fmla="*/ 0 w 10"/>
                <a:gd name="T5" fmla="*/ 75 h 75"/>
                <a:gd name="T6" fmla="*/ 4 w 10"/>
                <a:gd name="T7" fmla="*/ 75 h 75"/>
                <a:gd name="T8" fmla="*/ 9 w 10"/>
                <a:gd name="T9" fmla="*/ 34 h 75"/>
                <a:gd name="T10" fmla="*/ 2 w 10"/>
                <a:gd name="T11" fmla="*/ 0 h 75"/>
                <a:gd name="T12" fmla="*/ 2 w 10"/>
                <a:gd name="T1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5">
                  <a:moveTo>
                    <a:pt x="2" y="5"/>
                  </a:moveTo>
                  <a:cubicBezTo>
                    <a:pt x="2" y="12"/>
                    <a:pt x="4" y="21"/>
                    <a:pt x="3" y="32"/>
                  </a:cubicBezTo>
                  <a:cubicBezTo>
                    <a:pt x="3" y="44"/>
                    <a:pt x="0" y="75"/>
                    <a:pt x="0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7" y="48"/>
                    <a:pt x="9" y="34"/>
                  </a:cubicBezTo>
                  <a:cubicBezTo>
                    <a:pt x="10" y="22"/>
                    <a:pt x="6" y="4"/>
                    <a:pt x="2" y="0"/>
                  </a:cubicBezTo>
                  <a:cubicBezTo>
                    <a:pt x="2" y="3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3F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" name="íṩlîďê"/>
            <p:cNvSpPr/>
            <p:nvPr/>
          </p:nvSpPr>
          <p:spPr bwMode="auto">
            <a:xfrm>
              <a:off x="3976385" y="2657133"/>
              <a:ext cx="1236193" cy="681415"/>
            </a:xfrm>
            <a:custGeom>
              <a:avLst/>
              <a:gdLst>
                <a:gd name="T0" fmla="*/ 95 w 98"/>
                <a:gd name="T1" fmla="*/ 0 h 54"/>
                <a:gd name="T2" fmla="*/ 75 w 98"/>
                <a:gd name="T3" fmla="*/ 16 h 54"/>
                <a:gd name="T4" fmla="*/ 0 w 98"/>
                <a:gd name="T5" fmla="*/ 52 h 54"/>
                <a:gd name="T6" fmla="*/ 0 w 98"/>
                <a:gd name="T7" fmla="*/ 54 h 54"/>
                <a:gd name="T8" fmla="*/ 75 w 98"/>
                <a:gd name="T9" fmla="*/ 21 h 54"/>
                <a:gd name="T10" fmla="*/ 98 w 98"/>
                <a:gd name="T11" fmla="*/ 3 h 54"/>
                <a:gd name="T12" fmla="*/ 95 w 98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54">
                  <a:moveTo>
                    <a:pt x="95" y="0"/>
                  </a:moveTo>
                  <a:cubicBezTo>
                    <a:pt x="89" y="5"/>
                    <a:pt x="81" y="11"/>
                    <a:pt x="75" y="16"/>
                  </a:cubicBezTo>
                  <a:cubicBezTo>
                    <a:pt x="48" y="33"/>
                    <a:pt x="0" y="52"/>
                    <a:pt x="0" y="52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46" y="39"/>
                    <a:pt x="75" y="21"/>
                  </a:cubicBezTo>
                  <a:cubicBezTo>
                    <a:pt x="83" y="16"/>
                    <a:pt x="92" y="9"/>
                    <a:pt x="98" y="3"/>
                  </a:cubicBezTo>
                  <a:cubicBezTo>
                    <a:pt x="97" y="2"/>
                    <a:pt x="96" y="1"/>
                    <a:pt x="95" y="0"/>
                  </a:cubicBezTo>
                  <a:close/>
                </a:path>
              </a:pathLst>
            </a:custGeom>
            <a:solidFill>
              <a:srgbClr val="3F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" name="îšlîdé"/>
            <p:cNvSpPr/>
            <p:nvPr/>
          </p:nvSpPr>
          <p:spPr bwMode="auto">
            <a:xfrm>
              <a:off x="3813567" y="2066173"/>
              <a:ext cx="198999" cy="464328"/>
            </a:xfrm>
            <a:custGeom>
              <a:avLst/>
              <a:gdLst>
                <a:gd name="T0" fmla="*/ 0 w 16"/>
                <a:gd name="T1" fmla="*/ 30 h 37"/>
                <a:gd name="T2" fmla="*/ 6 w 16"/>
                <a:gd name="T3" fmla="*/ 9 h 37"/>
                <a:gd name="T4" fmla="*/ 15 w 16"/>
                <a:gd name="T5" fmla="*/ 0 h 37"/>
                <a:gd name="T6" fmla="*/ 10 w 16"/>
                <a:gd name="T7" fmla="*/ 32 h 37"/>
                <a:gd name="T8" fmla="*/ 0 w 16"/>
                <a:gd name="T9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7">
                  <a:moveTo>
                    <a:pt x="0" y="30"/>
                  </a:moveTo>
                  <a:cubicBezTo>
                    <a:pt x="0" y="30"/>
                    <a:pt x="1" y="17"/>
                    <a:pt x="6" y="9"/>
                  </a:cubicBezTo>
                  <a:cubicBezTo>
                    <a:pt x="12" y="1"/>
                    <a:pt x="15" y="0"/>
                    <a:pt x="15" y="0"/>
                  </a:cubicBezTo>
                  <a:cubicBezTo>
                    <a:pt x="15" y="0"/>
                    <a:pt x="16" y="25"/>
                    <a:pt x="10" y="32"/>
                  </a:cubicBezTo>
                  <a:cubicBezTo>
                    <a:pt x="3" y="37"/>
                    <a:pt x="0" y="30"/>
                    <a:pt x="0" y="30"/>
                  </a:cubicBezTo>
                  <a:close/>
                </a:path>
              </a:pathLst>
            </a:custGeom>
            <a:solidFill>
              <a:srgbClr val="775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" name="í$ḻíḓè"/>
            <p:cNvSpPr/>
            <p:nvPr/>
          </p:nvSpPr>
          <p:spPr bwMode="auto">
            <a:xfrm>
              <a:off x="4054775" y="4713434"/>
              <a:ext cx="337691" cy="404025"/>
            </a:xfrm>
            <a:custGeom>
              <a:avLst/>
              <a:gdLst>
                <a:gd name="T0" fmla="*/ 10 w 27"/>
                <a:gd name="T1" fmla="*/ 0 h 32"/>
                <a:gd name="T2" fmla="*/ 3 w 27"/>
                <a:gd name="T3" fmla="*/ 9 h 32"/>
                <a:gd name="T4" fmla="*/ 15 w 27"/>
                <a:gd name="T5" fmla="*/ 26 h 32"/>
                <a:gd name="T6" fmla="*/ 27 w 27"/>
                <a:gd name="T7" fmla="*/ 26 h 32"/>
                <a:gd name="T8" fmla="*/ 18 w 27"/>
                <a:gd name="T9" fmla="*/ 13 h 32"/>
                <a:gd name="T10" fmla="*/ 10 w 27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32">
                  <a:moveTo>
                    <a:pt x="10" y="0"/>
                  </a:moveTo>
                  <a:cubicBezTo>
                    <a:pt x="10" y="0"/>
                    <a:pt x="0" y="2"/>
                    <a:pt x="3" y="9"/>
                  </a:cubicBezTo>
                  <a:cubicBezTo>
                    <a:pt x="6" y="15"/>
                    <a:pt x="8" y="18"/>
                    <a:pt x="15" y="26"/>
                  </a:cubicBezTo>
                  <a:cubicBezTo>
                    <a:pt x="19" y="32"/>
                    <a:pt x="27" y="26"/>
                    <a:pt x="27" y="26"/>
                  </a:cubicBezTo>
                  <a:cubicBezTo>
                    <a:pt x="27" y="26"/>
                    <a:pt x="22" y="19"/>
                    <a:pt x="18" y="13"/>
                  </a:cubicBezTo>
                  <a:cubicBezTo>
                    <a:pt x="14" y="6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" name="ísļîďé"/>
            <p:cNvSpPr/>
            <p:nvPr/>
          </p:nvSpPr>
          <p:spPr bwMode="auto">
            <a:xfrm>
              <a:off x="4036687" y="4815945"/>
              <a:ext cx="114576" cy="72362"/>
            </a:xfrm>
            <a:custGeom>
              <a:avLst/>
              <a:gdLst>
                <a:gd name="T0" fmla="*/ 15 w 19"/>
                <a:gd name="T1" fmla="*/ 0 h 12"/>
                <a:gd name="T2" fmla="*/ 0 w 19"/>
                <a:gd name="T3" fmla="*/ 8 h 12"/>
                <a:gd name="T4" fmla="*/ 5 w 19"/>
                <a:gd name="T5" fmla="*/ 12 h 12"/>
                <a:gd name="T6" fmla="*/ 19 w 19"/>
                <a:gd name="T7" fmla="*/ 4 h 12"/>
                <a:gd name="T8" fmla="*/ 15 w 1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0"/>
                  </a:moveTo>
                  <a:lnTo>
                    <a:pt x="0" y="8"/>
                  </a:lnTo>
                  <a:lnTo>
                    <a:pt x="5" y="12"/>
                  </a:lnTo>
                  <a:lnTo>
                    <a:pt x="19" y="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" name="ïSľïḓè"/>
            <p:cNvSpPr/>
            <p:nvPr/>
          </p:nvSpPr>
          <p:spPr bwMode="auto">
            <a:xfrm>
              <a:off x="4151259" y="4990823"/>
              <a:ext cx="102515" cy="90455"/>
            </a:xfrm>
            <a:custGeom>
              <a:avLst/>
              <a:gdLst>
                <a:gd name="T0" fmla="*/ 15 w 17"/>
                <a:gd name="T1" fmla="*/ 0 h 15"/>
                <a:gd name="T2" fmla="*/ 0 w 17"/>
                <a:gd name="T3" fmla="*/ 9 h 15"/>
                <a:gd name="T4" fmla="*/ 2 w 17"/>
                <a:gd name="T5" fmla="*/ 15 h 15"/>
                <a:gd name="T6" fmla="*/ 17 w 17"/>
                <a:gd name="T7" fmla="*/ 6 h 15"/>
                <a:gd name="T8" fmla="*/ 15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5" y="0"/>
                  </a:moveTo>
                  <a:lnTo>
                    <a:pt x="0" y="9"/>
                  </a:lnTo>
                  <a:lnTo>
                    <a:pt x="2" y="15"/>
                  </a:lnTo>
                  <a:lnTo>
                    <a:pt x="17" y="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" name="îṣ1íḓè"/>
            <p:cNvSpPr/>
            <p:nvPr/>
          </p:nvSpPr>
          <p:spPr bwMode="auto">
            <a:xfrm>
              <a:off x="4507043" y="4966702"/>
              <a:ext cx="241208" cy="452267"/>
            </a:xfrm>
            <a:custGeom>
              <a:avLst/>
              <a:gdLst>
                <a:gd name="T0" fmla="*/ 19 w 19"/>
                <a:gd name="T1" fmla="*/ 3 h 36"/>
                <a:gd name="T2" fmla="*/ 8 w 19"/>
                <a:gd name="T3" fmla="*/ 9 h 36"/>
                <a:gd name="T4" fmla="*/ 1 w 19"/>
                <a:gd name="T5" fmla="*/ 29 h 36"/>
                <a:gd name="T6" fmla="*/ 8 w 19"/>
                <a:gd name="T7" fmla="*/ 36 h 36"/>
                <a:gd name="T8" fmla="*/ 19 w 19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6">
                  <a:moveTo>
                    <a:pt x="19" y="3"/>
                  </a:moveTo>
                  <a:cubicBezTo>
                    <a:pt x="19" y="3"/>
                    <a:pt x="12" y="0"/>
                    <a:pt x="8" y="9"/>
                  </a:cubicBezTo>
                  <a:cubicBezTo>
                    <a:pt x="4" y="17"/>
                    <a:pt x="0" y="24"/>
                    <a:pt x="1" y="29"/>
                  </a:cubicBezTo>
                  <a:cubicBezTo>
                    <a:pt x="3" y="33"/>
                    <a:pt x="8" y="36"/>
                    <a:pt x="8" y="36"/>
                  </a:cubicBezTo>
                  <a:cubicBezTo>
                    <a:pt x="8" y="36"/>
                    <a:pt x="13" y="23"/>
                    <a:pt x="19" y="3"/>
                  </a:cubicBez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" name="iŝ1íḋe"/>
            <p:cNvSpPr/>
            <p:nvPr/>
          </p:nvSpPr>
          <p:spPr bwMode="auto">
            <a:xfrm>
              <a:off x="4470861" y="5207910"/>
              <a:ext cx="108544" cy="72362"/>
            </a:xfrm>
            <a:custGeom>
              <a:avLst/>
              <a:gdLst>
                <a:gd name="T0" fmla="*/ 0 w 18"/>
                <a:gd name="T1" fmla="*/ 4 h 12"/>
                <a:gd name="T2" fmla="*/ 14 w 18"/>
                <a:gd name="T3" fmla="*/ 12 h 12"/>
                <a:gd name="T4" fmla="*/ 18 w 18"/>
                <a:gd name="T5" fmla="*/ 8 h 12"/>
                <a:gd name="T6" fmla="*/ 4 w 18"/>
                <a:gd name="T7" fmla="*/ 0 h 12"/>
                <a:gd name="T8" fmla="*/ 0 w 18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4"/>
                  </a:moveTo>
                  <a:lnTo>
                    <a:pt x="14" y="12"/>
                  </a:lnTo>
                  <a:lnTo>
                    <a:pt x="18" y="8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" name="ïṩ1îdé"/>
            <p:cNvSpPr/>
            <p:nvPr/>
          </p:nvSpPr>
          <p:spPr bwMode="auto">
            <a:xfrm>
              <a:off x="4555284" y="5045093"/>
              <a:ext cx="102515" cy="72362"/>
            </a:xfrm>
            <a:custGeom>
              <a:avLst/>
              <a:gdLst>
                <a:gd name="T0" fmla="*/ 0 w 17"/>
                <a:gd name="T1" fmla="*/ 6 h 12"/>
                <a:gd name="T2" fmla="*/ 13 w 17"/>
                <a:gd name="T3" fmla="*/ 12 h 12"/>
                <a:gd name="T4" fmla="*/ 17 w 17"/>
                <a:gd name="T5" fmla="*/ 6 h 12"/>
                <a:gd name="T6" fmla="*/ 2 w 17"/>
                <a:gd name="T7" fmla="*/ 0 h 12"/>
                <a:gd name="T8" fmla="*/ 0 w 17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0" y="6"/>
                  </a:moveTo>
                  <a:lnTo>
                    <a:pt x="13" y="12"/>
                  </a:lnTo>
                  <a:lnTo>
                    <a:pt x="17" y="6"/>
                  </a:lnTo>
                  <a:lnTo>
                    <a:pt x="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" name="íşḷiḍè"/>
            <p:cNvSpPr/>
            <p:nvPr/>
          </p:nvSpPr>
          <p:spPr bwMode="auto">
            <a:xfrm>
              <a:off x="6105044" y="5141576"/>
              <a:ext cx="180906" cy="277389"/>
            </a:xfrm>
            <a:custGeom>
              <a:avLst/>
              <a:gdLst>
                <a:gd name="T0" fmla="*/ 14 w 14"/>
                <a:gd name="T1" fmla="*/ 2 h 22"/>
                <a:gd name="T2" fmla="*/ 5 w 14"/>
                <a:gd name="T3" fmla="*/ 8 h 22"/>
                <a:gd name="T4" fmla="*/ 6 w 14"/>
                <a:gd name="T5" fmla="*/ 22 h 22"/>
                <a:gd name="T6" fmla="*/ 14 w 14"/>
                <a:gd name="T7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2">
                  <a:moveTo>
                    <a:pt x="14" y="2"/>
                  </a:moveTo>
                  <a:cubicBezTo>
                    <a:pt x="14" y="2"/>
                    <a:pt x="9" y="0"/>
                    <a:pt x="5" y="8"/>
                  </a:cubicBezTo>
                  <a:cubicBezTo>
                    <a:pt x="0" y="16"/>
                    <a:pt x="6" y="22"/>
                    <a:pt x="6" y="22"/>
                  </a:cubicBezTo>
                  <a:lnTo>
                    <a:pt x="14" y="2"/>
                  </a:ln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" name="îŝļîḓê"/>
            <p:cNvSpPr/>
            <p:nvPr/>
          </p:nvSpPr>
          <p:spPr bwMode="auto">
            <a:xfrm>
              <a:off x="5966352" y="5069214"/>
              <a:ext cx="217087" cy="289450"/>
            </a:xfrm>
            <a:custGeom>
              <a:avLst/>
              <a:gdLst>
                <a:gd name="T0" fmla="*/ 13 w 17"/>
                <a:gd name="T1" fmla="*/ 0 h 23"/>
                <a:gd name="T2" fmla="*/ 13 w 17"/>
                <a:gd name="T3" fmla="*/ 14 h 23"/>
                <a:gd name="T4" fmla="*/ 0 w 17"/>
                <a:gd name="T5" fmla="*/ 19 h 23"/>
                <a:gd name="T6" fmla="*/ 13 w 1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3">
                  <a:moveTo>
                    <a:pt x="13" y="0"/>
                  </a:moveTo>
                  <a:cubicBezTo>
                    <a:pt x="13" y="0"/>
                    <a:pt x="17" y="5"/>
                    <a:pt x="13" y="14"/>
                  </a:cubicBezTo>
                  <a:cubicBezTo>
                    <a:pt x="9" y="23"/>
                    <a:pt x="0" y="19"/>
                    <a:pt x="0" y="19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" name="íŝ1ïďè"/>
            <p:cNvSpPr/>
            <p:nvPr/>
          </p:nvSpPr>
          <p:spPr bwMode="auto">
            <a:xfrm>
              <a:off x="6092984" y="5195850"/>
              <a:ext cx="114576" cy="96483"/>
            </a:xfrm>
            <a:custGeom>
              <a:avLst/>
              <a:gdLst>
                <a:gd name="T0" fmla="*/ 0 w 19"/>
                <a:gd name="T1" fmla="*/ 8 h 16"/>
                <a:gd name="T2" fmla="*/ 15 w 19"/>
                <a:gd name="T3" fmla="*/ 16 h 16"/>
                <a:gd name="T4" fmla="*/ 19 w 19"/>
                <a:gd name="T5" fmla="*/ 8 h 16"/>
                <a:gd name="T6" fmla="*/ 2 w 19"/>
                <a:gd name="T7" fmla="*/ 0 h 16"/>
                <a:gd name="T8" fmla="*/ 0 w 19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6">
                  <a:moveTo>
                    <a:pt x="0" y="8"/>
                  </a:moveTo>
                  <a:lnTo>
                    <a:pt x="15" y="16"/>
                  </a:lnTo>
                  <a:lnTo>
                    <a:pt x="19" y="8"/>
                  </a:lnTo>
                  <a:lnTo>
                    <a:pt x="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3" name="î$ľîḍe"/>
            <p:cNvSpPr/>
            <p:nvPr/>
          </p:nvSpPr>
          <p:spPr bwMode="auto">
            <a:xfrm>
              <a:off x="7256815" y="5081274"/>
              <a:ext cx="108544" cy="265329"/>
            </a:xfrm>
            <a:custGeom>
              <a:avLst/>
              <a:gdLst>
                <a:gd name="T0" fmla="*/ 0 w 9"/>
                <a:gd name="T1" fmla="*/ 0 h 21"/>
                <a:gd name="T2" fmla="*/ 9 w 9"/>
                <a:gd name="T3" fmla="*/ 11 h 21"/>
                <a:gd name="T4" fmla="*/ 1 w 9"/>
                <a:gd name="T5" fmla="*/ 21 h 21"/>
                <a:gd name="T6" fmla="*/ 0 w 9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0" y="0"/>
                  </a:moveTo>
                  <a:cubicBezTo>
                    <a:pt x="0" y="0"/>
                    <a:pt x="9" y="2"/>
                    <a:pt x="9" y="11"/>
                  </a:cubicBezTo>
                  <a:cubicBezTo>
                    <a:pt x="9" y="21"/>
                    <a:pt x="1" y="21"/>
                    <a:pt x="1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" name="işḻíḓè"/>
            <p:cNvSpPr/>
            <p:nvPr/>
          </p:nvSpPr>
          <p:spPr bwMode="auto">
            <a:xfrm>
              <a:off x="7389479" y="5027004"/>
              <a:ext cx="126636" cy="307542"/>
            </a:xfrm>
            <a:custGeom>
              <a:avLst/>
              <a:gdLst>
                <a:gd name="T0" fmla="*/ 8 w 10"/>
                <a:gd name="T1" fmla="*/ 0 h 24"/>
                <a:gd name="T2" fmla="*/ 1 w 10"/>
                <a:gd name="T3" fmla="*/ 15 h 24"/>
                <a:gd name="T4" fmla="*/ 10 w 10"/>
                <a:gd name="T5" fmla="*/ 24 h 24"/>
                <a:gd name="T6" fmla="*/ 8 w 1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4">
                  <a:moveTo>
                    <a:pt x="8" y="0"/>
                  </a:moveTo>
                  <a:cubicBezTo>
                    <a:pt x="8" y="0"/>
                    <a:pt x="0" y="7"/>
                    <a:pt x="1" y="15"/>
                  </a:cubicBezTo>
                  <a:cubicBezTo>
                    <a:pt x="2" y="23"/>
                    <a:pt x="10" y="24"/>
                    <a:pt x="10" y="24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" name="íṡ1ïḑê"/>
            <p:cNvSpPr/>
            <p:nvPr/>
          </p:nvSpPr>
          <p:spPr bwMode="auto">
            <a:xfrm>
              <a:off x="5296997" y="2693314"/>
              <a:ext cx="820108" cy="331663"/>
            </a:xfrm>
            <a:custGeom>
              <a:avLst/>
              <a:gdLst>
                <a:gd name="T0" fmla="*/ 4 w 65"/>
                <a:gd name="T1" fmla="*/ 16 h 26"/>
                <a:gd name="T2" fmla="*/ 9 w 65"/>
                <a:gd name="T3" fmla="*/ 2 h 26"/>
                <a:gd name="T4" fmla="*/ 48 w 65"/>
                <a:gd name="T5" fmla="*/ 2 h 26"/>
                <a:gd name="T6" fmla="*/ 65 w 65"/>
                <a:gd name="T7" fmla="*/ 12 h 26"/>
                <a:gd name="T8" fmla="*/ 60 w 65"/>
                <a:gd name="T9" fmla="*/ 26 h 26"/>
                <a:gd name="T10" fmla="*/ 9 w 65"/>
                <a:gd name="T11" fmla="*/ 22 h 26"/>
                <a:gd name="T12" fmla="*/ 4 w 65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6">
                  <a:moveTo>
                    <a:pt x="4" y="16"/>
                  </a:moveTo>
                  <a:cubicBezTo>
                    <a:pt x="4" y="16"/>
                    <a:pt x="0" y="0"/>
                    <a:pt x="9" y="2"/>
                  </a:cubicBezTo>
                  <a:cubicBezTo>
                    <a:pt x="17" y="5"/>
                    <a:pt x="34" y="5"/>
                    <a:pt x="48" y="2"/>
                  </a:cubicBezTo>
                  <a:cubicBezTo>
                    <a:pt x="63" y="0"/>
                    <a:pt x="65" y="0"/>
                    <a:pt x="65" y="12"/>
                  </a:cubicBezTo>
                  <a:cubicBezTo>
                    <a:pt x="65" y="20"/>
                    <a:pt x="60" y="26"/>
                    <a:pt x="60" y="26"/>
                  </a:cubicBezTo>
                  <a:cubicBezTo>
                    <a:pt x="9" y="22"/>
                    <a:pt x="9" y="22"/>
                    <a:pt x="9" y="22"/>
                  </a:cubicBezTo>
                  <a:lnTo>
                    <a:pt x="4" y="16"/>
                  </a:lnTo>
                  <a:close/>
                </a:path>
              </a:pathLst>
            </a:custGeom>
            <a:solidFill>
              <a:srgbClr val="5B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" name="îṥ1îḓe"/>
            <p:cNvSpPr/>
            <p:nvPr/>
          </p:nvSpPr>
          <p:spPr bwMode="auto">
            <a:xfrm>
              <a:off x="7329177" y="5183789"/>
              <a:ext cx="138697" cy="60302"/>
            </a:xfrm>
            <a:custGeom>
              <a:avLst/>
              <a:gdLst>
                <a:gd name="T0" fmla="*/ 0 w 23"/>
                <a:gd name="T1" fmla="*/ 2 h 10"/>
                <a:gd name="T2" fmla="*/ 0 w 23"/>
                <a:gd name="T3" fmla="*/ 10 h 10"/>
                <a:gd name="T4" fmla="*/ 23 w 23"/>
                <a:gd name="T5" fmla="*/ 8 h 10"/>
                <a:gd name="T6" fmla="*/ 19 w 23"/>
                <a:gd name="T7" fmla="*/ 0 h 10"/>
                <a:gd name="T8" fmla="*/ 0 w 2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0" y="2"/>
                  </a:moveTo>
                  <a:lnTo>
                    <a:pt x="0" y="10"/>
                  </a:lnTo>
                  <a:lnTo>
                    <a:pt x="23" y="8"/>
                  </a:lnTo>
                  <a:lnTo>
                    <a:pt x="19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" name="ïś1iḋè"/>
            <p:cNvSpPr/>
            <p:nvPr/>
          </p:nvSpPr>
          <p:spPr bwMode="auto">
            <a:xfrm>
              <a:off x="5423633" y="3694328"/>
              <a:ext cx="494477" cy="554779"/>
            </a:xfrm>
            <a:custGeom>
              <a:avLst/>
              <a:gdLst>
                <a:gd name="T0" fmla="*/ 12 w 39"/>
                <a:gd name="T1" fmla="*/ 0 h 44"/>
                <a:gd name="T2" fmla="*/ 8 w 39"/>
                <a:gd name="T3" fmla="*/ 27 h 44"/>
                <a:gd name="T4" fmla="*/ 0 w 39"/>
                <a:gd name="T5" fmla="*/ 42 h 44"/>
                <a:gd name="T6" fmla="*/ 21 w 39"/>
                <a:gd name="T7" fmla="*/ 44 h 44"/>
                <a:gd name="T8" fmla="*/ 39 w 39"/>
                <a:gd name="T9" fmla="*/ 44 h 44"/>
                <a:gd name="T10" fmla="*/ 35 w 39"/>
                <a:gd name="T11" fmla="*/ 38 h 44"/>
                <a:gd name="T12" fmla="*/ 25 w 39"/>
                <a:gd name="T13" fmla="*/ 34 h 44"/>
                <a:gd name="T14" fmla="*/ 26 w 39"/>
                <a:gd name="T15" fmla="*/ 0 h 44"/>
                <a:gd name="T16" fmla="*/ 12 w 39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44">
                  <a:moveTo>
                    <a:pt x="12" y="0"/>
                  </a:moveTo>
                  <a:cubicBezTo>
                    <a:pt x="12" y="0"/>
                    <a:pt x="11" y="17"/>
                    <a:pt x="8" y="27"/>
                  </a:cubicBezTo>
                  <a:cubicBezTo>
                    <a:pt x="5" y="37"/>
                    <a:pt x="0" y="42"/>
                    <a:pt x="0" y="42"/>
                  </a:cubicBezTo>
                  <a:cubicBezTo>
                    <a:pt x="0" y="42"/>
                    <a:pt x="16" y="44"/>
                    <a:pt x="21" y="44"/>
                  </a:cubicBezTo>
                  <a:cubicBezTo>
                    <a:pt x="26" y="44"/>
                    <a:pt x="39" y="44"/>
                    <a:pt x="39" y="44"/>
                  </a:cubicBezTo>
                  <a:cubicBezTo>
                    <a:pt x="39" y="44"/>
                    <a:pt x="39" y="41"/>
                    <a:pt x="35" y="38"/>
                  </a:cubicBezTo>
                  <a:cubicBezTo>
                    <a:pt x="33" y="36"/>
                    <a:pt x="26" y="35"/>
                    <a:pt x="25" y="34"/>
                  </a:cubicBezTo>
                  <a:cubicBezTo>
                    <a:pt x="21" y="28"/>
                    <a:pt x="26" y="0"/>
                    <a:pt x="26" y="0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" name="işļîdê"/>
            <p:cNvSpPr/>
            <p:nvPr/>
          </p:nvSpPr>
          <p:spPr bwMode="auto">
            <a:xfrm>
              <a:off x="5049761" y="2819950"/>
              <a:ext cx="1308556" cy="1001014"/>
            </a:xfrm>
            <a:custGeom>
              <a:avLst/>
              <a:gdLst>
                <a:gd name="T0" fmla="*/ 3 w 104"/>
                <a:gd name="T1" fmla="*/ 0 h 79"/>
                <a:gd name="T2" fmla="*/ 4 w 104"/>
                <a:gd name="T3" fmla="*/ 46 h 79"/>
                <a:gd name="T4" fmla="*/ 56 w 104"/>
                <a:gd name="T5" fmla="*/ 78 h 79"/>
                <a:gd name="T6" fmla="*/ 90 w 104"/>
                <a:gd name="T7" fmla="*/ 78 h 79"/>
                <a:gd name="T8" fmla="*/ 104 w 104"/>
                <a:gd name="T9" fmla="*/ 59 h 79"/>
                <a:gd name="T10" fmla="*/ 102 w 104"/>
                <a:gd name="T11" fmla="*/ 8 h 79"/>
                <a:gd name="T12" fmla="*/ 87 w 104"/>
                <a:gd name="T13" fmla="*/ 3 h 79"/>
                <a:gd name="T14" fmla="*/ 38 w 104"/>
                <a:gd name="T15" fmla="*/ 5 h 79"/>
                <a:gd name="T16" fmla="*/ 3 w 104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79">
                  <a:moveTo>
                    <a:pt x="3" y="0"/>
                  </a:moveTo>
                  <a:cubicBezTo>
                    <a:pt x="3" y="0"/>
                    <a:pt x="0" y="20"/>
                    <a:pt x="4" y="46"/>
                  </a:cubicBezTo>
                  <a:cubicBezTo>
                    <a:pt x="8" y="71"/>
                    <a:pt x="30" y="78"/>
                    <a:pt x="56" y="78"/>
                  </a:cubicBezTo>
                  <a:cubicBezTo>
                    <a:pt x="82" y="78"/>
                    <a:pt x="82" y="79"/>
                    <a:pt x="90" y="78"/>
                  </a:cubicBezTo>
                  <a:cubicBezTo>
                    <a:pt x="97" y="78"/>
                    <a:pt x="104" y="75"/>
                    <a:pt x="104" y="59"/>
                  </a:cubicBezTo>
                  <a:cubicBezTo>
                    <a:pt x="104" y="46"/>
                    <a:pt x="104" y="17"/>
                    <a:pt x="102" y="8"/>
                  </a:cubicBezTo>
                  <a:cubicBezTo>
                    <a:pt x="97" y="2"/>
                    <a:pt x="93" y="2"/>
                    <a:pt x="87" y="3"/>
                  </a:cubicBezTo>
                  <a:cubicBezTo>
                    <a:pt x="81" y="4"/>
                    <a:pt x="52" y="7"/>
                    <a:pt x="38" y="5"/>
                  </a:cubicBezTo>
                  <a:cubicBezTo>
                    <a:pt x="24" y="3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3F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" name="iṧļîďè"/>
            <p:cNvSpPr/>
            <p:nvPr/>
          </p:nvSpPr>
          <p:spPr bwMode="auto">
            <a:xfrm>
              <a:off x="5224635" y="2862160"/>
              <a:ext cx="693475" cy="717596"/>
            </a:xfrm>
            <a:custGeom>
              <a:avLst/>
              <a:gdLst>
                <a:gd name="T0" fmla="*/ 9 w 55"/>
                <a:gd name="T1" fmla="*/ 0 h 57"/>
                <a:gd name="T2" fmla="*/ 2 w 55"/>
                <a:gd name="T3" fmla="*/ 21 h 57"/>
                <a:gd name="T4" fmla="*/ 9 w 55"/>
                <a:gd name="T5" fmla="*/ 49 h 57"/>
                <a:gd name="T6" fmla="*/ 38 w 55"/>
                <a:gd name="T7" fmla="*/ 55 h 57"/>
                <a:gd name="T8" fmla="*/ 47 w 55"/>
                <a:gd name="T9" fmla="*/ 36 h 57"/>
                <a:gd name="T10" fmla="*/ 55 w 55"/>
                <a:gd name="T11" fmla="*/ 2 h 57"/>
                <a:gd name="T12" fmla="*/ 9 w 55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7">
                  <a:moveTo>
                    <a:pt x="9" y="0"/>
                  </a:moveTo>
                  <a:cubicBezTo>
                    <a:pt x="9" y="0"/>
                    <a:pt x="4" y="10"/>
                    <a:pt x="2" y="21"/>
                  </a:cubicBezTo>
                  <a:cubicBezTo>
                    <a:pt x="0" y="31"/>
                    <a:pt x="2" y="43"/>
                    <a:pt x="9" y="49"/>
                  </a:cubicBezTo>
                  <a:cubicBezTo>
                    <a:pt x="15" y="54"/>
                    <a:pt x="30" y="57"/>
                    <a:pt x="38" y="55"/>
                  </a:cubicBezTo>
                  <a:cubicBezTo>
                    <a:pt x="46" y="54"/>
                    <a:pt x="47" y="45"/>
                    <a:pt x="47" y="36"/>
                  </a:cubicBezTo>
                  <a:cubicBezTo>
                    <a:pt x="47" y="26"/>
                    <a:pt x="55" y="2"/>
                    <a:pt x="55" y="2"/>
                  </a:cubicBezTo>
                  <a:cubicBezTo>
                    <a:pt x="55" y="2"/>
                    <a:pt x="23" y="2"/>
                    <a:pt x="9" y="0"/>
                  </a:cubicBezTo>
                  <a:close/>
                </a:path>
              </a:pathLst>
            </a:custGeom>
            <a:solidFill>
              <a:srgbClr val="5B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" name="ísḻiḋè"/>
            <p:cNvSpPr/>
            <p:nvPr/>
          </p:nvSpPr>
          <p:spPr bwMode="auto">
            <a:xfrm>
              <a:off x="6044742" y="3477240"/>
              <a:ext cx="211059" cy="241208"/>
            </a:xfrm>
            <a:custGeom>
              <a:avLst/>
              <a:gdLst>
                <a:gd name="T0" fmla="*/ 9 w 17"/>
                <a:gd name="T1" fmla="*/ 0 h 19"/>
                <a:gd name="T2" fmla="*/ 1 w 17"/>
                <a:gd name="T3" fmla="*/ 5 h 19"/>
                <a:gd name="T4" fmla="*/ 5 w 17"/>
                <a:gd name="T5" fmla="*/ 15 h 19"/>
                <a:gd name="T6" fmla="*/ 13 w 17"/>
                <a:gd name="T7" fmla="*/ 15 h 19"/>
                <a:gd name="T8" fmla="*/ 17 w 17"/>
                <a:gd name="T9" fmla="*/ 5 h 19"/>
                <a:gd name="T10" fmla="*/ 9 w 17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9">
                  <a:moveTo>
                    <a:pt x="9" y="0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1" y="9"/>
                    <a:pt x="3" y="12"/>
                    <a:pt x="5" y="15"/>
                  </a:cubicBezTo>
                  <a:cubicBezTo>
                    <a:pt x="8" y="19"/>
                    <a:pt x="11" y="18"/>
                    <a:pt x="13" y="15"/>
                  </a:cubicBezTo>
                  <a:cubicBezTo>
                    <a:pt x="15" y="12"/>
                    <a:pt x="17" y="9"/>
                    <a:pt x="17" y="5"/>
                  </a:cubicBezTo>
                  <a:cubicBezTo>
                    <a:pt x="17" y="2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CA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" name="ïṥ1íḍè"/>
            <p:cNvSpPr/>
            <p:nvPr/>
          </p:nvSpPr>
          <p:spPr bwMode="auto">
            <a:xfrm>
              <a:off x="6008561" y="3338547"/>
              <a:ext cx="223119" cy="343723"/>
            </a:xfrm>
            <a:custGeom>
              <a:avLst/>
              <a:gdLst>
                <a:gd name="T0" fmla="*/ 12 w 18"/>
                <a:gd name="T1" fmla="*/ 13 h 27"/>
                <a:gd name="T2" fmla="*/ 6 w 18"/>
                <a:gd name="T3" fmla="*/ 17 h 27"/>
                <a:gd name="T4" fmla="*/ 9 w 18"/>
                <a:gd name="T5" fmla="*/ 24 h 27"/>
                <a:gd name="T6" fmla="*/ 15 w 18"/>
                <a:gd name="T7" fmla="*/ 24 h 27"/>
                <a:gd name="T8" fmla="*/ 18 w 18"/>
                <a:gd name="T9" fmla="*/ 17 h 27"/>
                <a:gd name="T10" fmla="*/ 12 w 18"/>
                <a:gd name="T1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7">
                  <a:moveTo>
                    <a:pt x="12" y="13"/>
                  </a:moveTo>
                  <a:cubicBezTo>
                    <a:pt x="13" y="14"/>
                    <a:pt x="5" y="14"/>
                    <a:pt x="6" y="17"/>
                  </a:cubicBezTo>
                  <a:cubicBezTo>
                    <a:pt x="6" y="20"/>
                    <a:pt x="7" y="22"/>
                    <a:pt x="9" y="24"/>
                  </a:cubicBezTo>
                  <a:cubicBezTo>
                    <a:pt x="11" y="27"/>
                    <a:pt x="13" y="26"/>
                    <a:pt x="15" y="24"/>
                  </a:cubicBezTo>
                  <a:cubicBezTo>
                    <a:pt x="16" y="22"/>
                    <a:pt x="17" y="20"/>
                    <a:pt x="18" y="17"/>
                  </a:cubicBezTo>
                  <a:cubicBezTo>
                    <a:pt x="18" y="14"/>
                    <a:pt x="0" y="0"/>
                    <a:pt x="1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2" name="íšľíḓe"/>
            <p:cNvSpPr/>
            <p:nvPr/>
          </p:nvSpPr>
          <p:spPr bwMode="auto">
            <a:xfrm>
              <a:off x="5085942" y="2819950"/>
              <a:ext cx="1236193" cy="958804"/>
            </a:xfrm>
            <a:custGeom>
              <a:avLst/>
              <a:gdLst>
                <a:gd name="T0" fmla="*/ 78 w 98"/>
                <a:gd name="T1" fmla="*/ 75 h 76"/>
                <a:gd name="T2" fmla="*/ 73 w 98"/>
                <a:gd name="T3" fmla="*/ 75 h 76"/>
                <a:gd name="T4" fmla="*/ 65 w 98"/>
                <a:gd name="T5" fmla="*/ 75 h 76"/>
                <a:gd name="T6" fmla="*/ 29 w 98"/>
                <a:gd name="T7" fmla="*/ 72 h 76"/>
                <a:gd name="T8" fmla="*/ 4 w 98"/>
                <a:gd name="T9" fmla="*/ 48 h 76"/>
                <a:gd name="T10" fmla="*/ 2 w 98"/>
                <a:gd name="T11" fmla="*/ 0 h 76"/>
                <a:gd name="T12" fmla="*/ 4 w 98"/>
                <a:gd name="T13" fmla="*/ 0 h 76"/>
                <a:gd name="T14" fmla="*/ 6 w 98"/>
                <a:gd name="T15" fmla="*/ 47 h 76"/>
                <a:gd name="T16" fmla="*/ 29 w 98"/>
                <a:gd name="T17" fmla="*/ 70 h 76"/>
                <a:gd name="T18" fmla="*/ 65 w 98"/>
                <a:gd name="T19" fmla="*/ 74 h 76"/>
                <a:gd name="T20" fmla="*/ 73 w 98"/>
                <a:gd name="T21" fmla="*/ 74 h 76"/>
                <a:gd name="T22" fmla="*/ 92 w 98"/>
                <a:gd name="T23" fmla="*/ 70 h 76"/>
                <a:gd name="T24" fmla="*/ 96 w 98"/>
                <a:gd name="T25" fmla="*/ 51 h 76"/>
                <a:gd name="T26" fmla="*/ 95 w 98"/>
                <a:gd name="T27" fmla="*/ 5 h 76"/>
                <a:gd name="T28" fmla="*/ 97 w 98"/>
                <a:gd name="T29" fmla="*/ 6 h 76"/>
                <a:gd name="T30" fmla="*/ 98 w 98"/>
                <a:gd name="T31" fmla="*/ 51 h 76"/>
                <a:gd name="T32" fmla="*/ 94 w 98"/>
                <a:gd name="T33" fmla="*/ 71 h 76"/>
                <a:gd name="T34" fmla="*/ 78 w 98"/>
                <a:gd name="T35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76">
                  <a:moveTo>
                    <a:pt x="78" y="75"/>
                  </a:moveTo>
                  <a:cubicBezTo>
                    <a:pt x="77" y="75"/>
                    <a:pt x="75" y="75"/>
                    <a:pt x="73" y="75"/>
                  </a:cubicBezTo>
                  <a:cubicBezTo>
                    <a:pt x="71" y="75"/>
                    <a:pt x="68" y="75"/>
                    <a:pt x="65" y="75"/>
                  </a:cubicBezTo>
                  <a:cubicBezTo>
                    <a:pt x="56" y="75"/>
                    <a:pt x="41" y="76"/>
                    <a:pt x="29" y="72"/>
                  </a:cubicBezTo>
                  <a:cubicBezTo>
                    <a:pt x="14" y="67"/>
                    <a:pt x="8" y="60"/>
                    <a:pt x="4" y="48"/>
                  </a:cubicBezTo>
                  <a:cubicBezTo>
                    <a:pt x="0" y="36"/>
                    <a:pt x="2" y="1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36"/>
                    <a:pt x="6" y="47"/>
                  </a:cubicBezTo>
                  <a:cubicBezTo>
                    <a:pt x="10" y="59"/>
                    <a:pt x="15" y="66"/>
                    <a:pt x="29" y="70"/>
                  </a:cubicBezTo>
                  <a:cubicBezTo>
                    <a:pt x="42" y="74"/>
                    <a:pt x="56" y="74"/>
                    <a:pt x="65" y="74"/>
                  </a:cubicBezTo>
                  <a:cubicBezTo>
                    <a:pt x="68" y="74"/>
                    <a:pt x="71" y="74"/>
                    <a:pt x="73" y="74"/>
                  </a:cubicBezTo>
                  <a:cubicBezTo>
                    <a:pt x="81" y="74"/>
                    <a:pt x="89" y="74"/>
                    <a:pt x="92" y="70"/>
                  </a:cubicBezTo>
                  <a:cubicBezTo>
                    <a:pt x="96" y="66"/>
                    <a:pt x="96" y="58"/>
                    <a:pt x="96" y="51"/>
                  </a:cubicBezTo>
                  <a:cubicBezTo>
                    <a:pt x="96" y="45"/>
                    <a:pt x="95" y="5"/>
                    <a:pt x="95" y="5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7"/>
                    <a:pt x="97" y="45"/>
                    <a:pt x="98" y="51"/>
                  </a:cubicBezTo>
                  <a:cubicBezTo>
                    <a:pt x="98" y="59"/>
                    <a:pt x="98" y="66"/>
                    <a:pt x="94" y="71"/>
                  </a:cubicBezTo>
                  <a:cubicBezTo>
                    <a:pt x="91" y="75"/>
                    <a:pt x="85" y="75"/>
                    <a:pt x="78" y="75"/>
                  </a:cubicBezTo>
                  <a:close/>
                </a:path>
              </a:pathLst>
            </a:custGeom>
            <a:solidFill>
              <a:srgbClr val="CA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3" name="işḷíḍê"/>
            <p:cNvSpPr/>
            <p:nvPr/>
          </p:nvSpPr>
          <p:spPr bwMode="auto">
            <a:xfrm>
              <a:off x="5363331" y="2795829"/>
              <a:ext cx="705536" cy="138697"/>
            </a:xfrm>
            <a:custGeom>
              <a:avLst/>
              <a:gdLst>
                <a:gd name="T0" fmla="*/ 1 w 56"/>
                <a:gd name="T1" fmla="*/ 5 h 11"/>
                <a:gd name="T2" fmla="*/ 3 w 56"/>
                <a:gd name="T3" fmla="*/ 1 h 11"/>
                <a:gd name="T4" fmla="*/ 34 w 56"/>
                <a:gd name="T5" fmla="*/ 4 h 11"/>
                <a:gd name="T6" fmla="*/ 53 w 56"/>
                <a:gd name="T7" fmla="*/ 0 h 11"/>
                <a:gd name="T8" fmla="*/ 55 w 56"/>
                <a:gd name="T9" fmla="*/ 6 h 11"/>
                <a:gd name="T10" fmla="*/ 1 w 56"/>
                <a:gd name="T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1">
                  <a:moveTo>
                    <a:pt x="1" y="5"/>
                  </a:moveTo>
                  <a:cubicBezTo>
                    <a:pt x="1" y="5"/>
                    <a:pt x="0" y="0"/>
                    <a:pt x="3" y="1"/>
                  </a:cubicBezTo>
                  <a:cubicBezTo>
                    <a:pt x="6" y="2"/>
                    <a:pt x="24" y="5"/>
                    <a:pt x="34" y="4"/>
                  </a:cubicBezTo>
                  <a:cubicBezTo>
                    <a:pt x="45" y="2"/>
                    <a:pt x="51" y="0"/>
                    <a:pt x="53" y="0"/>
                  </a:cubicBezTo>
                  <a:cubicBezTo>
                    <a:pt x="56" y="1"/>
                    <a:pt x="55" y="6"/>
                    <a:pt x="55" y="6"/>
                  </a:cubicBezTo>
                  <a:cubicBezTo>
                    <a:pt x="55" y="6"/>
                    <a:pt x="23" y="11"/>
                    <a:pt x="1" y="5"/>
                  </a:cubicBez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4" name="ïşľiḑê"/>
            <p:cNvSpPr/>
            <p:nvPr/>
          </p:nvSpPr>
          <p:spPr bwMode="auto">
            <a:xfrm>
              <a:off x="5073882" y="2506379"/>
              <a:ext cx="277389" cy="174878"/>
            </a:xfrm>
            <a:custGeom>
              <a:avLst/>
              <a:gdLst>
                <a:gd name="T0" fmla="*/ 17 w 22"/>
                <a:gd name="T1" fmla="*/ 0 h 14"/>
                <a:gd name="T2" fmla="*/ 7 w 22"/>
                <a:gd name="T3" fmla="*/ 3 h 14"/>
                <a:gd name="T4" fmla="*/ 1 w 22"/>
                <a:gd name="T5" fmla="*/ 6 h 14"/>
                <a:gd name="T6" fmla="*/ 1 w 22"/>
                <a:gd name="T7" fmla="*/ 9 h 14"/>
                <a:gd name="T8" fmla="*/ 1 w 22"/>
                <a:gd name="T9" fmla="*/ 11 h 14"/>
                <a:gd name="T10" fmla="*/ 2 w 22"/>
                <a:gd name="T11" fmla="*/ 14 h 14"/>
                <a:gd name="T12" fmla="*/ 5 w 22"/>
                <a:gd name="T13" fmla="*/ 12 h 14"/>
                <a:gd name="T14" fmla="*/ 10 w 22"/>
                <a:gd name="T15" fmla="*/ 12 h 14"/>
                <a:gd name="T16" fmla="*/ 22 w 22"/>
                <a:gd name="T17" fmla="*/ 5 h 14"/>
                <a:gd name="T18" fmla="*/ 17 w 22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4">
                  <a:moveTo>
                    <a:pt x="17" y="0"/>
                  </a:moveTo>
                  <a:cubicBezTo>
                    <a:pt x="17" y="0"/>
                    <a:pt x="9" y="2"/>
                    <a:pt x="7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7"/>
                    <a:pt x="1" y="9"/>
                    <a:pt x="1" y="9"/>
                  </a:cubicBezTo>
                  <a:cubicBezTo>
                    <a:pt x="1" y="9"/>
                    <a:pt x="0" y="9"/>
                    <a:pt x="1" y="11"/>
                  </a:cubicBezTo>
                  <a:cubicBezTo>
                    <a:pt x="1" y="12"/>
                    <a:pt x="2" y="14"/>
                    <a:pt x="2" y="1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8" y="14"/>
                    <a:pt x="10" y="12"/>
                  </a:cubicBezTo>
                  <a:cubicBezTo>
                    <a:pt x="13" y="11"/>
                    <a:pt x="22" y="5"/>
                    <a:pt x="22" y="5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BAAE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5" name="işļîḋé"/>
            <p:cNvSpPr/>
            <p:nvPr/>
          </p:nvSpPr>
          <p:spPr bwMode="auto">
            <a:xfrm>
              <a:off x="5236695" y="2241051"/>
              <a:ext cx="404025" cy="331663"/>
            </a:xfrm>
            <a:custGeom>
              <a:avLst/>
              <a:gdLst>
                <a:gd name="T0" fmla="*/ 26 w 32"/>
                <a:gd name="T1" fmla="*/ 0 h 26"/>
                <a:gd name="T2" fmla="*/ 7 w 32"/>
                <a:gd name="T3" fmla="*/ 15 h 26"/>
                <a:gd name="T4" fmla="*/ 0 w 32"/>
                <a:gd name="T5" fmla="*/ 21 h 26"/>
                <a:gd name="T6" fmla="*/ 3 w 32"/>
                <a:gd name="T7" fmla="*/ 26 h 26"/>
                <a:gd name="T8" fmla="*/ 16 w 32"/>
                <a:gd name="T9" fmla="*/ 21 h 26"/>
                <a:gd name="T10" fmla="*/ 32 w 32"/>
                <a:gd name="T11" fmla="*/ 3 h 26"/>
                <a:gd name="T12" fmla="*/ 26 w 3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6">
                  <a:moveTo>
                    <a:pt x="26" y="0"/>
                  </a:moveTo>
                  <a:cubicBezTo>
                    <a:pt x="26" y="0"/>
                    <a:pt x="10" y="13"/>
                    <a:pt x="7" y="15"/>
                  </a:cubicBezTo>
                  <a:cubicBezTo>
                    <a:pt x="4" y="17"/>
                    <a:pt x="0" y="21"/>
                    <a:pt x="0" y="21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12" y="24"/>
                    <a:pt x="16" y="21"/>
                  </a:cubicBezTo>
                  <a:cubicBezTo>
                    <a:pt x="20" y="17"/>
                    <a:pt x="32" y="3"/>
                    <a:pt x="32" y="3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285A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6" name="íṥ1îḍé"/>
            <p:cNvSpPr/>
            <p:nvPr/>
          </p:nvSpPr>
          <p:spPr bwMode="auto">
            <a:xfrm>
              <a:off x="5676902" y="1209884"/>
              <a:ext cx="578899" cy="416086"/>
            </a:xfrm>
            <a:custGeom>
              <a:avLst/>
              <a:gdLst>
                <a:gd name="T0" fmla="*/ 0 w 46"/>
                <a:gd name="T1" fmla="*/ 13 h 33"/>
                <a:gd name="T2" fmla="*/ 18 w 46"/>
                <a:gd name="T3" fmla="*/ 9 h 33"/>
                <a:gd name="T4" fmla="*/ 31 w 46"/>
                <a:gd name="T5" fmla="*/ 18 h 33"/>
                <a:gd name="T6" fmla="*/ 46 w 46"/>
                <a:gd name="T7" fmla="*/ 20 h 33"/>
                <a:gd name="T8" fmla="*/ 36 w 46"/>
                <a:gd name="T9" fmla="*/ 25 h 33"/>
                <a:gd name="T10" fmla="*/ 21 w 46"/>
                <a:gd name="T11" fmla="*/ 30 h 33"/>
                <a:gd name="T12" fmla="*/ 10 w 46"/>
                <a:gd name="T13" fmla="*/ 14 h 33"/>
                <a:gd name="T14" fmla="*/ 2 w 46"/>
                <a:gd name="T15" fmla="*/ 15 h 33"/>
                <a:gd name="T16" fmla="*/ 0 w 46"/>
                <a:gd name="T17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3">
                  <a:moveTo>
                    <a:pt x="0" y="13"/>
                  </a:moveTo>
                  <a:cubicBezTo>
                    <a:pt x="0" y="13"/>
                    <a:pt x="11" y="0"/>
                    <a:pt x="18" y="9"/>
                  </a:cubicBezTo>
                  <a:cubicBezTo>
                    <a:pt x="24" y="17"/>
                    <a:pt x="23" y="22"/>
                    <a:pt x="31" y="18"/>
                  </a:cubicBezTo>
                  <a:cubicBezTo>
                    <a:pt x="41" y="13"/>
                    <a:pt x="46" y="20"/>
                    <a:pt x="46" y="20"/>
                  </a:cubicBezTo>
                  <a:cubicBezTo>
                    <a:pt x="46" y="20"/>
                    <a:pt x="38" y="21"/>
                    <a:pt x="36" y="25"/>
                  </a:cubicBezTo>
                  <a:cubicBezTo>
                    <a:pt x="33" y="29"/>
                    <a:pt x="28" y="33"/>
                    <a:pt x="21" y="30"/>
                  </a:cubicBezTo>
                  <a:cubicBezTo>
                    <a:pt x="13" y="26"/>
                    <a:pt x="15" y="16"/>
                    <a:pt x="10" y="14"/>
                  </a:cubicBezTo>
                  <a:cubicBezTo>
                    <a:pt x="5" y="12"/>
                    <a:pt x="2" y="15"/>
                    <a:pt x="2" y="1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3F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7" name="íṧļíḋe"/>
            <p:cNvSpPr/>
            <p:nvPr/>
          </p:nvSpPr>
          <p:spPr bwMode="auto">
            <a:xfrm>
              <a:off x="5574387" y="1613909"/>
              <a:ext cx="180906" cy="259301"/>
            </a:xfrm>
            <a:custGeom>
              <a:avLst/>
              <a:gdLst>
                <a:gd name="T0" fmla="*/ 2 w 14"/>
                <a:gd name="T1" fmla="*/ 21 h 21"/>
                <a:gd name="T2" fmla="*/ 0 w 14"/>
                <a:gd name="T3" fmla="*/ 8 h 21"/>
                <a:gd name="T4" fmla="*/ 7 w 14"/>
                <a:gd name="T5" fmla="*/ 0 h 21"/>
                <a:gd name="T6" fmla="*/ 8 w 14"/>
                <a:gd name="T7" fmla="*/ 6 h 21"/>
                <a:gd name="T8" fmla="*/ 14 w 14"/>
                <a:gd name="T9" fmla="*/ 16 h 21"/>
                <a:gd name="T10" fmla="*/ 2 w 14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1">
                  <a:moveTo>
                    <a:pt x="2" y="21"/>
                  </a:moveTo>
                  <a:cubicBezTo>
                    <a:pt x="1" y="17"/>
                    <a:pt x="1" y="13"/>
                    <a:pt x="0" y="8"/>
                  </a:cubicBezTo>
                  <a:cubicBezTo>
                    <a:pt x="0" y="5"/>
                    <a:pt x="7" y="0"/>
                    <a:pt x="7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9"/>
                    <a:pt x="14" y="16"/>
                  </a:cubicBezTo>
                  <a:cubicBezTo>
                    <a:pt x="12" y="20"/>
                    <a:pt x="5" y="20"/>
                    <a:pt x="2" y="21"/>
                  </a:cubicBezTo>
                  <a:close/>
                </a:path>
              </a:pathLst>
            </a:custGeom>
            <a:solidFill>
              <a:srgbClr val="EDA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8" name="íš1îḑê"/>
            <p:cNvSpPr/>
            <p:nvPr/>
          </p:nvSpPr>
          <p:spPr bwMode="auto">
            <a:xfrm>
              <a:off x="5423633" y="1360641"/>
              <a:ext cx="277389" cy="373873"/>
            </a:xfrm>
            <a:custGeom>
              <a:avLst/>
              <a:gdLst>
                <a:gd name="T0" fmla="*/ 21 w 22"/>
                <a:gd name="T1" fmla="*/ 17 h 30"/>
                <a:gd name="T2" fmla="*/ 9 w 22"/>
                <a:gd name="T3" fmla="*/ 29 h 30"/>
                <a:gd name="T4" fmla="*/ 3 w 22"/>
                <a:gd name="T5" fmla="*/ 25 h 30"/>
                <a:gd name="T6" fmla="*/ 2 w 22"/>
                <a:gd name="T7" fmla="*/ 9 h 30"/>
                <a:gd name="T8" fmla="*/ 12 w 22"/>
                <a:gd name="T9" fmla="*/ 1 h 30"/>
                <a:gd name="T10" fmla="*/ 21 w 22"/>
                <a:gd name="T11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21" y="17"/>
                  </a:moveTo>
                  <a:cubicBezTo>
                    <a:pt x="19" y="25"/>
                    <a:pt x="13" y="28"/>
                    <a:pt x="9" y="29"/>
                  </a:cubicBezTo>
                  <a:cubicBezTo>
                    <a:pt x="7" y="30"/>
                    <a:pt x="5" y="28"/>
                    <a:pt x="3" y="25"/>
                  </a:cubicBezTo>
                  <a:cubicBezTo>
                    <a:pt x="2" y="21"/>
                    <a:pt x="0" y="16"/>
                    <a:pt x="2" y="9"/>
                  </a:cubicBezTo>
                  <a:cubicBezTo>
                    <a:pt x="4" y="2"/>
                    <a:pt x="7" y="0"/>
                    <a:pt x="12" y="1"/>
                  </a:cubicBezTo>
                  <a:cubicBezTo>
                    <a:pt x="18" y="2"/>
                    <a:pt x="22" y="9"/>
                    <a:pt x="21" y="17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9" name="îşḷïḍè"/>
            <p:cNvSpPr/>
            <p:nvPr/>
          </p:nvSpPr>
          <p:spPr bwMode="auto">
            <a:xfrm>
              <a:off x="5399513" y="1318428"/>
              <a:ext cx="355784" cy="367844"/>
            </a:xfrm>
            <a:custGeom>
              <a:avLst/>
              <a:gdLst>
                <a:gd name="T0" fmla="*/ 22 w 28"/>
                <a:gd name="T1" fmla="*/ 29 h 29"/>
                <a:gd name="T2" fmla="*/ 21 w 28"/>
                <a:gd name="T3" fmla="*/ 17 h 29"/>
                <a:gd name="T4" fmla="*/ 19 w 28"/>
                <a:gd name="T5" fmla="*/ 14 h 29"/>
                <a:gd name="T6" fmla="*/ 16 w 28"/>
                <a:gd name="T7" fmla="*/ 17 h 29"/>
                <a:gd name="T8" fmla="*/ 11 w 28"/>
                <a:gd name="T9" fmla="*/ 13 h 29"/>
                <a:gd name="T10" fmla="*/ 4 w 28"/>
                <a:gd name="T11" fmla="*/ 11 h 29"/>
                <a:gd name="T12" fmla="*/ 13 w 28"/>
                <a:gd name="T13" fmla="*/ 1 h 29"/>
                <a:gd name="T14" fmla="*/ 25 w 28"/>
                <a:gd name="T15" fmla="*/ 5 h 29"/>
                <a:gd name="T16" fmla="*/ 26 w 28"/>
                <a:gd name="T17" fmla="*/ 20 h 29"/>
                <a:gd name="T18" fmla="*/ 22 w 28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9">
                  <a:moveTo>
                    <a:pt x="22" y="29"/>
                  </a:moveTo>
                  <a:cubicBezTo>
                    <a:pt x="19" y="24"/>
                    <a:pt x="22" y="19"/>
                    <a:pt x="21" y="17"/>
                  </a:cubicBezTo>
                  <a:cubicBezTo>
                    <a:pt x="21" y="16"/>
                    <a:pt x="20" y="14"/>
                    <a:pt x="19" y="14"/>
                  </a:cubicBezTo>
                  <a:cubicBezTo>
                    <a:pt x="18" y="14"/>
                    <a:pt x="16" y="17"/>
                    <a:pt x="16" y="17"/>
                  </a:cubicBezTo>
                  <a:cubicBezTo>
                    <a:pt x="16" y="17"/>
                    <a:pt x="13" y="16"/>
                    <a:pt x="11" y="13"/>
                  </a:cubicBezTo>
                  <a:cubicBezTo>
                    <a:pt x="8" y="11"/>
                    <a:pt x="4" y="13"/>
                    <a:pt x="4" y="11"/>
                  </a:cubicBezTo>
                  <a:cubicBezTo>
                    <a:pt x="3" y="8"/>
                    <a:pt x="0" y="3"/>
                    <a:pt x="13" y="1"/>
                  </a:cubicBezTo>
                  <a:cubicBezTo>
                    <a:pt x="19" y="0"/>
                    <a:pt x="23" y="2"/>
                    <a:pt x="25" y="5"/>
                  </a:cubicBezTo>
                  <a:cubicBezTo>
                    <a:pt x="28" y="9"/>
                    <a:pt x="27" y="17"/>
                    <a:pt x="26" y="20"/>
                  </a:cubicBezTo>
                  <a:cubicBezTo>
                    <a:pt x="24" y="24"/>
                    <a:pt x="23" y="26"/>
                    <a:pt x="22" y="29"/>
                  </a:cubicBezTo>
                  <a:close/>
                </a:path>
              </a:pathLst>
            </a:custGeom>
            <a:solidFill>
              <a:srgbClr val="43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0" name="iŝḻidè"/>
            <p:cNvSpPr/>
            <p:nvPr/>
          </p:nvSpPr>
          <p:spPr bwMode="auto">
            <a:xfrm>
              <a:off x="5315090" y="2355623"/>
              <a:ext cx="717596" cy="868349"/>
            </a:xfrm>
            <a:custGeom>
              <a:avLst/>
              <a:gdLst>
                <a:gd name="T0" fmla="*/ 23 w 57"/>
                <a:gd name="T1" fmla="*/ 5 h 69"/>
                <a:gd name="T2" fmla="*/ 21 w 57"/>
                <a:gd name="T3" fmla="*/ 19 h 69"/>
                <a:gd name="T4" fmla="*/ 4 w 57"/>
                <a:gd name="T5" fmla="*/ 50 h 69"/>
                <a:gd name="T6" fmla="*/ 2 w 57"/>
                <a:gd name="T7" fmla="*/ 64 h 69"/>
                <a:gd name="T8" fmla="*/ 15 w 57"/>
                <a:gd name="T9" fmla="*/ 67 h 69"/>
                <a:gd name="T10" fmla="*/ 38 w 57"/>
                <a:gd name="T11" fmla="*/ 45 h 69"/>
                <a:gd name="T12" fmla="*/ 52 w 57"/>
                <a:gd name="T13" fmla="*/ 14 h 69"/>
                <a:gd name="T14" fmla="*/ 23 w 57"/>
                <a:gd name="T15" fmla="*/ 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69">
                  <a:moveTo>
                    <a:pt x="23" y="5"/>
                  </a:moveTo>
                  <a:cubicBezTo>
                    <a:pt x="19" y="11"/>
                    <a:pt x="21" y="19"/>
                    <a:pt x="21" y="19"/>
                  </a:cubicBezTo>
                  <a:cubicBezTo>
                    <a:pt x="21" y="19"/>
                    <a:pt x="8" y="44"/>
                    <a:pt x="4" y="50"/>
                  </a:cubicBezTo>
                  <a:cubicBezTo>
                    <a:pt x="0" y="57"/>
                    <a:pt x="1" y="59"/>
                    <a:pt x="2" y="64"/>
                  </a:cubicBezTo>
                  <a:cubicBezTo>
                    <a:pt x="4" y="69"/>
                    <a:pt x="15" y="67"/>
                    <a:pt x="15" y="67"/>
                  </a:cubicBezTo>
                  <a:cubicBezTo>
                    <a:pt x="15" y="67"/>
                    <a:pt x="32" y="52"/>
                    <a:pt x="38" y="45"/>
                  </a:cubicBezTo>
                  <a:cubicBezTo>
                    <a:pt x="45" y="38"/>
                    <a:pt x="57" y="32"/>
                    <a:pt x="52" y="14"/>
                  </a:cubicBezTo>
                  <a:cubicBezTo>
                    <a:pt x="48" y="2"/>
                    <a:pt x="29" y="0"/>
                    <a:pt x="2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1" name="îŝļïďe"/>
            <p:cNvSpPr/>
            <p:nvPr/>
          </p:nvSpPr>
          <p:spPr bwMode="auto">
            <a:xfrm>
              <a:off x="5465843" y="1764663"/>
              <a:ext cx="512569" cy="982925"/>
            </a:xfrm>
            <a:custGeom>
              <a:avLst/>
              <a:gdLst>
                <a:gd name="T0" fmla="*/ 41 w 41"/>
                <a:gd name="T1" fmla="*/ 63 h 78"/>
                <a:gd name="T2" fmla="*/ 33 w 41"/>
                <a:gd name="T3" fmla="*/ 26 h 78"/>
                <a:gd name="T4" fmla="*/ 29 w 41"/>
                <a:gd name="T5" fmla="*/ 6 h 78"/>
                <a:gd name="T6" fmla="*/ 21 w 41"/>
                <a:gd name="T7" fmla="*/ 0 h 78"/>
                <a:gd name="T8" fmla="*/ 13 w 41"/>
                <a:gd name="T9" fmla="*/ 5 h 78"/>
                <a:gd name="T10" fmla="*/ 2 w 41"/>
                <a:gd name="T11" fmla="*/ 21 h 78"/>
                <a:gd name="T12" fmla="*/ 6 w 41"/>
                <a:gd name="T13" fmla="*/ 35 h 78"/>
                <a:gd name="T14" fmla="*/ 8 w 41"/>
                <a:gd name="T15" fmla="*/ 66 h 78"/>
                <a:gd name="T16" fmla="*/ 41 w 41"/>
                <a:gd name="T17" fmla="*/ 6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78">
                  <a:moveTo>
                    <a:pt x="41" y="63"/>
                  </a:moveTo>
                  <a:cubicBezTo>
                    <a:pt x="38" y="47"/>
                    <a:pt x="32" y="50"/>
                    <a:pt x="33" y="26"/>
                  </a:cubicBezTo>
                  <a:cubicBezTo>
                    <a:pt x="33" y="17"/>
                    <a:pt x="32" y="9"/>
                    <a:pt x="29" y="6"/>
                  </a:cubicBezTo>
                  <a:cubicBezTo>
                    <a:pt x="23" y="1"/>
                    <a:pt x="21" y="0"/>
                    <a:pt x="21" y="0"/>
                  </a:cubicBezTo>
                  <a:cubicBezTo>
                    <a:pt x="21" y="0"/>
                    <a:pt x="15" y="3"/>
                    <a:pt x="13" y="5"/>
                  </a:cubicBezTo>
                  <a:cubicBezTo>
                    <a:pt x="9" y="11"/>
                    <a:pt x="5" y="14"/>
                    <a:pt x="2" y="21"/>
                  </a:cubicBezTo>
                  <a:cubicBezTo>
                    <a:pt x="0" y="25"/>
                    <a:pt x="2" y="29"/>
                    <a:pt x="6" y="35"/>
                  </a:cubicBezTo>
                  <a:cubicBezTo>
                    <a:pt x="9" y="41"/>
                    <a:pt x="8" y="66"/>
                    <a:pt x="8" y="66"/>
                  </a:cubicBezTo>
                  <a:cubicBezTo>
                    <a:pt x="8" y="66"/>
                    <a:pt x="21" y="78"/>
                    <a:pt x="41" y="63"/>
                  </a:cubicBezTo>
                  <a:close/>
                </a:path>
              </a:pathLst>
            </a:custGeom>
            <a:solidFill>
              <a:srgbClr val="447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2" name="ïṡļidé"/>
            <p:cNvSpPr/>
            <p:nvPr/>
          </p:nvSpPr>
          <p:spPr bwMode="auto">
            <a:xfrm>
              <a:off x="5489964" y="1734514"/>
              <a:ext cx="211059" cy="156785"/>
            </a:xfrm>
            <a:custGeom>
              <a:avLst/>
              <a:gdLst>
                <a:gd name="T0" fmla="*/ 7 w 17"/>
                <a:gd name="T1" fmla="*/ 12 h 12"/>
                <a:gd name="T2" fmla="*/ 0 w 17"/>
                <a:gd name="T3" fmla="*/ 6 h 12"/>
                <a:gd name="T4" fmla="*/ 11 w 17"/>
                <a:gd name="T5" fmla="*/ 1 h 12"/>
                <a:gd name="T6" fmla="*/ 17 w 17"/>
                <a:gd name="T7" fmla="*/ 2 h 12"/>
                <a:gd name="T8" fmla="*/ 7 w 17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7" y="12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5" y="1"/>
                    <a:pt x="11" y="1"/>
                  </a:cubicBezTo>
                  <a:cubicBezTo>
                    <a:pt x="16" y="0"/>
                    <a:pt x="17" y="2"/>
                    <a:pt x="17" y="2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EDE6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3" name="íṥḷiḑé"/>
            <p:cNvSpPr/>
            <p:nvPr/>
          </p:nvSpPr>
          <p:spPr bwMode="auto">
            <a:xfrm>
              <a:off x="5489964" y="1698332"/>
              <a:ext cx="265329" cy="331663"/>
            </a:xfrm>
            <a:custGeom>
              <a:avLst/>
              <a:gdLst>
                <a:gd name="T0" fmla="*/ 19 w 21"/>
                <a:gd name="T1" fmla="*/ 0 h 26"/>
                <a:gd name="T2" fmla="*/ 6 w 21"/>
                <a:gd name="T3" fmla="*/ 11 h 26"/>
                <a:gd name="T4" fmla="*/ 0 w 21"/>
                <a:gd name="T5" fmla="*/ 26 h 26"/>
                <a:gd name="T6" fmla="*/ 9 w 21"/>
                <a:gd name="T7" fmla="*/ 15 h 26"/>
                <a:gd name="T8" fmla="*/ 21 w 21"/>
                <a:gd name="T9" fmla="*/ 6 h 26"/>
                <a:gd name="T10" fmla="*/ 19 w 2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6">
                  <a:moveTo>
                    <a:pt x="19" y="0"/>
                  </a:moveTo>
                  <a:cubicBezTo>
                    <a:pt x="19" y="0"/>
                    <a:pt x="12" y="6"/>
                    <a:pt x="6" y="11"/>
                  </a:cubicBezTo>
                  <a:cubicBezTo>
                    <a:pt x="0" y="17"/>
                    <a:pt x="0" y="26"/>
                    <a:pt x="0" y="26"/>
                  </a:cubicBezTo>
                  <a:cubicBezTo>
                    <a:pt x="0" y="26"/>
                    <a:pt x="3" y="20"/>
                    <a:pt x="9" y="15"/>
                  </a:cubicBezTo>
                  <a:cubicBezTo>
                    <a:pt x="12" y="11"/>
                    <a:pt x="21" y="6"/>
                    <a:pt x="21" y="6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366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" name="ïṣlîďè"/>
            <p:cNvSpPr/>
            <p:nvPr/>
          </p:nvSpPr>
          <p:spPr bwMode="auto">
            <a:xfrm>
              <a:off x="5477903" y="3428999"/>
              <a:ext cx="114576" cy="452267"/>
            </a:xfrm>
            <a:custGeom>
              <a:avLst/>
              <a:gdLst>
                <a:gd name="T0" fmla="*/ 9 w 9"/>
                <a:gd name="T1" fmla="*/ 30 h 36"/>
                <a:gd name="T2" fmla="*/ 3 w 9"/>
                <a:gd name="T3" fmla="*/ 0 h 36"/>
                <a:gd name="T4" fmla="*/ 0 w 9"/>
                <a:gd name="T5" fmla="*/ 0 h 36"/>
                <a:gd name="T6" fmla="*/ 6 w 9"/>
                <a:gd name="T7" fmla="*/ 31 h 36"/>
                <a:gd name="T8" fmla="*/ 9 w 9"/>
                <a:gd name="T9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6">
                  <a:moveTo>
                    <a:pt x="9" y="30"/>
                  </a:moveTo>
                  <a:cubicBezTo>
                    <a:pt x="9" y="30"/>
                    <a:pt x="4" y="13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1"/>
                    <a:pt x="4" y="27"/>
                    <a:pt x="6" y="31"/>
                  </a:cubicBezTo>
                  <a:cubicBezTo>
                    <a:pt x="9" y="36"/>
                    <a:pt x="9" y="30"/>
                    <a:pt x="9" y="30"/>
                  </a:cubicBezTo>
                  <a:close/>
                </a:path>
              </a:pathLst>
            </a:custGeom>
            <a:solidFill>
              <a:srgbClr val="8E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5" name="ïślïḑé"/>
            <p:cNvSpPr/>
            <p:nvPr/>
          </p:nvSpPr>
          <p:spPr bwMode="auto">
            <a:xfrm>
              <a:off x="5339211" y="3024977"/>
              <a:ext cx="488448" cy="970865"/>
            </a:xfrm>
            <a:custGeom>
              <a:avLst/>
              <a:gdLst>
                <a:gd name="T0" fmla="*/ 12 w 39"/>
                <a:gd name="T1" fmla="*/ 2 h 77"/>
                <a:gd name="T2" fmla="*/ 7 w 39"/>
                <a:gd name="T3" fmla="*/ 9 h 77"/>
                <a:gd name="T4" fmla="*/ 0 w 39"/>
                <a:gd name="T5" fmla="*/ 11 h 77"/>
                <a:gd name="T6" fmla="*/ 11 w 39"/>
                <a:gd name="T7" fmla="*/ 33 h 77"/>
                <a:gd name="T8" fmla="*/ 21 w 39"/>
                <a:gd name="T9" fmla="*/ 55 h 77"/>
                <a:gd name="T10" fmla="*/ 18 w 39"/>
                <a:gd name="T11" fmla="*/ 65 h 77"/>
                <a:gd name="T12" fmla="*/ 11 w 39"/>
                <a:gd name="T13" fmla="*/ 72 h 77"/>
                <a:gd name="T14" fmla="*/ 11 w 39"/>
                <a:gd name="T15" fmla="*/ 77 h 77"/>
                <a:gd name="T16" fmla="*/ 23 w 39"/>
                <a:gd name="T17" fmla="*/ 73 h 77"/>
                <a:gd name="T18" fmla="*/ 32 w 39"/>
                <a:gd name="T19" fmla="*/ 66 h 77"/>
                <a:gd name="T20" fmla="*/ 39 w 39"/>
                <a:gd name="T21" fmla="*/ 62 h 77"/>
                <a:gd name="T22" fmla="*/ 34 w 39"/>
                <a:gd name="T23" fmla="*/ 50 h 77"/>
                <a:gd name="T24" fmla="*/ 26 w 39"/>
                <a:gd name="T25" fmla="*/ 21 h 77"/>
                <a:gd name="T26" fmla="*/ 19 w 39"/>
                <a:gd name="T27" fmla="*/ 6 h 77"/>
                <a:gd name="T28" fmla="*/ 12 w 39"/>
                <a:gd name="T29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77">
                  <a:moveTo>
                    <a:pt x="12" y="2"/>
                  </a:moveTo>
                  <a:cubicBezTo>
                    <a:pt x="10" y="3"/>
                    <a:pt x="9" y="8"/>
                    <a:pt x="7" y="9"/>
                  </a:cubicBezTo>
                  <a:cubicBezTo>
                    <a:pt x="5" y="11"/>
                    <a:pt x="0" y="11"/>
                    <a:pt x="0" y="11"/>
                  </a:cubicBezTo>
                  <a:cubicBezTo>
                    <a:pt x="0" y="11"/>
                    <a:pt x="5" y="24"/>
                    <a:pt x="11" y="33"/>
                  </a:cubicBezTo>
                  <a:cubicBezTo>
                    <a:pt x="14" y="40"/>
                    <a:pt x="21" y="53"/>
                    <a:pt x="21" y="55"/>
                  </a:cubicBezTo>
                  <a:cubicBezTo>
                    <a:pt x="23" y="58"/>
                    <a:pt x="21" y="62"/>
                    <a:pt x="18" y="65"/>
                  </a:cubicBezTo>
                  <a:cubicBezTo>
                    <a:pt x="15" y="68"/>
                    <a:pt x="12" y="70"/>
                    <a:pt x="11" y="72"/>
                  </a:cubicBezTo>
                  <a:cubicBezTo>
                    <a:pt x="9" y="74"/>
                    <a:pt x="11" y="77"/>
                    <a:pt x="11" y="77"/>
                  </a:cubicBezTo>
                  <a:cubicBezTo>
                    <a:pt x="11" y="77"/>
                    <a:pt x="19" y="76"/>
                    <a:pt x="23" y="73"/>
                  </a:cubicBezTo>
                  <a:cubicBezTo>
                    <a:pt x="28" y="69"/>
                    <a:pt x="31" y="65"/>
                    <a:pt x="32" y="66"/>
                  </a:cubicBezTo>
                  <a:cubicBezTo>
                    <a:pt x="33" y="66"/>
                    <a:pt x="39" y="62"/>
                    <a:pt x="39" y="62"/>
                  </a:cubicBezTo>
                  <a:cubicBezTo>
                    <a:pt x="39" y="62"/>
                    <a:pt x="36" y="55"/>
                    <a:pt x="34" y="50"/>
                  </a:cubicBezTo>
                  <a:cubicBezTo>
                    <a:pt x="31" y="45"/>
                    <a:pt x="28" y="27"/>
                    <a:pt x="26" y="21"/>
                  </a:cubicBezTo>
                  <a:cubicBezTo>
                    <a:pt x="23" y="14"/>
                    <a:pt x="21" y="10"/>
                    <a:pt x="19" y="6"/>
                  </a:cubicBezTo>
                  <a:cubicBezTo>
                    <a:pt x="17" y="0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447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6" name="î$ḷiḑè"/>
            <p:cNvSpPr/>
            <p:nvPr/>
          </p:nvSpPr>
          <p:spPr bwMode="auto">
            <a:xfrm>
              <a:off x="5526145" y="3754630"/>
              <a:ext cx="162817" cy="229148"/>
            </a:xfrm>
            <a:custGeom>
              <a:avLst/>
              <a:gdLst>
                <a:gd name="T0" fmla="*/ 0 w 13"/>
                <a:gd name="T1" fmla="*/ 2 h 18"/>
                <a:gd name="T2" fmla="*/ 5 w 13"/>
                <a:gd name="T3" fmla="*/ 12 h 18"/>
                <a:gd name="T4" fmla="*/ 7 w 13"/>
                <a:gd name="T5" fmla="*/ 18 h 18"/>
                <a:gd name="T6" fmla="*/ 13 w 13"/>
                <a:gd name="T7" fmla="*/ 14 h 18"/>
                <a:gd name="T8" fmla="*/ 5 w 13"/>
                <a:gd name="T9" fmla="*/ 0 h 18"/>
                <a:gd name="T10" fmla="*/ 0 w 13"/>
                <a:gd name="T11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8">
                  <a:moveTo>
                    <a:pt x="0" y="2"/>
                  </a:moveTo>
                  <a:cubicBezTo>
                    <a:pt x="0" y="2"/>
                    <a:pt x="2" y="8"/>
                    <a:pt x="5" y="12"/>
                  </a:cubicBezTo>
                  <a:cubicBezTo>
                    <a:pt x="7" y="16"/>
                    <a:pt x="7" y="18"/>
                    <a:pt x="7" y="18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EDE6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7" name="îŝḻïḑe"/>
            <p:cNvSpPr/>
            <p:nvPr/>
          </p:nvSpPr>
          <p:spPr bwMode="auto">
            <a:xfrm>
              <a:off x="5098002" y="2530500"/>
              <a:ext cx="277389" cy="180906"/>
            </a:xfrm>
            <a:custGeom>
              <a:avLst/>
              <a:gdLst>
                <a:gd name="T0" fmla="*/ 17 w 22"/>
                <a:gd name="T1" fmla="*/ 0 h 14"/>
                <a:gd name="T2" fmla="*/ 7 w 22"/>
                <a:gd name="T3" fmla="*/ 3 h 14"/>
                <a:gd name="T4" fmla="*/ 1 w 22"/>
                <a:gd name="T5" fmla="*/ 6 h 14"/>
                <a:gd name="T6" fmla="*/ 1 w 22"/>
                <a:gd name="T7" fmla="*/ 9 h 14"/>
                <a:gd name="T8" fmla="*/ 1 w 22"/>
                <a:gd name="T9" fmla="*/ 11 h 14"/>
                <a:gd name="T10" fmla="*/ 2 w 22"/>
                <a:gd name="T11" fmla="*/ 13 h 14"/>
                <a:gd name="T12" fmla="*/ 4 w 22"/>
                <a:gd name="T13" fmla="*/ 12 h 14"/>
                <a:gd name="T14" fmla="*/ 10 w 22"/>
                <a:gd name="T15" fmla="*/ 13 h 14"/>
                <a:gd name="T16" fmla="*/ 22 w 22"/>
                <a:gd name="T17" fmla="*/ 6 h 14"/>
                <a:gd name="T18" fmla="*/ 17 w 22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4">
                  <a:moveTo>
                    <a:pt x="17" y="0"/>
                  </a:moveTo>
                  <a:cubicBezTo>
                    <a:pt x="17" y="0"/>
                    <a:pt x="9" y="3"/>
                    <a:pt x="7" y="3"/>
                  </a:cubicBezTo>
                  <a:cubicBezTo>
                    <a:pt x="5" y="4"/>
                    <a:pt x="3" y="5"/>
                    <a:pt x="1" y="6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1" y="9"/>
                    <a:pt x="0" y="10"/>
                    <a:pt x="1" y="11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8" y="14"/>
                    <a:pt x="10" y="13"/>
                  </a:cubicBezTo>
                  <a:cubicBezTo>
                    <a:pt x="13" y="12"/>
                    <a:pt x="22" y="6"/>
                    <a:pt x="22" y="6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8" name="íṩḻiḓê"/>
            <p:cNvSpPr/>
            <p:nvPr/>
          </p:nvSpPr>
          <p:spPr bwMode="auto">
            <a:xfrm>
              <a:off x="5272876" y="1812904"/>
              <a:ext cx="609052" cy="832168"/>
            </a:xfrm>
            <a:custGeom>
              <a:avLst/>
              <a:gdLst>
                <a:gd name="T0" fmla="*/ 40 w 48"/>
                <a:gd name="T1" fmla="*/ 2 h 66"/>
                <a:gd name="T2" fmla="*/ 30 w 48"/>
                <a:gd name="T3" fmla="*/ 12 h 66"/>
                <a:gd name="T4" fmla="*/ 22 w 48"/>
                <a:gd name="T5" fmla="*/ 37 h 66"/>
                <a:gd name="T6" fmla="*/ 0 w 48"/>
                <a:gd name="T7" fmla="*/ 57 h 66"/>
                <a:gd name="T8" fmla="*/ 6 w 48"/>
                <a:gd name="T9" fmla="*/ 66 h 66"/>
                <a:gd name="T10" fmla="*/ 23 w 48"/>
                <a:gd name="T11" fmla="*/ 56 h 66"/>
                <a:gd name="T12" fmla="*/ 36 w 48"/>
                <a:gd name="T13" fmla="*/ 44 h 66"/>
                <a:gd name="T14" fmla="*/ 46 w 48"/>
                <a:gd name="T15" fmla="*/ 17 h 66"/>
                <a:gd name="T16" fmla="*/ 40 w 48"/>
                <a:gd name="T17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66">
                  <a:moveTo>
                    <a:pt x="40" y="2"/>
                  </a:moveTo>
                  <a:cubicBezTo>
                    <a:pt x="34" y="0"/>
                    <a:pt x="31" y="9"/>
                    <a:pt x="30" y="12"/>
                  </a:cubicBezTo>
                  <a:cubicBezTo>
                    <a:pt x="28" y="17"/>
                    <a:pt x="25" y="33"/>
                    <a:pt x="22" y="37"/>
                  </a:cubicBezTo>
                  <a:cubicBezTo>
                    <a:pt x="13" y="45"/>
                    <a:pt x="0" y="57"/>
                    <a:pt x="0" y="5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18" y="59"/>
                    <a:pt x="23" y="56"/>
                  </a:cubicBezTo>
                  <a:cubicBezTo>
                    <a:pt x="25" y="55"/>
                    <a:pt x="33" y="50"/>
                    <a:pt x="36" y="44"/>
                  </a:cubicBezTo>
                  <a:cubicBezTo>
                    <a:pt x="41" y="37"/>
                    <a:pt x="44" y="23"/>
                    <a:pt x="46" y="17"/>
                  </a:cubicBezTo>
                  <a:cubicBezTo>
                    <a:pt x="48" y="10"/>
                    <a:pt x="46" y="4"/>
                    <a:pt x="40" y="2"/>
                  </a:cubicBezTo>
                  <a:close/>
                </a:path>
              </a:pathLst>
            </a:custGeom>
            <a:solidFill>
              <a:srgbClr val="366A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grpSp>
        <p:nvGrpSpPr>
          <p:cNvPr id="191" name="cb3a0277-10a9-4382-9320-702cf18f19d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72917" y="2096027"/>
            <a:ext cx="956104" cy="746102"/>
            <a:chOff x="3429000" y="1266825"/>
            <a:chExt cx="5334000" cy="4162425"/>
          </a:xfrm>
        </p:grpSpPr>
        <p:sp>
          <p:nvSpPr>
            <p:cNvPr id="192" name="îṡḷiḑê"/>
            <p:cNvSpPr/>
            <p:nvPr/>
          </p:nvSpPr>
          <p:spPr bwMode="auto">
            <a:xfrm>
              <a:off x="7705725" y="4495800"/>
              <a:ext cx="595313" cy="344488"/>
            </a:xfrm>
            <a:custGeom>
              <a:avLst/>
              <a:gdLst>
                <a:gd name="T0" fmla="*/ 260 w 375"/>
                <a:gd name="T1" fmla="*/ 0 h 217"/>
                <a:gd name="T2" fmla="*/ 0 w 375"/>
                <a:gd name="T3" fmla="*/ 150 h 217"/>
                <a:gd name="T4" fmla="*/ 114 w 375"/>
                <a:gd name="T5" fmla="*/ 217 h 217"/>
                <a:gd name="T6" fmla="*/ 375 w 375"/>
                <a:gd name="T7" fmla="*/ 66 h 217"/>
                <a:gd name="T8" fmla="*/ 260 w 375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217">
                  <a:moveTo>
                    <a:pt x="260" y="0"/>
                  </a:moveTo>
                  <a:lnTo>
                    <a:pt x="0" y="150"/>
                  </a:lnTo>
                  <a:lnTo>
                    <a:pt x="114" y="217"/>
                  </a:lnTo>
                  <a:lnTo>
                    <a:pt x="375" y="66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AE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93" name="iṣ1îdê"/>
            <p:cNvSpPr/>
            <p:nvPr/>
          </p:nvSpPr>
          <p:spPr bwMode="auto">
            <a:xfrm>
              <a:off x="7705725" y="4495800"/>
              <a:ext cx="595313" cy="344488"/>
            </a:xfrm>
            <a:custGeom>
              <a:avLst/>
              <a:gdLst>
                <a:gd name="T0" fmla="*/ 260 w 375"/>
                <a:gd name="T1" fmla="*/ 0 h 217"/>
                <a:gd name="T2" fmla="*/ 0 w 375"/>
                <a:gd name="T3" fmla="*/ 150 h 217"/>
                <a:gd name="T4" fmla="*/ 114 w 375"/>
                <a:gd name="T5" fmla="*/ 217 h 217"/>
                <a:gd name="T6" fmla="*/ 375 w 375"/>
                <a:gd name="T7" fmla="*/ 66 h 217"/>
                <a:gd name="T8" fmla="*/ 260 w 375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217">
                  <a:moveTo>
                    <a:pt x="260" y="0"/>
                  </a:moveTo>
                  <a:lnTo>
                    <a:pt x="0" y="150"/>
                  </a:lnTo>
                  <a:lnTo>
                    <a:pt x="114" y="217"/>
                  </a:lnTo>
                  <a:lnTo>
                    <a:pt x="375" y="66"/>
                  </a:lnTo>
                  <a:lnTo>
                    <a:pt x="2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94" name="iṣļiḋe"/>
            <p:cNvSpPr/>
            <p:nvPr/>
          </p:nvSpPr>
          <p:spPr bwMode="auto">
            <a:xfrm>
              <a:off x="3429000" y="3260725"/>
              <a:ext cx="4170363" cy="2168525"/>
            </a:xfrm>
            <a:custGeom>
              <a:avLst/>
              <a:gdLst>
                <a:gd name="T0" fmla="*/ 1126 w 2627"/>
                <a:gd name="T1" fmla="*/ 0 h 1366"/>
                <a:gd name="T2" fmla="*/ 0 w 2627"/>
                <a:gd name="T3" fmla="*/ 650 h 1366"/>
                <a:gd name="T4" fmla="*/ 746 w 2627"/>
                <a:gd name="T5" fmla="*/ 1079 h 1366"/>
                <a:gd name="T6" fmla="*/ 1232 w 2627"/>
                <a:gd name="T7" fmla="*/ 796 h 1366"/>
                <a:gd name="T8" fmla="*/ 2217 w 2627"/>
                <a:gd name="T9" fmla="*/ 1366 h 1366"/>
                <a:gd name="T10" fmla="*/ 2627 w 2627"/>
                <a:gd name="T11" fmla="*/ 1132 h 1366"/>
                <a:gd name="T12" fmla="*/ 1638 w 2627"/>
                <a:gd name="T13" fmla="*/ 561 h 1366"/>
                <a:gd name="T14" fmla="*/ 1872 w 2627"/>
                <a:gd name="T15" fmla="*/ 424 h 1366"/>
                <a:gd name="T16" fmla="*/ 1126 w 2627"/>
                <a:gd name="T17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7" h="1366">
                  <a:moveTo>
                    <a:pt x="1126" y="0"/>
                  </a:moveTo>
                  <a:lnTo>
                    <a:pt x="0" y="650"/>
                  </a:lnTo>
                  <a:lnTo>
                    <a:pt x="746" y="1079"/>
                  </a:lnTo>
                  <a:lnTo>
                    <a:pt x="1232" y="796"/>
                  </a:lnTo>
                  <a:lnTo>
                    <a:pt x="2217" y="1366"/>
                  </a:lnTo>
                  <a:lnTo>
                    <a:pt x="2627" y="1132"/>
                  </a:lnTo>
                  <a:lnTo>
                    <a:pt x="1638" y="561"/>
                  </a:lnTo>
                  <a:lnTo>
                    <a:pt x="1872" y="424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CAE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95" name="i$ļîdé"/>
            <p:cNvSpPr/>
            <p:nvPr/>
          </p:nvSpPr>
          <p:spPr bwMode="auto">
            <a:xfrm>
              <a:off x="3429000" y="3260725"/>
              <a:ext cx="4170363" cy="2168525"/>
            </a:xfrm>
            <a:custGeom>
              <a:avLst/>
              <a:gdLst>
                <a:gd name="T0" fmla="*/ 1126 w 2627"/>
                <a:gd name="T1" fmla="*/ 0 h 1366"/>
                <a:gd name="T2" fmla="*/ 0 w 2627"/>
                <a:gd name="T3" fmla="*/ 650 h 1366"/>
                <a:gd name="T4" fmla="*/ 746 w 2627"/>
                <a:gd name="T5" fmla="*/ 1079 h 1366"/>
                <a:gd name="T6" fmla="*/ 1232 w 2627"/>
                <a:gd name="T7" fmla="*/ 796 h 1366"/>
                <a:gd name="T8" fmla="*/ 2217 w 2627"/>
                <a:gd name="T9" fmla="*/ 1366 h 1366"/>
                <a:gd name="T10" fmla="*/ 2627 w 2627"/>
                <a:gd name="T11" fmla="*/ 1132 h 1366"/>
                <a:gd name="T12" fmla="*/ 1638 w 2627"/>
                <a:gd name="T13" fmla="*/ 561 h 1366"/>
                <a:gd name="T14" fmla="*/ 1872 w 2627"/>
                <a:gd name="T15" fmla="*/ 424 h 1366"/>
                <a:gd name="T16" fmla="*/ 1126 w 2627"/>
                <a:gd name="T17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27" h="1366">
                  <a:moveTo>
                    <a:pt x="1126" y="0"/>
                  </a:moveTo>
                  <a:lnTo>
                    <a:pt x="0" y="650"/>
                  </a:lnTo>
                  <a:lnTo>
                    <a:pt x="746" y="1079"/>
                  </a:lnTo>
                  <a:lnTo>
                    <a:pt x="1232" y="796"/>
                  </a:lnTo>
                  <a:lnTo>
                    <a:pt x="2217" y="1366"/>
                  </a:lnTo>
                  <a:lnTo>
                    <a:pt x="2627" y="1132"/>
                  </a:lnTo>
                  <a:lnTo>
                    <a:pt x="1638" y="561"/>
                  </a:lnTo>
                  <a:lnTo>
                    <a:pt x="1872" y="424"/>
                  </a:lnTo>
                  <a:lnTo>
                    <a:pt x="1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96" name="i$ļíḓè"/>
            <p:cNvSpPr/>
            <p:nvPr/>
          </p:nvSpPr>
          <p:spPr bwMode="auto">
            <a:xfrm>
              <a:off x="8147050" y="4762500"/>
              <a:ext cx="615950" cy="309563"/>
            </a:xfrm>
            <a:prstGeom prst="ellipse">
              <a:avLst/>
            </a:prstGeom>
            <a:solidFill>
              <a:srgbClr val="CAE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97" name="iŝḻíḓè"/>
            <p:cNvSpPr/>
            <p:nvPr/>
          </p:nvSpPr>
          <p:spPr bwMode="auto">
            <a:xfrm>
              <a:off x="7894638" y="3646488"/>
              <a:ext cx="307975" cy="1136650"/>
            </a:xfrm>
            <a:custGeom>
              <a:avLst/>
              <a:gdLst>
                <a:gd name="T0" fmla="*/ 194 w 194"/>
                <a:gd name="T1" fmla="*/ 0 h 716"/>
                <a:gd name="T2" fmla="*/ 0 w 194"/>
                <a:gd name="T3" fmla="*/ 111 h 716"/>
                <a:gd name="T4" fmla="*/ 0 w 194"/>
                <a:gd name="T5" fmla="*/ 716 h 716"/>
                <a:gd name="T6" fmla="*/ 194 w 194"/>
                <a:gd name="T7" fmla="*/ 606 h 716"/>
                <a:gd name="T8" fmla="*/ 194 w 194"/>
                <a:gd name="T9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716">
                  <a:moveTo>
                    <a:pt x="194" y="0"/>
                  </a:moveTo>
                  <a:lnTo>
                    <a:pt x="0" y="111"/>
                  </a:lnTo>
                  <a:lnTo>
                    <a:pt x="0" y="716"/>
                  </a:lnTo>
                  <a:lnTo>
                    <a:pt x="194" y="60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98" name="íśḷíďe"/>
            <p:cNvSpPr/>
            <p:nvPr/>
          </p:nvSpPr>
          <p:spPr bwMode="auto">
            <a:xfrm>
              <a:off x="7824788" y="3786188"/>
              <a:ext cx="69850" cy="996950"/>
            </a:xfrm>
            <a:custGeom>
              <a:avLst/>
              <a:gdLst>
                <a:gd name="T0" fmla="*/ 0 w 44"/>
                <a:gd name="T1" fmla="*/ 0 h 628"/>
                <a:gd name="T2" fmla="*/ 0 w 44"/>
                <a:gd name="T3" fmla="*/ 602 h 628"/>
                <a:gd name="T4" fmla="*/ 44 w 44"/>
                <a:gd name="T5" fmla="*/ 628 h 628"/>
                <a:gd name="T6" fmla="*/ 44 w 44"/>
                <a:gd name="T7" fmla="*/ 23 h 628"/>
                <a:gd name="T8" fmla="*/ 0 w 44"/>
                <a:gd name="T9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28">
                  <a:moveTo>
                    <a:pt x="0" y="0"/>
                  </a:moveTo>
                  <a:lnTo>
                    <a:pt x="0" y="602"/>
                  </a:lnTo>
                  <a:lnTo>
                    <a:pt x="44" y="628"/>
                  </a:lnTo>
                  <a:lnTo>
                    <a:pt x="4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99" name="iṧḷïḍè"/>
            <p:cNvSpPr/>
            <p:nvPr/>
          </p:nvSpPr>
          <p:spPr bwMode="auto">
            <a:xfrm>
              <a:off x="7894638" y="4005263"/>
              <a:ext cx="307975" cy="777875"/>
            </a:xfrm>
            <a:custGeom>
              <a:avLst/>
              <a:gdLst>
                <a:gd name="T0" fmla="*/ 194 w 194"/>
                <a:gd name="T1" fmla="*/ 0 h 490"/>
                <a:gd name="T2" fmla="*/ 0 w 194"/>
                <a:gd name="T3" fmla="*/ 110 h 490"/>
                <a:gd name="T4" fmla="*/ 0 w 194"/>
                <a:gd name="T5" fmla="*/ 490 h 490"/>
                <a:gd name="T6" fmla="*/ 194 w 194"/>
                <a:gd name="T7" fmla="*/ 380 h 490"/>
                <a:gd name="T8" fmla="*/ 194 w 194"/>
                <a:gd name="T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490">
                  <a:moveTo>
                    <a:pt x="194" y="0"/>
                  </a:moveTo>
                  <a:lnTo>
                    <a:pt x="0" y="110"/>
                  </a:lnTo>
                  <a:lnTo>
                    <a:pt x="0" y="490"/>
                  </a:lnTo>
                  <a:lnTo>
                    <a:pt x="194" y="38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30AA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00" name="isḻîḍê"/>
            <p:cNvSpPr/>
            <p:nvPr/>
          </p:nvSpPr>
          <p:spPr bwMode="auto">
            <a:xfrm>
              <a:off x="7824788" y="4138613"/>
              <a:ext cx="69850" cy="644525"/>
            </a:xfrm>
            <a:custGeom>
              <a:avLst/>
              <a:gdLst>
                <a:gd name="T0" fmla="*/ 0 w 44"/>
                <a:gd name="T1" fmla="*/ 0 h 406"/>
                <a:gd name="T2" fmla="*/ 0 w 44"/>
                <a:gd name="T3" fmla="*/ 380 h 406"/>
                <a:gd name="T4" fmla="*/ 44 w 44"/>
                <a:gd name="T5" fmla="*/ 406 h 406"/>
                <a:gd name="T6" fmla="*/ 44 w 44"/>
                <a:gd name="T7" fmla="*/ 26 h 406"/>
                <a:gd name="T8" fmla="*/ 0 w 44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06">
                  <a:moveTo>
                    <a:pt x="0" y="0"/>
                  </a:moveTo>
                  <a:lnTo>
                    <a:pt x="0" y="380"/>
                  </a:lnTo>
                  <a:lnTo>
                    <a:pt x="44" y="406"/>
                  </a:lnTo>
                  <a:lnTo>
                    <a:pt x="4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01" name="îsliďè"/>
            <p:cNvSpPr/>
            <p:nvPr/>
          </p:nvSpPr>
          <p:spPr bwMode="auto">
            <a:xfrm>
              <a:off x="7824788" y="3582988"/>
              <a:ext cx="560388" cy="315913"/>
            </a:xfrm>
            <a:custGeom>
              <a:avLst/>
              <a:gdLst>
                <a:gd name="T0" fmla="*/ 159 w 353"/>
                <a:gd name="T1" fmla="*/ 199 h 199"/>
                <a:gd name="T2" fmla="*/ 0 w 353"/>
                <a:gd name="T3" fmla="*/ 111 h 199"/>
                <a:gd name="T4" fmla="*/ 194 w 353"/>
                <a:gd name="T5" fmla="*/ 0 h 199"/>
                <a:gd name="T6" fmla="*/ 353 w 353"/>
                <a:gd name="T7" fmla="*/ 89 h 199"/>
                <a:gd name="T8" fmla="*/ 159 w 353"/>
                <a:gd name="T9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199">
                  <a:moveTo>
                    <a:pt x="159" y="199"/>
                  </a:moveTo>
                  <a:lnTo>
                    <a:pt x="0" y="111"/>
                  </a:lnTo>
                  <a:lnTo>
                    <a:pt x="194" y="0"/>
                  </a:lnTo>
                  <a:lnTo>
                    <a:pt x="353" y="89"/>
                  </a:lnTo>
                  <a:lnTo>
                    <a:pt x="159" y="199"/>
                  </a:lnTo>
                  <a:close/>
                </a:path>
              </a:pathLst>
            </a:custGeom>
            <a:solidFill>
              <a:srgbClr val="F0E9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02" name="íŝḻïḑè"/>
            <p:cNvSpPr/>
            <p:nvPr/>
          </p:nvSpPr>
          <p:spPr bwMode="auto">
            <a:xfrm>
              <a:off x="8181975" y="3646488"/>
              <a:ext cx="55563" cy="34925"/>
            </a:xfrm>
            <a:prstGeom prst="ellipse">
              <a:avLst/>
            </a:pr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03" name="iṣḷiḑê"/>
            <p:cNvSpPr/>
            <p:nvPr/>
          </p:nvSpPr>
          <p:spPr bwMode="auto">
            <a:xfrm>
              <a:off x="8251825" y="3689350"/>
              <a:ext cx="55563" cy="26988"/>
            </a:xfrm>
            <a:prstGeom prst="ellipse">
              <a:avLst/>
            </a:pr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04" name="íṧľíḍè"/>
            <p:cNvSpPr/>
            <p:nvPr/>
          </p:nvSpPr>
          <p:spPr bwMode="auto">
            <a:xfrm>
              <a:off x="7943850" y="3765550"/>
              <a:ext cx="61913" cy="34925"/>
            </a:xfrm>
            <a:custGeom>
              <a:avLst/>
              <a:gdLst>
                <a:gd name="T0" fmla="*/ 9 w 39"/>
                <a:gd name="T1" fmla="*/ 22 h 22"/>
                <a:gd name="T2" fmla="*/ 0 w 39"/>
                <a:gd name="T3" fmla="*/ 18 h 22"/>
                <a:gd name="T4" fmla="*/ 31 w 39"/>
                <a:gd name="T5" fmla="*/ 0 h 22"/>
                <a:gd name="T6" fmla="*/ 39 w 39"/>
                <a:gd name="T7" fmla="*/ 5 h 22"/>
                <a:gd name="T8" fmla="*/ 9 w 39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2">
                  <a:moveTo>
                    <a:pt x="9" y="22"/>
                  </a:moveTo>
                  <a:lnTo>
                    <a:pt x="0" y="18"/>
                  </a:lnTo>
                  <a:lnTo>
                    <a:pt x="31" y="0"/>
                  </a:lnTo>
                  <a:lnTo>
                    <a:pt x="39" y="5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05" name="ïṡḷiḋé"/>
            <p:cNvSpPr/>
            <p:nvPr/>
          </p:nvSpPr>
          <p:spPr bwMode="auto">
            <a:xfrm>
              <a:off x="7970838" y="3779838"/>
              <a:ext cx="63500" cy="34925"/>
            </a:xfrm>
            <a:custGeom>
              <a:avLst/>
              <a:gdLst>
                <a:gd name="T0" fmla="*/ 9 w 40"/>
                <a:gd name="T1" fmla="*/ 22 h 22"/>
                <a:gd name="T2" fmla="*/ 0 w 40"/>
                <a:gd name="T3" fmla="*/ 18 h 22"/>
                <a:gd name="T4" fmla="*/ 31 w 40"/>
                <a:gd name="T5" fmla="*/ 0 h 22"/>
                <a:gd name="T6" fmla="*/ 40 w 40"/>
                <a:gd name="T7" fmla="*/ 9 h 22"/>
                <a:gd name="T8" fmla="*/ 9 w 40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2">
                  <a:moveTo>
                    <a:pt x="9" y="22"/>
                  </a:moveTo>
                  <a:lnTo>
                    <a:pt x="0" y="18"/>
                  </a:lnTo>
                  <a:lnTo>
                    <a:pt x="31" y="0"/>
                  </a:lnTo>
                  <a:lnTo>
                    <a:pt x="40" y="9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06" name="íṡliḓé"/>
            <p:cNvSpPr/>
            <p:nvPr/>
          </p:nvSpPr>
          <p:spPr bwMode="auto">
            <a:xfrm>
              <a:off x="7999413" y="3800475"/>
              <a:ext cx="63500" cy="34925"/>
            </a:xfrm>
            <a:custGeom>
              <a:avLst/>
              <a:gdLst>
                <a:gd name="T0" fmla="*/ 13 w 40"/>
                <a:gd name="T1" fmla="*/ 22 h 22"/>
                <a:gd name="T2" fmla="*/ 0 w 40"/>
                <a:gd name="T3" fmla="*/ 18 h 22"/>
                <a:gd name="T4" fmla="*/ 31 w 40"/>
                <a:gd name="T5" fmla="*/ 0 h 22"/>
                <a:gd name="T6" fmla="*/ 40 w 40"/>
                <a:gd name="T7" fmla="*/ 5 h 22"/>
                <a:gd name="T8" fmla="*/ 13 w 40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2">
                  <a:moveTo>
                    <a:pt x="13" y="22"/>
                  </a:moveTo>
                  <a:lnTo>
                    <a:pt x="0" y="18"/>
                  </a:lnTo>
                  <a:lnTo>
                    <a:pt x="31" y="0"/>
                  </a:lnTo>
                  <a:lnTo>
                    <a:pt x="40" y="5"/>
                  </a:lnTo>
                  <a:lnTo>
                    <a:pt x="13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07" name="iṡlíde"/>
            <p:cNvSpPr/>
            <p:nvPr/>
          </p:nvSpPr>
          <p:spPr bwMode="auto">
            <a:xfrm>
              <a:off x="8034338" y="3814763"/>
              <a:ext cx="63500" cy="34925"/>
            </a:xfrm>
            <a:custGeom>
              <a:avLst/>
              <a:gdLst>
                <a:gd name="T0" fmla="*/ 9 w 40"/>
                <a:gd name="T1" fmla="*/ 22 h 22"/>
                <a:gd name="T2" fmla="*/ 0 w 40"/>
                <a:gd name="T3" fmla="*/ 18 h 22"/>
                <a:gd name="T4" fmla="*/ 31 w 40"/>
                <a:gd name="T5" fmla="*/ 0 h 22"/>
                <a:gd name="T6" fmla="*/ 40 w 40"/>
                <a:gd name="T7" fmla="*/ 9 h 22"/>
                <a:gd name="T8" fmla="*/ 9 w 40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2">
                  <a:moveTo>
                    <a:pt x="9" y="22"/>
                  </a:moveTo>
                  <a:lnTo>
                    <a:pt x="0" y="18"/>
                  </a:lnTo>
                  <a:lnTo>
                    <a:pt x="31" y="0"/>
                  </a:lnTo>
                  <a:lnTo>
                    <a:pt x="40" y="9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08" name="íṡlíḓê"/>
            <p:cNvSpPr/>
            <p:nvPr/>
          </p:nvSpPr>
          <p:spPr bwMode="auto">
            <a:xfrm>
              <a:off x="8062913" y="3744913"/>
              <a:ext cx="217488" cy="127000"/>
            </a:xfrm>
            <a:custGeom>
              <a:avLst/>
              <a:gdLst>
                <a:gd name="T0" fmla="*/ 13 w 137"/>
                <a:gd name="T1" fmla="*/ 80 h 80"/>
                <a:gd name="T2" fmla="*/ 0 w 137"/>
                <a:gd name="T3" fmla="*/ 75 h 80"/>
                <a:gd name="T4" fmla="*/ 123 w 137"/>
                <a:gd name="T5" fmla="*/ 0 h 80"/>
                <a:gd name="T6" fmla="*/ 137 w 137"/>
                <a:gd name="T7" fmla="*/ 9 h 80"/>
                <a:gd name="T8" fmla="*/ 13 w 13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0">
                  <a:moveTo>
                    <a:pt x="13" y="80"/>
                  </a:moveTo>
                  <a:lnTo>
                    <a:pt x="0" y="75"/>
                  </a:lnTo>
                  <a:lnTo>
                    <a:pt x="123" y="0"/>
                  </a:lnTo>
                  <a:lnTo>
                    <a:pt x="137" y="9"/>
                  </a:lnTo>
                  <a:lnTo>
                    <a:pt x="13" y="8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09" name="îšļïḋé"/>
            <p:cNvSpPr/>
            <p:nvPr/>
          </p:nvSpPr>
          <p:spPr bwMode="auto">
            <a:xfrm>
              <a:off x="8020050" y="3724275"/>
              <a:ext cx="57150" cy="34925"/>
            </a:xfrm>
            <a:custGeom>
              <a:avLst/>
              <a:gdLst>
                <a:gd name="T0" fmla="*/ 9 w 36"/>
                <a:gd name="T1" fmla="*/ 22 h 22"/>
                <a:gd name="T2" fmla="*/ 0 w 36"/>
                <a:gd name="T3" fmla="*/ 17 h 22"/>
                <a:gd name="T4" fmla="*/ 27 w 36"/>
                <a:gd name="T5" fmla="*/ 0 h 22"/>
                <a:gd name="T6" fmla="*/ 36 w 36"/>
                <a:gd name="T7" fmla="*/ 4 h 22"/>
                <a:gd name="T8" fmla="*/ 9 w 36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2">
                  <a:moveTo>
                    <a:pt x="9" y="22"/>
                  </a:moveTo>
                  <a:lnTo>
                    <a:pt x="0" y="17"/>
                  </a:lnTo>
                  <a:lnTo>
                    <a:pt x="27" y="0"/>
                  </a:lnTo>
                  <a:lnTo>
                    <a:pt x="36" y="4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10" name="íśļïdé"/>
            <p:cNvSpPr/>
            <p:nvPr/>
          </p:nvSpPr>
          <p:spPr bwMode="auto">
            <a:xfrm>
              <a:off x="8048625" y="3738563"/>
              <a:ext cx="55563" cy="34925"/>
            </a:xfrm>
            <a:custGeom>
              <a:avLst/>
              <a:gdLst>
                <a:gd name="T0" fmla="*/ 9 w 35"/>
                <a:gd name="T1" fmla="*/ 22 h 22"/>
                <a:gd name="T2" fmla="*/ 0 w 35"/>
                <a:gd name="T3" fmla="*/ 17 h 22"/>
                <a:gd name="T4" fmla="*/ 26 w 35"/>
                <a:gd name="T5" fmla="*/ 0 h 22"/>
                <a:gd name="T6" fmla="*/ 35 w 35"/>
                <a:gd name="T7" fmla="*/ 8 h 22"/>
                <a:gd name="T8" fmla="*/ 9 w 35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2">
                  <a:moveTo>
                    <a:pt x="9" y="22"/>
                  </a:moveTo>
                  <a:lnTo>
                    <a:pt x="0" y="17"/>
                  </a:lnTo>
                  <a:lnTo>
                    <a:pt x="26" y="0"/>
                  </a:lnTo>
                  <a:lnTo>
                    <a:pt x="35" y="8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11" name="îsľíḍe"/>
            <p:cNvSpPr/>
            <p:nvPr/>
          </p:nvSpPr>
          <p:spPr bwMode="auto">
            <a:xfrm>
              <a:off x="8077200" y="3759200"/>
              <a:ext cx="61913" cy="34925"/>
            </a:xfrm>
            <a:custGeom>
              <a:avLst/>
              <a:gdLst>
                <a:gd name="T0" fmla="*/ 8 w 39"/>
                <a:gd name="T1" fmla="*/ 22 h 22"/>
                <a:gd name="T2" fmla="*/ 0 w 39"/>
                <a:gd name="T3" fmla="*/ 17 h 22"/>
                <a:gd name="T4" fmla="*/ 26 w 39"/>
                <a:gd name="T5" fmla="*/ 0 h 22"/>
                <a:gd name="T6" fmla="*/ 39 w 39"/>
                <a:gd name="T7" fmla="*/ 4 h 22"/>
                <a:gd name="T8" fmla="*/ 8 w 39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2">
                  <a:moveTo>
                    <a:pt x="8" y="22"/>
                  </a:moveTo>
                  <a:lnTo>
                    <a:pt x="0" y="17"/>
                  </a:lnTo>
                  <a:lnTo>
                    <a:pt x="26" y="0"/>
                  </a:lnTo>
                  <a:lnTo>
                    <a:pt x="39" y="4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12" name="ïṧḻide"/>
            <p:cNvSpPr/>
            <p:nvPr/>
          </p:nvSpPr>
          <p:spPr bwMode="auto">
            <a:xfrm>
              <a:off x="8104188" y="3773488"/>
              <a:ext cx="63500" cy="34925"/>
            </a:xfrm>
            <a:custGeom>
              <a:avLst/>
              <a:gdLst>
                <a:gd name="T0" fmla="*/ 14 w 40"/>
                <a:gd name="T1" fmla="*/ 22 h 22"/>
                <a:gd name="T2" fmla="*/ 0 w 40"/>
                <a:gd name="T3" fmla="*/ 17 h 22"/>
                <a:gd name="T4" fmla="*/ 31 w 40"/>
                <a:gd name="T5" fmla="*/ 0 h 22"/>
                <a:gd name="T6" fmla="*/ 40 w 40"/>
                <a:gd name="T7" fmla="*/ 8 h 22"/>
                <a:gd name="T8" fmla="*/ 14 w 40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2">
                  <a:moveTo>
                    <a:pt x="14" y="22"/>
                  </a:moveTo>
                  <a:lnTo>
                    <a:pt x="0" y="17"/>
                  </a:lnTo>
                  <a:lnTo>
                    <a:pt x="31" y="0"/>
                  </a:lnTo>
                  <a:lnTo>
                    <a:pt x="40" y="8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13" name="îSḷíde"/>
            <p:cNvSpPr/>
            <p:nvPr/>
          </p:nvSpPr>
          <p:spPr bwMode="auto">
            <a:xfrm>
              <a:off x="8097838" y="3681413"/>
              <a:ext cx="63500" cy="34925"/>
            </a:xfrm>
            <a:custGeom>
              <a:avLst/>
              <a:gdLst>
                <a:gd name="T0" fmla="*/ 9 w 40"/>
                <a:gd name="T1" fmla="*/ 22 h 22"/>
                <a:gd name="T2" fmla="*/ 0 w 40"/>
                <a:gd name="T3" fmla="*/ 13 h 22"/>
                <a:gd name="T4" fmla="*/ 26 w 40"/>
                <a:gd name="T5" fmla="*/ 0 h 22"/>
                <a:gd name="T6" fmla="*/ 40 w 40"/>
                <a:gd name="T7" fmla="*/ 5 h 22"/>
                <a:gd name="T8" fmla="*/ 9 w 40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2">
                  <a:moveTo>
                    <a:pt x="9" y="22"/>
                  </a:moveTo>
                  <a:lnTo>
                    <a:pt x="0" y="13"/>
                  </a:lnTo>
                  <a:lnTo>
                    <a:pt x="26" y="0"/>
                  </a:lnTo>
                  <a:lnTo>
                    <a:pt x="40" y="5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14" name="iṩļïḑè"/>
            <p:cNvSpPr/>
            <p:nvPr/>
          </p:nvSpPr>
          <p:spPr bwMode="auto">
            <a:xfrm>
              <a:off x="8126413" y="3695700"/>
              <a:ext cx="61913" cy="34925"/>
            </a:xfrm>
            <a:custGeom>
              <a:avLst/>
              <a:gdLst>
                <a:gd name="T0" fmla="*/ 8 w 39"/>
                <a:gd name="T1" fmla="*/ 22 h 22"/>
                <a:gd name="T2" fmla="*/ 0 w 39"/>
                <a:gd name="T3" fmla="*/ 18 h 22"/>
                <a:gd name="T4" fmla="*/ 26 w 39"/>
                <a:gd name="T5" fmla="*/ 0 h 22"/>
                <a:gd name="T6" fmla="*/ 39 w 39"/>
                <a:gd name="T7" fmla="*/ 4 h 22"/>
                <a:gd name="T8" fmla="*/ 8 w 39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2">
                  <a:moveTo>
                    <a:pt x="8" y="22"/>
                  </a:moveTo>
                  <a:lnTo>
                    <a:pt x="0" y="18"/>
                  </a:lnTo>
                  <a:lnTo>
                    <a:pt x="26" y="0"/>
                  </a:lnTo>
                  <a:lnTo>
                    <a:pt x="39" y="4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15" name="iṩlîḓè"/>
            <p:cNvSpPr/>
            <p:nvPr/>
          </p:nvSpPr>
          <p:spPr bwMode="auto">
            <a:xfrm>
              <a:off x="8153400" y="3709988"/>
              <a:ext cx="63500" cy="34925"/>
            </a:xfrm>
            <a:custGeom>
              <a:avLst/>
              <a:gdLst>
                <a:gd name="T0" fmla="*/ 9 w 40"/>
                <a:gd name="T1" fmla="*/ 22 h 22"/>
                <a:gd name="T2" fmla="*/ 0 w 40"/>
                <a:gd name="T3" fmla="*/ 18 h 22"/>
                <a:gd name="T4" fmla="*/ 31 w 40"/>
                <a:gd name="T5" fmla="*/ 0 h 22"/>
                <a:gd name="T6" fmla="*/ 40 w 40"/>
                <a:gd name="T7" fmla="*/ 9 h 22"/>
                <a:gd name="T8" fmla="*/ 9 w 40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2">
                  <a:moveTo>
                    <a:pt x="9" y="22"/>
                  </a:moveTo>
                  <a:lnTo>
                    <a:pt x="0" y="18"/>
                  </a:lnTo>
                  <a:lnTo>
                    <a:pt x="31" y="0"/>
                  </a:lnTo>
                  <a:lnTo>
                    <a:pt x="40" y="9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16" name="iślîḓê"/>
            <p:cNvSpPr/>
            <p:nvPr/>
          </p:nvSpPr>
          <p:spPr bwMode="auto">
            <a:xfrm>
              <a:off x="8188325" y="3730625"/>
              <a:ext cx="63500" cy="34925"/>
            </a:xfrm>
            <a:custGeom>
              <a:avLst/>
              <a:gdLst>
                <a:gd name="T0" fmla="*/ 9 w 40"/>
                <a:gd name="T1" fmla="*/ 22 h 22"/>
                <a:gd name="T2" fmla="*/ 0 w 40"/>
                <a:gd name="T3" fmla="*/ 18 h 22"/>
                <a:gd name="T4" fmla="*/ 27 w 40"/>
                <a:gd name="T5" fmla="*/ 0 h 22"/>
                <a:gd name="T6" fmla="*/ 40 w 40"/>
                <a:gd name="T7" fmla="*/ 5 h 22"/>
                <a:gd name="T8" fmla="*/ 9 w 40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2">
                  <a:moveTo>
                    <a:pt x="9" y="22"/>
                  </a:moveTo>
                  <a:lnTo>
                    <a:pt x="0" y="18"/>
                  </a:lnTo>
                  <a:lnTo>
                    <a:pt x="27" y="0"/>
                  </a:lnTo>
                  <a:lnTo>
                    <a:pt x="40" y="5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17" name="îS1iḑê"/>
            <p:cNvSpPr/>
            <p:nvPr/>
          </p:nvSpPr>
          <p:spPr bwMode="auto">
            <a:xfrm>
              <a:off x="8196263" y="3652838"/>
              <a:ext cx="34925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18" name="ïṩḻíḋe"/>
            <p:cNvSpPr/>
            <p:nvPr/>
          </p:nvSpPr>
          <p:spPr bwMode="auto">
            <a:xfrm>
              <a:off x="8258175" y="3689350"/>
              <a:ext cx="36513" cy="206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19" name="ïslîḓé"/>
            <p:cNvSpPr/>
            <p:nvPr/>
          </p:nvSpPr>
          <p:spPr bwMode="auto">
            <a:xfrm>
              <a:off x="8077200" y="3724275"/>
              <a:ext cx="307975" cy="209550"/>
            </a:xfrm>
            <a:custGeom>
              <a:avLst/>
              <a:gdLst>
                <a:gd name="T0" fmla="*/ 194 w 194"/>
                <a:gd name="T1" fmla="*/ 0 h 132"/>
                <a:gd name="T2" fmla="*/ 0 w 194"/>
                <a:gd name="T3" fmla="*/ 110 h 132"/>
                <a:gd name="T4" fmla="*/ 0 w 194"/>
                <a:gd name="T5" fmla="*/ 132 h 132"/>
                <a:gd name="T6" fmla="*/ 194 w 194"/>
                <a:gd name="T7" fmla="*/ 22 h 132"/>
                <a:gd name="T8" fmla="*/ 194 w 194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132">
                  <a:moveTo>
                    <a:pt x="194" y="0"/>
                  </a:moveTo>
                  <a:lnTo>
                    <a:pt x="0" y="110"/>
                  </a:lnTo>
                  <a:lnTo>
                    <a:pt x="0" y="132"/>
                  </a:lnTo>
                  <a:lnTo>
                    <a:pt x="194" y="22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BFB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20" name="iṣľiḋê"/>
            <p:cNvSpPr/>
            <p:nvPr/>
          </p:nvSpPr>
          <p:spPr bwMode="auto">
            <a:xfrm>
              <a:off x="7824788" y="3759200"/>
              <a:ext cx="252413" cy="174625"/>
            </a:xfrm>
            <a:custGeom>
              <a:avLst/>
              <a:gdLst>
                <a:gd name="T0" fmla="*/ 0 w 159"/>
                <a:gd name="T1" fmla="*/ 0 h 110"/>
                <a:gd name="T2" fmla="*/ 0 w 159"/>
                <a:gd name="T3" fmla="*/ 22 h 110"/>
                <a:gd name="T4" fmla="*/ 159 w 159"/>
                <a:gd name="T5" fmla="*/ 110 h 110"/>
                <a:gd name="T6" fmla="*/ 159 w 159"/>
                <a:gd name="T7" fmla="*/ 88 h 110"/>
                <a:gd name="T8" fmla="*/ 0 w 1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10">
                  <a:moveTo>
                    <a:pt x="0" y="0"/>
                  </a:moveTo>
                  <a:lnTo>
                    <a:pt x="0" y="22"/>
                  </a:lnTo>
                  <a:lnTo>
                    <a:pt x="159" y="110"/>
                  </a:lnTo>
                  <a:lnTo>
                    <a:pt x="159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21" name="ïś1ídé"/>
            <p:cNvSpPr/>
            <p:nvPr/>
          </p:nvSpPr>
          <p:spPr bwMode="auto">
            <a:xfrm>
              <a:off x="7894638" y="3365500"/>
              <a:ext cx="307975" cy="428625"/>
            </a:xfrm>
            <a:custGeom>
              <a:avLst/>
              <a:gdLst>
                <a:gd name="T0" fmla="*/ 194 w 194"/>
                <a:gd name="T1" fmla="*/ 0 h 270"/>
                <a:gd name="T2" fmla="*/ 0 w 194"/>
                <a:gd name="T3" fmla="*/ 111 h 270"/>
                <a:gd name="T4" fmla="*/ 0 w 194"/>
                <a:gd name="T5" fmla="*/ 270 h 270"/>
                <a:gd name="T6" fmla="*/ 194 w 194"/>
                <a:gd name="T7" fmla="*/ 159 h 270"/>
                <a:gd name="T8" fmla="*/ 194 w 194"/>
                <a:gd name="T9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70">
                  <a:moveTo>
                    <a:pt x="194" y="0"/>
                  </a:moveTo>
                  <a:lnTo>
                    <a:pt x="0" y="111"/>
                  </a:lnTo>
                  <a:lnTo>
                    <a:pt x="0" y="270"/>
                  </a:lnTo>
                  <a:lnTo>
                    <a:pt x="194" y="159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22" name="ïşlïḑe"/>
            <p:cNvSpPr/>
            <p:nvPr/>
          </p:nvSpPr>
          <p:spPr bwMode="auto">
            <a:xfrm>
              <a:off x="7824788" y="3498850"/>
              <a:ext cx="69850" cy="315913"/>
            </a:xfrm>
            <a:custGeom>
              <a:avLst/>
              <a:gdLst>
                <a:gd name="T0" fmla="*/ 0 w 44"/>
                <a:gd name="T1" fmla="*/ 0 h 199"/>
                <a:gd name="T2" fmla="*/ 0 w 44"/>
                <a:gd name="T3" fmla="*/ 173 h 199"/>
                <a:gd name="T4" fmla="*/ 44 w 44"/>
                <a:gd name="T5" fmla="*/ 199 h 199"/>
                <a:gd name="T6" fmla="*/ 44 w 44"/>
                <a:gd name="T7" fmla="*/ 27 h 199"/>
                <a:gd name="T8" fmla="*/ 0 w 44"/>
                <a:gd name="T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9">
                  <a:moveTo>
                    <a:pt x="0" y="0"/>
                  </a:moveTo>
                  <a:lnTo>
                    <a:pt x="0" y="173"/>
                  </a:lnTo>
                  <a:lnTo>
                    <a:pt x="44" y="199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23" name="išḻîďe"/>
            <p:cNvSpPr/>
            <p:nvPr/>
          </p:nvSpPr>
          <p:spPr bwMode="auto">
            <a:xfrm>
              <a:off x="7697788" y="2860675"/>
              <a:ext cx="687388" cy="750888"/>
            </a:xfrm>
            <a:custGeom>
              <a:avLst/>
              <a:gdLst>
                <a:gd name="T0" fmla="*/ 433 w 433"/>
                <a:gd name="T1" fmla="*/ 292 h 473"/>
                <a:gd name="T2" fmla="*/ 119 w 433"/>
                <a:gd name="T3" fmla="*/ 473 h 473"/>
                <a:gd name="T4" fmla="*/ 0 w 433"/>
                <a:gd name="T5" fmla="*/ 181 h 473"/>
                <a:gd name="T6" fmla="*/ 314 w 433"/>
                <a:gd name="T7" fmla="*/ 0 h 473"/>
                <a:gd name="T8" fmla="*/ 433 w 433"/>
                <a:gd name="T9" fmla="*/ 292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473">
                  <a:moveTo>
                    <a:pt x="433" y="292"/>
                  </a:moveTo>
                  <a:lnTo>
                    <a:pt x="119" y="473"/>
                  </a:lnTo>
                  <a:lnTo>
                    <a:pt x="0" y="181"/>
                  </a:lnTo>
                  <a:lnTo>
                    <a:pt x="314" y="0"/>
                  </a:lnTo>
                  <a:lnTo>
                    <a:pt x="433" y="292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24" name="îŝ1ïďé"/>
            <p:cNvSpPr/>
            <p:nvPr/>
          </p:nvSpPr>
          <p:spPr bwMode="auto">
            <a:xfrm>
              <a:off x="7726363" y="2889250"/>
              <a:ext cx="630238" cy="687388"/>
            </a:xfrm>
            <a:custGeom>
              <a:avLst/>
              <a:gdLst>
                <a:gd name="T0" fmla="*/ 397 w 397"/>
                <a:gd name="T1" fmla="*/ 265 h 433"/>
                <a:gd name="T2" fmla="*/ 106 w 397"/>
                <a:gd name="T3" fmla="*/ 433 h 433"/>
                <a:gd name="T4" fmla="*/ 0 w 397"/>
                <a:gd name="T5" fmla="*/ 168 h 433"/>
                <a:gd name="T6" fmla="*/ 287 w 397"/>
                <a:gd name="T7" fmla="*/ 0 h 433"/>
                <a:gd name="T8" fmla="*/ 397 w 397"/>
                <a:gd name="T9" fmla="*/ 265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7" h="433">
                  <a:moveTo>
                    <a:pt x="397" y="265"/>
                  </a:moveTo>
                  <a:lnTo>
                    <a:pt x="106" y="433"/>
                  </a:lnTo>
                  <a:lnTo>
                    <a:pt x="0" y="168"/>
                  </a:lnTo>
                  <a:lnTo>
                    <a:pt x="287" y="0"/>
                  </a:lnTo>
                  <a:lnTo>
                    <a:pt x="397" y="265"/>
                  </a:lnTo>
                  <a:close/>
                </a:path>
              </a:pathLst>
            </a:custGeom>
            <a:solidFill>
              <a:srgbClr val="332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25" name="iṩľîḓe"/>
            <p:cNvSpPr/>
            <p:nvPr/>
          </p:nvSpPr>
          <p:spPr bwMode="auto">
            <a:xfrm>
              <a:off x="7789863" y="2973388"/>
              <a:ext cx="496888" cy="525463"/>
            </a:xfrm>
            <a:custGeom>
              <a:avLst/>
              <a:gdLst>
                <a:gd name="T0" fmla="*/ 313 w 313"/>
                <a:gd name="T1" fmla="*/ 194 h 331"/>
                <a:gd name="T2" fmla="*/ 79 w 313"/>
                <a:gd name="T3" fmla="*/ 331 h 331"/>
                <a:gd name="T4" fmla="*/ 0 w 313"/>
                <a:gd name="T5" fmla="*/ 137 h 331"/>
                <a:gd name="T6" fmla="*/ 234 w 313"/>
                <a:gd name="T7" fmla="*/ 0 h 331"/>
                <a:gd name="T8" fmla="*/ 313 w 313"/>
                <a:gd name="T9" fmla="*/ 19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331">
                  <a:moveTo>
                    <a:pt x="313" y="194"/>
                  </a:moveTo>
                  <a:lnTo>
                    <a:pt x="79" y="331"/>
                  </a:lnTo>
                  <a:lnTo>
                    <a:pt x="0" y="137"/>
                  </a:lnTo>
                  <a:lnTo>
                    <a:pt x="234" y="0"/>
                  </a:lnTo>
                  <a:lnTo>
                    <a:pt x="313" y="194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26" name="íṣḷiḋe"/>
            <p:cNvSpPr/>
            <p:nvPr/>
          </p:nvSpPr>
          <p:spPr bwMode="auto">
            <a:xfrm>
              <a:off x="7789863" y="2973388"/>
              <a:ext cx="433388" cy="371475"/>
            </a:xfrm>
            <a:custGeom>
              <a:avLst/>
              <a:gdLst>
                <a:gd name="T0" fmla="*/ 234 w 273"/>
                <a:gd name="T1" fmla="*/ 0 h 234"/>
                <a:gd name="T2" fmla="*/ 0 w 273"/>
                <a:gd name="T3" fmla="*/ 137 h 234"/>
                <a:gd name="T4" fmla="*/ 39 w 273"/>
                <a:gd name="T5" fmla="*/ 234 h 234"/>
                <a:gd name="T6" fmla="*/ 273 w 273"/>
                <a:gd name="T7" fmla="*/ 97 h 234"/>
                <a:gd name="T8" fmla="*/ 234 w 273"/>
                <a:gd name="T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" h="234">
                  <a:moveTo>
                    <a:pt x="234" y="0"/>
                  </a:moveTo>
                  <a:lnTo>
                    <a:pt x="0" y="137"/>
                  </a:lnTo>
                  <a:lnTo>
                    <a:pt x="39" y="234"/>
                  </a:lnTo>
                  <a:lnTo>
                    <a:pt x="273" y="97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27" name="ïṥľiḍè"/>
            <p:cNvSpPr/>
            <p:nvPr/>
          </p:nvSpPr>
          <p:spPr bwMode="auto">
            <a:xfrm>
              <a:off x="7915275" y="3232150"/>
              <a:ext cx="350838" cy="246063"/>
            </a:xfrm>
            <a:custGeom>
              <a:avLst/>
              <a:gdLst>
                <a:gd name="T0" fmla="*/ 212 w 221"/>
                <a:gd name="T1" fmla="*/ 0 h 155"/>
                <a:gd name="T2" fmla="*/ 0 w 221"/>
                <a:gd name="T3" fmla="*/ 124 h 155"/>
                <a:gd name="T4" fmla="*/ 9 w 221"/>
                <a:gd name="T5" fmla="*/ 155 h 155"/>
                <a:gd name="T6" fmla="*/ 221 w 221"/>
                <a:gd name="T7" fmla="*/ 31 h 155"/>
                <a:gd name="T8" fmla="*/ 212 w 221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155">
                  <a:moveTo>
                    <a:pt x="212" y="0"/>
                  </a:moveTo>
                  <a:lnTo>
                    <a:pt x="0" y="124"/>
                  </a:lnTo>
                  <a:lnTo>
                    <a:pt x="9" y="155"/>
                  </a:lnTo>
                  <a:lnTo>
                    <a:pt x="221" y="31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28" name="ïşļiḑê"/>
            <p:cNvSpPr/>
            <p:nvPr/>
          </p:nvSpPr>
          <p:spPr bwMode="auto">
            <a:xfrm>
              <a:off x="7880350" y="3302000"/>
              <a:ext cx="84138" cy="57150"/>
            </a:xfrm>
            <a:custGeom>
              <a:avLst/>
              <a:gdLst>
                <a:gd name="T0" fmla="*/ 49 w 53"/>
                <a:gd name="T1" fmla="*/ 0 h 36"/>
                <a:gd name="T2" fmla="*/ 0 w 53"/>
                <a:gd name="T3" fmla="*/ 27 h 36"/>
                <a:gd name="T4" fmla="*/ 4 w 53"/>
                <a:gd name="T5" fmla="*/ 36 h 36"/>
                <a:gd name="T6" fmla="*/ 53 w 53"/>
                <a:gd name="T7" fmla="*/ 9 h 36"/>
                <a:gd name="T8" fmla="*/ 49 w 5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6">
                  <a:moveTo>
                    <a:pt x="49" y="0"/>
                  </a:moveTo>
                  <a:lnTo>
                    <a:pt x="0" y="27"/>
                  </a:lnTo>
                  <a:lnTo>
                    <a:pt x="4" y="36"/>
                  </a:lnTo>
                  <a:lnTo>
                    <a:pt x="53" y="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29" name="îṩḷiḍé"/>
            <p:cNvSpPr/>
            <p:nvPr/>
          </p:nvSpPr>
          <p:spPr bwMode="auto">
            <a:xfrm>
              <a:off x="8089900" y="3373438"/>
              <a:ext cx="84138" cy="61913"/>
            </a:xfrm>
            <a:custGeom>
              <a:avLst/>
              <a:gdLst>
                <a:gd name="T0" fmla="*/ 49 w 53"/>
                <a:gd name="T1" fmla="*/ 0 h 39"/>
                <a:gd name="T2" fmla="*/ 0 w 53"/>
                <a:gd name="T3" fmla="*/ 26 h 39"/>
                <a:gd name="T4" fmla="*/ 5 w 53"/>
                <a:gd name="T5" fmla="*/ 39 h 39"/>
                <a:gd name="T6" fmla="*/ 53 w 53"/>
                <a:gd name="T7" fmla="*/ 8 h 39"/>
                <a:gd name="T8" fmla="*/ 49 w 53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9">
                  <a:moveTo>
                    <a:pt x="49" y="0"/>
                  </a:moveTo>
                  <a:lnTo>
                    <a:pt x="0" y="26"/>
                  </a:lnTo>
                  <a:lnTo>
                    <a:pt x="5" y="39"/>
                  </a:lnTo>
                  <a:lnTo>
                    <a:pt x="53" y="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30" name="îşľíḋé"/>
            <p:cNvSpPr/>
            <p:nvPr/>
          </p:nvSpPr>
          <p:spPr bwMode="auto">
            <a:xfrm>
              <a:off x="7900988" y="3359150"/>
              <a:ext cx="84138" cy="55563"/>
            </a:xfrm>
            <a:custGeom>
              <a:avLst/>
              <a:gdLst>
                <a:gd name="T0" fmla="*/ 49 w 53"/>
                <a:gd name="T1" fmla="*/ 0 h 35"/>
                <a:gd name="T2" fmla="*/ 0 w 53"/>
                <a:gd name="T3" fmla="*/ 26 h 35"/>
                <a:gd name="T4" fmla="*/ 5 w 53"/>
                <a:gd name="T5" fmla="*/ 35 h 35"/>
                <a:gd name="T6" fmla="*/ 53 w 53"/>
                <a:gd name="T7" fmla="*/ 4 h 35"/>
                <a:gd name="T8" fmla="*/ 49 w 53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5">
                  <a:moveTo>
                    <a:pt x="49" y="0"/>
                  </a:moveTo>
                  <a:lnTo>
                    <a:pt x="0" y="26"/>
                  </a:lnTo>
                  <a:lnTo>
                    <a:pt x="5" y="35"/>
                  </a:lnTo>
                  <a:lnTo>
                    <a:pt x="53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31" name="iṩliḍê"/>
            <p:cNvSpPr/>
            <p:nvPr/>
          </p:nvSpPr>
          <p:spPr bwMode="auto">
            <a:xfrm>
              <a:off x="7894638" y="3330575"/>
              <a:ext cx="76200" cy="55563"/>
            </a:xfrm>
            <a:custGeom>
              <a:avLst/>
              <a:gdLst>
                <a:gd name="T0" fmla="*/ 48 w 48"/>
                <a:gd name="T1" fmla="*/ 0 h 35"/>
                <a:gd name="T2" fmla="*/ 0 w 48"/>
                <a:gd name="T3" fmla="*/ 27 h 35"/>
                <a:gd name="T4" fmla="*/ 0 w 48"/>
                <a:gd name="T5" fmla="*/ 35 h 35"/>
                <a:gd name="T6" fmla="*/ 48 w 48"/>
                <a:gd name="T7" fmla="*/ 4 h 35"/>
                <a:gd name="T8" fmla="*/ 48 w 4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5">
                  <a:moveTo>
                    <a:pt x="48" y="0"/>
                  </a:moveTo>
                  <a:lnTo>
                    <a:pt x="0" y="27"/>
                  </a:lnTo>
                  <a:lnTo>
                    <a:pt x="0" y="35"/>
                  </a:lnTo>
                  <a:lnTo>
                    <a:pt x="48" y="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32" name="išḷîḑè"/>
            <p:cNvSpPr/>
            <p:nvPr/>
          </p:nvSpPr>
          <p:spPr bwMode="auto">
            <a:xfrm>
              <a:off x="8013700" y="3225800"/>
              <a:ext cx="84138" cy="55563"/>
            </a:xfrm>
            <a:custGeom>
              <a:avLst/>
              <a:gdLst>
                <a:gd name="T0" fmla="*/ 48 w 53"/>
                <a:gd name="T1" fmla="*/ 0 h 35"/>
                <a:gd name="T2" fmla="*/ 0 w 53"/>
                <a:gd name="T3" fmla="*/ 26 h 35"/>
                <a:gd name="T4" fmla="*/ 4 w 53"/>
                <a:gd name="T5" fmla="*/ 35 h 35"/>
                <a:gd name="T6" fmla="*/ 53 w 53"/>
                <a:gd name="T7" fmla="*/ 4 h 35"/>
                <a:gd name="T8" fmla="*/ 48 w 53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5">
                  <a:moveTo>
                    <a:pt x="48" y="0"/>
                  </a:moveTo>
                  <a:lnTo>
                    <a:pt x="0" y="26"/>
                  </a:lnTo>
                  <a:lnTo>
                    <a:pt x="4" y="35"/>
                  </a:lnTo>
                  <a:lnTo>
                    <a:pt x="53" y="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33" name="ïṩlïdê"/>
            <p:cNvSpPr/>
            <p:nvPr/>
          </p:nvSpPr>
          <p:spPr bwMode="auto">
            <a:xfrm>
              <a:off x="8034338" y="3281363"/>
              <a:ext cx="84138" cy="55563"/>
            </a:xfrm>
            <a:custGeom>
              <a:avLst/>
              <a:gdLst>
                <a:gd name="T0" fmla="*/ 49 w 53"/>
                <a:gd name="T1" fmla="*/ 0 h 35"/>
                <a:gd name="T2" fmla="*/ 0 w 53"/>
                <a:gd name="T3" fmla="*/ 27 h 35"/>
                <a:gd name="T4" fmla="*/ 5 w 53"/>
                <a:gd name="T5" fmla="*/ 35 h 35"/>
                <a:gd name="T6" fmla="*/ 53 w 53"/>
                <a:gd name="T7" fmla="*/ 5 h 35"/>
                <a:gd name="T8" fmla="*/ 49 w 53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5">
                  <a:moveTo>
                    <a:pt x="49" y="0"/>
                  </a:moveTo>
                  <a:lnTo>
                    <a:pt x="0" y="27"/>
                  </a:lnTo>
                  <a:lnTo>
                    <a:pt x="5" y="35"/>
                  </a:lnTo>
                  <a:lnTo>
                    <a:pt x="53" y="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34" name="iSḻîḓe"/>
            <p:cNvSpPr/>
            <p:nvPr/>
          </p:nvSpPr>
          <p:spPr bwMode="auto">
            <a:xfrm>
              <a:off x="8027988" y="3252788"/>
              <a:ext cx="76200" cy="57150"/>
            </a:xfrm>
            <a:custGeom>
              <a:avLst/>
              <a:gdLst>
                <a:gd name="T0" fmla="*/ 48 w 48"/>
                <a:gd name="T1" fmla="*/ 0 h 36"/>
                <a:gd name="T2" fmla="*/ 0 w 48"/>
                <a:gd name="T3" fmla="*/ 27 h 36"/>
                <a:gd name="T4" fmla="*/ 0 w 48"/>
                <a:gd name="T5" fmla="*/ 36 h 36"/>
                <a:gd name="T6" fmla="*/ 48 w 48"/>
                <a:gd name="T7" fmla="*/ 5 h 36"/>
                <a:gd name="T8" fmla="*/ 48 w 4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6">
                  <a:moveTo>
                    <a:pt x="48" y="0"/>
                  </a:moveTo>
                  <a:lnTo>
                    <a:pt x="0" y="27"/>
                  </a:lnTo>
                  <a:lnTo>
                    <a:pt x="0" y="36"/>
                  </a:lnTo>
                  <a:lnTo>
                    <a:pt x="48" y="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35" name="íślíḍe"/>
            <p:cNvSpPr/>
            <p:nvPr/>
          </p:nvSpPr>
          <p:spPr bwMode="auto">
            <a:xfrm>
              <a:off x="8139113" y="3148013"/>
              <a:ext cx="84138" cy="55563"/>
            </a:xfrm>
            <a:custGeom>
              <a:avLst/>
              <a:gdLst>
                <a:gd name="T0" fmla="*/ 49 w 53"/>
                <a:gd name="T1" fmla="*/ 0 h 35"/>
                <a:gd name="T2" fmla="*/ 0 w 53"/>
                <a:gd name="T3" fmla="*/ 31 h 35"/>
                <a:gd name="T4" fmla="*/ 5 w 53"/>
                <a:gd name="T5" fmla="*/ 35 h 35"/>
                <a:gd name="T6" fmla="*/ 53 w 53"/>
                <a:gd name="T7" fmla="*/ 9 h 35"/>
                <a:gd name="T8" fmla="*/ 49 w 53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5">
                  <a:moveTo>
                    <a:pt x="49" y="0"/>
                  </a:moveTo>
                  <a:lnTo>
                    <a:pt x="0" y="31"/>
                  </a:lnTo>
                  <a:lnTo>
                    <a:pt x="5" y="35"/>
                  </a:lnTo>
                  <a:lnTo>
                    <a:pt x="53" y="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36" name="ïṥľîďê"/>
            <p:cNvSpPr/>
            <p:nvPr/>
          </p:nvSpPr>
          <p:spPr bwMode="auto">
            <a:xfrm>
              <a:off x="8161338" y="3203575"/>
              <a:ext cx="84138" cy="57150"/>
            </a:xfrm>
            <a:custGeom>
              <a:avLst/>
              <a:gdLst>
                <a:gd name="T0" fmla="*/ 53 w 53"/>
                <a:gd name="T1" fmla="*/ 0 h 36"/>
                <a:gd name="T2" fmla="*/ 0 w 53"/>
                <a:gd name="T3" fmla="*/ 31 h 36"/>
                <a:gd name="T4" fmla="*/ 4 w 53"/>
                <a:gd name="T5" fmla="*/ 36 h 36"/>
                <a:gd name="T6" fmla="*/ 53 w 53"/>
                <a:gd name="T7" fmla="*/ 9 h 36"/>
                <a:gd name="T8" fmla="*/ 53 w 53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6">
                  <a:moveTo>
                    <a:pt x="53" y="0"/>
                  </a:moveTo>
                  <a:lnTo>
                    <a:pt x="0" y="31"/>
                  </a:lnTo>
                  <a:lnTo>
                    <a:pt x="4" y="36"/>
                  </a:lnTo>
                  <a:lnTo>
                    <a:pt x="53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37" name="iṧļîďé"/>
            <p:cNvSpPr/>
            <p:nvPr/>
          </p:nvSpPr>
          <p:spPr bwMode="auto">
            <a:xfrm>
              <a:off x="8153400" y="3176588"/>
              <a:ext cx="77788" cy="55563"/>
            </a:xfrm>
            <a:custGeom>
              <a:avLst/>
              <a:gdLst>
                <a:gd name="T0" fmla="*/ 49 w 49"/>
                <a:gd name="T1" fmla="*/ 0 h 35"/>
                <a:gd name="T2" fmla="*/ 0 w 49"/>
                <a:gd name="T3" fmla="*/ 31 h 35"/>
                <a:gd name="T4" fmla="*/ 0 w 49"/>
                <a:gd name="T5" fmla="*/ 35 h 35"/>
                <a:gd name="T6" fmla="*/ 49 w 49"/>
                <a:gd name="T7" fmla="*/ 9 h 35"/>
                <a:gd name="T8" fmla="*/ 4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49" y="0"/>
                  </a:moveTo>
                  <a:lnTo>
                    <a:pt x="0" y="31"/>
                  </a:lnTo>
                  <a:lnTo>
                    <a:pt x="0" y="35"/>
                  </a:lnTo>
                  <a:lnTo>
                    <a:pt x="49" y="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38" name="işḷíḍe"/>
            <p:cNvSpPr/>
            <p:nvPr/>
          </p:nvSpPr>
          <p:spPr bwMode="auto">
            <a:xfrm>
              <a:off x="7908925" y="3113088"/>
              <a:ext cx="84138" cy="188913"/>
            </a:xfrm>
            <a:custGeom>
              <a:avLst/>
              <a:gdLst>
                <a:gd name="T0" fmla="*/ 53 w 53"/>
                <a:gd name="T1" fmla="*/ 115 h 119"/>
                <a:gd name="T2" fmla="*/ 44 w 53"/>
                <a:gd name="T3" fmla="*/ 119 h 119"/>
                <a:gd name="T4" fmla="*/ 0 w 53"/>
                <a:gd name="T5" fmla="*/ 4 h 119"/>
                <a:gd name="T6" fmla="*/ 8 w 53"/>
                <a:gd name="T7" fmla="*/ 0 h 119"/>
                <a:gd name="T8" fmla="*/ 53 w 53"/>
                <a:gd name="T9" fmla="*/ 1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9">
                  <a:moveTo>
                    <a:pt x="53" y="115"/>
                  </a:moveTo>
                  <a:lnTo>
                    <a:pt x="44" y="1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53" y="115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39" name="işḻîḋe"/>
            <p:cNvSpPr/>
            <p:nvPr/>
          </p:nvSpPr>
          <p:spPr bwMode="auto">
            <a:xfrm>
              <a:off x="8042275" y="3035300"/>
              <a:ext cx="90488" cy="204788"/>
            </a:xfrm>
            <a:custGeom>
              <a:avLst/>
              <a:gdLst>
                <a:gd name="T0" fmla="*/ 57 w 57"/>
                <a:gd name="T1" fmla="*/ 124 h 129"/>
                <a:gd name="T2" fmla="*/ 48 w 57"/>
                <a:gd name="T3" fmla="*/ 129 h 129"/>
                <a:gd name="T4" fmla="*/ 0 w 57"/>
                <a:gd name="T5" fmla="*/ 5 h 129"/>
                <a:gd name="T6" fmla="*/ 8 w 57"/>
                <a:gd name="T7" fmla="*/ 0 h 129"/>
                <a:gd name="T8" fmla="*/ 57 w 57"/>
                <a:gd name="T9" fmla="*/ 1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29">
                  <a:moveTo>
                    <a:pt x="57" y="124"/>
                  </a:moveTo>
                  <a:lnTo>
                    <a:pt x="48" y="129"/>
                  </a:lnTo>
                  <a:lnTo>
                    <a:pt x="0" y="5"/>
                  </a:lnTo>
                  <a:lnTo>
                    <a:pt x="8" y="0"/>
                  </a:lnTo>
                  <a:lnTo>
                    <a:pt x="57" y="124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40" name="îṣļiḓe"/>
            <p:cNvSpPr/>
            <p:nvPr/>
          </p:nvSpPr>
          <p:spPr bwMode="auto">
            <a:xfrm>
              <a:off x="7831138" y="3162300"/>
              <a:ext cx="119063" cy="147638"/>
            </a:xfrm>
            <a:custGeom>
              <a:avLst/>
              <a:gdLst>
                <a:gd name="T0" fmla="*/ 4 w 17"/>
                <a:gd name="T1" fmla="*/ 2 h 21"/>
                <a:gd name="T2" fmla="*/ 1 w 17"/>
                <a:gd name="T3" fmla="*/ 11 h 21"/>
                <a:gd name="T4" fmla="*/ 2 w 17"/>
                <a:gd name="T5" fmla="*/ 14 h 21"/>
                <a:gd name="T6" fmla="*/ 3 w 17"/>
                <a:gd name="T7" fmla="*/ 17 h 21"/>
                <a:gd name="T8" fmla="*/ 4 w 17"/>
                <a:gd name="T9" fmla="*/ 18 h 21"/>
                <a:gd name="T10" fmla="*/ 5 w 17"/>
                <a:gd name="T11" fmla="*/ 18 h 21"/>
                <a:gd name="T12" fmla="*/ 5 w 17"/>
                <a:gd name="T13" fmla="*/ 19 h 21"/>
                <a:gd name="T14" fmla="*/ 7 w 17"/>
                <a:gd name="T15" fmla="*/ 20 h 21"/>
                <a:gd name="T16" fmla="*/ 10 w 17"/>
                <a:gd name="T17" fmla="*/ 19 h 21"/>
                <a:gd name="T18" fmla="*/ 12 w 17"/>
                <a:gd name="T19" fmla="*/ 21 h 21"/>
                <a:gd name="T20" fmla="*/ 17 w 17"/>
                <a:gd name="T21" fmla="*/ 18 h 21"/>
                <a:gd name="T22" fmla="*/ 13 w 17"/>
                <a:gd name="T23" fmla="*/ 7 h 21"/>
                <a:gd name="T24" fmla="*/ 4 w 17"/>
                <a:gd name="T2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1">
                  <a:moveTo>
                    <a:pt x="4" y="2"/>
                  </a:moveTo>
                  <a:cubicBezTo>
                    <a:pt x="0" y="4"/>
                    <a:pt x="0" y="9"/>
                    <a:pt x="1" y="11"/>
                  </a:cubicBezTo>
                  <a:cubicBezTo>
                    <a:pt x="2" y="12"/>
                    <a:pt x="3" y="13"/>
                    <a:pt x="2" y="14"/>
                  </a:cubicBezTo>
                  <a:cubicBezTo>
                    <a:pt x="2" y="17"/>
                    <a:pt x="2" y="17"/>
                    <a:pt x="3" y="17"/>
                  </a:cubicBezTo>
                  <a:cubicBezTo>
                    <a:pt x="4" y="17"/>
                    <a:pt x="4" y="17"/>
                    <a:pt x="4" y="18"/>
                  </a:cubicBezTo>
                  <a:cubicBezTo>
                    <a:pt x="4" y="18"/>
                    <a:pt x="4" y="18"/>
                    <a:pt x="5" y="18"/>
                  </a:cubicBezTo>
                  <a:cubicBezTo>
                    <a:pt x="4" y="19"/>
                    <a:pt x="5" y="19"/>
                    <a:pt x="5" y="19"/>
                  </a:cubicBezTo>
                  <a:cubicBezTo>
                    <a:pt x="6" y="20"/>
                    <a:pt x="6" y="20"/>
                    <a:pt x="7" y="20"/>
                  </a:cubicBezTo>
                  <a:cubicBezTo>
                    <a:pt x="9" y="20"/>
                    <a:pt x="9" y="19"/>
                    <a:pt x="10" y="19"/>
                  </a:cubicBezTo>
                  <a:cubicBezTo>
                    <a:pt x="11" y="18"/>
                    <a:pt x="12" y="21"/>
                    <a:pt x="12" y="21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4" y="10"/>
                    <a:pt x="13" y="7"/>
                  </a:cubicBezTo>
                  <a:cubicBezTo>
                    <a:pt x="12" y="3"/>
                    <a:pt x="9" y="0"/>
                    <a:pt x="4" y="2"/>
                  </a:cubicBezTo>
                  <a:close/>
                </a:path>
              </a:pathLst>
            </a:custGeom>
            <a:solidFill>
              <a:srgbClr val="98B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41" name="ïşļîďe"/>
            <p:cNvSpPr/>
            <p:nvPr/>
          </p:nvSpPr>
          <p:spPr bwMode="auto">
            <a:xfrm>
              <a:off x="7958138" y="3084513"/>
              <a:ext cx="111125" cy="155575"/>
            </a:xfrm>
            <a:custGeom>
              <a:avLst/>
              <a:gdLst>
                <a:gd name="T0" fmla="*/ 4 w 16"/>
                <a:gd name="T1" fmla="*/ 2 h 22"/>
                <a:gd name="T2" fmla="*/ 1 w 16"/>
                <a:gd name="T3" fmla="*/ 10 h 22"/>
                <a:gd name="T4" fmla="*/ 6 w 16"/>
                <a:gd name="T5" fmla="*/ 18 h 22"/>
                <a:gd name="T6" fmla="*/ 10 w 16"/>
                <a:gd name="T7" fmla="*/ 20 h 22"/>
                <a:gd name="T8" fmla="*/ 11 w 16"/>
                <a:gd name="T9" fmla="*/ 22 h 22"/>
                <a:gd name="T10" fmla="*/ 16 w 16"/>
                <a:gd name="T11" fmla="*/ 19 h 22"/>
                <a:gd name="T12" fmla="*/ 14 w 16"/>
                <a:gd name="T13" fmla="*/ 17 h 22"/>
                <a:gd name="T14" fmla="*/ 15 w 16"/>
                <a:gd name="T15" fmla="*/ 13 h 22"/>
                <a:gd name="T16" fmla="*/ 12 w 16"/>
                <a:gd name="T17" fmla="*/ 4 h 22"/>
                <a:gd name="T18" fmla="*/ 4 w 16"/>
                <a:gd name="T1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2">
                  <a:moveTo>
                    <a:pt x="4" y="2"/>
                  </a:moveTo>
                  <a:cubicBezTo>
                    <a:pt x="0" y="4"/>
                    <a:pt x="0" y="8"/>
                    <a:pt x="1" y="10"/>
                  </a:cubicBezTo>
                  <a:cubicBezTo>
                    <a:pt x="2" y="13"/>
                    <a:pt x="4" y="17"/>
                    <a:pt x="6" y="18"/>
                  </a:cubicBezTo>
                  <a:cubicBezTo>
                    <a:pt x="8" y="19"/>
                    <a:pt x="10" y="19"/>
                    <a:pt x="10" y="20"/>
                  </a:cubicBezTo>
                  <a:cubicBezTo>
                    <a:pt x="11" y="21"/>
                    <a:pt x="11" y="22"/>
                    <a:pt x="11" y="22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5" y="18"/>
                    <a:pt x="14" y="17"/>
                  </a:cubicBezTo>
                  <a:cubicBezTo>
                    <a:pt x="14" y="17"/>
                    <a:pt x="15" y="15"/>
                    <a:pt x="15" y="13"/>
                  </a:cubicBezTo>
                  <a:cubicBezTo>
                    <a:pt x="15" y="11"/>
                    <a:pt x="13" y="7"/>
                    <a:pt x="12" y="4"/>
                  </a:cubicBezTo>
                  <a:cubicBezTo>
                    <a:pt x="11" y="1"/>
                    <a:pt x="8" y="0"/>
                    <a:pt x="4" y="2"/>
                  </a:cubicBezTo>
                  <a:close/>
                </a:path>
              </a:pathLst>
            </a:custGeom>
            <a:solidFill>
              <a:srgbClr val="98B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42" name="i$ļíḑe"/>
            <p:cNvSpPr/>
            <p:nvPr/>
          </p:nvSpPr>
          <p:spPr bwMode="auto">
            <a:xfrm>
              <a:off x="8077200" y="3014663"/>
              <a:ext cx="119063" cy="133350"/>
            </a:xfrm>
            <a:custGeom>
              <a:avLst/>
              <a:gdLst>
                <a:gd name="T0" fmla="*/ 7 w 17"/>
                <a:gd name="T1" fmla="*/ 1 h 19"/>
                <a:gd name="T2" fmla="*/ 2 w 17"/>
                <a:gd name="T3" fmla="*/ 11 h 19"/>
                <a:gd name="T4" fmla="*/ 12 w 17"/>
                <a:gd name="T5" fmla="*/ 17 h 19"/>
                <a:gd name="T6" fmla="*/ 15 w 17"/>
                <a:gd name="T7" fmla="*/ 6 h 19"/>
                <a:gd name="T8" fmla="*/ 7 w 17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7" y="1"/>
                  </a:moveTo>
                  <a:cubicBezTo>
                    <a:pt x="3" y="3"/>
                    <a:pt x="0" y="6"/>
                    <a:pt x="2" y="11"/>
                  </a:cubicBezTo>
                  <a:cubicBezTo>
                    <a:pt x="5" y="16"/>
                    <a:pt x="8" y="19"/>
                    <a:pt x="12" y="17"/>
                  </a:cubicBezTo>
                  <a:cubicBezTo>
                    <a:pt x="16" y="15"/>
                    <a:pt x="17" y="10"/>
                    <a:pt x="15" y="6"/>
                  </a:cubicBezTo>
                  <a:cubicBezTo>
                    <a:pt x="14" y="2"/>
                    <a:pt x="11" y="0"/>
                    <a:pt x="7" y="1"/>
                  </a:cubicBezTo>
                  <a:close/>
                </a:path>
              </a:pathLst>
            </a:custGeom>
            <a:solidFill>
              <a:srgbClr val="98B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43" name="íṥ1íḍê"/>
            <p:cNvSpPr/>
            <p:nvPr/>
          </p:nvSpPr>
          <p:spPr bwMode="auto">
            <a:xfrm>
              <a:off x="7669213" y="3133725"/>
              <a:ext cx="217488" cy="477838"/>
            </a:xfrm>
            <a:custGeom>
              <a:avLst/>
              <a:gdLst>
                <a:gd name="T0" fmla="*/ 0 w 137"/>
                <a:gd name="T1" fmla="*/ 0 h 301"/>
                <a:gd name="T2" fmla="*/ 18 w 137"/>
                <a:gd name="T3" fmla="*/ 9 h 301"/>
                <a:gd name="T4" fmla="*/ 137 w 137"/>
                <a:gd name="T5" fmla="*/ 301 h 301"/>
                <a:gd name="T6" fmla="*/ 120 w 137"/>
                <a:gd name="T7" fmla="*/ 288 h 301"/>
                <a:gd name="T8" fmla="*/ 0 w 137"/>
                <a:gd name="T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301">
                  <a:moveTo>
                    <a:pt x="0" y="0"/>
                  </a:moveTo>
                  <a:lnTo>
                    <a:pt x="18" y="9"/>
                  </a:lnTo>
                  <a:lnTo>
                    <a:pt x="137" y="301"/>
                  </a:lnTo>
                  <a:lnTo>
                    <a:pt x="12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44" name="í$ḻidè"/>
            <p:cNvSpPr/>
            <p:nvPr/>
          </p:nvSpPr>
          <p:spPr bwMode="auto">
            <a:xfrm>
              <a:off x="7669213" y="2846388"/>
              <a:ext cx="527050" cy="301625"/>
            </a:xfrm>
            <a:custGeom>
              <a:avLst/>
              <a:gdLst>
                <a:gd name="T0" fmla="*/ 332 w 332"/>
                <a:gd name="T1" fmla="*/ 9 h 190"/>
                <a:gd name="T2" fmla="*/ 310 w 332"/>
                <a:gd name="T3" fmla="*/ 0 h 190"/>
                <a:gd name="T4" fmla="*/ 0 w 332"/>
                <a:gd name="T5" fmla="*/ 181 h 190"/>
                <a:gd name="T6" fmla="*/ 18 w 332"/>
                <a:gd name="T7" fmla="*/ 190 h 190"/>
                <a:gd name="T8" fmla="*/ 332 w 332"/>
                <a:gd name="T9" fmla="*/ 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90">
                  <a:moveTo>
                    <a:pt x="332" y="9"/>
                  </a:moveTo>
                  <a:lnTo>
                    <a:pt x="310" y="0"/>
                  </a:lnTo>
                  <a:lnTo>
                    <a:pt x="0" y="181"/>
                  </a:lnTo>
                  <a:lnTo>
                    <a:pt x="18" y="190"/>
                  </a:lnTo>
                  <a:lnTo>
                    <a:pt x="332" y="9"/>
                  </a:lnTo>
                  <a:close/>
                </a:path>
              </a:pathLst>
            </a:custGeom>
            <a:solidFill>
              <a:srgbClr val="F0E9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45" name="i$lidè"/>
            <p:cNvSpPr/>
            <p:nvPr/>
          </p:nvSpPr>
          <p:spPr bwMode="auto">
            <a:xfrm>
              <a:off x="8574088" y="3168650"/>
              <a:ext cx="153988" cy="457200"/>
            </a:xfrm>
            <a:custGeom>
              <a:avLst/>
              <a:gdLst>
                <a:gd name="T0" fmla="*/ 0 w 22"/>
                <a:gd name="T1" fmla="*/ 1 h 65"/>
                <a:gd name="T2" fmla="*/ 11 w 22"/>
                <a:gd name="T3" fmla="*/ 5 h 65"/>
                <a:gd name="T4" fmla="*/ 22 w 22"/>
                <a:gd name="T5" fmla="*/ 41 h 65"/>
                <a:gd name="T6" fmla="*/ 11 w 22"/>
                <a:gd name="T7" fmla="*/ 63 h 65"/>
                <a:gd name="T8" fmla="*/ 5 w 22"/>
                <a:gd name="T9" fmla="*/ 29 h 65"/>
                <a:gd name="T10" fmla="*/ 0 w 22"/>
                <a:gd name="T11" fmla="*/ 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5">
                  <a:moveTo>
                    <a:pt x="0" y="1"/>
                  </a:moveTo>
                  <a:cubicBezTo>
                    <a:pt x="0" y="1"/>
                    <a:pt x="5" y="0"/>
                    <a:pt x="11" y="5"/>
                  </a:cubicBezTo>
                  <a:cubicBezTo>
                    <a:pt x="17" y="10"/>
                    <a:pt x="22" y="33"/>
                    <a:pt x="22" y="41"/>
                  </a:cubicBezTo>
                  <a:cubicBezTo>
                    <a:pt x="22" y="45"/>
                    <a:pt x="22" y="65"/>
                    <a:pt x="11" y="63"/>
                  </a:cubicBezTo>
                  <a:cubicBezTo>
                    <a:pt x="3" y="61"/>
                    <a:pt x="5" y="29"/>
                    <a:pt x="5" y="2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4D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46" name="ís1íḓê"/>
            <p:cNvSpPr/>
            <p:nvPr/>
          </p:nvSpPr>
          <p:spPr bwMode="auto">
            <a:xfrm>
              <a:off x="8448675" y="4510088"/>
              <a:ext cx="188913" cy="357188"/>
            </a:xfrm>
            <a:custGeom>
              <a:avLst/>
              <a:gdLst>
                <a:gd name="T0" fmla="*/ 10 w 27"/>
                <a:gd name="T1" fmla="*/ 49 h 51"/>
                <a:gd name="T2" fmla="*/ 2 w 27"/>
                <a:gd name="T3" fmla="*/ 41 h 51"/>
                <a:gd name="T4" fmla="*/ 5 w 27"/>
                <a:gd name="T5" fmla="*/ 39 h 51"/>
                <a:gd name="T6" fmla="*/ 12 w 27"/>
                <a:gd name="T7" fmla="*/ 41 h 51"/>
                <a:gd name="T8" fmla="*/ 10 w 27"/>
                <a:gd name="T9" fmla="*/ 4 h 51"/>
                <a:gd name="T10" fmla="*/ 26 w 27"/>
                <a:gd name="T11" fmla="*/ 0 h 51"/>
                <a:gd name="T12" fmla="*/ 26 w 27"/>
                <a:gd name="T13" fmla="*/ 38 h 51"/>
                <a:gd name="T14" fmla="*/ 26 w 27"/>
                <a:gd name="T15" fmla="*/ 48 h 51"/>
                <a:gd name="T16" fmla="*/ 21 w 27"/>
                <a:gd name="T17" fmla="*/ 50 h 51"/>
                <a:gd name="T18" fmla="*/ 10 w 27"/>
                <a:gd name="T19" fmla="*/ 4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51">
                  <a:moveTo>
                    <a:pt x="10" y="49"/>
                  </a:moveTo>
                  <a:cubicBezTo>
                    <a:pt x="5" y="46"/>
                    <a:pt x="0" y="43"/>
                    <a:pt x="2" y="41"/>
                  </a:cubicBezTo>
                  <a:cubicBezTo>
                    <a:pt x="2" y="39"/>
                    <a:pt x="4" y="39"/>
                    <a:pt x="5" y="39"/>
                  </a:cubicBezTo>
                  <a:cubicBezTo>
                    <a:pt x="10" y="40"/>
                    <a:pt x="12" y="41"/>
                    <a:pt x="12" y="41"/>
                  </a:cubicBezTo>
                  <a:cubicBezTo>
                    <a:pt x="12" y="41"/>
                    <a:pt x="12" y="15"/>
                    <a:pt x="10" y="4"/>
                  </a:cubicBezTo>
                  <a:cubicBezTo>
                    <a:pt x="9" y="0"/>
                    <a:pt x="26" y="0"/>
                    <a:pt x="26" y="0"/>
                  </a:cubicBezTo>
                  <a:cubicBezTo>
                    <a:pt x="27" y="3"/>
                    <a:pt x="27" y="25"/>
                    <a:pt x="26" y="38"/>
                  </a:cubicBezTo>
                  <a:cubicBezTo>
                    <a:pt x="26" y="43"/>
                    <a:pt x="26" y="46"/>
                    <a:pt x="26" y="48"/>
                  </a:cubicBezTo>
                  <a:cubicBezTo>
                    <a:pt x="25" y="48"/>
                    <a:pt x="23" y="49"/>
                    <a:pt x="21" y="50"/>
                  </a:cubicBezTo>
                  <a:cubicBezTo>
                    <a:pt x="19" y="51"/>
                    <a:pt x="15" y="51"/>
                    <a:pt x="10" y="49"/>
                  </a:cubicBezTo>
                  <a:close/>
                </a:path>
              </a:pathLst>
            </a:custGeom>
            <a:solidFill>
              <a:srgbClr val="FFC5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47" name="iŝ1îḋe"/>
            <p:cNvSpPr/>
            <p:nvPr/>
          </p:nvSpPr>
          <p:spPr bwMode="auto">
            <a:xfrm>
              <a:off x="8378825" y="4756150"/>
              <a:ext cx="265113" cy="168275"/>
            </a:xfrm>
            <a:custGeom>
              <a:avLst/>
              <a:gdLst>
                <a:gd name="T0" fmla="*/ 37 w 38"/>
                <a:gd name="T1" fmla="*/ 20 h 24"/>
                <a:gd name="T2" fmla="*/ 24 w 38"/>
                <a:gd name="T3" fmla="*/ 21 h 24"/>
                <a:gd name="T4" fmla="*/ 6 w 38"/>
                <a:gd name="T5" fmla="*/ 12 h 24"/>
                <a:gd name="T6" fmla="*/ 1 w 38"/>
                <a:gd name="T7" fmla="*/ 6 h 24"/>
                <a:gd name="T8" fmla="*/ 13 w 38"/>
                <a:gd name="T9" fmla="*/ 3 h 24"/>
                <a:gd name="T10" fmla="*/ 15 w 38"/>
                <a:gd name="T11" fmla="*/ 4 h 24"/>
                <a:gd name="T12" fmla="*/ 12 w 38"/>
                <a:gd name="T13" fmla="*/ 6 h 24"/>
                <a:gd name="T14" fmla="*/ 20 w 38"/>
                <a:gd name="T15" fmla="*/ 14 h 24"/>
                <a:gd name="T16" fmla="*/ 31 w 38"/>
                <a:gd name="T17" fmla="*/ 15 h 24"/>
                <a:gd name="T18" fmla="*/ 36 w 38"/>
                <a:gd name="T19" fmla="*/ 13 h 24"/>
                <a:gd name="T20" fmla="*/ 37 w 38"/>
                <a:gd name="T21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4">
                  <a:moveTo>
                    <a:pt x="37" y="20"/>
                  </a:moveTo>
                  <a:cubicBezTo>
                    <a:pt x="35" y="24"/>
                    <a:pt x="31" y="24"/>
                    <a:pt x="24" y="21"/>
                  </a:cubicBezTo>
                  <a:cubicBezTo>
                    <a:pt x="17" y="18"/>
                    <a:pt x="11" y="16"/>
                    <a:pt x="6" y="12"/>
                  </a:cubicBezTo>
                  <a:cubicBezTo>
                    <a:pt x="1" y="8"/>
                    <a:pt x="1" y="8"/>
                    <a:pt x="1" y="6"/>
                  </a:cubicBezTo>
                  <a:cubicBezTo>
                    <a:pt x="0" y="2"/>
                    <a:pt x="5" y="0"/>
                    <a:pt x="13" y="3"/>
                  </a:cubicBezTo>
                  <a:cubicBezTo>
                    <a:pt x="14" y="3"/>
                    <a:pt x="15" y="3"/>
                    <a:pt x="15" y="4"/>
                  </a:cubicBezTo>
                  <a:cubicBezTo>
                    <a:pt x="14" y="4"/>
                    <a:pt x="12" y="4"/>
                    <a:pt x="12" y="6"/>
                  </a:cubicBezTo>
                  <a:cubicBezTo>
                    <a:pt x="10" y="8"/>
                    <a:pt x="15" y="11"/>
                    <a:pt x="20" y="14"/>
                  </a:cubicBezTo>
                  <a:cubicBezTo>
                    <a:pt x="25" y="16"/>
                    <a:pt x="29" y="16"/>
                    <a:pt x="31" y="15"/>
                  </a:cubicBezTo>
                  <a:cubicBezTo>
                    <a:pt x="33" y="14"/>
                    <a:pt x="35" y="13"/>
                    <a:pt x="36" y="13"/>
                  </a:cubicBezTo>
                  <a:cubicBezTo>
                    <a:pt x="37" y="16"/>
                    <a:pt x="38" y="18"/>
                    <a:pt x="37" y="20"/>
                  </a:cubicBezTo>
                  <a:close/>
                </a:path>
              </a:pathLst>
            </a:custGeom>
            <a:solidFill>
              <a:srgbClr val="332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48" name="îṧlïḋé"/>
            <p:cNvSpPr/>
            <p:nvPr/>
          </p:nvSpPr>
          <p:spPr bwMode="auto">
            <a:xfrm>
              <a:off x="8210550" y="4854575"/>
              <a:ext cx="265113" cy="168275"/>
            </a:xfrm>
            <a:custGeom>
              <a:avLst/>
              <a:gdLst>
                <a:gd name="T0" fmla="*/ 37 w 38"/>
                <a:gd name="T1" fmla="*/ 20 h 24"/>
                <a:gd name="T2" fmla="*/ 24 w 38"/>
                <a:gd name="T3" fmla="*/ 21 h 24"/>
                <a:gd name="T4" fmla="*/ 6 w 38"/>
                <a:gd name="T5" fmla="*/ 12 h 24"/>
                <a:gd name="T6" fmla="*/ 1 w 38"/>
                <a:gd name="T7" fmla="*/ 5 h 24"/>
                <a:gd name="T8" fmla="*/ 13 w 38"/>
                <a:gd name="T9" fmla="*/ 3 h 24"/>
                <a:gd name="T10" fmla="*/ 15 w 38"/>
                <a:gd name="T11" fmla="*/ 3 h 24"/>
                <a:gd name="T12" fmla="*/ 12 w 38"/>
                <a:gd name="T13" fmla="*/ 6 h 24"/>
                <a:gd name="T14" fmla="*/ 20 w 38"/>
                <a:gd name="T15" fmla="*/ 14 h 24"/>
                <a:gd name="T16" fmla="*/ 31 w 38"/>
                <a:gd name="T17" fmla="*/ 15 h 24"/>
                <a:gd name="T18" fmla="*/ 36 w 38"/>
                <a:gd name="T19" fmla="*/ 13 h 24"/>
                <a:gd name="T20" fmla="*/ 37 w 38"/>
                <a:gd name="T21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4">
                  <a:moveTo>
                    <a:pt x="37" y="20"/>
                  </a:moveTo>
                  <a:cubicBezTo>
                    <a:pt x="35" y="24"/>
                    <a:pt x="31" y="23"/>
                    <a:pt x="24" y="21"/>
                  </a:cubicBezTo>
                  <a:cubicBezTo>
                    <a:pt x="17" y="18"/>
                    <a:pt x="11" y="16"/>
                    <a:pt x="6" y="12"/>
                  </a:cubicBezTo>
                  <a:cubicBezTo>
                    <a:pt x="2" y="8"/>
                    <a:pt x="1" y="8"/>
                    <a:pt x="1" y="5"/>
                  </a:cubicBezTo>
                  <a:cubicBezTo>
                    <a:pt x="0" y="2"/>
                    <a:pt x="5" y="0"/>
                    <a:pt x="13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4" y="4"/>
                    <a:pt x="12" y="4"/>
                    <a:pt x="12" y="6"/>
                  </a:cubicBezTo>
                  <a:cubicBezTo>
                    <a:pt x="10" y="8"/>
                    <a:pt x="15" y="11"/>
                    <a:pt x="20" y="14"/>
                  </a:cubicBezTo>
                  <a:cubicBezTo>
                    <a:pt x="25" y="16"/>
                    <a:pt x="29" y="16"/>
                    <a:pt x="31" y="15"/>
                  </a:cubicBezTo>
                  <a:cubicBezTo>
                    <a:pt x="33" y="14"/>
                    <a:pt x="35" y="13"/>
                    <a:pt x="36" y="13"/>
                  </a:cubicBezTo>
                  <a:cubicBezTo>
                    <a:pt x="37" y="16"/>
                    <a:pt x="38" y="18"/>
                    <a:pt x="37" y="20"/>
                  </a:cubicBezTo>
                  <a:close/>
                </a:path>
              </a:pathLst>
            </a:custGeom>
            <a:solidFill>
              <a:srgbClr val="332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49" name="iṡlïḑé"/>
            <p:cNvSpPr/>
            <p:nvPr/>
          </p:nvSpPr>
          <p:spPr bwMode="auto">
            <a:xfrm>
              <a:off x="8280400" y="3983038"/>
              <a:ext cx="406400" cy="982663"/>
            </a:xfrm>
            <a:custGeom>
              <a:avLst/>
              <a:gdLst>
                <a:gd name="T0" fmla="*/ 2 w 58"/>
                <a:gd name="T1" fmla="*/ 130 h 140"/>
                <a:gd name="T2" fmla="*/ 5 w 58"/>
                <a:gd name="T3" fmla="*/ 127 h 140"/>
                <a:gd name="T4" fmla="*/ 12 w 58"/>
                <a:gd name="T5" fmla="*/ 130 h 140"/>
                <a:gd name="T6" fmla="*/ 10 w 58"/>
                <a:gd name="T7" fmla="*/ 93 h 140"/>
                <a:gd name="T8" fmla="*/ 5 w 58"/>
                <a:gd name="T9" fmla="*/ 52 h 140"/>
                <a:gd name="T10" fmla="*/ 7 w 58"/>
                <a:gd name="T11" fmla="*/ 0 h 140"/>
                <a:gd name="T12" fmla="*/ 20 w 58"/>
                <a:gd name="T13" fmla="*/ 3 h 140"/>
                <a:gd name="T14" fmla="*/ 57 w 58"/>
                <a:gd name="T15" fmla="*/ 2 h 140"/>
                <a:gd name="T16" fmla="*/ 57 w 58"/>
                <a:gd name="T17" fmla="*/ 5 h 140"/>
                <a:gd name="T18" fmla="*/ 54 w 58"/>
                <a:gd name="T19" fmla="*/ 24 h 140"/>
                <a:gd name="T20" fmla="*/ 53 w 58"/>
                <a:gd name="T21" fmla="*/ 49 h 140"/>
                <a:gd name="T22" fmla="*/ 51 w 58"/>
                <a:gd name="T23" fmla="*/ 87 h 140"/>
                <a:gd name="T24" fmla="*/ 35 w 58"/>
                <a:gd name="T25" fmla="*/ 88 h 140"/>
                <a:gd name="T26" fmla="*/ 33 w 58"/>
                <a:gd name="T27" fmla="*/ 51 h 140"/>
                <a:gd name="T28" fmla="*/ 33 w 58"/>
                <a:gd name="T29" fmla="*/ 19 h 140"/>
                <a:gd name="T30" fmla="*/ 27 w 58"/>
                <a:gd name="T31" fmla="*/ 57 h 140"/>
                <a:gd name="T32" fmla="*/ 26 w 58"/>
                <a:gd name="T33" fmla="*/ 88 h 140"/>
                <a:gd name="T34" fmla="*/ 26 w 58"/>
                <a:gd name="T35" fmla="*/ 88 h 140"/>
                <a:gd name="T36" fmla="*/ 26 w 58"/>
                <a:gd name="T37" fmla="*/ 127 h 140"/>
                <a:gd name="T38" fmla="*/ 26 w 58"/>
                <a:gd name="T39" fmla="*/ 137 h 140"/>
                <a:gd name="T40" fmla="*/ 21 w 58"/>
                <a:gd name="T41" fmla="*/ 139 h 140"/>
                <a:gd name="T42" fmla="*/ 10 w 58"/>
                <a:gd name="T43" fmla="*/ 138 h 140"/>
                <a:gd name="T44" fmla="*/ 2 w 58"/>
                <a:gd name="T45" fmla="*/ 13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" h="140">
                  <a:moveTo>
                    <a:pt x="2" y="130"/>
                  </a:moveTo>
                  <a:cubicBezTo>
                    <a:pt x="2" y="128"/>
                    <a:pt x="4" y="128"/>
                    <a:pt x="5" y="127"/>
                  </a:cubicBezTo>
                  <a:cubicBezTo>
                    <a:pt x="10" y="129"/>
                    <a:pt x="12" y="130"/>
                    <a:pt x="12" y="130"/>
                  </a:cubicBezTo>
                  <a:cubicBezTo>
                    <a:pt x="12" y="130"/>
                    <a:pt x="11" y="109"/>
                    <a:pt x="10" y="93"/>
                  </a:cubicBezTo>
                  <a:cubicBezTo>
                    <a:pt x="7" y="78"/>
                    <a:pt x="5" y="61"/>
                    <a:pt x="5" y="52"/>
                  </a:cubicBezTo>
                  <a:cubicBezTo>
                    <a:pt x="5" y="44"/>
                    <a:pt x="4" y="18"/>
                    <a:pt x="7" y="0"/>
                  </a:cubicBezTo>
                  <a:cubicBezTo>
                    <a:pt x="11" y="1"/>
                    <a:pt x="16" y="2"/>
                    <a:pt x="20" y="3"/>
                  </a:cubicBezTo>
                  <a:cubicBezTo>
                    <a:pt x="32" y="4"/>
                    <a:pt x="45" y="5"/>
                    <a:pt x="57" y="2"/>
                  </a:cubicBezTo>
                  <a:cubicBezTo>
                    <a:pt x="57" y="3"/>
                    <a:pt x="57" y="4"/>
                    <a:pt x="57" y="5"/>
                  </a:cubicBezTo>
                  <a:cubicBezTo>
                    <a:pt x="58" y="10"/>
                    <a:pt x="55" y="16"/>
                    <a:pt x="54" y="24"/>
                  </a:cubicBezTo>
                  <a:cubicBezTo>
                    <a:pt x="53" y="33"/>
                    <a:pt x="53" y="41"/>
                    <a:pt x="53" y="49"/>
                  </a:cubicBezTo>
                  <a:cubicBezTo>
                    <a:pt x="51" y="70"/>
                    <a:pt x="51" y="87"/>
                    <a:pt x="51" y="87"/>
                  </a:cubicBezTo>
                  <a:cubicBezTo>
                    <a:pt x="51" y="87"/>
                    <a:pt x="44" y="94"/>
                    <a:pt x="35" y="88"/>
                  </a:cubicBezTo>
                  <a:cubicBezTo>
                    <a:pt x="33" y="79"/>
                    <a:pt x="33" y="56"/>
                    <a:pt x="33" y="51"/>
                  </a:cubicBezTo>
                  <a:cubicBezTo>
                    <a:pt x="32" y="45"/>
                    <a:pt x="33" y="19"/>
                    <a:pt x="33" y="19"/>
                  </a:cubicBezTo>
                  <a:cubicBezTo>
                    <a:pt x="33" y="19"/>
                    <a:pt x="26" y="50"/>
                    <a:pt x="27" y="57"/>
                  </a:cubicBezTo>
                  <a:cubicBezTo>
                    <a:pt x="27" y="66"/>
                    <a:pt x="26" y="80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7" y="99"/>
                    <a:pt x="27" y="118"/>
                    <a:pt x="26" y="127"/>
                  </a:cubicBezTo>
                  <a:cubicBezTo>
                    <a:pt x="26" y="132"/>
                    <a:pt x="26" y="135"/>
                    <a:pt x="26" y="137"/>
                  </a:cubicBezTo>
                  <a:cubicBezTo>
                    <a:pt x="25" y="137"/>
                    <a:pt x="23" y="138"/>
                    <a:pt x="21" y="139"/>
                  </a:cubicBezTo>
                  <a:cubicBezTo>
                    <a:pt x="19" y="140"/>
                    <a:pt x="15" y="140"/>
                    <a:pt x="10" y="138"/>
                  </a:cubicBezTo>
                  <a:cubicBezTo>
                    <a:pt x="5" y="135"/>
                    <a:pt x="0" y="132"/>
                    <a:pt x="2" y="130"/>
                  </a:cubicBezTo>
                  <a:close/>
                </a:path>
              </a:pathLst>
            </a:custGeom>
            <a:solidFill>
              <a:srgbClr val="FFC5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0" name="iṣḻiḋé"/>
            <p:cNvSpPr/>
            <p:nvPr/>
          </p:nvSpPr>
          <p:spPr bwMode="auto">
            <a:xfrm>
              <a:off x="8370888" y="2867025"/>
              <a:ext cx="231775" cy="385763"/>
            </a:xfrm>
            <a:custGeom>
              <a:avLst/>
              <a:gdLst>
                <a:gd name="T0" fmla="*/ 12 w 33"/>
                <a:gd name="T1" fmla="*/ 4 h 55"/>
                <a:gd name="T2" fmla="*/ 1 w 33"/>
                <a:gd name="T3" fmla="*/ 22 h 55"/>
                <a:gd name="T4" fmla="*/ 6 w 33"/>
                <a:gd name="T5" fmla="*/ 39 h 55"/>
                <a:gd name="T6" fmla="*/ 12 w 33"/>
                <a:gd name="T7" fmla="*/ 41 h 55"/>
                <a:gd name="T8" fmla="*/ 12 w 33"/>
                <a:gd name="T9" fmla="*/ 52 h 55"/>
                <a:gd name="T10" fmla="*/ 25 w 33"/>
                <a:gd name="T11" fmla="*/ 52 h 55"/>
                <a:gd name="T12" fmla="*/ 31 w 33"/>
                <a:gd name="T13" fmla="*/ 50 h 55"/>
                <a:gd name="T14" fmla="*/ 29 w 33"/>
                <a:gd name="T15" fmla="*/ 38 h 55"/>
                <a:gd name="T16" fmla="*/ 31 w 33"/>
                <a:gd name="T17" fmla="*/ 10 h 55"/>
                <a:gd name="T18" fmla="*/ 12 w 33"/>
                <a:gd name="T19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55">
                  <a:moveTo>
                    <a:pt x="12" y="4"/>
                  </a:moveTo>
                  <a:cubicBezTo>
                    <a:pt x="10" y="5"/>
                    <a:pt x="3" y="7"/>
                    <a:pt x="1" y="22"/>
                  </a:cubicBezTo>
                  <a:cubicBezTo>
                    <a:pt x="0" y="32"/>
                    <a:pt x="3" y="37"/>
                    <a:pt x="6" y="39"/>
                  </a:cubicBezTo>
                  <a:cubicBezTo>
                    <a:pt x="7" y="41"/>
                    <a:pt x="12" y="41"/>
                    <a:pt x="12" y="41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52"/>
                    <a:pt x="18" y="55"/>
                    <a:pt x="25" y="52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50"/>
                    <a:pt x="29" y="45"/>
                    <a:pt x="29" y="38"/>
                  </a:cubicBezTo>
                  <a:cubicBezTo>
                    <a:pt x="30" y="28"/>
                    <a:pt x="33" y="15"/>
                    <a:pt x="31" y="10"/>
                  </a:cubicBezTo>
                  <a:cubicBezTo>
                    <a:pt x="27" y="1"/>
                    <a:pt x="17" y="0"/>
                    <a:pt x="12" y="4"/>
                  </a:cubicBezTo>
                  <a:close/>
                </a:path>
              </a:pathLst>
            </a:custGeom>
            <a:solidFill>
              <a:srgbClr val="FFC5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1" name="ïṧ1idé"/>
            <p:cNvSpPr/>
            <p:nvPr/>
          </p:nvSpPr>
          <p:spPr bwMode="auto">
            <a:xfrm>
              <a:off x="8245475" y="3211513"/>
              <a:ext cx="469900" cy="1228725"/>
            </a:xfrm>
            <a:custGeom>
              <a:avLst/>
              <a:gdLst>
                <a:gd name="T0" fmla="*/ 30 w 67"/>
                <a:gd name="T1" fmla="*/ 0 h 175"/>
                <a:gd name="T2" fmla="*/ 20 w 67"/>
                <a:gd name="T3" fmla="*/ 9 h 175"/>
                <a:gd name="T4" fmla="*/ 12 w 67"/>
                <a:gd name="T5" fmla="*/ 37 h 175"/>
                <a:gd name="T6" fmla="*/ 14 w 67"/>
                <a:gd name="T7" fmla="*/ 68 h 175"/>
                <a:gd name="T8" fmla="*/ 3 w 67"/>
                <a:gd name="T9" fmla="*/ 156 h 175"/>
                <a:gd name="T10" fmla="*/ 32 w 67"/>
                <a:gd name="T11" fmla="*/ 168 h 175"/>
                <a:gd name="T12" fmla="*/ 65 w 67"/>
                <a:gd name="T13" fmla="*/ 150 h 175"/>
                <a:gd name="T14" fmla="*/ 62 w 67"/>
                <a:gd name="T15" fmla="*/ 81 h 175"/>
                <a:gd name="T16" fmla="*/ 58 w 67"/>
                <a:gd name="T17" fmla="*/ 52 h 175"/>
                <a:gd name="T18" fmla="*/ 58 w 67"/>
                <a:gd name="T19" fmla="*/ 23 h 175"/>
                <a:gd name="T20" fmla="*/ 49 w 67"/>
                <a:gd name="T21" fmla="*/ 1 h 175"/>
                <a:gd name="T22" fmla="*/ 30 w 67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175">
                  <a:moveTo>
                    <a:pt x="30" y="0"/>
                  </a:moveTo>
                  <a:cubicBezTo>
                    <a:pt x="30" y="0"/>
                    <a:pt x="22" y="3"/>
                    <a:pt x="20" y="9"/>
                  </a:cubicBezTo>
                  <a:cubicBezTo>
                    <a:pt x="17" y="14"/>
                    <a:pt x="9" y="29"/>
                    <a:pt x="12" y="37"/>
                  </a:cubicBezTo>
                  <a:cubicBezTo>
                    <a:pt x="20" y="53"/>
                    <a:pt x="15" y="65"/>
                    <a:pt x="14" y="68"/>
                  </a:cubicBezTo>
                  <a:cubicBezTo>
                    <a:pt x="0" y="105"/>
                    <a:pt x="3" y="156"/>
                    <a:pt x="3" y="156"/>
                  </a:cubicBezTo>
                  <a:cubicBezTo>
                    <a:pt x="3" y="156"/>
                    <a:pt x="13" y="175"/>
                    <a:pt x="32" y="168"/>
                  </a:cubicBezTo>
                  <a:cubicBezTo>
                    <a:pt x="51" y="162"/>
                    <a:pt x="65" y="150"/>
                    <a:pt x="65" y="150"/>
                  </a:cubicBezTo>
                  <a:cubicBezTo>
                    <a:pt x="65" y="150"/>
                    <a:pt x="67" y="92"/>
                    <a:pt x="62" y="81"/>
                  </a:cubicBezTo>
                  <a:cubicBezTo>
                    <a:pt x="56" y="65"/>
                    <a:pt x="57" y="56"/>
                    <a:pt x="58" y="52"/>
                  </a:cubicBezTo>
                  <a:cubicBezTo>
                    <a:pt x="60" y="39"/>
                    <a:pt x="59" y="34"/>
                    <a:pt x="58" y="23"/>
                  </a:cubicBezTo>
                  <a:cubicBezTo>
                    <a:pt x="56" y="13"/>
                    <a:pt x="49" y="1"/>
                    <a:pt x="49" y="1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FF5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2" name="işḷidé"/>
            <p:cNvSpPr/>
            <p:nvPr/>
          </p:nvSpPr>
          <p:spPr bwMode="auto">
            <a:xfrm>
              <a:off x="8420100" y="3176588"/>
              <a:ext cx="182563" cy="84138"/>
            </a:xfrm>
            <a:custGeom>
              <a:avLst/>
              <a:gdLst>
                <a:gd name="T0" fmla="*/ 26 w 26"/>
                <a:gd name="T1" fmla="*/ 4 h 12"/>
                <a:gd name="T2" fmla="*/ 19 w 26"/>
                <a:gd name="T3" fmla="*/ 10 h 12"/>
                <a:gd name="T4" fmla="*/ 0 w 26"/>
                <a:gd name="T5" fmla="*/ 8 h 12"/>
                <a:gd name="T6" fmla="*/ 5 w 26"/>
                <a:gd name="T7" fmla="*/ 2 h 12"/>
                <a:gd name="T8" fmla="*/ 17 w 26"/>
                <a:gd name="T9" fmla="*/ 2 h 12"/>
                <a:gd name="T10" fmla="*/ 24 w 26"/>
                <a:gd name="T11" fmla="*/ 0 h 12"/>
                <a:gd name="T12" fmla="*/ 26 w 26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2">
                  <a:moveTo>
                    <a:pt x="26" y="4"/>
                  </a:moveTo>
                  <a:cubicBezTo>
                    <a:pt x="26" y="4"/>
                    <a:pt x="25" y="8"/>
                    <a:pt x="19" y="10"/>
                  </a:cubicBezTo>
                  <a:cubicBezTo>
                    <a:pt x="12" y="12"/>
                    <a:pt x="6" y="11"/>
                    <a:pt x="0" y="8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5" y="2"/>
                    <a:pt x="11" y="4"/>
                    <a:pt x="17" y="2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6" y="4"/>
                  </a:lnTo>
                  <a:close/>
                </a:path>
              </a:pathLst>
            </a:custGeom>
            <a:solidFill>
              <a:srgbClr val="94D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3" name="ïŝḻîḑe"/>
            <p:cNvSpPr/>
            <p:nvPr/>
          </p:nvSpPr>
          <p:spPr bwMode="auto">
            <a:xfrm>
              <a:off x="8370888" y="2840038"/>
              <a:ext cx="266700" cy="287338"/>
            </a:xfrm>
            <a:custGeom>
              <a:avLst/>
              <a:gdLst>
                <a:gd name="T0" fmla="*/ 17 w 38"/>
                <a:gd name="T1" fmla="*/ 40 h 41"/>
                <a:gd name="T2" fmla="*/ 36 w 38"/>
                <a:gd name="T3" fmla="*/ 29 h 41"/>
                <a:gd name="T4" fmla="*/ 38 w 38"/>
                <a:gd name="T5" fmla="*/ 17 h 41"/>
                <a:gd name="T6" fmla="*/ 23 w 38"/>
                <a:gd name="T7" fmla="*/ 3 h 41"/>
                <a:gd name="T8" fmla="*/ 1 w 38"/>
                <a:gd name="T9" fmla="*/ 21 h 41"/>
                <a:gd name="T10" fmla="*/ 9 w 38"/>
                <a:gd name="T11" fmla="*/ 32 h 41"/>
                <a:gd name="T12" fmla="*/ 17 w 38"/>
                <a:gd name="T13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1">
                  <a:moveTo>
                    <a:pt x="17" y="40"/>
                  </a:moveTo>
                  <a:cubicBezTo>
                    <a:pt x="26" y="41"/>
                    <a:pt x="32" y="38"/>
                    <a:pt x="36" y="29"/>
                  </a:cubicBezTo>
                  <a:cubicBezTo>
                    <a:pt x="37" y="25"/>
                    <a:pt x="38" y="21"/>
                    <a:pt x="38" y="17"/>
                  </a:cubicBezTo>
                  <a:cubicBezTo>
                    <a:pt x="37" y="8"/>
                    <a:pt x="30" y="4"/>
                    <a:pt x="23" y="3"/>
                  </a:cubicBezTo>
                  <a:cubicBezTo>
                    <a:pt x="7" y="0"/>
                    <a:pt x="0" y="10"/>
                    <a:pt x="1" y="21"/>
                  </a:cubicBezTo>
                  <a:cubicBezTo>
                    <a:pt x="1" y="26"/>
                    <a:pt x="5" y="28"/>
                    <a:pt x="9" y="32"/>
                  </a:cubicBezTo>
                  <a:cubicBezTo>
                    <a:pt x="12" y="34"/>
                    <a:pt x="14" y="37"/>
                    <a:pt x="17" y="40"/>
                  </a:cubicBezTo>
                  <a:close/>
                </a:path>
              </a:pathLst>
            </a:custGeom>
            <a:solidFill>
              <a:srgbClr val="332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4" name="iṩ1îḋé"/>
            <p:cNvSpPr/>
            <p:nvPr/>
          </p:nvSpPr>
          <p:spPr bwMode="auto">
            <a:xfrm>
              <a:off x="8399463" y="2909888"/>
              <a:ext cx="279400" cy="350838"/>
            </a:xfrm>
            <a:custGeom>
              <a:avLst/>
              <a:gdLst>
                <a:gd name="T0" fmla="*/ 0 w 40"/>
                <a:gd name="T1" fmla="*/ 6 h 50"/>
                <a:gd name="T2" fmla="*/ 3 w 40"/>
                <a:gd name="T3" fmla="*/ 30 h 50"/>
                <a:gd name="T4" fmla="*/ 0 w 40"/>
                <a:gd name="T5" fmla="*/ 43 h 50"/>
                <a:gd name="T6" fmla="*/ 25 w 40"/>
                <a:gd name="T7" fmla="*/ 44 h 50"/>
                <a:gd name="T8" fmla="*/ 39 w 40"/>
                <a:gd name="T9" fmla="*/ 18 h 50"/>
                <a:gd name="T10" fmla="*/ 31 w 40"/>
                <a:gd name="T11" fmla="*/ 0 h 50"/>
                <a:gd name="T12" fmla="*/ 0 w 40"/>
                <a:gd name="T13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0">
                  <a:moveTo>
                    <a:pt x="0" y="6"/>
                  </a:moveTo>
                  <a:cubicBezTo>
                    <a:pt x="0" y="6"/>
                    <a:pt x="3" y="24"/>
                    <a:pt x="3" y="30"/>
                  </a:cubicBezTo>
                  <a:cubicBezTo>
                    <a:pt x="2" y="37"/>
                    <a:pt x="0" y="43"/>
                    <a:pt x="0" y="43"/>
                  </a:cubicBezTo>
                  <a:cubicBezTo>
                    <a:pt x="0" y="43"/>
                    <a:pt x="10" y="50"/>
                    <a:pt x="25" y="44"/>
                  </a:cubicBezTo>
                  <a:cubicBezTo>
                    <a:pt x="39" y="38"/>
                    <a:pt x="40" y="30"/>
                    <a:pt x="39" y="18"/>
                  </a:cubicBezTo>
                  <a:cubicBezTo>
                    <a:pt x="38" y="7"/>
                    <a:pt x="31" y="0"/>
                    <a:pt x="31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332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5" name="iṩľîḋe"/>
            <p:cNvSpPr/>
            <p:nvPr/>
          </p:nvSpPr>
          <p:spPr bwMode="auto">
            <a:xfrm>
              <a:off x="8005763" y="3751263"/>
              <a:ext cx="161925" cy="71438"/>
            </a:xfrm>
            <a:custGeom>
              <a:avLst/>
              <a:gdLst>
                <a:gd name="T0" fmla="*/ 18 w 23"/>
                <a:gd name="T1" fmla="*/ 0 h 10"/>
                <a:gd name="T2" fmla="*/ 8 w 23"/>
                <a:gd name="T3" fmla="*/ 2 h 10"/>
                <a:gd name="T4" fmla="*/ 5 w 23"/>
                <a:gd name="T5" fmla="*/ 3 h 10"/>
                <a:gd name="T6" fmla="*/ 3 w 23"/>
                <a:gd name="T7" fmla="*/ 3 h 10"/>
                <a:gd name="T8" fmla="*/ 2 w 23"/>
                <a:gd name="T9" fmla="*/ 5 h 10"/>
                <a:gd name="T10" fmla="*/ 0 w 23"/>
                <a:gd name="T11" fmla="*/ 8 h 10"/>
                <a:gd name="T12" fmla="*/ 1 w 23"/>
                <a:gd name="T13" fmla="*/ 10 h 10"/>
                <a:gd name="T14" fmla="*/ 4 w 23"/>
                <a:gd name="T15" fmla="*/ 7 h 10"/>
                <a:gd name="T16" fmla="*/ 7 w 23"/>
                <a:gd name="T17" fmla="*/ 9 h 10"/>
                <a:gd name="T18" fmla="*/ 15 w 23"/>
                <a:gd name="T19" fmla="*/ 10 h 10"/>
                <a:gd name="T20" fmla="*/ 23 w 23"/>
                <a:gd name="T21" fmla="*/ 5 h 10"/>
                <a:gd name="T22" fmla="*/ 18 w 23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10">
                  <a:moveTo>
                    <a:pt x="18" y="0"/>
                  </a:moveTo>
                  <a:cubicBezTo>
                    <a:pt x="18" y="0"/>
                    <a:pt x="9" y="2"/>
                    <a:pt x="8" y="2"/>
                  </a:cubicBezTo>
                  <a:cubicBezTo>
                    <a:pt x="7" y="2"/>
                    <a:pt x="5" y="3"/>
                    <a:pt x="5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1" y="7"/>
                    <a:pt x="0" y="8"/>
                  </a:cubicBezTo>
                  <a:cubicBezTo>
                    <a:pt x="0" y="10"/>
                    <a:pt x="0" y="10"/>
                    <a:pt x="1" y="10"/>
                  </a:cubicBezTo>
                  <a:cubicBezTo>
                    <a:pt x="2" y="9"/>
                    <a:pt x="4" y="7"/>
                    <a:pt x="4" y="7"/>
                  </a:cubicBezTo>
                  <a:cubicBezTo>
                    <a:pt x="4" y="7"/>
                    <a:pt x="5" y="8"/>
                    <a:pt x="7" y="9"/>
                  </a:cubicBezTo>
                  <a:cubicBezTo>
                    <a:pt x="8" y="9"/>
                    <a:pt x="9" y="10"/>
                    <a:pt x="15" y="10"/>
                  </a:cubicBezTo>
                  <a:cubicBezTo>
                    <a:pt x="19" y="10"/>
                    <a:pt x="23" y="6"/>
                    <a:pt x="23" y="5"/>
                  </a:cubicBezTo>
                  <a:cubicBezTo>
                    <a:pt x="23" y="5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FFC5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6" name="iSľíďè"/>
            <p:cNvSpPr/>
            <p:nvPr/>
          </p:nvSpPr>
          <p:spPr bwMode="auto">
            <a:xfrm>
              <a:off x="8077200" y="3252788"/>
              <a:ext cx="385763" cy="555625"/>
            </a:xfrm>
            <a:custGeom>
              <a:avLst/>
              <a:gdLst>
                <a:gd name="T0" fmla="*/ 47 w 55"/>
                <a:gd name="T1" fmla="*/ 1 h 79"/>
                <a:gd name="T2" fmla="*/ 25 w 55"/>
                <a:gd name="T3" fmla="*/ 33 h 79"/>
                <a:gd name="T4" fmla="*/ 15 w 55"/>
                <a:gd name="T5" fmla="*/ 51 h 79"/>
                <a:gd name="T6" fmla="*/ 0 w 55"/>
                <a:gd name="T7" fmla="*/ 70 h 79"/>
                <a:gd name="T8" fmla="*/ 4 w 55"/>
                <a:gd name="T9" fmla="*/ 76 h 79"/>
                <a:gd name="T10" fmla="*/ 13 w 55"/>
                <a:gd name="T11" fmla="*/ 78 h 79"/>
                <a:gd name="T12" fmla="*/ 39 w 55"/>
                <a:gd name="T13" fmla="*/ 50 h 79"/>
                <a:gd name="T14" fmla="*/ 54 w 55"/>
                <a:gd name="T15" fmla="*/ 19 h 79"/>
                <a:gd name="T16" fmla="*/ 47 w 55"/>
                <a:gd name="T17" fmla="*/ 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79">
                  <a:moveTo>
                    <a:pt x="47" y="1"/>
                  </a:moveTo>
                  <a:cubicBezTo>
                    <a:pt x="35" y="5"/>
                    <a:pt x="28" y="26"/>
                    <a:pt x="25" y="33"/>
                  </a:cubicBezTo>
                  <a:cubicBezTo>
                    <a:pt x="23" y="37"/>
                    <a:pt x="20" y="43"/>
                    <a:pt x="15" y="51"/>
                  </a:cubicBezTo>
                  <a:cubicBezTo>
                    <a:pt x="10" y="58"/>
                    <a:pt x="0" y="70"/>
                    <a:pt x="0" y="70"/>
                  </a:cubicBezTo>
                  <a:cubicBezTo>
                    <a:pt x="0" y="70"/>
                    <a:pt x="0" y="74"/>
                    <a:pt x="4" y="76"/>
                  </a:cubicBezTo>
                  <a:cubicBezTo>
                    <a:pt x="9" y="79"/>
                    <a:pt x="13" y="78"/>
                    <a:pt x="13" y="78"/>
                  </a:cubicBezTo>
                  <a:cubicBezTo>
                    <a:pt x="13" y="78"/>
                    <a:pt x="29" y="66"/>
                    <a:pt x="39" y="50"/>
                  </a:cubicBezTo>
                  <a:cubicBezTo>
                    <a:pt x="43" y="42"/>
                    <a:pt x="53" y="28"/>
                    <a:pt x="54" y="19"/>
                  </a:cubicBezTo>
                  <a:cubicBezTo>
                    <a:pt x="55" y="9"/>
                    <a:pt x="51" y="0"/>
                    <a:pt x="47" y="1"/>
                  </a:cubicBezTo>
                  <a:close/>
                </a:path>
              </a:pathLst>
            </a:custGeom>
            <a:solidFill>
              <a:srgbClr val="94D6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7" name="iśļïḑe"/>
            <p:cNvSpPr/>
            <p:nvPr/>
          </p:nvSpPr>
          <p:spPr bwMode="auto">
            <a:xfrm>
              <a:off x="6983413" y="2741613"/>
              <a:ext cx="20638" cy="20638"/>
            </a:xfrm>
            <a:custGeom>
              <a:avLst/>
              <a:gdLst>
                <a:gd name="T0" fmla="*/ 13 w 13"/>
                <a:gd name="T1" fmla="*/ 4 h 13"/>
                <a:gd name="T2" fmla="*/ 4 w 13"/>
                <a:gd name="T3" fmla="*/ 0 h 13"/>
                <a:gd name="T4" fmla="*/ 0 w 13"/>
                <a:gd name="T5" fmla="*/ 4 h 13"/>
                <a:gd name="T6" fmla="*/ 9 w 13"/>
                <a:gd name="T7" fmla="*/ 13 h 13"/>
                <a:gd name="T8" fmla="*/ 13 w 13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3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9" y="13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BFB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8" name="ïšlîdê"/>
            <p:cNvSpPr/>
            <p:nvPr/>
          </p:nvSpPr>
          <p:spPr bwMode="auto">
            <a:xfrm>
              <a:off x="6856413" y="2733675"/>
              <a:ext cx="147638" cy="266700"/>
            </a:xfrm>
            <a:custGeom>
              <a:avLst/>
              <a:gdLst>
                <a:gd name="T0" fmla="*/ 17 w 21"/>
                <a:gd name="T1" fmla="*/ 29 h 38"/>
                <a:gd name="T2" fmla="*/ 4 w 21"/>
                <a:gd name="T3" fmla="*/ 36 h 38"/>
                <a:gd name="T4" fmla="*/ 0 w 21"/>
                <a:gd name="T5" fmla="*/ 34 h 38"/>
                <a:gd name="T6" fmla="*/ 0 w 21"/>
                <a:gd name="T7" fmla="*/ 16 h 38"/>
                <a:gd name="T8" fmla="*/ 4 w 21"/>
                <a:gd name="T9" fmla="*/ 9 h 38"/>
                <a:gd name="T10" fmla="*/ 17 w 21"/>
                <a:gd name="T11" fmla="*/ 2 h 38"/>
                <a:gd name="T12" fmla="*/ 21 w 21"/>
                <a:gd name="T13" fmla="*/ 4 h 38"/>
                <a:gd name="T14" fmla="*/ 21 w 21"/>
                <a:gd name="T15" fmla="*/ 22 h 38"/>
                <a:gd name="T16" fmla="*/ 17 w 21"/>
                <a:gd name="T17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8">
                  <a:moveTo>
                    <a:pt x="17" y="29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2" y="38"/>
                    <a:pt x="0" y="36"/>
                    <a:pt x="0" y="3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0"/>
                    <a:pt x="4" y="9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0"/>
                    <a:pt x="21" y="2"/>
                    <a:pt x="21" y="4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4"/>
                    <a:pt x="19" y="28"/>
                    <a:pt x="17" y="29"/>
                  </a:cubicBezTo>
                  <a:close/>
                </a:path>
              </a:pathLst>
            </a:custGeom>
            <a:solidFill>
              <a:srgbClr val="BFB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9" name="îṩ1îďê"/>
            <p:cNvSpPr/>
            <p:nvPr/>
          </p:nvSpPr>
          <p:spPr bwMode="auto">
            <a:xfrm>
              <a:off x="6870700" y="2979738"/>
              <a:ext cx="14288" cy="14288"/>
            </a:xfrm>
            <a:custGeom>
              <a:avLst/>
              <a:gdLst>
                <a:gd name="T0" fmla="*/ 4 w 9"/>
                <a:gd name="T1" fmla="*/ 9 h 9"/>
                <a:gd name="T2" fmla="*/ 0 w 9"/>
                <a:gd name="T3" fmla="*/ 9 h 9"/>
                <a:gd name="T4" fmla="*/ 0 w 9"/>
                <a:gd name="T5" fmla="*/ 0 h 9"/>
                <a:gd name="T6" fmla="*/ 9 w 9"/>
                <a:gd name="T7" fmla="*/ 4 h 9"/>
                <a:gd name="T8" fmla="*/ 4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4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9" y="4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BFB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0" name="îśļîḋé"/>
            <p:cNvSpPr/>
            <p:nvPr/>
          </p:nvSpPr>
          <p:spPr bwMode="auto">
            <a:xfrm>
              <a:off x="6870700" y="2741613"/>
              <a:ext cx="139700" cy="258763"/>
            </a:xfrm>
            <a:custGeom>
              <a:avLst/>
              <a:gdLst>
                <a:gd name="T0" fmla="*/ 17 w 20"/>
                <a:gd name="T1" fmla="*/ 29 h 37"/>
                <a:gd name="T2" fmla="*/ 4 w 20"/>
                <a:gd name="T3" fmla="*/ 36 h 37"/>
                <a:gd name="T4" fmla="*/ 0 w 20"/>
                <a:gd name="T5" fmla="*/ 33 h 37"/>
                <a:gd name="T6" fmla="*/ 0 w 20"/>
                <a:gd name="T7" fmla="*/ 16 h 37"/>
                <a:gd name="T8" fmla="*/ 4 w 20"/>
                <a:gd name="T9" fmla="*/ 9 h 37"/>
                <a:gd name="T10" fmla="*/ 17 w 20"/>
                <a:gd name="T11" fmla="*/ 1 h 37"/>
                <a:gd name="T12" fmla="*/ 20 w 20"/>
                <a:gd name="T13" fmla="*/ 4 h 37"/>
                <a:gd name="T14" fmla="*/ 20 w 20"/>
                <a:gd name="T15" fmla="*/ 22 h 37"/>
                <a:gd name="T16" fmla="*/ 17 w 20"/>
                <a:gd name="T17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7">
                  <a:moveTo>
                    <a:pt x="17" y="29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2" y="37"/>
                    <a:pt x="0" y="36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0"/>
                    <a:pt x="4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0"/>
                    <a:pt x="20" y="2"/>
                    <a:pt x="20" y="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4"/>
                    <a:pt x="19" y="28"/>
                    <a:pt x="17" y="29"/>
                  </a:cubicBez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1" name="iṥḷîde"/>
            <p:cNvSpPr/>
            <p:nvPr/>
          </p:nvSpPr>
          <p:spPr bwMode="auto">
            <a:xfrm>
              <a:off x="6884988" y="2965450"/>
              <a:ext cx="14288" cy="20638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432B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2" name="íṩḻîḓè"/>
            <p:cNvSpPr/>
            <p:nvPr/>
          </p:nvSpPr>
          <p:spPr bwMode="auto">
            <a:xfrm>
              <a:off x="6891338" y="2973388"/>
              <a:ext cx="7938" cy="12700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3" name="îṡḷïḑè"/>
            <p:cNvSpPr/>
            <p:nvPr/>
          </p:nvSpPr>
          <p:spPr bwMode="auto">
            <a:xfrm>
              <a:off x="6884988" y="2817813"/>
              <a:ext cx="14288" cy="28575"/>
            </a:xfrm>
            <a:custGeom>
              <a:avLst/>
              <a:gdLst>
                <a:gd name="T0" fmla="*/ 2 w 2"/>
                <a:gd name="T1" fmla="*/ 1 h 4"/>
                <a:gd name="T2" fmla="*/ 1 w 2"/>
                <a:gd name="T3" fmla="*/ 3 h 4"/>
                <a:gd name="T4" fmla="*/ 0 w 2"/>
                <a:gd name="T5" fmla="*/ 2 h 4"/>
                <a:gd name="T6" fmla="*/ 1 w 2"/>
                <a:gd name="T7" fmla="*/ 1 h 4"/>
                <a:gd name="T8" fmla="*/ 2 w 2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432B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4" name="íṩľîďé"/>
            <p:cNvSpPr/>
            <p:nvPr/>
          </p:nvSpPr>
          <p:spPr bwMode="auto">
            <a:xfrm>
              <a:off x="6891338" y="2825750"/>
              <a:ext cx="7938" cy="14288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5" name="iś1îḓé"/>
            <p:cNvSpPr/>
            <p:nvPr/>
          </p:nvSpPr>
          <p:spPr bwMode="auto">
            <a:xfrm>
              <a:off x="6989763" y="2901950"/>
              <a:ext cx="14288" cy="28575"/>
            </a:xfrm>
            <a:custGeom>
              <a:avLst/>
              <a:gdLst>
                <a:gd name="T0" fmla="*/ 2 w 2"/>
                <a:gd name="T1" fmla="*/ 2 h 4"/>
                <a:gd name="T2" fmla="*/ 1 w 2"/>
                <a:gd name="T3" fmla="*/ 3 h 4"/>
                <a:gd name="T4" fmla="*/ 0 w 2"/>
                <a:gd name="T5" fmla="*/ 3 h 4"/>
                <a:gd name="T6" fmla="*/ 1 w 2"/>
                <a:gd name="T7" fmla="*/ 1 h 4"/>
                <a:gd name="T8" fmla="*/ 2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432B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6" name="ïṩ1ïḓe"/>
            <p:cNvSpPr/>
            <p:nvPr/>
          </p:nvSpPr>
          <p:spPr bwMode="auto">
            <a:xfrm>
              <a:off x="6989763" y="2909888"/>
              <a:ext cx="14288" cy="14288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2 h 2"/>
                <a:gd name="T6" fmla="*/ 1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7" name="íṡḷiḋé"/>
            <p:cNvSpPr/>
            <p:nvPr/>
          </p:nvSpPr>
          <p:spPr bwMode="auto">
            <a:xfrm>
              <a:off x="6989763" y="2762250"/>
              <a:ext cx="14288" cy="20638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1" y="2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432B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8" name="iSḷïḋé"/>
            <p:cNvSpPr/>
            <p:nvPr/>
          </p:nvSpPr>
          <p:spPr bwMode="auto">
            <a:xfrm>
              <a:off x="6989763" y="2762250"/>
              <a:ext cx="14288" cy="14288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2 h 2"/>
                <a:gd name="T6" fmla="*/ 1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6D43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9" name="iṧḷiḋé"/>
            <p:cNvSpPr/>
            <p:nvPr/>
          </p:nvSpPr>
          <p:spPr bwMode="auto">
            <a:xfrm>
              <a:off x="6891338" y="2817813"/>
              <a:ext cx="414338" cy="239713"/>
            </a:xfrm>
            <a:custGeom>
              <a:avLst/>
              <a:gdLst>
                <a:gd name="T0" fmla="*/ 56 w 59"/>
                <a:gd name="T1" fmla="*/ 25 h 34"/>
                <a:gd name="T2" fmla="*/ 13 w 59"/>
                <a:gd name="T3" fmla="*/ 0 h 34"/>
                <a:gd name="T4" fmla="*/ 0 w 59"/>
                <a:gd name="T5" fmla="*/ 8 h 34"/>
                <a:gd name="T6" fmla="*/ 43 w 59"/>
                <a:gd name="T7" fmla="*/ 32 h 34"/>
                <a:gd name="T8" fmla="*/ 55 w 59"/>
                <a:gd name="T9" fmla="*/ 32 h 34"/>
                <a:gd name="T10" fmla="*/ 56 w 59"/>
                <a:gd name="T11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4">
                  <a:moveTo>
                    <a:pt x="56" y="2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6" y="34"/>
                    <a:pt x="52" y="34"/>
                    <a:pt x="55" y="32"/>
                  </a:cubicBezTo>
                  <a:cubicBezTo>
                    <a:pt x="59" y="30"/>
                    <a:pt x="59" y="27"/>
                    <a:pt x="56" y="25"/>
                  </a:cubicBezTo>
                  <a:close/>
                </a:path>
              </a:pathLst>
            </a:custGeom>
            <a:solidFill>
              <a:srgbClr val="BFB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0" name="íṥļïḑê"/>
            <p:cNvSpPr/>
            <p:nvPr/>
          </p:nvSpPr>
          <p:spPr bwMode="auto">
            <a:xfrm>
              <a:off x="7285038" y="2994025"/>
              <a:ext cx="12700" cy="28575"/>
            </a:xfrm>
            <a:prstGeom prst="rect">
              <a:avLst/>
            </a:prstGeom>
            <a:solidFill>
              <a:srgbClr val="BFB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1" name="ïŝḷíḑè"/>
            <p:cNvSpPr/>
            <p:nvPr/>
          </p:nvSpPr>
          <p:spPr bwMode="auto">
            <a:xfrm>
              <a:off x="6891338" y="2803525"/>
              <a:ext cx="414338" cy="239713"/>
            </a:xfrm>
            <a:custGeom>
              <a:avLst/>
              <a:gdLst>
                <a:gd name="T0" fmla="*/ 56 w 59"/>
                <a:gd name="T1" fmla="*/ 24 h 34"/>
                <a:gd name="T2" fmla="*/ 13 w 59"/>
                <a:gd name="T3" fmla="*/ 0 h 34"/>
                <a:gd name="T4" fmla="*/ 0 w 59"/>
                <a:gd name="T5" fmla="*/ 7 h 34"/>
                <a:gd name="T6" fmla="*/ 43 w 59"/>
                <a:gd name="T7" fmla="*/ 32 h 34"/>
                <a:gd name="T8" fmla="*/ 55 w 59"/>
                <a:gd name="T9" fmla="*/ 31 h 34"/>
                <a:gd name="T10" fmla="*/ 56 w 59"/>
                <a:gd name="T11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4">
                  <a:moveTo>
                    <a:pt x="56" y="24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6" y="34"/>
                    <a:pt x="52" y="33"/>
                    <a:pt x="55" y="31"/>
                  </a:cubicBezTo>
                  <a:cubicBezTo>
                    <a:pt x="59" y="29"/>
                    <a:pt x="59" y="26"/>
                    <a:pt x="56" y="24"/>
                  </a:cubicBez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2" name="iṣḷîḍè"/>
            <p:cNvSpPr/>
            <p:nvPr/>
          </p:nvSpPr>
          <p:spPr bwMode="auto">
            <a:xfrm>
              <a:off x="6891338" y="2852738"/>
              <a:ext cx="301625" cy="190500"/>
            </a:xfrm>
            <a:custGeom>
              <a:avLst/>
              <a:gdLst>
                <a:gd name="T0" fmla="*/ 0 w 43"/>
                <a:gd name="T1" fmla="*/ 0 h 27"/>
                <a:gd name="T2" fmla="*/ 0 w 43"/>
                <a:gd name="T3" fmla="*/ 10 h 27"/>
                <a:gd name="T4" fmla="*/ 6 w 43"/>
                <a:gd name="T5" fmla="*/ 10 h 27"/>
                <a:gd name="T6" fmla="*/ 13 w 43"/>
                <a:gd name="T7" fmla="*/ 10 h 27"/>
                <a:gd name="T8" fmla="*/ 43 w 43"/>
                <a:gd name="T9" fmla="*/ 27 h 27"/>
                <a:gd name="T10" fmla="*/ 43 w 43"/>
                <a:gd name="T11" fmla="*/ 25 h 27"/>
                <a:gd name="T12" fmla="*/ 0 w 43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7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3" y="10"/>
                    <a:pt x="6" y="10"/>
                  </a:cubicBezTo>
                  <a:cubicBezTo>
                    <a:pt x="8" y="9"/>
                    <a:pt x="12" y="9"/>
                    <a:pt x="13" y="10"/>
                  </a:cubicBezTo>
                  <a:cubicBezTo>
                    <a:pt x="21" y="15"/>
                    <a:pt x="43" y="27"/>
                    <a:pt x="43" y="27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FB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3" name="îslïḑê"/>
            <p:cNvSpPr/>
            <p:nvPr/>
          </p:nvSpPr>
          <p:spPr bwMode="auto">
            <a:xfrm>
              <a:off x="7200900" y="2979738"/>
              <a:ext cx="76200" cy="42863"/>
            </a:xfrm>
            <a:prstGeom prst="ellipse">
              <a:avLst/>
            </a:pr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4" name="iś1íḑê"/>
            <p:cNvSpPr/>
            <p:nvPr/>
          </p:nvSpPr>
          <p:spPr bwMode="auto">
            <a:xfrm>
              <a:off x="7200900" y="2768600"/>
              <a:ext cx="153988" cy="231775"/>
            </a:xfrm>
            <a:custGeom>
              <a:avLst/>
              <a:gdLst>
                <a:gd name="T0" fmla="*/ 39 w 97"/>
                <a:gd name="T1" fmla="*/ 31 h 146"/>
                <a:gd name="T2" fmla="*/ 0 w 97"/>
                <a:gd name="T3" fmla="*/ 142 h 146"/>
                <a:gd name="T4" fmla="*/ 48 w 97"/>
                <a:gd name="T5" fmla="*/ 146 h 146"/>
                <a:gd name="T6" fmla="*/ 97 w 97"/>
                <a:gd name="T7" fmla="*/ 0 h 146"/>
                <a:gd name="T8" fmla="*/ 39 w 97"/>
                <a:gd name="T9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46">
                  <a:moveTo>
                    <a:pt x="39" y="31"/>
                  </a:moveTo>
                  <a:lnTo>
                    <a:pt x="0" y="142"/>
                  </a:lnTo>
                  <a:lnTo>
                    <a:pt x="48" y="146"/>
                  </a:lnTo>
                  <a:lnTo>
                    <a:pt x="97" y="0"/>
                  </a:lnTo>
                  <a:lnTo>
                    <a:pt x="39" y="31"/>
                  </a:ln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5" name="ïŝlíḑe"/>
            <p:cNvSpPr/>
            <p:nvPr/>
          </p:nvSpPr>
          <p:spPr bwMode="auto">
            <a:xfrm>
              <a:off x="7059613" y="1779588"/>
              <a:ext cx="835025" cy="1298575"/>
            </a:xfrm>
            <a:custGeom>
              <a:avLst/>
              <a:gdLst>
                <a:gd name="T0" fmla="*/ 526 w 526"/>
                <a:gd name="T1" fmla="*/ 0 h 818"/>
                <a:gd name="T2" fmla="*/ 0 w 526"/>
                <a:gd name="T3" fmla="*/ 305 h 818"/>
                <a:gd name="T4" fmla="*/ 0 w 526"/>
                <a:gd name="T5" fmla="*/ 818 h 818"/>
                <a:gd name="T6" fmla="*/ 526 w 526"/>
                <a:gd name="T7" fmla="*/ 513 h 818"/>
                <a:gd name="T8" fmla="*/ 526 w 526"/>
                <a:gd name="T9" fmla="*/ 0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6" h="818">
                  <a:moveTo>
                    <a:pt x="526" y="0"/>
                  </a:moveTo>
                  <a:lnTo>
                    <a:pt x="0" y="305"/>
                  </a:lnTo>
                  <a:lnTo>
                    <a:pt x="0" y="818"/>
                  </a:lnTo>
                  <a:lnTo>
                    <a:pt x="526" y="513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BFB1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6" name="îṥḷïḋé"/>
            <p:cNvSpPr/>
            <p:nvPr/>
          </p:nvSpPr>
          <p:spPr bwMode="auto">
            <a:xfrm>
              <a:off x="7116763" y="1870075"/>
              <a:ext cx="720725" cy="1116013"/>
            </a:xfrm>
            <a:custGeom>
              <a:avLst/>
              <a:gdLst>
                <a:gd name="T0" fmla="*/ 454 w 454"/>
                <a:gd name="T1" fmla="*/ 443 h 703"/>
                <a:gd name="T2" fmla="*/ 0 w 454"/>
                <a:gd name="T3" fmla="*/ 703 h 703"/>
                <a:gd name="T4" fmla="*/ 0 w 454"/>
                <a:gd name="T5" fmla="*/ 261 h 703"/>
                <a:gd name="T6" fmla="*/ 454 w 454"/>
                <a:gd name="T7" fmla="*/ 0 h 703"/>
                <a:gd name="T8" fmla="*/ 454 w 454"/>
                <a:gd name="T9" fmla="*/ 443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4" h="703">
                  <a:moveTo>
                    <a:pt x="454" y="443"/>
                  </a:moveTo>
                  <a:lnTo>
                    <a:pt x="0" y="703"/>
                  </a:lnTo>
                  <a:lnTo>
                    <a:pt x="0" y="261"/>
                  </a:lnTo>
                  <a:lnTo>
                    <a:pt x="454" y="0"/>
                  </a:lnTo>
                  <a:lnTo>
                    <a:pt x="454" y="443"/>
                  </a:lnTo>
                  <a:close/>
                </a:path>
              </a:pathLst>
            </a:custGeom>
            <a:solidFill>
              <a:srgbClr val="332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7" name="îŝľíḑé"/>
            <p:cNvSpPr/>
            <p:nvPr/>
          </p:nvSpPr>
          <p:spPr bwMode="auto">
            <a:xfrm>
              <a:off x="7697788" y="2025650"/>
              <a:ext cx="104775" cy="582613"/>
            </a:xfrm>
            <a:custGeom>
              <a:avLst/>
              <a:gdLst>
                <a:gd name="T0" fmla="*/ 66 w 66"/>
                <a:gd name="T1" fmla="*/ 327 h 367"/>
                <a:gd name="T2" fmla="*/ 0 w 66"/>
                <a:gd name="T3" fmla="*/ 367 h 367"/>
                <a:gd name="T4" fmla="*/ 0 w 66"/>
                <a:gd name="T5" fmla="*/ 39 h 367"/>
                <a:gd name="T6" fmla="*/ 66 w 66"/>
                <a:gd name="T7" fmla="*/ 0 h 367"/>
                <a:gd name="T8" fmla="*/ 66 w 66"/>
                <a:gd name="T9" fmla="*/ 32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67">
                  <a:moveTo>
                    <a:pt x="66" y="327"/>
                  </a:moveTo>
                  <a:lnTo>
                    <a:pt x="0" y="367"/>
                  </a:lnTo>
                  <a:lnTo>
                    <a:pt x="0" y="39"/>
                  </a:lnTo>
                  <a:lnTo>
                    <a:pt x="66" y="0"/>
                  </a:lnTo>
                  <a:lnTo>
                    <a:pt x="66" y="327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8" name="ïṡľíḑe"/>
            <p:cNvSpPr/>
            <p:nvPr/>
          </p:nvSpPr>
          <p:spPr bwMode="auto">
            <a:xfrm>
              <a:off x="7697788" y="1947863"/>
              <a:ext cx="104775" cy="92075"/>
            </a:xfrm>
            <a:custGeom>
              <a:avLst/>
              <a:gdLst>
                <a:gd name="T0" fmla="*/ 66 w 66"/>
                <a:gd name="T1" fmla="*/ 22 h 58"/>
                <a:gd name="T2" fmla="*/ 0 w 66"/>
                <a:gd name="T3" fmla="*/ 58 h 58"/>
                <a:gd name="T4" fmla="*/ 0 w 66"/>
                <a:gd name="T5" fmla="*/ 40 h 58"/>
                <a:gd name="T6" fmla="*/ 66 w 66"/>
                <a:gd name="T7" fmla="*/ 0 h 58"/>
                <a:gd name="T8" fmla="*/ 66 w 66"/>
                <a:gd name="T9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8">
                  <a:moveTo>
                    <a:pt x="66" y="22"/>
                  </a:moveTo>
                  <a:lnTo>
                    <a:pt x="0" y="58"/>
                  </a:lnTo>
                  <a:lnTo>
                    <a:pt x="0" y="40"/>
                  </a:lnTo>
                  <a:lnTo>
                    <a:pt x="66" y="0"/>
                  </a:lnTo>
                  <a:lnTo>
                    <a:pt x="66" y="22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9" name="îṩḻîďè"/>
            <p:cNvSpPr/>
            <p:nvPr/>
          </p:nvSpPr>
          <p:spPr bwMode="auto">
            <a:xfrm>
              <a:off x="7024688" y="2243138"/>
              <a:ext cx="34925" cy="835025"/>
            </a:xfrm>
            <a:custGeom>
              <a:avLst/>
              <a:gdLst>
                <a:gd name="T0" fmla="*/ 22 w 22"/>
                <a:gd name="T1" fmla="*/ 526 h 526"/>
                <a:gd name="T2" fmla="*/ 0 w 22"/>
                <a:gd name="T3" fmla="*/ 517 h 526"/>
                <a:gd name="T4" fmla="*/ 0 w 22"/>
                <a:gd name="T5" fmla="*/ 0 h 526"/>
                <a:gd name="T6" fmla="*/ 22 w 22"/>
                <a:gd name="T7" fmla="*/ 13 h 526"/>
                <a:gd name="T8" fmla="*/ 22 w 22"/>
                <a:gd name="T9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26">
                  <a:moveTo>
                    <a:pt x="22" y="526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22" y="13"/>
                  </a:lnTo>
                  <a:lnTo>
                    <a:pt x="22" y="526"/>
                  </a:ln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0" name="ïṩlïḍê"/>
            <p:cNvSpPr/>
            <p:nvPr/>
          </p:nvSpPr>
          <p:spPr bwMode="auto">
            <a:xfrm>
              <a:off x="7024688" y="1758950"/>
              <a:ext cx="869950" cy="504825"/>
            </a:xfrm>
            <a:custGeom>
              <a:avLst/>
              <a:gdLst>
                <a:gd name="T0" fmla="*/ 526 w 548"/>
                <a:gd name="T1" fmla="*/ 0 h 318"/>
                <a:gd name="T2" fmla="*/ 548 w 548"/>
                <a:gd name="T3" fmla="*/ 13 h 318"/>
                <a:gd name="T4" fmla="*/ 22 w 548"/>
                <a:gd name="T5" fmla="*/ 318 h 318"/>
                <a:gd name="T6" fmla="*/ 0 w 548"/>
                <a:gd name="T7" fmla="*/ 305 h 318"/>
                <a:gd name="T8" fmla="*/ 526 w 548"/>
                <a:gd name="T9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318">
                  <a:moveTo>
                    <a:pt x="526" y="0"/>
                  </a:moveTo>
                  <a:lnTo>
                    <a:pt x="548" y="13"/>
                  </a:lnTo>
                  <a:lnTo>
                    <a:pt x="22" y="318"/>
                  </a:lnTo>
                  <a:lnTo>
                    <a:pt x="0" y="305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1" name="iš1îdê"/>
            <p:cNvSpPr/>
            <p:nvPr/>
          </p:nvSpPr>
          <p:spPr bwMode="auto">
            <a:xfrm>
              <a:off x="7172325" y="2278063"/>
              <a:ext cx="153988" cy="119063"/>
            </a:xfrm>
            <a:custGeom>
              <a:avLst/>
              <a:gdLst>
                <a:gd name="T0" fmla="*/ 97 w 97"/>
                <a:gd name="T1" fmla="*/ 0 h 75"/>
                <a:gd name="T2" fmla="*/ 97 w 97"/>
                <a:gd name="T3" fmla="*/ 18 h 75"/>
                <a:gd name="T4" fmla="*/ 0 w 97"/>
                <a:gd name="T5" fmla="*/ 75 h 75"/>
                <a:gd name="T6" fmla="*/ 0 w 97"/>
                <a:gd name="T7" fmla="*/ 57 h 75"/>
                <a:gd name="T8" fmla="*/ 97 w 97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75">
                  <a:moveTo>
                    <a:pt x="97" y="0"/>
                  </a:moveTo>
                  <a:lnTo>
                    <a:pt x="97" y="18"/>
                  </a:lnTo>
                  <a:lnTo>
                    <a:pt x="0" y="75"/>
                  </a:lnTo>
                  <a:lnTo>
                    <a:pt x="0" y="5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2" name="íṧḻîdê"/>
            <p:cNvSpPr/>
            <p:nvPr/>
          </p:nvSpPr>
          <p:spPr bwMode="auto">
            <a:xfrm>
              <a:off x="7172325" y="2214563"/>
              <a:ext cx="153988" cy="119063"/>
            </a:xfrm>
            <a:custGeom>
              <a:avLst/>
              <a:gdLst>
                <a:gd name="T0" fmla="*/ 97 w 97"/>
                <a:gd name="T1" fmla="*/ 0 h 75"/>
                <a:gd name="T2" fmla="*/ 97 w 97"/>
                <a:gd name="T3" fmla="*/ 18 h 75"/>
                <a:gd name="T4" fmla="*/ 0 w 97"/>
                <a:gd name="T5" fmla="*/ 75 h 75"/>
                <a:gd name="T6" fmla="*/ 0 w 97"/>
                <a:gd name="T7" fmla="*/ 58 h 75"/>
                <a:gd name="T8" fmla="*/ 97 w 97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75">
                  <a:moveTo>
                    <a:pt x="97" y="0"/>
                  </a:moveTo>
                  <a:lnTo>
                    <a:pt x="97" y="18"/>
                  </a:lnTo>
                  <a:lnTo>
                    <a:pt x="0" y="75"/>
                  </a:lnTo>
                  <a:lnTo>
                    <a:pt x="0" y="58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3" name="îṥļîḑe"/>
            <p:cNvSpPr/>
            <p:nvPr/>
          </p:nvSpPr>
          <p:spPr bwMode="auto">
            <a:xfrm>
              <a:off x="7178675" y="2341563"/>
              <a:ext cx="203200" cy="519113"/>
            </a:xfrm>
            <a:custGeom>
              <a:avLst/>
              <a:gdLst>
                <a:gd name="T0" fmla="*/ 26 w 29"/>
                <a:gd name="T1" fmla="*/ 2 h 74"/>
                <a:gd name="T2" fmla="*/ 29 w 29"/>
                <a:gd name="T3" fmla="*/ 5 h 74"/>
                <a:gd name="T4" fmla="*/ 25 w 29"/>
                <a:gd name="T5" fmla="*/ 21 h 74"/>
                <a:gd name="T6" fmla="*/ 22 w 29"/>
                <a:gd name="T7" fmla="*/ 48 h 74"/>
                <a:gd name="T8" fmla="*/ 14 w 29"/>
                <a:gd name="T9" fmla="*/ 67 h 74"/>
                <a:gd name="T10" fmla="*/ 3 w 29"/>
                <a:gd name="T11" fmla="*/ 74 h 74"/>
                <a:gd name="T12" fmla="*/ 2 w 29"/>
                <a:gd name="T13" fmla="*/ 50 h 74"/>
                <a:gd name="T14" fmla="*/ 13 w 29"/>
                <a:gd name="T15" fmla="*/ 16 h 74"/>
                <a:gd name="T16" fmla="*/ 26 w 29"/>
                <a:gd name="T17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4">
                  <a:moveTo>
                    <a:pt x="26" y="2"/>
                  </a:moveTo>
                  <a:cubicBezTo>
                    <a:pt x="27" y="0"/>
                    <a:pt x="29" y="0"/>
                    <a:pt x="29" y="5"/>
                  </a:cubicBezTo>
                  <a:cubicBezTo>
                    <a:pt x="29" y="8"/>
                    <a:pt x="26" y="15"/>
                    <a:pt x="25" y="21"/>
                  </a:cubicBezTo>
                  <a:cubicBezTo>
                    <a:pt x="24" y="25"/>
                    <a:pt x="22" y="39"/>
                    <a:pt x="22" y="48"/>
                  </a:cubicBezTo>
                  <a:cubicBezTo>
                    <a:pt x="21" y="57"/>
                    <a:pt x="19" y="61"/>
                    <a:pt x="14" y="67"/>
                  </a:cubicBezTo>
                  <a:cubicBezTo>
                    <a:pt x="9" y="72"/>
                    <a:pt x="6" y="74"/>
                    <a:pt x="3" y="74"/>
                  </a:cubicBezTo>
                  <a:cubicBezTo>
                    <a:pt x="0" y="74"/>
                    <a:pt x="0" y="62"/>
                    <a:pt x="2" y="50"/>
                  </a:cubicBezTo>
                  <a:cubicBezTo>
                    <a:pt x="3" y="40"/>
                    <a:pt x="6" y="26"/>
                    <a:pt x="13" y="16"/>
                  </a:cubicBezTo>
                  <a:cubicBezTo>
                    <a:pt x="19" y="8"/>
                    <a:pt x="21" y="6"/>
                    <a:pt x="26" y="2"/>
                  </a:cubicBezTo>
                  <a:close/>
                </a:path>
              </a:pathLst>
            </a:custGeom>
            <a:solidFill>
              <a:srgbClr val="98B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4" name="íṥ1iḓe"/>
            <p:cNvSpPr/>
            <p:nvPr/>
          </p:nvSpPr>
          <p:spPr bwMode="auto">
            <a:xfrm>
              <a:off x="7431088" y="2284413"/>
              <a:ext cx="203200" cy="379413"/>
            </a:xfrm>
            <a:custGeom>
              <a:avLst/>
              <a:gdLst>
                <a:gd name="T0" fmla="*/ 3 w 29"/>
                <a:gd name="T1" fmla="*/ 2 h 54"/>
                <a:gd name="T2" fmla="*/ 0 w 29"/>
                <a:gd name="T3" fmla="*/ 9 h 54"/>
                <a:gd name="T4" fmla="*/ 4 w 29"/>
                <a:gd name="T5" fmla="*/ 20 h 54"/>
                <a:gd name="T6" fmla="*/ 7 w 29"/>
                <a:gd name="T7" fmla="*/ 44 h 54"/>
                <a:gd name="T8" fmla="*/ 14 w 29"/>
                <a:gd name="T9" fmla="*/ 54 h 54"/>
                <a:gd name="T10" fmla="*/ 26 w 29"/>
                <a:gd name="T11" fmla="*/ 48 h 54"/>
                <a:gd name="T12" fmla="*/ 27 w 29"/>
                <a:gd name="T13" fmla="*/ 23 h 54"/>
                <a:gd name="T14" fmla="*/ 16 w 29"/>
                <a:gd name="T15" fmla="*/ 1 h 54"/>
                <a:gd name="T16" fmla="*/ 3 w 29"/>
                <a:gd name="T17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54">
                  <a:moveTo>
                    <a:pt x="3" y="2"/>
                  </a:moveTo>
                  <a:cubicBezTo>
                    <a:pt x="1" y="3"/>
                    <a:pt x="0" y="4"/>
                    <a:pt x="0" y="9"/>
                  </a:cubicBezTo>
                  <a:cubicBezTo>
                    <a:pt x="0" y="12"/>
                    <a:pt x="2" y="16"/>
                    <a:pt x="4" y="20"/>
                  </a:cubicBezTo>
                  <a:cubicBezTo>
                    <a:pt x="5" y="23"/>
                    <a:pt x="7" y="35"/>
                    <a:pt x="7" y="44"/>
                  </a:cubicBezTo>
                  <a:cubicBezTo>
                    <a:pt x="7" y="53"/>
                    <a:pt x="10" y="54"/>
                    <a:pt x="14" y="54"/>
                  </a:cubicBezTo>
                  <a:cubicBezTo>
                    <a:pt x="19" y="54"/>
                    <a:pt x="23" y="52"/>
                    <a:pt x="26" y="48"/>
                  </a:cubicBezTo>
                  <a:cubicBezTo>
                    <a:pt x="29" y="45"/>
                    <a:pt x="28" y="34"/>
                    <a:pt x="27" y="23"/>
                  </a:cubicBezTo>
                  <a:cubicBezTo>
                    <a:pt x="25" y="15"/>
                    <a:pt x="23" y="3"/>
                    <a:pt x="16" y="1"/>
                  </a:cubicBezTo>
                  <a:cubicBezTo>
                    <a:pt x="10" y="0"/>
                    <a:pt x="8" y="1"/>
                    <a:pt x="3" y="2"/>
                  </a:cubicBezTo>
                  <a:close/>
                </a:path>
              </a:pathLst>
            </a:custGeom>
            <a:solidFill>
              <a:srgbClr val="98B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5" name="išļídé"/>
            <p:cNvSpPr/>
            <p:nvPr/>
          </p:nvSpPr>
          <p:spPr bwMode="auto">
            <a:xfrm>
              <a:off x="7277100" y="2116138"/>
              <a:ext cx="139700" cy="582613"/>
            </a:xfrm>
            <a:custGeom>
              <a:avLst/>
              <a:gdLst>
                <a:gd name="T0" fmla="*/ 17 w 20"/>
                <a:gd name="T1" fmla="*/ 1 h 83"/>
                <a:gd name="T2" fmla="*/ 17 w 20"/>
                <a:gd name="T3" fmla="*/ 29 h 83"/>
                <a:gd name="T4" fmla="*/ 15 w 20"/>
                <a:gd name="T5" fmla="*/ 37 h 83"/>
                <a:gd name="T6" fmla="*/ 5 w 20"/>
                <a:gd name="T7" fmla="*/ 53 h 83"/>
                <a:gd name="T8" fmla="*/ 0 w 20"/>
                <a:gd name="T9" fmla="*/ 83 h 83"/>
                <a:gd name="T10" fmla="*/ 8 w 20"/>
                <a:gd name="T11" fmla="*/ 50 h 83"/>
                <a:gd name="T12" fmla="*/ 18 w 20"/>
                <a:gd name="T13" fmla="*/ 36 h 83"/>
                <a:gd name="T14" fmla="*/ 20 w 20"/>
                <a:gd name="T15" fmla="*/ 26 h 83"/>
                <a:gd name="T16" fmla="*/ 20 w 20"/>
                <a:gd name="T17" fmla="*/ 0 h 83"/>
                <a:gd name="T18" fmla="*/ 17 w 20"/>
                <a:gd name="T19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83">
                  <a:moveTo>
                    <a:pt x="17" y="1"/>
                  </a:moveTo>
                  <a:cubicBezTo>
                    <a:pt x="17" y="6"/>
                    <a:pt x="17" y="25"/>
                    <a:pt x="17" y="29"/>
                  </a:cubicBezTo>
                  <a:cubicBezTo>
                    <a:pt x="17" y="33"/>
                    <a:pt x="15" y="35"/>
                    <a:pt x="15" y="37"/>
                  </a:cubicBezTo>
                  <a:cubicBezTo>
                    <a:pt x="14" y="38"/>
                    <a:pt x="8" y="46"/>
                    <a:pt x="5" y="53"/>
                  </a:cubicBezTo>
                  <a:cubicBezTo>
                    <a:pt x="0" y="66"/>
                    <a:pt x="0" y="83"/>
                    <a:pt x="0" y="83"/>
                  </a:cubicBezTo>
                  <a:cubicBezTo>
                    <a:pt x="0" y="83"/>
                    <a:pt x="2" y="62"/>
                    <a:pt x="8" y="50"/>
                  </a:cubicBezTo>
                  <a:cubicBezTo>
                    <a:pt x="12" y="43"/>
                    <a:pt x="16" y="40"/>
                    <a:pt x="18" y="36"/>
                  </a:cubicBezTo>
                  <a:cubicBezTo>
                    <a:pt x="19" y="32"/>
                    <a:pt x="20" y="31"/>
                    <a:pt x="20" y="26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6" name="íṧlíḍê"/>
            <p:cNvSpPr/>
            <p:nvPr/>
          </p:nvSpPr>
          <p:spPr bwMode="auto">
            <a:xfrm>
              <a:off x="7396163" y="2116138"/>
              <a:ext cx="141288" cy="428625"/>
            </a:xfrm>
            <a:custGeom>
              <a:avLst/>
              <a:gdLst>
                <a:gd name="T0" fmla="*/ 3 w 20"/>
                <a:gd name="T1" fmla="*/ 0 h 61"/>
                <a:gd name="T2" fmla="*/ 3 w 20"/>
                <a:gd name="T3" fmla="*/ 27 h 61"/>
                <a:gd name="T4" fmla="*/ 5 w 20"/>
                <a:gd name="T5" fmla="*/ 32 h 61"/>
                <a:gd name="T6" fmla="*/ 15 w 20"/>
                <a:gd name="T7" fmla="*/ 38 h 61"/>
                <a:gd name="T8" fmla="*/ 20 w 20"/>
                <a:gd name="T9" fmla="*/ 61 h 61"/>
                <a:gd name="T10" fmla="*/ 11 w 20"/>
                <a:gd name="T11" fmla="*/ 39 h 61"/>
                <a:gd name="T12" fmla="*/ 2 w 20"/>
                <a:gd name="T13" fmla="*/ 35 h 61"/>
                <a:gd name="T14" fmla="*/ 0 w 20"/>
                <a:gd name="T15" fmla="*/ 27 h 61"/>
                <a:gd name="T16" fmla="*/ 0 w 20"/>
                <a:gd name="T17" fmla="*/ 1 h 61"/>
                <a:gd name="T18" fmla="*/ 3 w 20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61">
                  <a:moveTo>
                    <a:pt x="3" y="0"/>
                  </a:moveTo>
                  <a:cubicBezTo>
                    <a:pt x="3" y="4"/>
                    <a:pt x="3" y="24"/>
                    <a:pt x="3" y="27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6" y="33"/>
                    <a:pt x="12" y="34"/>
                    <a:pt x="15" y="38"/>
                  </a:cubicBezTo>
                  <a:cubicBezTo>
                    <a:pt x="20" y="44"/>
                    <a:pt x="20" y="61"/>
                    <a:pt x="20" y="61"/>
                  </a:cubicBezTo>
                  <a:cubicBezTo>
                    <a:pt x="20" y="61"/>
                    <a:pt x="18" y="43"/>
                    <a:pt x="11" y="39"/>
                  </a:cubicBezTo>
                  <a:cubicBezTo>
                    <a:pt x="8" y="36"/>
                    <a:pt x="4" y="37"/>
                    <a:pt x="2" y="35"/>
                  </a:cubicBezTo>
                  <a:cubicBezTo>
                    <a:pt x="1" y="33"/>
                    <a:pt x="0" y="32"/>
                    <a:pt x="0" y="27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7" name="íṩlîďé"/>
            <p:cNvSpPr/>
            <p:nvPr/>
          </p:nvSpPr>
          <p:spPr bwMode="auto">
            <a:xfrm>
              <a:off x="4662488" y="1498600"/>
              <a:ext cx="1311275" cy="800100"/>
            </a:xfrm>
            <a:custGeom>
              <a:avLst/>
              <a:gdLst>
                <a:gd name="T0" fmla="*/ 826 w 826"/>
                <a:gd name="T1" fmla="*/ 336 h 504"/>
                <a:gd name="T2" fmla="*/ 238 w 826"/>
                <a:gd name="T3" fmla="*/ 0 h 504"/>
                <a:gd name="T4" fmla="*/ 0 w 826"/>
                <a:gd name="T5" fmla="*/ 433 h 504"/>
                <a:gd name="T6" fmla="*/ 724 w 826"/>
                <a:gd name="T7" fmla="*/ 504 h 504"/>
                <a:gd name="T8" fmla="*/ 826 w 826"/>
                <a:gd name="T9" fmla="*/ 33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6" h="504">
                  <a:moveTo>
                    <a:pt x="826" y="336"/>
                  </a:moveTo>
                  <a:lnTo>
                    <a:pt x="238" y="0"/>
                  </a:lnTo>
                  <a:lnTo>
                    <a:pt x="0" y="433"/>
                  </a:lnTo>
                  <a:lnTo>
                    <a:pt x="724" y="504"/>
                  </a:lnTo>
                  <a:lnTo>
                    <a:pt x="826" y="336"/>
                  </a:lnTo>
                  <a:close/>
                </a:path>
              </a:pathLst>
            </a:custGeom>
            <a:solidFill>
              <a:srgbClr val="30AA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8" name="išľidè"/>
            <p:cNvSpPr/>
            <p:nvPr/>
          </p:nvSpPr>
          <p:spPr bwMode="auto">
            <a:xfrm>
              <a:off x="3644900" y="3533775"/>
              <a:ext cx="1031875" cy="1284288"/>
            </a:xfrm>
            <a:custGeom>
              <a:avLst/>
              <a:gdLst>
                <a:gd name="T0" fmla="*/ 136 w 147"/>
                <a:gd name="T1" fmla="*/ 183 h 183"/>
                <a:gd name="T2" fmla="*/ 0 w 147"/>
                <a:gd name="T3" fmla="*/ 105 h 183"/>
                <a:gd name="T4" fmla="*/ 78 w 147"/>
                <a:gd name="T5" fmla="*/ 1 h 183"/>
                <a:gd name="T6" fmla="*/ 147 w 147"/>
                <a:gd name="T7" fmla="*/ 10 h 183"/>
                <a:gd name="T8" fmla="*/ 136 w 147"/>
                <a:gd name="T9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83">
                  <a:moveTo>
                    <a:pt x="136" y="183"/>
                  </a:moveTo>
                  <a:cubicBezTo>
                    <a:pt x="0" y="105"/>
                    <a:pt x="0" y="105"/>
                    <a:pt x="0" y="105"/>
                  </a:cubicBezTo>
                  <a:cubicBezTo>
                    <a:pt x="0" y="105"/>
                    <a:pt x="77" y="3"/>
                    <a:pt x="78" y="1"/>
                  </a:cubicBezTo>
                  <a:cubicBezTo>
                    <a:pt x="80" y="0"/>
                    <a:pt x="147" y="10"/>
                    <a:pt x="147" y="10"/>
                  </a:cubicBezTo>
                  <a:lnTo>
                    <a:pt x="136" y="183"/>
                  </a:lnTo>
                  <a:close/>
                </a:path>
              </a:pathLst>
            </a:custGeom>
            <a:solidFill>
              <a:srgbClr val="30AA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9" name="îsḻiḍê"/>
            <p:cNvSpPr/>
            <p:nvPr/>
          </p:nvSpPr>
          <p:spPr bwMode="auto">
            <a:xfrm>
              <a:off x="3644900" y="1266825"/>
              <a:ext cx="1682750" cy="3005138"/>
            </a:xfrm>
            <a:custGeom>
              <a:avLst/>
              <a:gdLst>
                <a:gd name="T0" fmla="*/ 240 w 240"/>
                <a:gd name="T1" fmla="*/ 289 h 428"/>
                <a:gd name="T2" fmla="*/ 0 w 240"/>
                <a:gd name="T3" fmla="*/ 428 h 428"/>
                <a:gd name="T4" fmla="*/ 0 w 240"/>
                <a:gd name="T5" fmla="*/ 268 h 428"/>
                <a:gd name="T6" fmla="*/ 120 w 240"/>
                <a:gd name="T7" fmla="*/ 38 h 428"/>
                <a:gd name="T8" fmla="*/ 120 w 240"/>
                <a:gd name="T9" fmla="*/ 38 h 428"/>
                <a:gd name="T10" fmla="*/ 240 w 240"/>
                <a:gd name="T11" fmla="*/ 129 h 428"/>
                <a:gd name="T12" fmla="*/ 240 w 240"/>
                <a:gd name="T13" fmla="*/ 289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428">
                  <a:moveTo>
                    <a:pt x="240" y="289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179"/>
                    <a:pt x="53" y="77"/>
                    <a:pt x="120" y="38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86" y="0"/>
                    <a:pt x="240" y="41"/>
                    <a:pt x="240" y="129"/>
                  </a:cubicBezTo>
                  <a:lnTo>
                    <a:pt x="240" y="289"/>
                  </a:lnTo>
                  <a:close/>
                </a:path>
              </a:pathLst>
            </a:custGeom>
            <a:solidFill>
              <a:srgbClr val="30AA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90" name="ïš1ïḋè"/>
            <p:cNvSpPr/>
            <p:nvPr/>
          </p:nvSpPr>
          <p:spPr bwMode="auto">
            <a:xfrm>
              <a:off x="4598988" y="1820863"/>
              <a:ext cx="1682750" cy="2997200"/>
            </a:xfrm>
            <a:custGeom>
              <a:avLst/>
              <a:gdLst>
                <a:gd name="T0" fmla="*/ 240 w 240"/>
                <a:gd name="T1" fmla="*/ 288 h 427"/>
                <a:gd name="T2" fmla="*/ 0 w 240"/>
                <a:gd name="T3" fmla="*/ 427 h 427"/>
                <a:gd name="T4" fmla="*/ 0 w 240"/>
                <a:gd name="T5" fmla="*/ 267 h 427"/>
                <a:gd name="T6" fmla="*/ 120 w 240"/>
                <a:gd name="T7" fmla="*/ 38 h 427"/>
                <a:gd name="T8" fmla="*/ 240 w 240"/>
                <a:gd name="T9" fmla="*/ 129 h 427"/>
                <a:gd name="T10" fmla="*/ 240 w 240"/>
                <a:gd name="T11" fmla="*/ 288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427">
                  <a:moveTo>
                    <a:pt x="240" y="288"/>
                  </a:moveTo>
                  <a:cubicBezTo>
                    <a:pt x="0" y="427"/>
                    <a:pt x="0" y="427"/>
                    <a:pt x="0" y="427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0" y="179"/>
                    <a:pt x="54" y="76"/>
                    <a:pt x="120" y="38"/>
                  </a:cubicBezTo>
                  <a:cubicBezTo>
                    <a:pt x="186" y="0"/>
                    <a:pt x="240" y="40"/>
                    <a:pt x="240" y="129"/>
                  </a:cubicBezTo>
                  <a:lnTo>
                    <a:pt x="240" y="288"/>
                  </a:lnTo>
                  <a:close/>
                </a:path>
              </a:pathLst>
            </a:custGeom>
            <a:solidFill>
              <a:srgbClr val="39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91" name="íşḷiḋè"/>
            <p:cNvSpPr/>
            <p:nvPr/>
          </p:nvSpPr>
          <p:spPr bwMode="auto">
            <a:xfrm>
              <a:off x="4276725" y="1773238"/>
              <a:ext cx="1387475" cy="2884488"/>
            </a:xfrm>
            <a:custGeom>
              <a:avLst/>
              <a:gdLst>
                <a:gd name="T0" fmla="*/ 127 w 198"/>
                <a:gd name="T1" fmla="*/ 22 h 411"/>
                <a:gd name="T2" fmla="*/ 127 w 198"/>
                <a:gd name="T3" fmla="*/ 22 h 411"/>
                <a:gd name="T4" fmla="*/ 198 w 198"/>
                <a:gd name="T5" fmla="*/ 12 h 411"/>
                <a:gd name="T6" fmla="*/ 120 w 198"/>
                <a:gd name="T7" fmla="*/ 18 h 411"/>
                <a:gd name="T8" fmla="*/ 0 w 198"/>
                <a:gd name="T9" fmla="*/ 248 h 411"/>
                <a:gd name="T10" fmla="*/ 0 w 198"/>
                <a:gd name="T11" fmla="*/ 408 h 411"/>
                <a:gd name="T12" fmla="*/ 7 w 198"/>
                <a:gd name="T13" fmla="*/ 411 h 411"/>
                <a:gd name="T14" fmla="*/ 7 w 198"/>
                <a:gd name="T15" fmla="*/ 251 h 411"/>
                <a:gd name="T16" fmla="*/ 127 w 198"/>
                <a:gd name="T17" fmla="*/ 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411">
                  <a:moveTo>
                    <a:pt x="127" y="22"/>
                  </a:moveTo>
                  <a:cubicBezTo>
                    <a:pt x="127" y="22"/>
                    <a:pt x="127" y="22"/>
                    <a:pt x="127" y="22"/>
                  </a:cubicBezTo>
                  <a:cubicBezTo>
                    <a:pt x="153" y="6"/>
                    <a:pt x="178" y="4"/>
                    <a:pt x="198" y="12"/>
                  </a:cubicBezTo>
                  <a:cubicBezTo>
                    <a:pt x="177" y="0"/>
                    <a:pt x="150" y="1"/>
                    <a:pt x="120" y="18"/>
                  </a:cubicBezTo>
                  <a:cubicBezTo>
                    <a:pt x="54" y="57"/>
                    <a:pt x="0" y="159"/>
                    <a:pt x="0" y="248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7" y="411"/>
                    <a:pt x="7" y="411"/>
                    <a:pt x="7" y="411"/>
                  </a:cubicBezTo>
                  <a:cubicBezTo>
                    <a:pt x="7" y="251"/>
                    <a:pt x="7" y="251"/>
                    <a:pt x="7" y="251"/>
                  </a:cubicBezTo>
                  <a:cubicBezTo>
                    <a:pt x="7" y="162"/>
                    <a:pt x="60" y="60"/>
                    <a:pt x="127" y="22"/>
                  </a:cubicBez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92" name="îS1ïde"/>
            <p:cNvSpPr/>
            <p:nvPr/>
          </p:nvSpPr>
          <p:spPr bwMode="auto">
            <a:xfrm>
              <a:off x="4802188" y="2095500"/>
              <a:ext cx="1304925" cy="2154238"/>
            </a:xfrm>
            <a:custGeom>
              <a:avLst/>
              <a:gdLst>
                <a:gd name="T0" fmla="*/ 93 w 186"/>
                <a:gd name="T1" fmla="*/ 29 h 307"/>
                <a:gd name="T2" fmla="*/ 0 w 186"/>
                <a:gd name="T3" fmla="*/ 207 h 307"/>
                <a:gd name="T4" fmla="*/ 93 w 186"/>
                <a:gd name="T5" fmla="*/ 277 h 307"/>
                <a:gd name="T6" fmla="*/ 186 w 186"/>
                <a:gd name="T7" fmla="*/ 100 h 307"/>
                <a:gd name="T8" fmla="*/ 93 w 186"/>
                <a:gd name="T9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07">
                  <a:moveTo>
                    <a:pt x="93" y="29"/>
                  </a:moveTo>
                  <a:cubicBezTo>
                    <a:pt x="42" y="59"/>
                    <a:pt x="0" y="139"/>
                    <a:pt x="0" y="207"/>
                  </a:cubicBezTo>
                  <a:cubicBezTo>
                    <a:pt x="0" y="276"/>
                    <a:pt x="42" y="307"/>
                    <a:pt x="93" y="277"/>
                  </a:cubicBezTo>
                  <a:cubicBezTo>
                    <a:pt x="144" y="248"/>
                    <a:pt x="186" y="168"/>
                    <a:pt x="186" y="100"/>
                  </a:cubicBezTo>
                  <a:cubicBezTo>
                    <a:pt x="186" y="31"/>
                    <a:pt x="144" y="0"/>
                    <a:pt x="93" y="29"/>
                  </a:cubicBez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93" name="ïšļíďê"/>
            <p:cNvSpPr/>
            <p:nvPr/>
          </p:nvSpPr>
          <p:spPr bwMode="auto">
            <a:xfrm>
              <a:off x="4879975" y="3625850"/>
              <a:ext cx="49213" cy="69850"/>
            </a:xfrm>
            <a:custGeom>
              <a:avLst/>
              <a:gdLst>
                <a:gd name="T0" fmla="*/ 4 w 7"/>
                <a:gd name="T1" fmla="*/ 1 h 10"/>
                <a:gd name="T2" fmla="*/ 0 w 7"/>
                <a:gd name="T3" fmla="*/ 7 h 10"/>
                <a:gd name="T4" fmla="*/ 4 w 7"/>
                <a:gd name="T5" fmla="*/ 9 h 10"/>
                <a:gd name="T6" fmla="*/ 7 w 7"/>
                <a:gd name="T7" fmla="*/ 3 h 10"/>
                <a:gd name="T8" fmla="*/ 4 w 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4" y="1"/>
                  </a:moveTo>
                  <a:cubicBezTo>
                    <a:pt x="2" y="2"/>
                    <a:pt x="0" y="5"/>
                    <a:pt x="0" y="7"/>
                  </a:cubicBezTo>
                  <a:cubicBezTo>
                    <a:pt x="0" y="9"/>
                    <a:pt x="2" y="10"/>
                    <a:pt x="4" y="9"/>
                  </a:cubicBezTo>
                  <a:cubicBezTo>
                    <a:pt x="5" y="8"/>
                    <a:pt x="7" y="6"/>
                    <a:pt x="7" y="3"/>
                  </a:cubicBezTo>
                  <a:cubicBezTo>
                    <a:pt x="7" y="1"/>
                    <a:pt x="5" y="0"/>
                    <a:pt x="4" y="1"/>
                  </a:cubicBez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94" name="îSḷiḓê"/>
            <p:cNvSpPr/>
            <p:nvPr/>
          </p:nvSpPr>
          <p:spPr bwMode="auto">
            <a:xfrm>
              <a:off x="6022975" y="2973388"/>
              <a:ext cx="41275" cy="69850"/>
            </a:xfrm>
            <a:custGeom>
              <a:avLst/>
              <a:gdLst>
                <a:gd name="T0" fmla="*/ 3 w 6"/>
                <a:gd name="T1" fmla="*/ 1 h 10"/>
                <a:gd name="T2" fmla="*/ 0 w 6"/>
                <a:gd name="T3" fmla="*/ 7 h 10"/>
                <a:gd name="T4" fmla="*/ 3 w 6"/>
                <a:gd name="T5" fmla="*/ 9 h 10"/>
                <a:gd name="T6" fmla="*/ 6 w 6"/>
                <a:gd name="T7" fmla="*/ 3 h 10"/>
                <a:gd name="T8" fmla="*/ 3 w 6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3" y="1"/>
                  </a:moveTo>
                  <a:cubicBezTo>
                    <a:pt x="1" y="2"/>
                    <a:pt x="0" y="4"/>
                    <a:pt x="0" y="7"/>
                  </a:cubicBezTo>
                  <a:cubicBezTo>
                    <a:pt x="0" y="9"/>
                    <a:pt x="1" y="10"/>
                    <a:pt x="3" y="9"/>
                  </a:cubicBezTo>
                  <a:cubicBezTo>
                    <a:pt x="5" y="8"/>
                    <a:pt x="6" y="5"/>
                    <a:pt x="6" y="3"/>
                  </a:cubicBezTo>
                  <a:cubicBezTo>
                    <a:pt x="6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95" name="îślíḑé"/>
            <p:cNvSpPr/>
            <p:nvPr/>
          </p:nvSpPr>
          <p:spPr bwMode="auto">
            <a:xfrm>
              <a:off x="4865688" y="3492500"/>
              <a:ext cx="41275" cy="69850"/>
            </a:xfrm>
            <a:custGeom>
              <a:avLst/>
              <a:gdLst>
                <a:gd name="T0" fmla="*/ 3 w 6"/>
                <a:gd name="T1" fmla="*/ 1 h 10"/>
                <a:gd name="T2" fmla="*/ 0 w 6"/>
                <a:gd name="T3" fmla="*/ 7 h 10"/>
                <a:gd name="T4" fmla="*/ 3 w 6"/>
                <a:gd name="T5" fmla="*/ 9 h 10"/>
                <a:gd name="T6" fmla="*/ 6 w 6"/>
                <a:gd name="T7" fmla="*/ 3 h 10"/>
                <a:gd name="T8" fmla="*/ 3 w 6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3" y="1"/>
                  </a:moveTo>
                  <a:cubicBezTo>
                    <a:pt x="2" y="2"/>
                    <a:pt x="0" y="4"/>
                    <a:pt x="0" y="7"/>
                  </a:cubicBezTo>
                  <a:cubicBezTo>
                    <a:pt x="0" y="9"/>
                    <a:pt x="2" y="10"/>
                    <a:pt x="3" y="9"/>
                  </a:cubicBezTo>
                  <a:cubicBezTo>
                    <a:pt x="5" y="8"/>
                    <a:pt x="6" y="5"/>
                    <a:pt x="6" y="3"/>
                  </a:cubicBezTo>
                  <a:cubicBezTo>
                    <a:pt x="6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96" name="îṩ1ïḋê"/>
            <p:cNvSpPr/>
            <p:nvPr/>
          </p:nvSpPr>
          <p:spPr bwMode="auto">
            <a:xfrm>
              <a:off x="4879975" y="3344863"/>
              <a:ext cx="49213" cy="77788"/>
            </a:xfrm>
            <a:custGeom>
              <a:avLst/>
              <a:gdLst>
                <a:gd name="T0" fmla="*/ 4 w 7"/>
                <a:gd name="T1" fmla="*/ 1 h 11"/>
                <a:gd name="T2" fmla="*/ 0 w 7"/>
                <a:gd name="T3" fmla="*/ 7 h 11"/>
                <a:gd name="T4" fmla="*/ 4 w 7"/>
                <a:gd name="T5" fmla="*/ 10 h 11"/>
                <a:gd name="T6" fmla="*/ 7 w 7"/>
                <a:gd name="T7" fmla="*/ 4 h 11"/>
                <a:gd name="T8" fmla="*/ 4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4" y="1"/>
                  </a:moveTo>
                  <a:cubicBezTo>
                    <a:pt x="2" y="2"/>
                    <a:pt x="0" y="5"/>
                    <a:pt x="0" y="7"/>
                  </a:cubicBezTo>
                  <a:cubicBezTo>
                    <a:pt x="0" y="10"/>
                    <a:pt x="2" y="11"/>
                    <a:pt x="4" y="10"/>
                  </a:cubicBezTo>
                  <a:cubicBezTo>
                    <a:pt x="5" y="9"/>
                    <a:pt x="7" y="6"/>
                    <a:pt x="7" y="4"/>
                  </a:cubicBezTo>
                  <a:cubicBezTo>
                    <a:pt x="7" y="2"/>
                    <a:pt x="5" y="0"/>
                    <a:pt x="4" y="1"/>
                  </a:cubicBez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97" name="ïşļïḑe"/>
            <p:cNvSpPr/>
            <p:nvPr/>
          </p:nvSpPr>
          <p:spPr bwMode="auto">
            <a:xfrm>
              <a:off x="6029325" y="2692400"/>
              <a:ext cx="42863" cy="69850"/>
            </a:xfrm>
            <a:custGeom>
              <a:avLst/>
              <a:gdLst>
                <a:gd name="T0" fmla="*/ 3 w 6"/>
                <a:gd name="T1" fmla="*/ 1 h 10"/>
                <a:gd name="T2" fmla="*/ 0 w 6"/>
                <a:gd name="T3" fmla="*/ 6 h 10"/>
                <a:gd name="T4" fmla="*/ 3 w 6"/>
                <a:gd name="T5" fmla="*/ 9 h 10"/>
                <a:gd name="T6" fmla="*/ 6 w 6"/>
                <a:gd name="T7" fmla="*/ 3 h 10"/>
                <a:gd name="T8" fmla="*/ 3 w 6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3" y="1"/>
                  </a:moveTo>
                  <a:cubicBezTo>
                    <a:pt x="1" y="2"/>
                    <a:pt x="0" y="4"/>
                    <a:pt x="0" y="6"/>
                  </a:cubicBezTo>
                  <a:cubicBezTo>
                    <a:pt x="0" y="9"/>
                    <a:pt x="1" y="10"/>
                    <a:pt x="3" y="9"/>
                  </a:cubicBezTo>
                  <a:cubicBezTo>
                    <a:pt x="5" y="8"/>
                    <a:pt x="6" y="5"/>
                    <a:pt x="6" y="3"/>
                  </a:cubicBezTo>
                  <a:cubicBezTo>
                    <a:pt x="6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98" name="íṧ1ïdé"/>
            <p:cNvSpPr/>
            <p:nvPr/>
          </p:nvSpPr>
          <p:spPr bwMode="auto">
            <a:xfrm>
              <a:off x="6029325" y="2817813"/>
              <a:ext cx="42863" cy="71438"/>
            </a:xfrm>
            <a:custGeom>
              <a:avLst/>
              <a:gdLst>
                <a:gd name="T0" fmla="*/ 3 w 6"/>
                <a:gd name="T1" fmla="*/ 1 h 10"/>
                <a:gd name="T2" fmla="*/ 0 w 6"/>
                <a:gd name="T3" fmla="*/ 7 h 10"/>
                <a:gd name="T4" fmla="*/ 3 w 6"/>
                <a:gd name="T5" fmla="*/ 9 h 10"/>
                <a:gd name="T6" fmla="*/ 6 w 6"/>
                <a:gd name="T7" fmla="*/ 3 h 10"/>
                <a:gd name="T8" fmla="*/ 3 w 6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3" y="1"/>
                  </a:moveTo>
                  <a:cubicBezTo>
                    <a:pt x="2" y="2"/>
                    <a:pt x="0" y="4"/>
                    <a:pt x="0" y="7"/>
                  </a:cubicBezTo>
                  <a:cubicBezTo>
                    <a:pt x="0" y="9"/>
                    <a:pt x="2" y="10"/>
                    <a:pt x="3" y="9"/>
                  </a:cubicBezTo>
                  <a:cubicBezTo>
                    <a:pt x="5" y="8"/>
                    <a:pt x="6" y="5"/>
                    <a:pt x="6" y="3"/>
                  </a:cubicBezTo>
                  <a:cubicBezTo>
                    <a:pt x="6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99" name="íṡḻiḋe"/>
            <p:cNvSpPr/>
            <p:nvPr/>
          </p:nvSpPr>
          <p:spPr bwMode="auto">
            <a:xfrm>
              <a:off x="4906963" y="3203575"/>
              <a:ext cx="49213" cy="71438"/>
            </a:xfrm>
            <a:custGeom>
              <a:avLst/>
              <a:gdLst>
                <a:gd name="T0" fmla="*/ 4 w 7"/>
                <a:gd name="T1" fmla="*/ 1 h 10"/>
                <a:gd name="T2" fmla="*/ 0 w 7"/>
                <a:gd name="T3" fmla="*/ 7 h 10"/>
                <a:gd name="T4" fmla="*/ 4 w 7"/>
                <a:gd name="T5" fmla="*/ 9 h 10"/>
                <a:gd name="T6" fmla="*/ 7 w 7"/>
                <a:gd name="T7" fmla="*/ 3 h 10"/>
                <a:gd name="T8" fmla="*/ 4 w 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4" y="1"/>
                  </a:moveTo>
                  <a:cubicBezTo>
                    <a:pt x="2" y="2"/>
                    <a:pt x="0" y="4"/>
                    <a:pt x="0" y="7"/>
                  </a:cubicBezTo>
                  <a:cubicBezTo>
                    <a:pt x="0" y="9"/>
                    <a:pt x="2" y="10"/>
                    <a:pt x="4" y="9"/>
                  </a:cubicBezTo>
                  <a:cubicBezTo>
                    <a:pt x="5" y="8"/>
                    <a:pt x="7" y="5"/>
                    <a:pt x="7" y="3"/>
                  </a:cubicBezTo>
                  <a:cubicBezTo>
                    <a:pt x="7" y="1"/>
                    <a:pt x="5" y="0"/>
                    <a:pt x="4" y="1"/>
                  </a:cubicBez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0" name="îślïḍe"/>
            <p:cNvSpPr/>
            <p:nvPr/>
          </p:nvSpPr>
          <p:spPr bwMode="auto">
            <a:xfrm>
              <a:off x="6008688" y="2565400"/>
              <a:ext cx="41275" cy="69850"/>
            </a:xfrm>
            <a:custGeom>
              <a:avLst/>
              <a:gdLst>
                <a:gd name="T0" fmla="*/ 3 w 6"/>
                <a:gd name="T1" fmla="*/ 1 h 10"/>
                <a:gd name="T2" fmla="*/ 0 w 6"/>
                <a:gd name="T3" fmla="*/ 7 h 10"/>
                <a:gd name="T4" fmla="*/ 3 w 6"/>
                <a:gd name="T5" fmla="*/ 9 h 10"/>
                <a:gd name="T6" fmla="*/ 6 w 6"/>
                <a:gd name="T7" fmla="*/ 3 h 10"/>
                <a:gd name="T8" fmla="*/ 3 w 6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3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0" y="9"/>
                    <a:pt x="1" y="10"/>
                    <a:pt x="3" y="9"/>
                  </a:cubicBezTo>
                  <a:cubicBezTo>
                    <a:pt x="5" y="8"/>
                    <a:pt x="6" y="6"/>
                    <a:pt x="6" y="3"/>
                  </a:cubicBezTo>
                  <a:cubicBezTo>
                    <a:pt x="6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1" name="i$ľídé"/>
            <p:cNvSpPr/>
            <p:nvPr/>
          </p:nvSpPr>
          <p:spPr bwMode="auto">
            <a:xfrm>
              <a:off x="5181600" y="2608263"/>
              <a:ext cx="41275" cy="76200"/>
            </a:xfrm>
            <a:custGeom>
              <a:avLst/>
              <a:gdLst>
                <a:gd name="T0" fmla="*/ 3 w 6"/>
                <a:gd name="T1" fmla="*/ 1 h 11"/>
                <a:gd name="T2" fmla="*/ 0 w 6"/>
                <a:gd name="T3" fmla="*/ 7 h 11"/>
                <a:gd name="T4" fmla="*/ 3 w 6"/>
                <a:gd name="T5" fmla="*/ 10 h 11"/>
                <a:gd name="T6" fmla="*/ 6 w 6"/>
                <a:gd name="T7" fmla="*/ 4 h 11"/>
                <a:gd name="T8" fmla="*/ 3 w 6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3" y="1"/>
                  </a:moveTo>
                  <a:cubicBezTo>
                    <a:pt x="2" y="2"/>
                    <a:pt x="0" y="5"/>
                    <a:pt x="0" y="7"/>
                  </a:cubicBezTo>
                  <a:cubicBezTo>
                    <a:pt x="0" y="9"/>
                    <a:pt x="2" y="11"/>
                    <a:pt x="3" y="10"/>
                  </a:cubicBezTo>
                  <a:cubicBezTo>
                    <a:pt x="5" y="9"/>
                    <a:pt x="6" y="6"/>
                    <a:pt x="6" y="4"/>
                  </a:cubicBezTo>
                  <a:cubicBezTo>
                    <a:pt x="6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F27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2" name="ïSļîḍe"/>
            <p:cNvSpPr/>
            <p:nvPr/>
          </p:nvSpPr>
          <p:spPr bwMode="auto">
            <a:xfrm>
              <a:off x="5300663" y="2466975"/>
              <a:ext cx="41275" cy="69850"/>
            </a:xfrm>
            <a:custGeom>
              <a:avLst/>
              <a:gdLst>
                <a:gd name="T0" fmla="*/ 3 w 6"/>
                <a:gd name="T1" fmla="*/ 1 h 10"/>
                <a:gd name="T2" fmla="*/ 0 w 6"/>
                <a:gd name="T3" fmla="*/ 7 h 10"/>
                <a:gd name="T4" fmla="*/ 3 w 6"/>
                <a:gd name="T5" fmla="*/ 9 h 10"/>
                <a:gd name="T6" fmla="*/ 6 w 6"/>
                <a:gd name="T7" fmla="*/ 3 h 10"/>
                <a:gd name="T8" fmla="*/ 3 w 6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3" y="1"/>
                  </a:moveTo>
                  <a:cubicBezTo>
                    <a:pt x="2" y="2"/>
                    <a:pt x="0" y="5"/>
                    <a:pt x="0" y="7"/>
                  </a:cubicBezTo>
                  <a:cubicBezTo>
                    <a:pt x="0" y="9"/>
                    <a:pt x="2" y="10"/>
                    <a:pt x="3" y="9"/>
                  </a:cubicBezTo>
                  <a:cubicBezTo>
                    <a:pt x="5" y="8"/>
                    <a:pt x="6" y="6"/>
                    <a:pt x="6" y="3"/>
                  </a:cubicBezTo>
                  <a:cubicBezTo>
                    <a:pt x="6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F27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3" name="íṧļîḓe"/>
            <p:cNvSpPr/>
            <p:nvPr/>
          </p:nvSpPr>
          <p:spPr bwMode="auto">
            <a:xfrm>
              <a:off x="5434013" y="2362200"/>
              <a:ext cx="41275" cy="69850"/>
            </a:xfrm>
            <a:custGeom>
              <a:avLst/>
              <a:gdLst>
                <a:gd name="T0" fmla="*/ 3 w 6"/>
                <a:gd name="T1" fmla="*/ 1 h 10"/>
                <a:gd name="T2" fmla="*/ 0 w 6"/>
                <a:gd name="T3" fmla="*/ 7 h 10"/>
                <a:gd name="T4" fmla="*/ 3 w 6"/>
                <a:gd name="T5" fmla="*/ 9 h 10"/>
                <a:gd name="T6" fmla="*/ 6 w 6"/>
                <a:gd name="T7" fmla="*/ 3 h 10"/>
                <a:gd name="T8" fmla="*/ 3 w 6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3" y="1"/>
                  </a:moveTo>
                  <a:cubicBezTo>
                    <a:pt x="1" y="2"/>
                    <a:pt x="0" y="4"/>
                    <a:pt x="0" y="7"/>
                  </a:cubicBezTo>
                  <a:cubicBezTo>
                    <a:pt x="0" y="9"/>
                    <a:pt x="1" y="10"/>
                    <a:pt x="3" y="9"/>
                  </a:cubicBezTo>
                  <a:cubicBezTo>
                    <a:pt x="5" y="8"/>
                    <a:pt x="6" y="5"/>
                    <a:pt x="6" y="3"/>
                  </a:cubicBezTo>
                  <a:cubicBezTo>
                    <a:pt x="6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F27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4" name="ïšlîdè"/>
            <p:cNvSpPr/>
            <p:nvPr/>
          </p:nvSpPr>
          <p:spPr bwMode="auto">
            <a:xfrm>
              <a:off x="5721350" y="2292350"/>
              <a:ext cx="49213" cy="76200"/>
            </a:xfrm>
            <a:custGeom>
              <a:avLst/>
              <a:gdLst>
                <a:gd name="T0" fmla="*/ 4 w 7"/>
                <a:gd name="T1" fmla="*/ 1 h 11"/>
                <a:gd name="T2" fmla="*/ 0 w 7"/>
                <a:gd name="T3" fmla="*/ 7 h 11"/>
                <a:gd name="T4" fmla="*/ 4 w 7"/>
                <a:gd name="T5" fmla="*/ 10 h 11"/>
                <a:gd name="T6" fmla="*/ 7 w 7"/>
                <a:gd name="T7" fmla="*/ 4 h 11"/>
                <a:gd name="T8" fmla="*/ 4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4" y="1"/>
                  </a:moveTo>
                  <a:cubicBezTo>
                    <a:pt x="2" y="2"/>
                    <a:pt x="0" y="5"/>
                    <a:pt x="0" y="7"/>
                  </a:cubicBezTo>
                  <a:cubicBezTo>
                    <a:pt x="0" y="10"/>
                    <a:pt x="2" y="11"/>
                    <a:pt x="4" y="10"/>
                  </a:cubicBezTo>
                  <a:cubicBezTo>
                    <a:pt x="5" y="9"/>
                    <a:pt x="7" y="6"/>
                    <a:pt x="7" y="4"/>
                  </a:cubicBezTo>
                  <a:cubicBezTo>
                    <a:pt x="7" y="1"/>
                    <a:pt x="5" y="0"/>
                    <a:pt x="4" y="1"/>
                  </a:cubicBezTo>
                  <a:close/>
                </a:path>
              </a:pathLst>
            </a:custGeom>
            <a:solidFill>
              <a:srgbClr val="F27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5" name="îŝlïḍê"/>
            <p:cNvSpPr/>
            <p:nvPr/>
          </p:nvSpPr>
          <p:spPr bwMode="auto">
            <a:xfrm>
              <a:off x="5580063" y="2306638"/>
              <a:ext cx="49213" cy="69850"/>
            </a:xfrm>
            <a:custGeom>
              <a:avLst/>
              <a:gdLst>
                <a:gd name="T0" fmla="*/ 4 w 7"/>
                <a:gd name="T1" fmla="*/ 1 h 10"/>
                <a:gd name="T2" fmla="*/ 0 w 7"/>
                <a:gd name="T3" fmla="*/ 7 h 10"/>
                <a:gd name="T4" fmla="*/ 4 w 7"/>
                <a:gd name="T5" fmla="*/ 9 h 10"/>
                <a:gd name="T6" fmla="*/ 7 w 7"/>
                <a:gd name="T7" fmla="*/ 3 h 10"/>
                <a:gd name="T8" fmla="*/ 4 w 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4" y="1"/>
                  </a:moveTo>
                  <a:cubicBezTo>
                    <a:pt x="2" y="2"/>
                    <a:pt x="0" y="4"/>
                    <a:pt x="0" y="7"/>
                  </a:cubicBezTo>
                  <a:cubicBezTo>
                    <a:pt x="0" y="9"/>
                    <a:pt x="2" y="10"/>
                    <a:pt x="4" y="9"/>
                  </a:cubicBezTo>
                  <a:cubicBezTo>
                    <a:pt x="5" y="8"/>
                    <a:pt x="7" y="5"/>
                    <a:pt x="7" y="3"/>
                  </a:cubicBezTo>
                  <a:cubicBezTo>
                    <a:pt x="7" y="1"/>
                    <a:pt x="5" y="0"/>
                    <a:pt x="4" y="1"/>
                  </a:cubicBezTo>
                  <a:close/>
                </a:path>
              </a:pathLst>
            </a:custGeom>
            <a:solidFill>
              <a:srgbClr val="F27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6" name="ï$ļîďè"/>
            <p:cNvSpPr/>
            <p:nvPr/>
          </p:nvSpPr>
          <p:spPr bwMode="auto">
            <a:xfrm>
              <a:off x="4984750" y="2341563"/>
              <a:ext cx="1009650" cy="1663700"/>
            </a:xfrm>
            <a:custGeom>
              <a:avLst/>
              <a:gdLst>
                <a:gd name="T0" fmla="*/ 72 w 144"/>
                <a:gd name="T1" fmla="*/ 23 h 237"/>
                <a:gd name="T2" fmla="*/ 0 w 144"/>
                <a:gd name="T3" fmla="*/ 160 h 237"/>
                <a:gd name="T4" fmla="*/ 72 w 144"/>
                <a:gd name="T5" fmla="*/ 214 h 237"/>
                <a:gd name="T6" fmla="*/ 144 w 144"/>
                <a:gd name="T7" fmla="*/ 77 h 237"/>
                <a:gd name="T8" fmla="*/ 72 w 144"/>
                <a:gd name="T9" fmla="*/ 2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237">
                  <a:moveTo>
                    <a:pt x="72" y="23"/>
                  </a:moveTo>
                  <a:cubicBezTo>
                    <a:pt x="32" y="46"/>
                    <a:pt x="0" y="107"/>
                    <a:pt x="0" y="160"/>
                  </a:cubicBezTo>
                  <a:cubicBezTo>
                    <a:pt x="0" y="213"/>
                    <a:pt x="32" y="237"/>
                    <a:pt x="72" y="214"/>
                  </a:cubicBezTo>
                  <a:cubicBezTo>
                    <a:pt x="112" y="191"/>
                    <a:pt x="144" y="130"/>
                    <a:pt x="144" y="77"/>
                  </a:cubicBezTo>
                  <a:cubicBezTo>
                    <a:pt x="144" y="24"/>
                    <a:pt x="112" y="0"/>
                    <a:pt x="72" y="23"/>
                  </a:cubicBezTo>
                  <a:close/>
                </a:path>
              </a:pathLst>
            </a:custGeom>
            <a:solidFill>
              <a:srgbClr val="C1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7" name="îšļíďe"/>
            <p:cNvSpPr/>
            <p:nvPr/>
          </p:nvSpPr>
          <p:spPr bwMode="auto">
            <a:xfrm>
              <a:off x="4970463" y="2403475"/>
              <a:ext cx="1038225" cy="1516063"/>
            </a:xfrm>
            <a:custGeom>
              <a:avLst/>
              <a:gdLst>
                <a:gd name="T0" fmla="*/ 46 w 148"/>
                <a:gd name="T1" fmla="*/ 216 h 216"/>
                <a:gd name="T2" fmla="*/ 26 w 148"/>
                <a:gd name="T3" fmla="*/ 211 h 216"/>
                <a:gd name="T4" fmla="*/ 0 w 148"/>
                <a:gd name="T5" fmla="*/ 151 h 216"/>
                <a:gd name="T6" fmla="*/ 73 w 148"/>
                <a:gd name="T7" fmla="*/ 12 h 216"/>
                <a:gd name="T8" fmla="*/ 122 w 148"/>
                <a:gd name="T9" fmla="*/ 8 h 216"/>
                <a:gd name="T10" fmla="*/ 148 w 148"/>
                <a:gd name="T11" fmla="*/ 68 h 216"/>
                <a:gd name="T12" fmla="*/ 75 w 148"/>
                <a:gd name="T13" fmla="*/ 207 h 216"/>
                <a:gd name="T14" fmla="*/ 46 w 148"/>
                <a:gd name="T15" fmla="*/ 216 h 216"/>
                <a:gd name="T16" fmla="*/ 103 w 148"/>
                <a:gd name="T17" fmla="*/ 7 h 216"/>
                <a:gd name="T18" fmla="*/ 75 w 148"/>
                <a:gd name="T19" fmla="*/ 16 h 216"/>
                <a:gd name="T20" fmla="*/ 5 w 148"/>
                <a:gd name="T21" fmla="*/ 151 h 216"/>
                <a:gd name="T22" fmla="*/ 28 w 148"/>
                <a:gd name="T23" fmla="*/ 207 h 216"/>
                <a:gd name="T24" fmla="*/ 73 w 148"/>
                <a:gd name="T25" fmla="*/ 203 h 216"/>
                <a:gd name="T26" fmla="*/ 144 w 148"/>
                <a:gd name="T27" fmla="*/ 68 h 216"/>
                <a:gd name="T28" fmla="*/ 120 w 148"/>
                <a:gd name="T29" fmla="*/ 12 h 216"/>
                <a:gd name="T30" fmla="*/ 103 w 148"/>
                <a:gd name="T31" fmla="*/ 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8" h="216">
                  <a:moveTo>
                    <a:pt x="46" y="216"/>
                  </a:moveTo>
                  <a:cubicBezTo>
                    <a:pt x="39" y="216"/>
                    <a:pt x="32" y="214"/>
                    <a:pt x="26" y="211"/>
                  </a:cubicBezTo>
                  <a:cubicBezTo>
                    <a:pt x="10" y="201"/>
                    <a:pt x="0" y="179"/>
                    <a:pt x="0" y="151"/>
                  </a:cubicBezTo>
                  <a:cubicBezTo>
                    <a:pt x="0" y="97"/>
                    <a:pt x="33" y="35"/>
                    <a:pt x="73" y="12"/>
                  </a:cubicBezTo>
                  <a:cubicBezTo>
                    <a:pt x="91" y="1"/>
                    <a:pt x="108" y="0"/>
                    <a:pt x="122" y="8"/>
                  </a:cubicBezTo>
                  <a:cubicBezTo>
                    <a:pt x="139" y="18"/>
                    <a:pt x="148" y="39"/>
                    <a:pt x="148" y="68"/>
                  </a:cubicBezTo>
                  <a:cubicBezTo>
                    <a:pt x="148" y="121"/>
                    <a:pt x="115" y="184"/>
                    <a:pt x="75" y="207"/>
                  </a:cubicBezTo>
                  <a:cubicBezTo>
                    <a:pt x="65" y="213"/>
                    <a:pt x="55" y="216"/>
                    <a:pt x="46" y="216"/>
                  </a:cubicBezTo>
                  <a:close/>
                  <a:moveTo>
                    <a:pt x="103" y="7"/>
                  </a:moveTo>
                  <a:cubicBezTo>
                    <a:pt x="94" y="7"/>
                    <a:pt x="85" y="10"/>
                    <a:pt x="75" y="16"/>
                  </a:cubicBezTo>
                  <a:cubicBezTo>
                    <a:pt x="36" y="38"/>
                    <a:pt x="5" y="99"/>
                    <a:pt x="5" y="151"/>
                  </a:cubicBezTo>
                  <a:cubicBezTo>
                    <a:pt x="5" y="178"/>
                    <a:pt x="13" y="198"/>
                    <a:pt x="28" y="207"/>
                  </a:cubicBezTo>
                  <a:cubicBezTo>
                    <a:pt x="41" y="214"/>
                    <a:pt x="56" y="213"/>
                    <a:pt x="73" y="203"/>
                  </a:cubicBezTo>
                  <a:cubicBezTo>
                    <a:pt x="112" y="181"/>
                    <a:pt x="144" y="120"/>
                    <a:pt x="144" y="68"/>
                  </a:cubicBezTo>
                  <a:cubicBezTo>
                    <a:pt x="144" y="41"/>
                    <a:pt x="135" y="21"/>
                    <a:pt x="120" y="12"/>
                  </a:cubicBezTo>
                  <a:cubicBezTo>
                    <a:pt x="115" y="9"/>
                    <a:pt x="109" y="7"/>
                    <a:pt x="10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8" name="ïŝḻïḑè"/>
            <p:cNvSpPr/>
            <p:nvPr/>
          </p:nvSpPr>
          <p:spPr bwMode="auto">
            <a:xfrm>
              <a:off x="3644900" y="3611563"/>
              <a:ext cx="681038" cy="434975"/>
            </a:xfrm>
            <a:custGeom>
              <a:avLst/>
              <a:gdLst>
                <a:gd name="T0" fmla="*/ 429 w 429"/>
                <a:gd name="T1" fmla="*/ 274 h 274"/>
                <a:gd name="T2" fmla="*/ 0 w 429"/>
                <a:gd name="T3" fmla="*/ 31 h 274"/>
                <a:gd name="T4" fmla="*/ 0 w 429"/>
                <a:gd name="T5" fmla="*/ 0 h 274"/>
                <a:gd name="T6" fmla="*/ 429 w 429"/>
                <a:gd name="T7" fmla="*/ 248 h 274"/>
                <a:gd name="T8" fmla="*/ 429 w 429"/>
                <a:gd name="T9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274">
                  <a:moveTo>
                    <a:pt x="429" y="274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429" y="248"/>
                  </a:lnTo>
                  <a:lnTo>
                    <a:pt x="429" y="274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9" name="îšļiďé"/>
            <p:cNvSpPr/>
            <p:nvPr/>
          </p:nvSpPr>
          <p:spPr bwMode="auto">
            <a:xfrm>
              <a:off x="3644900" y="3968750"/>
              <a:ext cx="681038" cy="436563"/>
            </a:xfrm>
            <a:custGeom>
              <a:avLst/>
              <a:gdLst>
                <a:gd name="T0" fmla="*/ 429 w 429"/>
                <a:gd name="T1" fmla="*/ 275 h 275"/>
                <a:gd name="T2" fmla="*/ 0 w 429"/>
                <a:gd name="T3" fmla="*/ 31 h 275"/>
                <a:gd name="T4" fmla="*/ 0 w 429"/>
                <a:gd name="T5" fmla="*/ 0 h 275"/>
                <a:gd name="T6" fmla="*/ 429 w 429"/>
                <a:gd name="T7" fmla="*/ 248 h 275"/>
                <a:gd name="T8" fmla="*/ 429 w 429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275">
                  <a:moveTo>
                    <a:pt x="429" y="275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429" y="248"/>
                  </a:lnTo>
                  <a:lnTo>
                    <a:pt x="429" y="275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10" name="ïṡ1iḓè"/>
            <p:cNvSpPr/>
            <p:nvPr/>
          </p:nvSpPr>
          <p:spPr bwMode="auto">
            <a:xfrm>
              <a:off x="4668838" y="3913188"/>
              <a:ext cx="98425" cy="98425"/>
            </a:xfrm>
            <a:custGeom>
              <a:avLst/>
              <a:gdLst>
                <a:gd name="T0" fmla="*/ 62 w 62"/>
                <a:gd name="T1" fmla="*/ 31 h 62"/>
                <a:gd name="T2" fmla="*/ 0 w 62"/>
                <a:gd name="T3" fmla="*/ 62 h 62"/>
                <a:gd name="T4" fmla="*/ 0 w 62"/>
                <a:gd name="T5" fmla="*/ 35 h 62"/>
                <a:gd name="T6" fmla="*/ 62 w 62"/>
                <a:gd name="T7" fmla="*/ 0 h 62"/>
                <a:gd name="T8" fmla="*/ 62 w 62"/>
                <a:gd name="T9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2">
                  <a:moveTo>
                    <a:pt x="62" y="31"/>
                  </a:moveTo>
                  <a:lnTo>
                    <a:pt x="0" y="62"/>
                  </a:lnTo>
                  <a:lnTo>
                    <a:pt x="0" y="35"/>
                  </a:lnTo>
                  <a:lnTo>
                    <a:pt x="62" y="0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11" name="íSļîďè"/>
            <p:cNvSpPr/>
            <p:nvPr/>
          </p:nvSpPr>
          <p:spPr bwMode="auto">
            <a:xfrm>
              <a:off x="4668838" y="4011613"/>
              <a:ext cx="98425" cy="104775"/>
            </a:xfrm>
            <a:custGeom>
              <a:avLst/>
              <a:gdLst>
                <a:gd name="T0" fmla="*/ 62 w 62"/>
                <a:gd name="T1" fmla="*/ 31 h 66"/>
                <a:gd name="T2" fmla="*/ 0 w 62"/>
                <a:gd name="T3" fmla="*/ 66 h 66"/>
                <a:gd name="T4" fmla="*/ 0 w 62"/>
                <a:gd name="T5" fmla="*/ 35 h 66"/>
                <a:gd name="T6" fmla="*/ 62 w 62"/>
                <a:gd name="T7" fmla="*/ 0 h 66"/>
                <a:gd name="T8" fmla="*/ 62 w 62"/>
                <a:gd name="T9" fmla="*/ 3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62" y="31"/>
                  </a:moveTo>
                  <a:lnTo>
                    <a:pt x="0" y="66"/>
                  </a:lnTo>
                  <a:lnTo>
                    <a:pt x="0" y="35"/>
                  </a:lnTo>
                  <a:lnTo>
                    <a:pt x="62" y="0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12" name="íşḻiďê"/>
            <p:cNvSpPr/>
            <p:nvPr/>
          </p:nvSpPr>
          <p:spPr bwMode="auto">
            <a:xfrm>
              <a:off x="4668838" y="4116388"/>
              <a:ext cx="98425" cy="106363"/>
            </a:xfrm>
            <a:custGeom>
              <a:avLst/>
              <a:gdLst>
                <a:gd name="T0" fmla="*/ 62 w 62"/>
                <a:gd name="T1" fmla="*/ 31 h 67"/>
                <a:gd name="T2" fmla="*/ 0 w 62"/>
                <a:gd name="T3" fmla="*/ 67 h 67"/>
                <a:gd name="T4" fmla="*/ 0 w 62"/>
                <a:gd name="T5" fmla="*/ 36 h 67"/>
                <a:gd name="T6" fmla="*/ 62 w 62"/>
                <a:gd name="T7" fmla="*/ 0 h 67"/>
                <a:gd name="T8" fmla="*/ 62 w 62"/>
                <a:gd name="T9" fmla="*/ 3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7">
                  <a:moveTo>
                    <a:pt x="62" y="31"/>
                  </a:moveTo>
                  <a:lnTo>
                    <a:pt x="0" y="67"/>
                  </a:lnTo>
                  <a:lnTo>
                    <a:pt x="0" y="36"/>
                  </a:lnTo>
                  <a:lnTo>
                    <a:pt x="62" y="0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13" name="íṩḻiḓè"/>
            <p:cNvSpPr/>
            <p:nvPr/>
          </p:nvSpPr>
          <p:spPr bwMode="auto">
            <a:xfrm>
              <a:off x="4668838" y="4214813"/>
              <a:ext cx="98425" cy="104775"/>
            </a:xfrm>
            <a:custGeom>
              <a:avLst/>
              <a:gdLst>
                <a:gd name="T0" fmla="*/ 62 w 62"/>
                <a:gd name="T1" fmla="*/ 31 h 66"/>
                <a:gd name="T2" fmla="*/ 0 w 62"/>
                <a:gd name="T3" fmla="*/ 66 h 66"/>
                <a:gd name="T4" fmla="*/ 0 w 62"/>
                <a:gd name="T5" fmla="*/ 36 h 66"/>
                <a:gd name="T6" fmla="*/ 62 w 62"/>
                <a:gd name="T7" fmla="*/ 0 h 66"/>
                <a:gd name="T8" fmla="*/ 62 w 62"/>
                <a:gd name="T9" fmla="*/ 3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6">
                  <a:moveTo>
                    <a:pt x="62" y="31"/>
                  </a:moveTo>
                  <a:lnTo>
                    <a:pt x="0" y="66"/>
                  </a:lnTo>
                  <a:lnTo>
                    <a:pt x="0" y="36"/>
                  </a:lnTo>
                  <a:lnTo>
                    <a:pt x="62" y="0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14" name="íš1ïḋè"/>
            <p:cNvSpPr/>
            <p:nvPr/>
          </p:nvSpPr>
          <p:spPr bwMode="auto">
            <a:xfrm>
              <a:off x="6954838" y="4692650"/>
              <a:ext cx="434975" cy="623888"/>
            </a:xfrm>
            <a:custGeom>
              <a:avLst/>
              <a:gdLst>
                <a:gd name="T0" fmla="*/ 274 w 274"/>
                <a:gd name="T1" fmla="*/ 0 h 393"/>
                <a:gd name="T2" fmla="*/ 0 w 274"/>
                <a:gd name="T3" fmla="*/ 159 h 393"/>
                <a:gd name="T4" fmla="*/ 0 w 274"/>
                <a:gd name="T5" fmla="*/ 393 h 393"/>
                <a:gd name="T6" fmla="*/ 274 w 274"/>
                <a:gd name="T7" fmla="*/ 234 h 393"/>
                <a:gd name="T8" fmla="*/ 274 w 274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393">
                  <a:moveTo>
                    <a:pt x="274" y="0"/>
                  </a:moveTo>
                  <a:lnTo>
                    <a:pt x="0" y="159"/>
                  </a:lnTo>
                  <a:lnTo>
                    <a:pt x="0" y="393"/>
                  </a:lnTo>
                  <a:lnTo>
                    <a:pt x="274" y="234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30AA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15" name="íṣlïḓé"/>
            <p:cNvSpPr/>
            <p:nvPr/>
          </p:nvSpPr>
          <p:spPr bwMode="auto">
            <a:xfrm>
              <a:off x="5434013" y="4067175"/>
              <a:ext cx="1520825" cy="1249363"/>
            </a:xfrm>
            <a:custGeom>
              <a:avLst/>
              <a:gdLst>
                <a:gd name="T0" fmla="*/ 0 w 958"/>
                <a:gd name="T1" fmla="*/ 0 h 787"/>
                <a:gd name="T2" fmla="*/ 0 w 958"/>
                <a:gd name="T3" fmla="*/ 230 h 787"/>
                <a:gd name="T4" fmla="*/ 958 w 958"/>
                <a:gd name="T5" fmla="*/ 787 h 787"/>
                <a:gd name="T6" fmla="*/ 958 w 958"/>
                <a:gd name="T7" fmla="*/ 553 h 787"/>
                <a:gd name="T8" fmla="*/ 0 w 958"/>
                <a:gd name="T9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787">
                  <a:moveTo>
                    <a:pt x="0" y="0"/>
                  </a:moveTo>
                  <a:lnTo>
                    <a:pt x="0" y="230"/>
                  </a:lnTo>
                  <a:lnTo>
                    <a:pt x="958" y="787"/>
                  </a:lnTo>
                  <a:lnTo>
                    <a:pt x="958" y="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B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16" name="íṥlidê"/>
            <p:cNvSpPr/>
            <p:nvPr/>
          </p:nvSpPr>
          <p:spPr bwMode="auto">
            <a:xfrm>
              <a:off x="5194300" y="3203575"/>
              <a:ext cx="2413000" cy="1397000"/>
            </a:xfrm>
            <a:custGeom>
              <a:avLst/>
              <a:gdLst>
                <a:gd name="T0" fmla="*/ 1109 w 1520"/>
                <a:gd name="T1" fmla="*/ 880 h 880"/>
                <a:gd name="T2" fmla="*/ 0 w 1520"/>
                <a:gd name="T3" fmla="*/ 239 h 880"/>
                <a:gd name="T4" fmla="*/ 411 w 1520"/>
                <a:gd name="T5" fmla="*/ 0 h 880"/>
                <a:gd name="T6" fmla="*/ 1520 w 1520"/>
                <a:gd name="T7" fmla="*/ 642 h 880"/>
                <a:gd name="T8" fmla="*/ 1109 w 1520"/>
                <a:gd name="T9" fmla="*/ 88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0" h="880">
                  <a:moveTo>
                    <a:pt x="1109" y="880"/>
                  </a:moveTo>
                  <a:lnTo>
                    <a:pt x="0" y="239"/>
                  </a:lnTo>
                  <a:lnTo>
                    <a:pt x="411" y="0"/>
                  </a:lnTo>
                  <a:lnTo>
                    <a:pt x="1520" y="642"/>
                  </a:lnTo>
                  <a:lnTo>
                    <a:pt x="1109" y="880"/>
                  </a:lnTo>
                  <a:close/>
                </a:path>
              </a:pathLst>
            </a:custGeom>
            <a:solidFill>
              <a:srgbClr val="F0E9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17" name="í$ḷîḍé"/>
            <p:cNvSpPr/>
            <p:nvPr/>
          </p:nvSpPr>
          <p:spPr bwMode="auto">
            <a:xfrm>
              <a:off x="6954838" y="4222750"/>
              <a:ext cx="652463" cy="476250"/>
            </a:xfrm>
            <a:custGeom>
              <a:avLst/>
              <a:gdLst>
                <a:gd name="T0" fmla="*/ 411 w 411"/>
                <a:gd name="T1" fmla="*/ 0 h 300"/>
                <a:gd name="T2" fmla="*/ 0 w 411"/>
                <a:gd name="T3" fmla="*/ 238 h 300"/>
                <a:gd name="T4" fmla="*/ 0 w 411"/>
                <a:gd name="T5" fmla="*/ 300 h 300"/>
                <a:gd name="T6" fmla="*/ 411 w 411"/>
                <a:gd name="T7" fmla="*/ 61 h 300"/>
                <a:gd name="T8" fmla="*/ 411 w 411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300">
                  <a:moveTo>
                    <a:pt x="411" y="0"/>
                  </a:moveTo>
                  <a:lnTo>
                    <a:pt x="0" y="238"/>
                  </a:lnTo>
                  <a:lnTo>
                    <a:pt x="0" y="300"/>
                  </a:lnTo>
                  <a:lnTo>
                    <a:pt x="411" y="61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18" name="îṥḻïḑè"/>
            <p:cNvSpPr/>
            <p:nvPr/>
          </p:nvSpPr>
          <p:spPr bwMode="auto">
            <a:xfrm>
              <a:off x="5194300" y="3582988"/>
              <a:ext cx="1760538" cy="1116013"/>
            </a:xfrm>
            <a:custGeom>
              <a:avLst/>
              <a:gdLst>
                <a:gd name="T0" fmla="*/ 0 w 1109"/>
                <a:gd name="T1" fmla="*/ 0 h 703"/>
                <a:gd name="T2" fmla="*/ 0 w 1109"/>
                <a:gd name="T3" fmla="*/ 62 h 703"/>
                <a:gd name="T4" fmla="*/ 1109 w 1109"/>
                <a:gd name="T5" fmla="*/ 703 h 703"/>
                <a:gd name="T6" fmla="*/ 1109 w 1109"/>
                <a:gd name="T7" fmla="*/ 641 h 703"/>
                <a:gd name="T8" fmla="*/ 0 w 1109"/>
                <a:gd name="T9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9" h="703">
                  <a:moveTo>
                    <a:pt x="0" y="0"/>
                  </a:moveTo>
                  <a:lnTo>
                    <a:pt x="0" y="62"/>
                  </a:lnTo>
                  <a:lnTo>
                    <a:pt x="1109" y="703"/>
                  </a:lnTo>
                  <a:lnTo>
                    <a:pt x="1109" y="6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19" name="îṣļîḓê"/>
            <p:cNvSpPr/>
            <p:nvPr/>
          </p:nvSpPr>
          <p:spPr bwMode="auto">
            <a:xfrm>
              <a:off x="6954838" y="4481513"/>
              <a:ext cx="434975" cy="617538"/>
            </a:xfrm>
            <a:custGeom>
              <a:avLst/>
              <a:gdLst>
                <a:gd name="T0" fmla="*/ 274 w 274"/>
                <a:gd name="T1" fmla="*/ 0 h 389"/>
                <a:gd name="T2" fmla="*/ 0 w 274"/>
                <a:gd name="T3" fmla="*/ 159 h 389"/>
                <a:gd name="T4" fmla="*/ 0 w 274"/>
                <a:gd name="T5" fmla="*/ 389 h 389"/>
                <a:gd name="T6" fmla="*/ 274 w 274"/>
                <a:gd name="T7" fmla="*/ 230 h 389"/>
                <a:gd name="T8" fmla="*/ 274 w 274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389">
                  <a:moveTo>
                    <a:pt x="274" y="0"/>
                  </a:moveTo>
                  <a:lnTo>
                    <a:pt x="0" y="159"/>
                  </a:lnTo>
                  <a:lnTo>
                    <a:pt x="0" y="389"/>
                  </a:lnTo>
                  <a:lnTo>
                    <a:pt x="274" y="230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20" name="íṥḻiḍè"/>
            <p:cNvSpPr/>
            <p:nvPr/>
          </p:nvSpPr>
          <p:spPr bwMode="auto">
            <a:xfrm>
              <a:off x="5434013" y="3857625"/>
              <a:ext cx="1520825" cy="1241425"/>
            </a:xfrm>
            <a:custGeom>
              <a:avLst/>
              <a:gdLst>
                <a:gd name="T0" fmla="*/ 0 w 958"/>
                <a:gd name="T1" fmla="*/ 0 h 782"/>
                <a:gd name="T2" fmla="*/ 0 w 958"/>
                <a:gd name="T3" fmla="*/ 230 h 782"/>
                <a:gd name="T4" fmla="*/ 958 w 958"/>
                <a:gd name="T5" fmla="*/ 782 h 782"/>
                <a:gd name="T6" fmla="*/ 958 w 958"/>
                <a:gd name="T7" fmla="*/ 552 h 782"/>
                <a:gd name="T8" fmla="*/ 0 w 958"/>
                <a:gd name="T9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782">
                  <a:moveTo>
                    <a:pt x="0" y="0"/>
                  </a:moveTo>
                  <a:lnTo>
                    <a:pt x="0" y="230"/>
                  </a:lnTo>
                  <a:lnTo>
                    <a:pt x="958" y="782"/>
                  </a:lnTo>
                  <a:lnTo>
                    <a:pt x="958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21" name="ïṩlíďè"/>
            <p:cNvSpPr/>
            <p:nvPr/>
          </p:nvSpPr>
          <p:spPr bwMode="auto">
            <a:xfrm>
              <a:off x="5194300" y="3681413"/>
              <a:ext cx="1760538" cy="1087438"/>
            </a:xfrm>
            <a:custGeom>
              <a:avLst/>
              <a:gdLst>
                <a:gd name="T0" fmla="*/ 0 w 1109"/>
                <a:gd name="T1" fmla="*/ 0 h 685"/>
                <a:gd name="T2" fmla="*/ 58 w 1109"/>
                <a:gd name="T3" fmla="*/ 75 h 685"/>
                <a:gd name="T4" fmla="*/ 1109 w 1109"/>
                <a:gd name="T5" fmla="*/ 685 h 685"/>
                <a:gd name="T6" fmla="*/ 1109 w 1109"/>
                <a:gd name="T7" fmla="*/ 641 h 685"/>
                <a:gd name="T8" fmla="*/ 0 w 1109"/>
                <a:gd name="T9" fmla="*/ 0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9" h="685">
                  <a:moveTo>
                    <a:pt x="0" y="0"/>
                  </a:moveTo>
                  <a:lnTo>
                    <a:pt x="58" y="75"/>
                  </a:lnTo>
                  <a:lnTo>
                    <a:pt x="1109" y="685"/>
                  </a:lnTo>
                  <a:lnTo>
                    <a:pt x="1109" y="6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C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22" name="îśľiḓé"/>
            <p:cNvSpPr/>
            <p:nvPr/>
          </p:nvSpPr>
          <p:spPr bwMode="auto">
            <a:xfrm>
              <a:off x="6954838" y="4319588"/>
              <a:ext cx="652463" cy="449263"/>
            </a:xfrm>
            <a:custGeom>
              <a:avLst/>
              <a:gdLst>
                <a:gd name="T0" fmla="*/ 411 w 411"/>
                <a:gd name="T1" fmla="*/ 0 h 283"/>
                <a:gd name="T2" fmla="*/ 0 w 411"/>
                <a:gd name="T3" fmla="*/ 239 h 283"/>
                <a:gd name="T4" fmla="*/ 0 w 411"/>
                <a:gd name="T5" fmla="*/ 283 h 283"/>
                <a:gd name="T6" fmla="*/ 358 w 411"/>
                <a:gd name="T7" fmla="*/ 71 h 283"/>
                <a:gd name="T8" fmla="*/ 411 w 411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283">
                  <a:moveTo>
                    <a:pt x="411" y="0"/>
                  </a:moveTo>
                  <a:lnTo>
                    <a:pt x="0" y="239"/>
                  </a:lnTo>
                  <a:lnTo>
                    <a:pt x="0" y="283"/>
                  </a:lnTo>
                  <a:lnTo>
                    <a:pt x="358" y="71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C1B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23" name="îṧľíḋé"/>
            <p:cNvSpPr/>
            <p:nvPr/>
          </p:nvSpPr>
          <p:spPr bwMode="auto">
            <a:xfrm>
              <a:off x="5335588" y="3252788"/>
              <a:ext cx="644525" cy="422275"/>
            </a:xfrm>
            <a:custGeom>
              <a:avLst/>
              <a:gdLst>
                <a:gd name="T0" fmla="*/ 39 w 92"/>
                <a:gd name="T1" fmla="*/ 1 h 60"/>
                <a:gd name="T2" fmla="*/ 9 w 92"/>
                <a:gd name="T3" fmla="*/ 21 h 60"/>
                <a:gd name="T4" fmla="*/ 0 w 92"/>
                <a:gd name="T5" fmla="*/ 37 h 60"/>
                <a:gd name="T6" fmla="*/ 37 w 92"/>
                <a:gd name="T7" fmla="*/ 60 h 60"/>
                <a:gd name="T8" fmla="*/ 92 w 92"/>
                <a:gd name="T9" fmla="*/ 22 h 60"/>
                <a:gd name="T10" fmla="*/ 60 w 92"/>
                <a:gd name="T11" fmla="*/ 3 h 60"/>
                <a:gd name="T12" fmla="*/ 39 w 92"/>
                <a:gd name="T13" fmla="*/ 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60">
                  <a:moveTo>
                    <a:pt x="39" y="1"/>
                  </a:moveTo>
                  <a:cubicBezTo>
                    <a:pt x="39" y="1"/>
                    <a:pt x="17" y="13"/>
                    <a:pt x="9" y="21"/>
                  </a:cubicBezTo>
                  <a:cubicBezTo>
                    <a:pt x="1" y="29"/>
                    <a:pt x="0" y="37"/>
                    <a:pt x="0" y="3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2"/>
                    <a:pt x="72" y="5"/>
                    <a:pt x="60" y="3"/>
                  </a:cubicBezTo>
                  <a:cubicBezTo>
                    <a:pt x="48" y="0"/>
                    <a:pt x="39" y="1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24" name="îṩḻïḋe"/>
            <p:cNvSpPr/>
            <p:nvPr/>
          </p:nvSpPr>
          <p:spPr bwMode="auto">
            <a:xfrm>
              <a:off x="6470650" y="3709988"/>
              <a:ext cx="182563" cy="133350"/>
            </a:xfrm>
            <a:custGeom>
              <a:avLst/>
              <a:gdLst>
                <a:gd name="T0" fmla="*/ 7 w 26"/>
                <a:gd name="T1" fmla="*/ 0 h 19"/>
                <a:gd name="T2" fmla="*/ 20 w 26"/>
                <a:gd name="T3" fmla="*/ 8 h 19"/>
                <a:gd name="T4" fmla="*/ 26 w 26"/>
                <a:gd name="T5" fmla="*/ 19 h 19"/>
                <a:gd name="T6" fmla="*/ 0 w 26"/>
                <a:gd name="T7" fmla="*/ 12 h 19"/>
                <a:gd name="T8" fmla="*/ 7 w 26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9">
                  <a:moveTo>
                    <a:pt x="7" y="0"/>
                  </a:moveTo>
                  <a:cubicBezTo>
                    <a:pt x="8" y="0"/>
                    <a:pt x="15" y="4"/>
                    <a:pt x="20" y="8"/>
                  </a:cubicBezTo>
                  <a:cubicBezTo>
                    <a:pt x="24" y="13"/>
                    <a:pt x="26" y="19"/>
                    <a:pt x="26" y="19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FC5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25" name="ïṥḻíḓè"/>
            <p:cNvSpPr/>
            <p:nvPr/>
          </p:nvSpPr>
          <p:spPr bwMode="auto">
            <a:xfrm>
              <a:off x="5910263" y="3414713"/>
              <a:ext cx="652463" cy="365125"/>
            </a:xfrm>
            <a:custGeom>
              <a:avLst/>
              <a:gdLst>
                <a:gd name="T0" fmla="*/ 0 w 93"/>
                <a:gd name="T1" fmla="*/ 4 h 52"/>
                <a:gd name="T2" fmla="*/ 18 w 93"/>
                <a:gd name="T3" fmla="*/ 3 h 52"/>
                <a:gd name="T4" fmla="*/ 46 w 93"/>
                <a:gd name="T5" fmla="*/ 17 h 52"/>
                <a:gd name="T6" fmla="*/ 76 w 93"/>
                <a:gd name="T7" fmla="*/ 33 h 52"/>
                <a:gd name="T8" fmla="*/ 93 w 93"/>
                <a:gd name="T9" fmla="*/ 43 h 52"/>
                <a:gd name="T10" fmla="*/ 85 w 93"/>
                <a:gd name="T11" fmla="*/ 52 h 52"/>
                <a:gd name="T12" fmla="*/ 0 w 93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52">
                  <a:moveTo>
                    <a:pt x="0" y="4"/>
                  </a:moveTo>
                  <a:cubicBezTo>
                    <a:pt x="0" y="4"/>
                    <a:pt x="8" y="0"/>
                    <a:pt x="18" y="3"/>
                  </a:cubicBezTo>
                  <a:cubicBezTo>
                    <a:pt x="28" y="7"/>
                    <a:pt x="42" y="15"/>
                    <a:pt x="46" y="17"/>
                  </a:cubicBezTo>
                  <a:cubicBezTo>
                    <a:pt x="51" y="19"/>
                    <a:pt x="71" y="30"/>
                    <a:pt x="76" y="33"/>
                  </a:cubicBezTo>
                  <a:cubicBezTo>
                    <a:pt x="83" y="38"/>
                    <a:pt x="93" y="43"/>
                    <a:pt x="93" y="43"/>
                  </a:cubicBezTo>
                  <a:cubicBezTo>
                    <a:pt x="85" y="52"/>
                    <a:pt x="85" y="52"/>
                    <a:pt x="85" y="52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26" name="ïśḷîḑê"/>
            <p:cNvSpPr/>
            <p:nvPr/>
          </p:nvSpPr>
          <p:spPr bwMode="auto">
            <a:xfrm>
              <a:off x="6829425" y="4264025"/>
              <a:ext cx="146050" cy="196850"/>
            </a:xfrm>
            <a:custGeom>
              <a:avLst/>
              <a:gdLst>
                <a:gd name="T0" fmla="*/ 1 w 21"/>
                <a:gd name="T1" fmla="*/ 23 h 28"/>
                <a:gd name="T2" fmla="*/ 12 w 21"/>
                <a:gd name="T3" fmla="*/ 20 h 28"/>
                <a:gd name="T4" fmla="*/ 17 w 21"/>
                <a:gd name="T5" fmla="*/ 4 h 28"/>
                <a:gd name="T6" fmla="*/ 1 w 21"/>
                <a:gd name="T7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8">
                  <a:moveTo>
                    <a:pt x="1" y="23"/>
                  </a:moveTo>
                  <a:cubicBezTo>
                    <a:pt x="1" y="23"/>
                    <a:pt x="5" y="28"/>
                    <a:pt x="12" y="20"/>
                  </a:cubicBezTo>
                  <a:cubicBezTo>
                    <a:pt x="19" y="12"/>
                    <a:pt x="21" y="8"/>
                    <a:pt x="17" y="4"/>
                  </a:cubicBezTo>
                  <a:cubicBezTo>
                    <a:pt x="12" y="0"/>
                    <a:pt x="0" y="12"/>
                    <a:pt x="1" y="23"/>
                  </a:cubicBezTo>
                  <a:close/>
                </a:path>
              </a:pathLst>
            </a:custGeom>
            <a:solidFill>
              <a:srgbClr val="558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27" name="í$ļîḋè"/>
            <p:cNvSpPr/>
            <p:nvPr/>
          </p:nvSpPr>
          <p:spPr bwMode="auto">
            <a:xfrm>
              <a:off x="7094538" y="4095750"/>
              <a:ext cx="141288" cy="188913"/>
            </a:xfrm>
            <a:custGeom>
              <a:avLst/>
              <a:gdLst>
                <a:gd name="T0" fmla="*/ 1 w 20"/>
                <a:gd name="T1" fmla="*/ 22 h 27"/>
                <a:gd name="T2" fmla="*/ 11 w 20"/>
                <a:gd name="T3" fmla="*/ 19 h 27"/>
                <a:gd name="T4" fmla="*/ 16 w 20"/>
                <a:gd name="T5" fmla="*/ 4 h 27"/>
                <a:gd name="T6" fmla="*/ 1 w 20"/>
                <a:gd name="T7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7">
                  <a:moveTo>
                    <a:pt x="1" y="22"/>
                  </a:moveTo>
                  <a:cubicBezTo>
                    <a:pt x="1" y="22"/>
                    <a:pt x="4" y="27"/>
                    <a:pt x="11" y="19"/>
                  </a:cubicBezTo>
                  <a:cubicBezTo>
                    <a:pt x="18" y="11"/>
                    <a:pt x="20" y="7"/>
                    <a:pt x="16" y="4"/>
                  </a:cubicBezTo>
                  <a:cubicBezTo>
                    <a:pt x="11" y="0"/>
                    <a:pt x="0" y="12"/>
                    <a:pt x="1" y="22"/>
                  </a:cubicBezTo>
                  <a:close/>
                </a:path>
              </a:pathLst>
            </a:custGeom>
            <a:solidFill>
              <a:srgbClr val="558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28" name="iŝḷidê"/>
            <p:cNvSpPr/>
            <p:nvPr/>
          </p:nvSpPr>
          <p:spPr bwMode="auto">
            <a:xfrm>
              <a:off x="6829425" y="4257675"/>
              <a:ext cx="287338" cy="182563"/>
            </a:xfrm>
            <a:custGeom>
              <a:avLst/>
              <a:gdLst>
                <a:gd name="T0" fmla="*/ 0 w 41"/>
                <a:gd name="T1" fmla="*/ 14 h 26"/>
                <a:gd name="T2" fmla="*/ 6 w 41"/>
                <a:gd name="T3" fmla="*/ 22 h 26"/>
                <a:gd name="T4" fmla="*/ 13 w 41"/>
                <a:gd name="T5" fmla="*/ 26 h 26"/>
                <a:gd name="T6" fmla="*/ 21 w 41"/>
                <a:gd name="T7" fmla="*/ 22 h 26"/>
                <a:gd name="T8" fmla="*/ 34 w 41"/>
                <a:gd name="T9" fmla="*/ 11 h 26"/>
                <a:gd name="T10" fmla="*/ 36 w 41"/>
                <a:gd name="T11" fmla="*/ 1 h 26"/>
                <a:gd name="T12" fmla="*/ 21 w 41"/>
                <a:gd name="T13" fmla="*/ 6 h 26"/>
                <a:gd name="T14" fmla="*/ 8 w 41"/>
                <a:gd name="T15" fmla="*/ 3 h 26"/>
                <a:gd name="T16" fmla="*/ 0 w 41"/>
                <a:gd name="T17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26">
                  <a:moveTo>
                    <a:pt x="0" y="14"/>
                  </a:moveTo>
                  <a:cubicBezTo>
                    <a:pt x="0" y="14"/>
                    <a:pt x="3" y="17"/>
                    <a:pt x="6" y="22"/>
                  </a:cubicBezTo>
                  <a:cubicBezTo>
                    <a:pt x="7" y="23"/>
                    <a:pt x="11" y="26"/>
                    <a:pt x="13" y="26"/>
                  </a:cubicBezTo>
                  <a:cubicBezTo>
                    <a:pt x="16" y="26"/>
                    <a:pt x="18" y="24"/>
                    <a:pt x="21" y="22"/>
                  </a:cubicBezTo>
                  <a:cubicBezTo>
                    <a:pt x="28" y="18"/>
                    <a:pt x="30" y="16"/>
                    <a:pt x="34" y="11"/>
                  </a:cubicBezTo>
                  <a:cubicBezTo>
                    <a:pt x="38" y="6"/>
                    <a:pt x="41" y="2"/>
                    <a:pt x="36" y="1"/>
                  </a:cubicBezTo>
                  <a:cubicBezTo>
                    <a:pt x="31" y="0"/>
                    <a:pt x="27" y="4"/>
                    <a:pt x="21" y="6"/>
                  </a:cubicBezTo>
                  <a:cubicBezTo>
                    <a:pt x="16" y="9"/>
                    <a:pt x="8" y="3"/>
                    <a:pt x="8" y="3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29" name="íSľíḑe"/>
            <p:cNvSpPr/>
            <p:nvPr/>
          </p:nvSpPr>
          <p:spPr bwMode="auto">
            <a:xfrm>
              <a:off x="7094538" y="4095750"/>
              <a:ext cx="295275" cy="182563"/>
            </a:xfrm>
            <a:custGeom>
              <a:avLst/>
              <a:gdLst>
                <a:gd name="T0" fmla="*/ 0 w 42"/>
                <a:gd name="T1" fmla="*/ 14 h 26"/>
                <a:gd name="T2" fmla="*/ 7 w 42"/>
                <a:gd name="T3" fmla="*/ 21 h 26"/>
                <a:gd name="T4" fmla="*/ 14 w 42"/>
                <a:gd name="T5" fmla="*/ 26 h 26"/>
                <a:gd name="T6" fmla="*/ 22 w 42"/>
                <a:gd name="T7" fmla="*/ 22 h 26"/>
                <a:gd name="T8" fmla="*/ 35 w 42"/>
                <a:gd name="T9" fmla="*/ 11 h 26"/>
                <a:gd name="T10" fmla="*/ 37 w 42"/>
                <a:gd name="T11" fmla="*/ 1 h 26"/>
                <a:gd name="T12" fmla="*/ 22 w 42"/>
                <a:gd name="T13" fmla="*/ 6 h 26"/>
                <a:gd name="T14" fmla="*/ 9 w 42"/>
                <a:gd name="T15" fmla="*/ 3 h 26"/>
                <a:gd name="T16" fmla="*/ 0 w 42"/>
                <a:gd name="T17" fmla="*/ 1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6">
                  <a:moveTo>
                    <a:pt x="0" y="14"/>
                  </a:moveTo>
                  <a:cubicBezTo>
                    <a:pt x="0" y="14"/>
                    <a:pt x="4" y="17"/>
                    <a:pt x="7" y="21"/>
                  </a:cubicBezTo>
                  <a:cubicBezTo>
                    <a:pt x="8" y="23"/>
                    <a:pt x="12" y="26"/>
                    <a:pt x="14" y="26"/>
                  </a:cubicBezTo>
                  <a:cubicBezTo>
                    <a:pt x="16" y="26"/>
                    <a:pt x="19" y="24"/>
                    <a:pt x="22" y="22"/>
                  </a:cubicBezTo>
                  <a:cubicBezTo>
                    <a:pt x="29" y="18"/>
                    <a:pt x="31" y="15"/>
                    <a:pt x="35" y="11"/>
                  </a:cubicBezTo>
                  <a:cubicBezTo>
                    <a:pt x="38" y="6"/>
                    <a:pt x="42" y="2"/>
                    <a:pt x="37" y="1"/>
                  </a:cubicBezTo>
                  <a:cubicBezTo>
                    <a:pt x="32" y="0"/>
                    <a:pt x="27" y="4"/>
                    <a:pt x="22" y="6"/>
                  </a:cubicBezTo>
                  <a:cubicBezTo>
                    <a:pt x="16" y="9"/>
                    <a:pt x="9" y="3"/>
                    <a:pt x="9" y="3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0" name="ísliḍè"/>
            <p:cNvSpPr/>
            <p:nvPr/>
          </p:nvSpPr>
          <p:spPr bwMode="auto">
            <a:xfrm>
              <a:off x="6072188" y="3667125"/>
              <a:ext cx="1141413" cy="701675"/>
            </a:xfrm>
            <a:custGeom>
              <a:avLst/>
              <a:gdLst>
                <a:gd name="T0" fmla="*/ 103 w 163"/>
                <a:gd name="T1" fmla="*/ 32 h 100"/>
                <a:gd name="T2" fmla="*/ 34 w 163"/>
                <a:gd name="T3" fmla="*/ 2 h 100"/>
                <a:gd name="T4" fmla="*/ 0 w 163"/>
                <a:gd name="T5" fmla="*/ 33 h 100"/>
                <a:gd name="T6" fmla="*/ 43 w 163"/>
                <a:gd name="T7" fmla="*/ 60 h 100"/>
                <a:gd name="T8" fmla="*/ 87 w 163"/>
                <a:gd name="T9" fmla="*/ 83 h 100"/>
                <a:gd name="T10" fmla="*/ 112 w 163"/>
                <a:gd name="T11" fmla="*/ 100 h 100"/>
                <a:gd name="T12" fmla="*/ 114 w 163"/>
                <a:gd name="T13" fmla="*/ 96 h 100"/>
                <a:gd name="T14" fmla="*/ 125 w 163"/>
                <a:gd name="T15" fmla="*/ 89 h 100"/>
                <a:gd name="T16" fmla="*/ 85 w 163"/>
                <a:gd name="T17" fmla="*/ 57 h 100"/>
                <a:gd name="T18" fmla="*/ 64 w 163"/>
                <a:gd name="T19" fmla="*/ 42 h 100"/>
                <a:gd name="T20" fmla="*/ 76 w 163"/>
                <a:gd name="T21" fmla="*/ 48 h 100"/>
                <a:gd name="T22" fmla="*/ 107 w 163"/>
                <a:gd name="T23" fmla="*/ 63 h 100"/>
                <a:gd name="T24" fmla="*/ 147 w 163"/>
                <a:gd name="T25" fmla="*/ 83 h 100"/>
                <a:gd name="T26" fmla="*/ 151 w 163"/>
                <a:gd name="T27" fmla="*/ 73 h 100"/>
                <a:gd name="T28" fmla="*/ 163 w 163"/>
                <a:gd name="T29" fmla="*/ 65 h 100"/>
                <a:gd name="T30" fmla="*/ 103 w 163"/>
                <a:gd name="T31" fmla="*/ 3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3" h="100">
                  <a:moveTo>
                    <a:pt x="103" y="32"/>
                  </a:moveTo>
                  <a:cubicBezTo>
                    <a:pt x="83" y="21"/>
                    <a:pt x="38" y="0"/>
                    <a:pt x="34" y="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42"/>
                    <a:pt x="30" y="55"/>
                    <a:pt x="43" y="60"/>
                  </a:cubicBezTo>
                  <a:cubicBezTo>
                    <a:pt x="61" y="66"/>
                    <a:pt x="74" y="72"/>
                    <a:pt x="87" y="83"/>
                  </a:cubicBezTo>
                  <a:cubicBezTo>
                    <a:pt x="95" y="89"/>
                    <a:pt x="105" y="96"/>
                    <a:pt x="112" y="100"/>
                  </a:cubicBezTo>
                  <a:cubicBezTo>
                    <a:pt x="112" y="99"/>
                    <a:pt x="113" y="97"/>
                    <a:pt x="114" y="96"/>
                  </a:cubicBezTo>
                  <a:cubicBezTo>
                    <a:pt x="118" y="88"/>
                    <a:pt x="125" y="89"/>
                    <a:pt x="125" y="89"/>
                  </a:cubicBezTo>
                  <a:cubicBezTo>
                    <a:pt x="125" y="89"/>
                    <a:pt x="94" y="63"/>
                    <a:pt x="85" y="57"/>
                  </a:cubicBezTo>
                  <a:cubicBezTo>
                    <a:pt x="72" y="49"/>
                    <a:pt x="64" y="42"/>
                    <a:pt x="64" y="42"/>
                  </a:cubicBezTo>
                  <a:cubicBezTo>
                    <a:pt x="64" y="42"/>
                    <a:pt x="66" y="43"/>
                    <a:pt x="76" y="48"/>
                  </a:cubicBezTo>
                  <a:cubicBezTo>
                    <a:pt x="79" y="50"/>
                    <a:pt x="102" y="61"/>
                    <a:pt x="107" y="63"/>
                  </a:cubicBezTo>
                  <a:cubicBezTo>
                    <a:pt x="115" y="68"/>
                    <a:pt x="147" y="83"/>
                    <a:pt x="147" y="83"/>
                  </a:cubicBezTo>
                  <a:cubicBezTo>
                    <a:pt x="147" y="83"/>
                    <a:pt x="149" y="77"/>
                    <a:pt x="151" y="73"/>
                  </a:cubicBezTo>
                  <a:cubicBezTo>
                    <a:pt x="156" y="65"/>
                    <a:pt x="163" y="65"/>
                    <a:pt x="163" y="65"/>
                  </a:cubicBezTo>
                  <a:cubicBezTo>
                    <a:pt x="163" y="65"/>
                    <a:pt x="121" y="41"/>
                    <a:pt x="103" y="32"/>
                  </a:cubicBez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1" name="î$ļïdé"/>
            <p:cNvSpPr/>
            <p:nvPr/>
          </p:nvSpPr>
          <p:spPr bwMode="auto">
            <a:xfrm>
              <a:off x="6049963" y="3898900"/>
              <a:ext cx="806450" cy="527050"/>
            </a:xfrm>
            <a:custGeom>
              <a:avLst/>
              <a:gdLst>
                <a:gd name="T0" fmla="*/ 46 w 115"/>
                <a:gd name="T1" fmla="*/ 27 h 75"/>
                <a:gd name="T2" fmla="*/ 3 w 115"/>
                <a:gd name="T3" fmla="*/ 0 h 75"/>
                <a:gd name="T4" fmla="*/ 0 w 115"/>
                <a:gd name="T5" fmla="*/ 3 h 75"/>
                <a:gd name="T6" fmla="*/ 34 w 115"/>
                <a:gd name="T7" fmla="*/ 27 h 75"/>
                <a:gd name="T8" fmla="*/ 76 w 115"/>
                <a:gd name="T9" fmla="*/ 47 h 75"/>
                <a:gd name="T10" fmla="*/ 102 w 115"/>
                <a:gd name="T11" fmla="*/ 67 h 75"/>
                <a:gd name="T12" fmla="*/ 112 w 115"/>
                <a:gd name="T13" fmla="*/ 75 h 75"/>
                <a:gd name="T14" fmla="*/ 115 w 115"/>
                <a:gd name="T15" fmla="*/ 67 h 75"/>
                <a:gd name="T16" fmla="*/ 90 w 115"/>
                <a:gd name="T17" fmla="*/ 50 h 75"/>
                <a:gd name="T18" fmla="*/ 46 w 115"/>
                <a:gd name="T19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75">
                  <a:moveTo>
                    <a:pt x="46" y="27"/>
                  </a:moveTo>
                  <a:cubicBezTo>
                    <a:pt x="33" y="22"/>
                    <a:pt x="14" y="9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0" y="14"/>
                    <a:pt x="34" y="27"/>
                  </a:cubicBezTo>
                  <a:cubicBezTo>
                    <a:pt x="43" y="33"/>
                    <a:pt x="61" y="38"/>
                    <a:pt x="76" y="47"/>
                  </a:cubicBezTo>
                  <a:cubicBezTo>
                    <a:pt x="85" y="53"/>
                    <a:pt x="94" y="61"/>
                    <a:pt x="102" y="67"/>
                  </a:cubicBezTo>
                  <a:cubicBezTo>
                    <a:pt x="111" y="73"/>
                    <a:pt x="112" y="75"/>
                    <a:pt x="112" y="75"/>
                  </a:cubicBezTo>
                  <a:cubicBezTo>
                    <a:pt x="112" y="75"/>
                    <a:pt x="113" y="71"/>
                    <a:pt x="115" y="67"/>
                  </a:cubicBezTo>
                  <a:cubicBezTo>
                    <a:pt x="108" y="63"/>
                    <a:pt x="98" y="56"/>
                    <a:pt x="90" y="50"/>
                  </a:cubicBezTo>
                  <a:cubicBezTo>
                    <a:pt x="77" y="39"/>
                    <a:pt x="64" y="33"/>
                    <a:pt x="46" y="27"/>
                  </a:cubicBezTo>
                  <a:close/>
                </a:path>
              </a:pathLst>
            </a:custGeom>
            <a:solidFill>
              <a:srgbClr val="558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2" name="ïslîďê"/>
            <p:cNvSpPr/>
            <p:nvPr/>
          </p:nvSpPr>
          <p:spPr bwMode="auto">
            <a:xfrm>
              <a:off x="5699125" y="3414713"/>
              <a:ext cx="744538" cy="590550"/>
            </a:xfrm>
            <a:custGeom>
              <a:avLst/>
              <a:gdLst>
                <a:gd name="T0" fmla="*/ 13 w 106"/>
                <a:gd name="T1" fmla="*/ 13 h 84"/>
                <a:gd name="T2" fmla="*/ 2 w 106"/>
                <a:gd name="T3" fmla="*/ 31 h 84"/>
                <a:gd name="T4" fmla="*/ 28 w 106"/>
                <a:gd name="T5" fmla="*/ 61 h 84"/>
                <a:gd name="T6" fmla="*/ 63 w 106"/>
                <a:gd name="T7" fmla="*/ 84 h 84"/>
                <a:gd name="T8" fmla="*/ 73 w 106"/>
                <a:gd name="T9" fmla="*/ 64 h 84"/>
                <a:gd name="T10" fmla="*/ 106 w 106"/>
                <a:gd name="T11" fmla="*/ 44 h 84"/>
                <a:gd name="T12" fmla="*/ 62 w 106"/>
                <a:gd name="T13" fmla="*/ 17 h 84"/>
                <a:gd name="T14" fmla="*/ 44 w 106"/>
                <a:gd name="T15" fmla="*/ 5 h 84"/>
                <a:gd name="T16" fmla="*/ 24 w 106"/>
                <a:gd name="T17" fmla="*/ 8 h 84"/>
                <a:gd name="T18" fmla="*/ 13 w 106"/>
                <a:gd name="T19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84">
                  <a:moveTo>
                    <a:pt x="13" y="13"/>
                  </a:moveTo>
                  <a:cubicBezTo>
                    <a:pt x="13" y="13"/>
                    <a:pt x="0" y="21"/>
                    <a:pt x="2" y="31"/>
                  </a:cubicBezTo>
                  <a:cubicBezTo>
                    <a:pt x="4" y="40"/>
                    <a:pt x="11" y="53"/>
                    <a:pt x="28" y="61"/>
                  </a:cubicBezTo>
                  <a:cubicBezTo>
                    <a:pt x="44" y="68"/>
                    <a:pt x="63" y="84"/>
                    <a:pt x="63" y="84"/>
                  </a:cubicBezTo>
                  <a:cubicBezTo>
                    <a:pt x="63" y="84"/>
                    <a:pt x="61" y="74"/>
                    <a:pt x="73" y="64"/>
                  </a:cubicBezTo>
                  <a:cubicBezTo>
                    <a:pt x="89" y="52"/>
                    <a:pt x="106" y="44"/>
                    <a:pt x="106" y="44"/>
                  </a:cubicBezTo>
                  <a:cubicBezTo>
                    <a:pt x="106" y="44"/>
                    <a:pt x="66" y="20"/>
                    <a:pt x="62" y="17"/>
                  </a:cubicBezTo>
                  <a:cubicBezTo>
                    <a:pt x="53" y="10"/>
                    <a:pt x="47" y="6"/>
                    <a:pt x="44" y="5"/>
                  </a:cubicBezTo>
                  <a:cubicBezTo>
                    <a:pt x="28" y="0"/>
                    <a:pt x="24" y="8"/>
                    <a:pt x="24" y="8"/>
                  </a:cubicBezTo>
                  <a:lnTo>
                    <a:pt x="13" y="13"/>
                  </a:lnTo>
                  <a:close/>
                </a:path>
              </a:pathLst>
            </a:custGeom>
            <a:solidFill>
              <a:srgbClr val="98B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3" name="ïS1îḓé"/>
            <p:cNvSpPr/>
            <p:nvPr/>
          </p:nvSpPr>
          <p:spPr bwMode="auto">
            <a:xfrm>
              <a:off x="5657850" y="3373438"/>
              <a:ext cx="266700" cy="168275"/>
            </a:xfrm>
            <a:custGeom>
              <a:avLst/>
              <a:gdLst>
                <a:gd name="T0" fmla="*/ 0 w 38"/>
                <a:gd name="T1" fmla="*/ 7 h 24"/>
                <a:gd name="T2" fmla="*/ 7 w 38"/>
                <a:gd name="T3" fmla="*/ 16 h 24"/>
                <a:gd name="T4" fmla="*/ 16 w 38"/>
                <a:gd name="T5" fmla="*/ 23 h 24"/>
                <a:gd name="T6" fmla="*/ 38 w 38"/>
                <a:gd name="T7" fmla="*/ 22 h 24"/>
                <a:gd name="T8" fmla="*/ 36 w 38"/>
                <a:gd name="T9" fmla="*/ 12 h 24"/>
                <a:gd name="T10" fmla="*/ 28 w 38"/>
                <a:gd name="T11" fmla="*/ 11 h 24"/>
                <a:gd name="T12" fmla="*/ 15 w 38"/>
                <a:gd name="T13" fmla="*/ 0 h 24"/>
                <a:gd name="T14" fmla="*/ 0 w 38"/>
                <a:gd name="T1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24">
                  <a:moveTo>
                    <a:pt x="0" y="7"/>
                  </a:moveTo>
                  <a:cubicBezTo>
                    <a:pt x="0" y="7"/>
                    <a:pt x="4" y="15"/>
                    <a:pt x="7" y="16"/>
                  </a:cubicBezTo>
                  <a:cubicBezTo>
                    <a:pt x="13" y="18"/>
                    <a:pt x="16" y="23"/>
                    <a:pt x="16" y="23"/>
                  </a:cubicBezTo>
                  <a:cubicBezTo>
                    <a:pt x="16" y="23"/>
                    <a:pt x="34" y="24"/>
                    <a:pt x="38" y="22"/>
                  </a:cubicBezTo>
                  <a:cubicBezTo>
                    <a:pt x="38" y="18"/>
                    <a:pt x="36" y="12"/>
                    <a:pt x="36" y="12"/>
                  </a:cubicBezTo>
                  <a:cubicBezTo>
                    <a:pt x="36" y="12"/>
                    <a:pt x="30" y="12"/>
                    <a:pt x="28" y="11"/>
                  </a:cubicBezTo>
                  <a:cubicBezTo>
                    <a:pt x="22" y="6"/>
                    <a:pt x="15" y="0"/>
                    <a:pt x="15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A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4" name="íšľïdé"/>
            <p:cNvSpPr/>
            <p:nvPr/>
          </p:nvSpPr>
          <p:spPr bwMode="auto">
            <a:xfrm>
              <a:off x="5602288" y="3260725"/>
              <a:ext cx="252413" cy="246063"/>
            </a:xfrm>
            <a:custGeom>
              <a:avLst/>
              <a:gdLst>
                <a:gd name="T0" fmla="*/ 0 w 36"/>
                <a:gd name="T1" fmla="*/ 18 h 35"/>
                <a:gd name="T2" fmla="*/ 18 w 36"/>
                <a:gd name="T3" fmla="*/ 3 h 35"/>
                <a:gd name="T4" fmla="*/ 32 w 36"/>
                <a:gd name="T5" fmla="*/ 11 h 35"/>
                <a:gd name="T6" fmla="*/ 34 w 36"/>
                <a:gd name="T7" fmla="*/ 27 h 35"/>
                <a:gd name="T8" fmla="*/ 15 w 36"/>
                <a:gd name="T9" fmla="*/ 33 h 35"/>
                <a:gd name="T10" fmla="*/ 0 w 36"/>
                <a:gd name="T11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0" y="18"/>
                  </a:moveTo>
                  <a:cubicBezTo>
                    <a:pt x="0" y="11"/>
                    <a:pt x="5" y="0"/>
                    <a:pt x="18" y="3"/>
                  </a:cubicBezTo>
                  <a:cubicBezTo>
                    <a:pt x="27" y="4"/>
                    <a:pt x="29" y="5"/>
                    <a:pt x="32" y="11"/>
                  </a:cubicBezTo>
                  <a:cubicBezTo>
                    <a:pt x="34" y="15"/>
                    <a:pt x="36" y="23"/>
                    <a:pt x="34" y="27"/>
                  </a:cubicBezTo>
                  <a:cubicBezTo>
                    <a:pt x="31" y="30"/>
                    <a:pt x="22" y="35"/>
                    <a:pt x="15" y="33"/>
                  </a:cubicBezTo>
                  <a:cubicBezTo>
                    <a:pt x="7" y="31"/>
                    <a:pt x="1" y="23"/>
                    <a:pt x="0" y="18"/>
                  </a:cubicBezTo>
                  <a:close/>
                </a:path>
              </a:pathLst>
            </a:custGeom>
            <a:solidFill>
              <a:srgbClr val="FFC5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5" name="iŝḷîḋè"/>
            <p:cNvSpPr/>
            <p:nvPr/>
          </p:nvSpPr>
          <p:spPr bwMode="auto">
            <a:xfrm>
              <a:off x="5559425" y="3168650"/>
              <a:ext cx="287338" cy="358775"/>
            </a:xfrm>
            <a:custGeom>
              <a:avLst/>
              <a:gdLst>
                <a:gd name="T0" fmla="*/ 15 w 41"/>
                <a:gd name="T1" fmla="*/ 19 h 51"/>
                <a:gd name="T2" fmla="*/ 17 w 41"/>
                <a:gd name="T3" fmla="*/ 28 h 51"/>
                <a:gd name="T4" fmla="*/ 17 w 41"/>
                <a:gd name="T5" fmla="*/ 35 h 51"/>
                <a:gd name="T6" fmla="*/ 14 w 41"/>
                <a:gd name="T7" fmla="*/ 32 h 51"/>
                <a:gd name="T8" fmla="*/ 17 w 41"/>
                <a:gd name="T9" fmla="*/ 41 h 51"/>
                <a:gd name="T10" fmla="*/ 24 w 41"/>
                <a:gd name="T11" fmla="*/ 46 h 51"/>
                <a:gd name="T12" fmla="*/ 24 w 41"/>
                <a:gd name="T13" fmla="*/ 51 h 51"/>
                <a:gd name="T14" fmla="*/ 20 w 41"/>
                <a:gd name="T15" fmla="*/ 48 h 51"/>
                <a:gd name="T16" fmla="*/ 7 w 41"/>
                <a:gd name="T17" fmla="*/ 42 h 51"/>
                <a:gd name="T18" fmla="*/ 0 w 41"/>
                <a:gd name="T19" fmla="*/ 26 h 51"/>
                <a:gd name="T20" fmla="*/ 6 w 41"/>
                <a:gd name="T21" fmla="*/ 11 h 51"/>
                <a:gd name="T22" fmla="*/ 22 w 41"/>
                <a:gd name="T23" fmla="*/ 4 h 51"/>
                <a:gd name="T24" fmla="*/ 27 w 41"/>
                <a:gd name="T25" fmla="*/ 0 h 51"/>
                <a:gd name="T26" fmla="*/ 26 w 41"/>
                <a:gd name="T27" fmla="*/ 6 h 51"/>
                <a:gd name="T28" fmla="*/ 33 w 41"/>
                <a:gd name="T29" fmla="*/ 7 h 51"/>
                <a:gd name="T30" fmla="*/ 37 w 41"/>
                <a:gd name="T31" fmla="*/ 9 h 51"/>
                <a:gd name="T32" fmla="*/ 34 w 41"/>
                <a:gd name="T33" fmla="*/ 10 h 51"/>
                <a:gd name="T34" fmla="*/ 39 w 41"/>
                <a:gd name="T35" fmla="*/ 16 h 51"/>
                <a:gd name="T36" fmla="*/ 38 w 41"/>
                <a:gd name="T37" fmla="*/ 24 h 51"/>
                <a:gd name="T38" fmla="*/ 29 w 41"/>
                <a:gd name="T39" fmla="*/ 18 h 51"/>
                <a:gd name="T40" fmla="*/ 15 w 41"/>
                <a:gd name="T41" fmla="*/ 1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" h="51">
                  <a:moveTo>
                    <a:pt x="15" y="19"/>
                  </a:moveTo>
                  <a:cubicBezTo>
                    <a:pt x="15" y="19"/>
                    <a:pt x="17" y="25"/>
                    <a:pt x="17" y="28"/>
                  </a:cubicBezTo>
                  <a:cubicBezTo>
                    <a:pt x="18" y="32"/>
                    <a:pt x="17" y="35"/>
                    <a:pt x="17" y="35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7"/>
                    <a:pt x="17" y="41"/>
                  </a:cubicBezTo>
                  <a:cubicBezTo>
                    <a:pt x="17" y="43"/>
                    <a:pt x="21" y="45"/>
                    <a:pt x="24" y="46"/>
                  </a:cubicBezTo>
                  <a:cubicBezTo>
                    <a:pt x="24" y="47"/>
                    <a:pt x="24" y="51"/>
                    <a:pt x="24" y="51"/>
                  </a:cubicBezTo>
                  <a:cubicBezTo>
                    <a:pt x="24" y="51"/>
                    <a:pt x="22" y="49"/>
                    <a:pt x="20" y="48"/>
                  </a:cubicBezTo>
                  <a:cubicBezTo>
                    <a:pt x="14" y="47"/>
                    <a:pt x="10" y="44"/>
                    <a:pt x="7" y="42"/>
                  </a:cubicBezTo>
                  <a:cubicBezTo>
                    <a:pt x="2" y="38"/>
                    <a:pt x="0" y="30"/>
                    <a:pt x="0" y="26"/>
                  </a:cubicBezTo>
                  <a:cubicBezTo>
                    <a:pt x="0" y="17"/>
                    <a:pt x="4" y="12"/>
                    <a:pt x="6" y="11"/>
                  </a:cubicBezTo>
                  <a:cubicBezTo>
                    <a:pt x="16" y="4"/>
                    <a:pt x="19" y="5"/>
                    <a:pt x="22" y="4"/>
                  </a:cubicBezTo>
                  <a:cubicBezTo>
                    <a:pt x="26" y="2"/>
                    <a:pt x="27" y="0"/>
                    <a:pt x="27" y="0"/>
                  </a:cubicBezTo>
                  <a:cubicBezTo>
                    <a:pt x="27" y="0"/>
                    <a:pt x="28" y="3"/>
                    <a:pt x="26" y="6"/>
                  </a:cubicBezTo>
                  <a:cubicBezTo>
                    <a:pt x="29" y="6"/>
                    <a:pt x="30" y="6"/>
                    <a:pt x="33" y="7"/>
                  </a:cubicBezTo>
                  <a:cubicBezTo>
                    <a:pt x="36" y="8"/>
                    <a:pt x="37" y="9"/>
                    <a:pt x="37" y="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7" y="12"/>
                    <a:pt x="39" y="16"/>
                  </a:cubicBezTo>
                  <a:cubicBezTo>
                    <a:pt x="41" y="19"/>
                    <a:pt x="38" y="24"/>
                    <a:pt x="38" y="24"/>
                  </a:cubicBezTo>
                  <a:cubicBezTo>
                    <a:pt x="38" y="24"/>
                    <a:pt x="32" y="18"/>
                    <a:pt x="29" y="18"/>
                  </a:cubicBezTo>
                  <a:cubicBezTo>
                    <a:pt x="28" y="18"/>
                    <a:pt x="23" y="22"/>
                    <a:pt x="15" y="19"/>
                  </a:cubicBezTo>
                  <a:close/>
                </a:path>
              </a:pathLst>
            </a:custGeom>
            <a:solidFill>
              <a:srgbClr val="432B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6" name="îṡḷíde"/>
            <p:cNvSpPr/>
            <p:nvPr/>
          </p:nvSpPr>
          <p:spPr bwMode="auto">
            <a:xfrm>
              <a:off x="6084888" y="3933825"/>
              <a:ext cx="225425" cy="190500"/>
            </a:xfrm>
            <a:custGeom>
              <a:avLst/>
              <a:gdLst>
                <a:gd name="T0" fmla="*/ 0 w 32"/>
                <a:gd name="T1" fmla="*/ 8 h 27"/>
                <a:gd name="T2" fmla="*/ 11 w 32"/>
                <a:gd name="T3" fmla="*/ 18 h 27"/>
                <a:gd name="T4" fmla="*/ 28 w 32"/>
                <a:gd name="T5" fmla="*/ 26 h 27"/>
                <a:gd name="T6" fmla="*/ 25 w 32"/>
                <a:gd name="T7" fmla="*/ 10 h 27"/>
                <a:gd name="T8" fmla="*/ 4 w 32"/>
                <a:gd name="T9" fmla="*/ 0 h 27"/>
                <a:gd name="T10" fmla="*/ 0 w 32"/>
                <a:gd name="T11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7">
                  <a:moveTo>
                    <a:pt x="0" y="8"/>
                  </a:moveTo>
                  <a:cubicBezTo>
                    <a:pt x="0" y="8"/>
                    <a:pt x="4" y="14"/>
                    <a:pt x="11" y="18"/>
                  </a:cubicBezTo>
                  <a:cubicBezTo>
                    <a:pt x="17" y="22"/>
                    <a:pt x="24" y="27"/>
                    <a:pt x="28" y="26"/>
                  </a:cubicBezTo>
                  <a:cubicBezTo>
                    <a:pt x="32" y="24"/>
                    <a:pt x="31" y="15"/>
                    <a:pt x="25" y="10"/>
                  </a:cubicBezTo>
                  <a:cubicBezTo>
                    <a:pt x="19" y="5"/>
                    <a:pt x="4" y="0"/>
                    <a:pt x="4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FFC5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7" name="ïsļíḋê"/>
            <p:cNvSpPr/>
            <p:nvPr/>
          </p:nvSpPr>
          <p:spPr bwMode="auto">
            <a:xfrm>
              <a:off x="5678488" y="3576638"/>
              <a:ext cx="490538" cy="455613"/>
            </a:xfrm>
            <a:custGeom>
              <a:avLst/>
              <a:gdLst>
                <a:gd name="T0" fmla="*/ 70 w 70"/>
                <a:gd name="T1" fmla="*/ 51 h 65"/>
                <a:gd name="T2" fmla="*/ 38 w 70"/>
                <a:gd name="T3" fmla="*/ 26 h 65"/>
                <a:gd name="T4" fmla="*/ 6 w 70"/>
                <a:gd name="T5" fmla="*/ 0 h 65"/>
                <a:gd name="T6" fmla="*/ 4 w 70"/>
                <a:gd name="T7" fmla="*/ 21 h 65"/>
                <a:gd name="T8" fmla="*/ 33 w 70"/>
                <a:gd name="T9" fmla="*/ 48 h 65"/>
                <a:gd name="T10" fmla="*/ 60 w 70"/>
                <a:gd name="T11" fmla="*/ 65 h 65"/>
                <a:gd name="T12" fmla="*/ 70 w 70"/>
                <a:gd name="T13" fmla="*/ 5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70" y="51"/>
                  </a:moveTo>
                  <a:cubicBezTo>
                    <a:pt x="58" y="43"/>
                    <a:pt x="43" y="31"/>
                    <a:pt x="38" y="26"/>
                  </a:cubicBezTo>
                  <a:cubicBezTo>
                    <a:pt x="24" y="15"/>
                    <a:pt x="26" y="4"/>
                    <a:pt x="6" y="0"/>
                  </a:cubicBezTo>
                  <a:cubicBezTo>
                    <a:pt x="2" y="2"/>
                    <a:pt x="0" y="13"/>
                    <a:pt x="4" y="21"/>
                  </a:cubicBezTo>
                  <a:cubicBezTo>
                    <a:pt x="9" y="31"/>
                    <a:pt x="12" y="34"/>
                    <a:pt x="33" y="48"/>
                  </a:cubicBezTo>
                  <a:cubicBezTo>
                    <a:pt x="41" y="54"/>
                    <a:pt x="51" y="60"/>
                    <a:pt x="60" y="65"/>
                  </a:cubicBezTo>
                  <a:cubicBezTo>
                    <a:pt x="61" y="58"/>
                    <a:pt x="64" y="54"/>
                    <a:pt x="70" y="51"/>
                  </a:cubicBez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8" name="îṧlíḍé"/>
            <p:cNvSpPr/>
            <p:nvPr/>
          </p:nvSpPr>
          <p:spPr bwMode="auto">
            <a:xfrm>
              <a:off x="5748338" y="3443288"/>
              <a:ext cx="190500" cy="98425"/>
            </a:xfrm>
            <a:custGeom>
              <a:avLst/>
              <a:gdLst>
                <a:gd name="T0" fmla="*/ 2 w 27"/>
                <a:gd name="T1" fmla="*/ 11 h 14"/>
                <a:gd name="T2" fmla="*/ 0 w 27"/>
                <a:gd name="T3" fmla="*/ 14 h 14"/>
                <a:gd name="T4" fmla="*/ 16 w 27"/>
                <a:gd name="T5" fmla="*/ 14 h 14"/>
                <a:gd name="T6" fmla="*/ 27 w 27"/>
                <a:gd name="T7" fmla="*/ 14 h 14"/>
                <a:gd name="T8" fmla="*/ 25 w 27"/>
                <a:gd name="T9" fmla="*/ 4 h 14"/>
                <a:gd name="T10" fmla="*/ 22 w 27"/>
                <a:gd name="T11" fmla="*/ 0 h 14"/>
                <a:gd name="T12" fmla="*/ 19 w 27"/>
                <a:gd name="T13" fmla="*/ 2 h 14"/>
                <a:gd name="T14" fmla="*/ 23 w 27"/>
                <a:gd name="T15" fmla="*/ 6 h 14"/>
                <a:gd name="T16" fmla="*/ 24 w 27"/>
                <a:gd name="T17" fmla="*/ 11 h 14"/>
                <a:gd name="T18" fmla="*/ 12 w 27"/>
                <a:gd name="T19" fmla="*/ 10 h 14"/>
                <a:gd name="T20" fmla="*/ 2 w 27"/>
                <a:gd name="T2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14">
                  <a:moveTo>
                    <a:pt x="2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0" y="13"/>
                    <a:pt x="16" y="14"/>
                  </a:cubicBezTo>
                  <a:cubicBezTo>
                    <a:pt x="22" y="14"/>
                    <a:pt x="27" y="14"/>
                    <a:pt x="27" y="14"/>
                  </a:cubicBezTo>
                  <a:cubicBezTo>
                    <a:pt x="27" y="14"/>
                    <a:pt x="27" y="8"/>
                    <a:pt x="25" y="4"/>
                  </a:cubicBezTo>
                  <a:cubicBezTo>
                    <a:pt x="24" y="2"/>
                    <a:pt x="22" y="0"/>
                    <a:pt x="22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1" y="2"/>
                    <a:pt x="23" y="6"/>
                  </a:cubicBezTo>
                  <a:cubicBezTo>
                    <a:pt x="23" y="7"/>
                    <a:pt x="24" y="11"/>
                    <a:pt x="24" y="11"/>
                  </a:cubicBezTo>
                  <a:cubicBezTo>
                    <a:pt x="24" y="11"/>
                    <a:pt x="17" y="10"/>
                    <a:pt x="12" y="10"/>
                  </a:cubicBezTo>
                  <a:cubicBezTo>
                    <a:pt x="7" y="10"/>
                    <a:pt x="2" y="11"/>
                    <a:pt x="2" y="11"/>
                  </a:cubicBezTo>
                  <a:close/>
                </a:path>
              </a:pathLst>
            </a:custGeom>
            <a:solidFill>
              <a:srgbClr val="709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9" name="ïŝľîḓé"/>
            <p:cNvSpPr/>
            <p:nvPr/>
          </p:nvSpPr>
          <p:spPr bwMode="auto">
            <a:xfrm>
              <a:off x="6450013" y="3829050"/>
              <a:ext cx="666750" cy="420688"/>
            </a:xfrm>
            <a:custGeom>
              <a:avLst/>
              <a:gdLst>
                <a:gd name="T0" fmla="*/ 10 w 95"/>
                <a:gd name="T1" fmla="*/ 19 h 60"/>
                <a:gd name="T2" fmla="*/ 3 w 95"/>
                <a:gd name="T3" fmla="*/ 10 h 60"/>
                <a:gd name="T4" fmla="*/ 3 w 95"/>
                <a:gd name="T5" fmla="*/ 0 h 60"/>
                <a:gd name="T6" fmla="*/ 8 w 95"/>
                <a:gd name="T7" fmla="*/ 6 h 60"/>
                <a:gd name="T8" fmla="*/ 21 w 95"/>
                <a:gd name="T9" fmla="*/ 15 h 60"/>
                <a:gd name="T10" fmla="*/ 64 w 95"/>
                <a:gd name="T11" fmla="*/ 37 h 60"/>
                <a:gd name="T12" fmla="*/ 95 w 95"/>
                <a:gd name="T13" fmla="*/ 53 h 60"/>
                <a:gd name="T14" fmla="*/ 93 w 95"/>
                <a:gd name="T15" fmla="*/ 60 h 60"/>
                <a:gd name="T16" fmla="*/ 53 w 95"/>
                <a:gd name="T17" fmla="*/ 40 h 60"/>
                <a:gd name="T18" fmla="*/ 10 w 95"/>
                <a:gd name="T19" fmla="*/ 1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60">
                  <a:moveTo>
                    <a:pt x="10" y="19"/>
                  </a:moveTo>
                  <a:cubicBezTo>
                    <a:pt x="10" y="19"/>
                    <a:pt x="6" y="16"/>
                    <a:pt x="3" y="10"/>
                  </a:cubicBezTo>
                  <a:cubicBezTo>
                    <a:pt x="1" y="5"/>
                    <a:pt x="0" y="1"/>
                    <a:pt x="3" y="0"/>
                  </a:cubicBezTo>
                  <a:cubicBezTo>
                    <a:pt x="7" y="0"/>
                    <a:pt x="7" y="3"/>
                    <a:pt x="8" y="6"/>
                  </a:cubicBezTo>
                  <a:cubicBezTo>
                    <a:pt x="9" y="8"/>
                    <a:pt x="12" y="12"/>
                    <a:pt x="21" y="15"/>
                  </a:cubicBezTo>
                  <a:cubicBezTo>
                    <a:pt x="30" y="18"/>
                    <a:pt x="48" y="30"/>
                    <a:pt x="64" y="37"/>
                  </a:cubicBezTo>
                  <a:cubicBezTo>
                    <a:pt x="77" y="44"/>
                    <a:pt x="95" y="53"/>
                    <a:pt x="95" y="53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64" y="46"/>
                    <a:pt x="53" y="40"/>
                  </a:cubicBezTo>
                  <a:cubicBezTo>
                    <a:pt x="41" y="35"/>
                    <a:pt x="10" y="19"/>
                    <a:pt x="10" y="19"/>
                  </a:cubicBezTo>
                  <a:close/>
                </a:path>
              </a:pathLst>
            </a:custGeom>
            <a:solidFill>
              <a:srgbClr val="5586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grpSp>
        <p:nvGrpSpPr>
          <p:cNvPr id="340" name="66167bf0-9f78-4563-b039-a54a0bb89cb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475109" y="2289085"/>
            <a:ext cx="568628" cy="630579"/>
            <a:chOff x="4567079" y="1733504"/>
            <a:chExt cx="3057843" cy="3390993"/>
          </a:xfrm>
        </p:grpSpPr>
        <p:sp>
          <p:nvSpPr>
            <p:cNvPr id="341" name="ïṣlïḓè"/>
            <p:cNvSpPr/>
            <p:nvPr/>
          </p:nvSpPr>
          <p:spPr bwMode="auto">
            <a:xfrm>
              <a:off x="6625471" y="1769199"/>
              <a:ext cx="969707" cy="922114"/>
            </a:xfrm>
            <a:custGeom>
              <a:avLst/>
              <a:gdLst>
                <a:gd name="T0" fmla="*/ 0 w 90"/>
                <a:gd name="T1" fmla="*/ 41 h 86"/>
                <a:gd name="T2" fmla="*/ 45 w 90"/>
                <a:gd name="T3" fmla="*/ 0 h 86"/>
                <a:gd name="T4" fmla="*/ 90 w 90"/>
                <a:gd name="T5" fmla="*/ 44 h 86"/>
                <a:gd name="T6" fmla="*/ 61 w 90"/>
                <a:gd name="T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86">
                  <a:moveTo>
                    <a:pt x="0" y="41"/>
                  </a:moveTo>
                  <a:cubicBezTo>
                    <a:pt x="2" y="18"/>
                    <a:pt x="21" y="0"/>
                    <a:pt x="45" y="0"/>
                  </a:cubicBezTo>
                  <a:cubicBezTo>
                    <a:pt x="69" y="0"/>
                    <a:pt x="90" y="22"/>
                    <a:pt x="90" y="44"/>
                  </a:cubicBezTo>
                  <a:cubicBezTo>
                    <a:pt x="90" y="66"/>
                    <a:pt x="78" y="79"/>
                    <a:pt x="61" y="86"/>
                  </a:cubicBezTo>
                </a:path>
              </a:pathLst>
            </a:custGeom>
            <a:solidFill>
              <a:srgbClr val="6BD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42" name="ïsḻîďè"/>
            <p:cNvSpPr/>
            <p:nvPr/>
          </p:nvSpPr>
          <p:spPr bwMode="auto">
            <a:xfrm>
              <a:off x="6607626" y="1745402"/>
              <a:ext cx="1005402" cy="963756"/>
            </a:xfrm>
            <a:custGeom>
              <a:avLst/>
              <a:gdLst>
                <a:gd name="T0" fmla="*/ 64 w 94"/>
                <a:gd name="T1" fmla="*/ 90 h 90"/>
                <a:gd name="T2" fmla="*/ 62 w 94"/>
                <a:gd name="T3" fmla="*/ 86 h 90"/>
                <a:gd name="T4" fmla="*/ 90 w 94"/>
                <a:gd name="T5" fmla="*/ 46 h 90"/>
                <a:gd name="T6" fmla="*/ 47 w 94"/>
                <a:gd name="T7" fmla="*/ 4 h 90"/>
                <a:gd name="T8" fmla="*/ 4 w 94"/>
                <a:gd name="T9" fmla="*/ 43 h 90"/>
                <a:gd name="T10" fmla="*/ 0 w 94"/>
                <a:gd name="T11" fmla="*/ 43 h 90"/>
                <a:gd name="T12" fmla="*/ 47 w 94"/>
                <a:gd name="T13" fmla="*/ 0 h 90"/>
                <a:gd name="T14" fmla="*/ 94 w 94"/>
                <a:gd name="T15" fmla="*/ 46 h 90"/>
                <a:gd name="T16" fmla="*/ 64 w 94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90">
                  <a:moveTo>
                    <a:pt x="64" y="90"/>
                  </a:moveTo>
                  <a:cubicBezTo>
                    <a:pt x="62" y="86"/>
                    <a:pt x="62" y="86"/>
                    <a:pt x="62" y="86"/>
                  </a:cubicBezTo>
                  <a:cubicBezTo>
                    <a:pt x="75" y="81"/>
                    <a:pt x="90" y="70"/>
                    <a:pt x="90" y="46"/>
                  </a:cubicBezTo>
                  <a:cubicBezTo>
                    <a:pt x="90" y="27"/>
                    <a:pt x="71" y="4"/>
                    <a:pt x="47" y="4"/>
                  </a:cubicBezTo>
                  <a:cubicBezTo>
                    <a:pt x="24" y="4"/>
                    <a:pt x="6" y="21"/>
                    <a:pt x="4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" y="18"/>
                    <a:pt x="22" y="0"/>
                    <a:pt x="47" y="0"/>
                  </a:cubicBezTo>
                  <a:cubicBezTo>
                    <a:pt x="71" y="0"/>
                    <a:pt x="94" y="22"/>
                    <a:pt x="94" y="46"/>
                  </a:cubicBezTo>
                  <a:cubicBezTo>
                    <a:pt x="94" y="67"/>
                    <a:pt x="83" y="82"/>
                    <a:pt x="64" y="90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43" name="iŝ1iḓé"/>
            <p:cNvSpPr/>
            <p:nvPr/>
          </p:nvSpPr>
          <p:spPr bwMode="auto">
            <a:xfrm>
              <a:off x="6607626" y="1733504"/>
              <a:ext cx="1005402" cy="975654"/>
            </a:xfrm>
            <a:custGeom>
              <a:avLst/>
              <a:gdLst>
                <a:gd name="T0" fmla="*/ 63 w 94"/>
                <a:gd name="T1" fmla="*/ 91 h 91"/>
                <a:gd name="T2" fmla="*/ 61 w 94"/>
                <a:gd name="T3" fmla="*/ 90 h 91"/>
                <a:gd name="T4" fmla="*/ 62 w 94"/>
                <a:gd name="T5" fmla="*/ 86 h 91"/>
                <a:gd name="T6" fmla="*/ 89 w 94"/>
                <a:gd name="T7" fmla="*/ 47 h 91"/>
                <a:gd name="T8" fmla="*/ 47 w 94"/>
                <a:gd name="T9" fmla="*/ 5 h 91"/>
                <a:gd name="T10" fmla="*/ 5 w 94"/>
                <a:gd name="T11" fmla="*/ 44 h 91"/>
                <a:gd name="T12" fmla="*/ 2 w 94"/>
                <a:gd name="T13" fmla="*/ 47 h 91"/>
                <a:gd name="T14" fmla="*/ 0 w 94"/>
                <a:gd name="T15" fmla="*/ 44 h 91"/>
                <a:gd name="T16" fmla="*/ 47 w 94"/>
                <a:gd name="T17" fmla="*/ 0 h 91"/>
                <a:gd name="T18" fmla="*/ 94 w 94"/>
                <a:gd name="T19" fmla="*/ 47 h 91"/>
                <a:gd name="T20" fmla="*/ 64 w 94"/>
                <a:gd name="T21" fmla="*/ 91 h 91"/>
                <a:gd name="T22" fmla="*/ 63 w 94"/>
                <a:gd name="T2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91">
                  <a:moveTo>
                    <a:pt x="63" y="91"/>
                  </a:moveTo>
                  <a:cubicBezTo>
                    <a:pt x="62" y="91"/>
                    <a:pt x="61" y="91"/>
                    <a:pt x="61" y="90"/>
                  </a:cubicBezTo>
                  <a:cubicBezTo>
                    <a:pt x="60" y="88"/>
                    <a:pt x="61" y="87"/>
                    <a:pt x="62" y="86"/>
                  </a:cubicBezTo>
                  <a:cubicBezTo>
                    <a:pt x="74" y="82"/>
                    <a:pt x="89" y="71"/>
                    <a:pt x="89" y="47"/>
                  </a:cubicBezTo>
                  <a:cubicBezTo>
                    <a:pt x="89" y="28"/>
                    <a:pt x="71" y="5"/>
                    <a:pt x="47" y="5"/>
                  </a:cubicBezTo>
                  <a:cubicBezTo>
                    <a:pt x="25" y="5"/>
                    <a:pt x="7" y="22"/>
                    <a:pt x="5" y="44"/>
                  </a:cubicBezTo>
                  <a:cubicBezTo>
                    <a:pt x="5" y="46"/>
                    <a:pt x="4" y="47"/>
                    <a:pt x="2" y="47"/>
                  </a:cubicBezTo>
                  <a:cubicBezTo>
                    <a:pt x="1" y="47"/>
                    <a:pt x="0" y="45"/>
                    <a:pt x="0" y="44"/>
                  </a:cubicBezTo>
                  <a:cubicBezTo>
                    <a:pt x="2" y="19"/>
                    <a:pt x="22" y="0"/>
                    <a:pt x="47" y="0"/>
                  </a:cubicBezTo>
                  <a:cubicBezTo>
                    <a:pt x="71" y="0"/>
                    <a:pt x="94" y="23"/>
                    <a:pt x="94" y="47"/>
                  </a:cubicBezTo>
                  <a:cubicBezTo>
                    <a:pt x="94" y="68"/>
                    <a:pt x="83" y="84"/>
                    <a:pt x="64" y="91"/>
                  </a:cubicBezTo>
                  <a:cubicBezTo>
                    <a:pt x="64" y="91"/>
                    <a:pt x="63" y="91"/>
                    <a:pt x="63" y="91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44" name="ïSḷíḋe"/>
            <p:cNvSpPr/>
            <p:nvPr/>
          </p:nvSpPr>
          <p:spPr bwMode="auto">
            <a:xfrm>
              <a:off x="4596826" y="1769199"/>
              <a:ext cx="957809" cy="922114"/>
            </a:xfrm>
            <a:custGeom>
              <a:avLst/>
              <a:gdLst>
                <a:gd name="T0" fmla="*/ 89 w 89"/>
                <a:gd name="T1" fmla="*/ 41 h 86"/>
                <a:gd name="T2" fmla="*/ 44 w 89"/>
                <a:gd name="T3" fmla="*/ 0 h 86"/>
                <a:gd name="T4" fmla="*/ 0 w 89"/>
                <a:gd name="T5" fmla="*/ 44 h 86"/>
                <a:gd name="T6" fmla="*/ 28 w 89"/>
                <a:gd name="T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86">
                  <a:moveTo>
                    <a:pt x="89" y="41"/>
                  </a:moveTo>
                  <a:cubicBezTo>
                    <a:pt x="87" y="18"/>
                    <a:pt x="69" y="0"/>
                    <a:pt x="44" y="0"/>
                  </a:cubicBezTo>
                  <a:cubicBezTo>
                    <a:pt x="20" y="0"/>
                    <a:pt x="0" y="22"/>
                    <a:pt x="0" y="44"/>
                  </a:cubicBezTo>
                  <a:cubicBezTo>
                    <a:pt x="0" y="66"/>
                    <a:pt x="12" y="79"/>
                    <a:pt x="28" y="86"/>
                  </a:cubicBezTo>
                </a:path>
              </a:pathLst>
            </a:custGeom>
            <a:solidFill>
              <a:srgbClr val="6BD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45" name="íṧľiḓé"/>
            <p:cNvSpPr/>
            <p:nvPr/>
          </p:nvSpPr>
          <p:spPr bwMode="auto">
            <a:xfrm>
              <a:off x="4578977" y="1745402"/>
              <a:ext cx="999451" cy="963756"/>
            </a:xfrm>
            <a:custGeom>
              <a:avLst/>
              <a:gdLst>
                <a:gd name="T0" fmla="*/ 30 w 93"/>
                <a:gd name="T1" fmla="*/ 90 h 90"/>
                <a:gd name="T2" fmla="*/ 0 w 93"/>
                <a:gd name="T3" fmla="*/ 46 h 90"/>
                <a:gd name="T4" fmla="*/ 46 w 93"/>
                <a:gd name="T5" fmla="*/ 0 h 90"/>
                <a:gd name="T6" fmla="*/ 93 w 93"/>
                <a:gd name="T7" fmla="*/ 43 h 90"/>
                <a:gd name="T8" fmla="*/ 89 w 93"/>
                <a:gd name="T9" fmla="*/ 43 h 90"/>
                <a:gd name="T10" fmla="*/ 46 w 93"/>
                <a:gd name="T11" fmla="*/ 4 h 90"/>
                <a:gd name="T12" fmla="*/ 4 w 93"/>
                <a:gd name="T13" fmla="*/ 46 h 90"/>
                <a:gd name="T14" fmla="*/ 31 w 93"/>
                <a:gd name="T15" fmla="*/ 86 h 90"/>
                <a:gd name="T16" fmla="*/ 30 w 93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90">
                  <a:moveTo>
                    <a:pt x="30" y="90"/>
                  </a:moveTo>
                  <a:cubicBezTo>
                    <a:pt x="10" y="82"/>
                    <a:pt x="0" y="67"/>
                    <a:pt x="0" y="46"/>
                  </a:cubicBezTo>
                  <a:cubicBezTo>
                    <a:pt x="0" y="22"/>
                    <a:pt x="23" y="0"/>
                    <a:pt x="46" y="0"/>
                  </a:cubicBezTo>
                  <a:cubicBezTo>
                    <a:pt x="71" y="0"/>
                    <a:pt x="91" y="18"/>
                    <a:pt x="93" y="43"/>
                  </a:cubicBezTo>
                  <a:cubicBezTo>
                    <a:pt x="89" y="43"/>
                    <a:pt x="89" y="43"/>
                    <a:pt x="89" y="43"/>
                  </a:cubicBezTo>
                  <a:cubicBezTo>
                    <a:pt x="87" y="21"/>
                    <a:pt x="69" y="4"/>
                    <a:pt x="46" y="4"/>
                  </a:cubicBezTo>
                  <a:cubicBezTo>
                    <a:pt x="23" y="4"/>
                    <a:pt x="4" y="27"/>
                    <a:pt x="4" y="46"/>
                  </a:cubicBezTo>
                  <a:cubicBezTo>
                    <a:pt x="4" y="70"/>
                    <a:pt x="19" y="81"/>
                    <a:pt x="31" y="86"/>
                  </a:cubicBezTo>
                  <a:lnTo>
                    <a:pt x="30" y="90"/>
                  </a:ln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46" name="isļíḋè"/>
            <p:cNvSpPr/>
            <p:nvPr/>
          </p:nvSpPr>
          <p:spPr bwMode="auto">
            <a:xfrm>
              <a:off x="4567079" y="1733504"/>
              <a:ext cx="1017300" cy="975654"/>
            </a:xfrm>
            <a:custGeom>
              <a:avLst/>
              <a:gdLst>
                <a:gd name="T0" fmla="*/ 31 w 95"/>
                <a:gd name="T1" fmla="*/ 91 h 91"/>
                <a:gd name="T2" fmla="*/ 30 w 95"/>
                <a:gd name="T3" fmla="*/ 91 h 91"/>
                <a:gd name="T4" fmla="*/ 0 w 95"/>
                <a:gd name="T5" fmla="*/ 47 h 91"/>
                <a:gd name="T6" fmla="*/ 47 w 95"/>
                <a:gd name="T7" fmla="*/ 0 h 91"/>
                <a:gd name="T8" fmla="*/ 95 w 95"/>
                <a:gd name="T9" fmla="*/ 44 h 91"/>
                <a:gd name="T10" fmla="*/ 92 w 95"/>
                <a:gd name="T11" fmla="*/ 47 h 91"/>
                <a:gd name="T12" fmla="*/ 89 w 95"/>
                <a:gd name="T13" fmla="*/ 44 h 91"/>
                <a:gd name="T14" fmla="*/ 47 w 95"/>
                <a:gd name="T15" fmla="*/ 5 h 91"/>
                <a:gd name="T16" fmla="*/ 6 w 95"/>
                <a:gd name="T17" fmla="*/ 47 h 91"/>
                <a:gd name="T18" fmla="*/ 32 w 95"/>
                <a:gd name="T19" fmla="*/ 86 h 91"/>
                <a:gd name="T20" fmla="*/ 34 w 95"/>
                <a:gd name="T21" fmla="*/ 90 h 91"/>
                <a:gd name="T22" fmla="*/ 31 w 95"/>
                <a:gd name="T2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" h="91">
                  <a:moveTo>
                    <a:pt x="31" y="91"/>
                  </a:moveTo>
                  <a:cubicBezTo>
                    <a:pt x="31" y="91"/>
                    <a:pt x="31" y="91"/>
                    <a:pt x="30" y="91"/>
                  </a:cubicBezTo>
                  <a:cubicBezTo>
                    <a:pt x="11" y="84"/>
                    <a:pt x="0" y="68"/>
                    <a:pt x="0" y="47"/>
                  </a:cubicBezTo>
                  <a:cubicBezTo>
                    <a:pt x="0" y="23"/>
                    <a:pt x="23" y="0"/>
                    <a:pt x="47" y="0"/>
                  </a:cubicBezTo>
                  <a:cubicBezTo>
                    <a:pt x="73" y="0"/>
                    <a:pt x="93" y="19"/>
                    <a:pt x="95" y="44"/>
                  </a:cubicBezTo>
                  <a:cubicBezTo>
                    <a:pt x="95" y="45"/>
                    <a:pt x="94" y="47"/>
                    <a:pt x="92" y="47"/>
                  </a:cubicBezTo>
                  <a:cubicBezTo>
                    <a:pt x="91" y="47"/>
                    <a:pt x="89" y="46"/>
                    <a:pt x="89" y="44"/>
                  </a:cubicBezTo>
                  <a:cubicBezTo>
                    <a:pt x="88" y="22"/>
                    <a:pt x="70" y="5"/>
                    <a:pt x="47" y="5"/>
                  </a:cubicBezTo>
                  <a:cubicBezTo>
                    <a:pt x="24" y="5"/>
                    <a:pt x="6" y="28"/>
                    <a:pt x="6" y="47"/>
                  </a:cubicBezTo>
                  <a:cubicBezTo>
                    <a:pt x="6" y="71"/>
                    <a:pt x="20" y="82"/>
                    <a:pt x="32" y="86"/>
                  </a:cubicBezTo>
                  <a:cubicBezTo>
                    <a:pt x="34" y="87"/>
                    <a:pt x="34" y="88"/>
                    <a:pt x="34" y="90"/>
                  </a:cubicBezTo>
                  <a:cubicBezTo>
                    <a:pt x="33" y="91"/>
                    <a:pt x="32" y="91"/>
                    <a:pt x="31" y="91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47" name="ïşľiḍe"/>
            <p:cNvSpPr/>
            <p:nvPr/>
          </p:nvSpPr>
          <p:spPr bwMode="auto">
            <a:xfrm>
              <a:off x="4567079" y="2078552"/>
              <a:ext cx="3057843" cy="3045945"/>
            </a:xfrm>
            <a:custGeom>
              <a:avLst/>
              <a:gdLst>
                <a:gd name="T0" fmla="*/ 142 w 285"/>
                <a:gd name="T1" fmla="*/ 284 h 284"/>
                <a:gd name="T2" fmla="*/ 86 w 285"/>
                <a:gd name="T3" fmla="*/ 273 h 284"/>
                <a:gd name="T4" fmla="*/ 85 w 285"/>
                <a:gd name="T5" fmla="*/ 270 h 284"/>
                <a:gd name="T6" fmla="*/ 88 w 285"/>
                <a:gd name="T7" fmla="*/ 268 h 284"/>
                <a:gd name="T8" fmla="*/ 142 w 285"/>
                <a:gd name="T9" fmla="*/ 279 h 284"/>
                <a:gd name="T10" fmla="*/ 279 w 285"/>
                <a:gd name="T11" fmla="*/ 142 h 284"/>
                <a:gd name="T12" fmla="*/ 142 w 285"/>
                <a:gd name="T13" fmla="*/ 5 h 284"/>
                <a:gd name="T14" fmla="*/ 5 w 285"/>
                <a:gd name="T15" fmla="*/ 142 h 284"/>
                <a:gd name="T16" fmla="*/ 38 w 285"/>
                <a:gd name="T17" fmla="*/ 232 h 284"/>
                <a:gd name="T18" fmla="*/ 38 w 285"/>
                <a:gd name="T19" fmla="*/ 235 h 284"/>
                <a:gd name="T20" fmla="*/ 34 w 285"/>
                <a:gd name="T21" fmla="*/ 235 h 284"/>
                <a:gd name="T22" fmla="*/ 0 w 285"/>
                <a:gd name="T23" fmla="*/ 142 h 284"/>
                <a:gd name="T24" fmla="*/ 142 w 285"/>
                <a:gd name="T25" fmla="*/ 0 h 284"/>
                <a:gd name="T26" fmla="*/ 285 w 285"/>
                <a:gd name="T27" fmla="*/ 142 h 284"/>
                <a:gd name="T28" fmla="*/ 142 w 285"/>
                <a:gd name="T29" fmla="*/ 284 h 284"/>
                <a:gd name="T30" fmla="*/ 68 w 285"/>
                <a:gd name="T31" fmla="*/ 263 h 284"/>
                <a:gd name="T32" fmla="*/ 67 w 285"/>
                <a:gd name="T33" fmla="*/ 263 h 284"/>
                <a:gd name="T34" fmla="*/ 45 w 285"/>
                <a:gd name="T35" fmla="*/ 246 h 284"/>
                <a:gd name="T36" fmla="*/ 45 w 285"/>
                <a:gd name="T37" fmla="*/ 242 h 284"/>
                <a:gd name="T38" fmla="*/ 49 w 285"/>
                <a:gd name="T39" fmla="*/ 242 h 284"/>
                <a:gd name="T40" fmla="*/ 70 w 285"/>
                <a:gd name="T41" fmla="*/ 258 h 284"/>
                <a:gd name="T42" fmla="*/ 70 w 285"/>
                <a:gd name="T43" fmla="*/ 262 h 284"/>
                <a:gd name="T44" fmla="*/ 68 w 285"/>
                <a:gd name="T45" fmla="*/ 26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5" h="284">
                  <a:moveTo>
                    <a:pt x="142" y="284"/>
                  </a:moveTo>
                  <a:cubicBezTo>
                    <a:pt x="123" y="284"/>
                    <a:pt x="104" y="281"/>
                    <a:pt x="86" y="273"/>
                  </a:cubicBezTo>
                  <a:cubicBezTo>
                    <a:pt x="85" y="273"/>
                    <a:pt x="84" y="271"/>
                    <a:pt x="85" y="270"/>
                  </a:cubicBezTo>
                  <a:cubicBezTo>
                    <a:pt x="86" y="268"/>
                    <a:pt x="87" y="268"/>
                    <a:pt x="88" y="268"/>
                  </a:cubicBezTo>
                  <a:cubicBezTo>
                    <a:pt x="105" y="276"/>
                    <a:pt x="124" y="279"/>
                    <a:pt x="142" y="279"/>
                  </a:cubicBezTo>
                  <a:cubicBezTo>
                    <a:pt x="218" y="279"/>
                    <a:pt x="279" y="218"/>
                    <a:pt x="279" y="142"/>
                  </a:cubicBezTo>
                  <a:cubicBezTo>
                    <a:pt x="279" y="66"/>
                    <a:pt x="218" y="5"/>
                    <a:pt x="142" y="5"/>
                  </a:cubicBezTo>
                  <a:cubicBezTo>
                    <a:pt x="67" y="5"/>
                    <a:pt x="5" y="66"/>
                    <a:pt x="5" y="142"/>
                  </a:cubicBezTo>
                  <a:cubicBezTo>
                    <a:pt x="5" y="175"/>
                    <a:pt x="17" y="207"/>
                    <a:pt x="38" y="232"/>
                  </a:cubicBezTo>
                  <a:cubicBezTo>
                    <a:pt x="39" y="233"/>
                    <a:pt x="39" y="234"/>
                    <a:pt x="38" y="235"/>
                  </a:cubicBezTo>
                  <a:cubicBezTo>
                    <a:pt x="37" y="236"/>
                    <a:pt x="35" y="236"/>
                    <a:pt x="34" y="235"/>
                  </a:cubicBezTo>
                  <a:cubicBezTo>
                    <a:pt x="12" y="209"/>
                    <a:pt x="0" y="176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cubicBezTo>
                    <a:pt x="221" y="0"/>
                    <a:pt x="285" y="64"/>
                    <a:pt x="285" y="142"/>
                  </a:cubicBezTo>
                  <a:cubicBezTo>
                    <a:pt x="285" y="221"/>
                    <a:pt x="221" y="284"/>
                    <a:pt x="142" y="284"/>
                  </a:cubicBezTo>
                  <a:close/>
                  <a:moveTo>
                    <a:pt x="68" y="263"/>
                  </a:moveTo>
                  <a:cubicBezTo>
                    <a:pt x="68" y="263"/>
                    <a:pt x="67" y="263"/>
                    <a:pt x="67" y="263"/>
                  </a:cubicBezTo>
                  <a:cubicBezTo>
                    <a:pt x="59" y="258"/>
                    <a:pt x="52" y="252"/>
                    <a:pt x="45" y="246"/>
                  </a:cubicBezTo>
                  <a:cubicBezTo>
                    <a:pt x="44" y="245"/>
                    <a:pt x="44" y="243"/>
                    <a:pt x="45" y="242"/>
                  </a:cubicBezTo>
                  <a:cubicBezTo>
                    <a:pt x="46" y="241"/>
                    <a:pt x="47" y="241"/>
                    <a:pt x="49" y="242"/>
                  </a:cubicBezTo>
                  <a:cubicBezTo>
                    <a:pt x="55" y="248"/>
                    <a:pt x="62" y="254"/>
                    <a:pt x="70" y="258"/>
                  </a:cubicBezTo>
                  <a:cubicBezTo>
                    <a:pt x="71" y="259"/>
                    <a:pt x="71" y="261"/>
                    <a:pt x="70" y="262"/>
                  </a:cubicBezTo>
                  <a:cubicBezTo>
                    <a:pt x="70" y="263"/>
                    <a:pt x="69" y="263"/>
                    <a:pt x="68" y="263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48" name="iSḻîdé"/>
            <p:cNvSpPr/>
            <p:nvPr/>
          </p:nvSpPr>
          <p:spPr bwMode="auto">
            <a:xfrm>
              <a:off x="4941875" y="2453348"/>
              <a:ext cx="2296357" cy="2296357"/>
            </a:xfrm>
            <a:prstGeom prst="ellipse">
              <a:avLst/>
            </a:prstGeom>
            <a:solidFill>
              <a:srgbClr val="B9E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49" name="îšḻîḑé"/>
            <p:cNvSpPr/>
            <p:nvPr/>
          </p:nvSpPr>
          <p:spPr bwMode="auto">
            <a:xfrm>
              <a:off x="4924026" y="2429552"/>
              <a:ext cx="2338002" cy="2343950"/>
            </a:xfrm>
            <a:custGeom>
              <a:avLst/>
              <a:gdLst>
                <a:gd name="T0" fmla="*/ 109 w 218"/>
                <a:gd name="T1" fmla="*/ 218 h 218"/>
                <a:gd name="T2" fmla="*/ 0 w 218"/>
                <a:gd name="T3" fmla="*/ 109 h 218"/>
                <a:gd name="T4" fmla="*/ 109 w 218"/>
                <a:gd name="T5" fmla="*/ 0 h 218"/>
                <a:gd name="T6" fmla="*/ 218 w 218"/>
                <a:gd name="T7" fmla="*/ 109 h 218"/>
                <a:gd name="T8" fmla="*/ 109 w 218"/>
                <a:gd name="T9" fmla="*/ 218 h 218"/>
                <a:gd name="T10" fmla="*/ 109 w 218"/>
                <a:gd name="T11" fmla="*/ 4 h 218"/>
                <a:gd name="T12" fmla="*/ 4 w 218"/>
                <a:gd name="T13" fmla="*/ 109 h 218"/>
                <a:gd name="T14" fmla="*/ 109 w 218"/>
                <a:gd name="T15" fmla="*/ 214 h 218"/>
                <a:gd name="T16" fmla="*/ 214 w 218"/>
                <a:gd name="T17" fmla="*/ 109 h 218"/>
                <a:gd name="T18" fmla="*/ 109 w 218"/>
                <a:gd name="T19" fmla="*/ 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218">
                  <a:moveTo>
                    <a:pt x="109" y="218"/>
                  </a:moveTo>
                  <a:cubicBezTo>
                    <a:pt x="49" y="218"/>
                    <a:pt x="0" y="169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69" y="0"/>
                    <a:pt x="218" y="49"/>
                    <a:pt x="218" y="109"/>
                  </a:cubicBezTo>
                  <a:cubicBezTo>
                    <a:pt x="218" y="169"/>
                    <a:pt x="169" y="218"/>
                    <a:pt x="109" y="218"/>
                  </a:cubicBezTo>
                  <a:close/>
                  <a:moveTo>
                    <a:pt x="109" y="4"/>
                  </a:moveTo>
                  <a:cubicBezTo>
                    <a:pt x="51" y="4"/>
                    <a:pt x="4" y="51"/>
                    <a:pt x="4" y="109"/>
                  </a:cubicBezTo>
                  <a:cubicBezTo>
                    <a:pt x="4" y="167"/>
                    <a:pt x="51" y="214"/>
                    <a:pt x="109" y="214"/>
                  </a:cubicBezTo>
                  <a:cubicBezTo>
                    <a:pt x="167" y="214"/>
                    <a:pt x="214" y="167"/>
                    <a:pt x="214" y="109"/>
                  </a:cubicBezTo>
                  <a:cubicBezTo>
                    <a:pt x="214" y="51"/>
                    <a:pt x="167" y="4"/>
                    <a:pt x="109" y="4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50" name="ïṥľïḍê"/>
            <p:cNvSpPr/>
            <p:nvPr/>
          </p:nvSpPr>
          <p:spPr bwMode="auto">
            <a:xfrm>
              <a:off x="4912127" y="2423601"/>
              <a:ext cx="2361799" cy="2361799"/>
            </a:xfrm>
            <a:custGeom>
              <a:avLst/>
              <a:gdLst>
                <a:gd name="T0" fmla="*/ 110 w 220"/>
                <a:gd name="T1" fmla="*/ 220 h 220"/>
                <a:gd name="T2" fmla="*/ 0 w 220"/>
                <a:gd name="T3" fmla="*/ 110 h 220"/>
                <a:gd name="T4" fmla="*/ 110 w 220"/>
                <a:gd name="T5" fmla="*/ 0 h 220"/>
                <a:gd name="T6" fmla="*/ 220 w 220"/>
                <a:gd name="T7" fmla="*/ 110 h 220"/>
                <a:gd name="T8" fmla="*/ 110 w 220"/>
                <a:gd name="T9" fmla="*/ 220 h 220"/>
                <a:gd name="T10" fmla="*/ 110 w 220"/>
                <a:gd name="T11" fmla="*/ 5 h 220"/>
                <a:gd name="T12" fmla="*/ 6 w 220"/>
                <a:gd name="T13" fmla="*/ 110 h 220"/>
                <a:gd name="T14" fmla="*/ 110 w 220"/>
                <a:gd name="T15" fmla="*/ 215 h 220"/>
                <a:gd name="T16" fmla="*/ 215 w 220"/>
                <a:gd name="T17" fmla="*/ 110 h 220"/>
                <a:gd name="T18" fmla="*/ 110 w 220"/>
                <a:gd name="T19" fmla="*/ 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20">
                  <a:moveTo>
                    <a:pt x="110" y="220"/>
                  </a:moveTo>
                  <a:cubicBezTo>
                    <a:pt x="50" y="220"/>
                    <a:pt x="0" y="171"/>
                    <a:pt x="0" y="110"/>
                  </a:cubicBezTo>
                  <a:cubicBezTo>
                    <a:pt x="0" y="49"/>
                    <a:pt x="50" y="0"/>
                    <a:pt x="110" y="0"/>
                  </a:cubicBezTo>
                  <a:cubicBezTo>
                    <a:pt x="171" y="0"/>
                    <a:pt x="220" y="49"/>
                    <a:pt x="220" y="110"/>
                  </a:cubicBezTo>
                  <a:cubicBezTo>
                    <a:pt x="220" y="171"/>
                    <a:pt x="171" y="220"/>
                    <a:pt x="110" y="220"/>
                  </a:cubicBezTo>
                  <a:close/>
                  <a:moveTo>
                    <a:pt x="110" y="5"/>
                  </a:moveTo>
                  <a:cubicBezTo>
                    <a:pt x="53" y="5"/>
                    <a:pt x="6" y="52"/>
                    <a:pt x="6" y="110"/>
                  </a:cubicBezTo>
                  <a:cubicBezTo>
                    <a:pt x="6" y="168"/>
                    <a:pt x="53" y="215"/>
                    <a:pt x="110" y="215"/>
                  </a:cubicBezTo>
                  <a:cubicBezTo>
                    <a:pt x="168" y="215"/>
                    <a:pt x="215" y="168"/>
                    <a:pt x="215" y="110"/>
                  </a:cubicBezTo>
                  <a:cubicBezTo>
                    <a:pt x="215" y="52"/>
                    <a:pt x="168" y="5"/>
                    <a:pt x="110" y="5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51" name="iṣlíḑê"/>
            <p:cNvSpPr/>
            <p:nvPr/>
          </p:nvSpPr>
          <p:spPr bwMode="auto">
            <a:xfrm>
              <a:off x="5994866" y="2976870"/>
              <a:ext cx="666300" cy="767437"/>
            </a:xfrm>
            <a:custGeom>
              <a:avLst/>
              <a:gdLst>
                <a:gd name="T0" fmla="*/ 11 w 62"/>
                <a:gd name="T1" fmla="*/ 48 h 71"/>
                <a:gd name="T2" fmla="*/ 22 w 62"/>
                <a:gd name="T3" fmla="*/ 60 h 71"/>
                <a:gd name="T4" fmla="*/ 22 w 62"/>
                <a:gd name="T5" fmla="*/ 60 h 71"/>
                <a:gd name="T6" fmla="*/ 11 w 62"/>
                <a:gd name="T7" fmla="*/ 71 h 71"/>
                <a:gd name="T8" fmla="*/ 0 w 62"/>
                <a:gd name="T9" fmla="*/ 60 h 71"/>
                <a:gd name="T10" fmla="*/ 11 w 62"/>
                <a:gd name="T11" fmla="*/ 48 h 71"/>
                <a:gd name="T12" fmla="*/ 11 w 62"/>
                <a:gd name="T13" fmla="*/ 48 h 71"/>
                <a:gd name="T14" fmla="*/ 11 w 62"/>
                <a:gd name="T15" fmla="*/ 0 h 71"/>
                <a:gd name="T16" fmla="*/ 62 w 62"/>
                <a:gd name="T17" fmla="*/ 60 h 71"/>
                <a:gd name="T18" fmla="*/ 22 w 62"/>
                <a:gd name="T19" fmla="*/ 6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71">
                  <a:moveTo>
                    <a:pt x="11" y="48"/>
                  </a:moveTo>
                  <a:cubicBezTo>
                    <a:pt x="17" y="48"/>
                    <a:pt x="22" y="53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6"/>
                    <a:pt x="17" y="71"/>
                    <a:pt x="11" y="71"/>
                  </a:cubicBezTo>
                  <a:cubicBezTo>
                    <a:pt x="5" y="71"/>
                    <a:pt x="0" y="66"/>
                    <a:pt x="0" y="60"/>
                  </a:cubicBezTo>
                  <a:cubicBezTo>
                    <a:pt x="0" y="53"/>
                    <a:pt x="5" y="48"/>
                    <a:pt x="11" y="48"/>
                  </a:cubicBezTo>
                  <a:close/>
                  <a:moveTo>
                    <a:pt x="11" y="48"/>
                  </a:moveTo>
                  <a:cubicBezTo>
                    <a:pt x="11" y="0"/>
                    <a:pt x="11" y="0"/>
                    <a:pt x="11" y="0"/>
                  </a:cubicBezTo>
                  <a:moveTo>
                    <a:pt x="62" y="60"/>
                  </a:moveTo>
                  <a:cubicBezTo>
                    <a:pt x="22" y="60"/>
                    <a:pt x="22" y="60"/>
                    <a:pt x="22" y="60"/>
                  </a:cubicBezTo>
                </a:path>
              </a:pathLst>
            </a:custGeom>
            <a:solidFill>
              <a:srgbClr val="50D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52" name="ïšľîḋê"/>
            <p:cNvSpPr/>
            <p:nvPr/>
          </p:nvSpPr>
          <p:spPr bwMode="auto">
            <a:xfrm>
              <a:off x="5971069" y="2976870"/>
              <a:ext cx="690097" cy="785283"/>
            </a:xfrm>
            <a:custGeom>
              <a:avLst/>
              <a:gdLst>
                <a:gd name="T0" fmla="*/ 13 w 64"/>
                <a:gd name="T1" fmla="*/ 73 h 73"/>
                <a:gd name="T2" fmla="*/ 0 w 64"/>
                <a:gd name="T3" fmla="*/ 60 h 73"/>
                <a:gd name="T4" fmla="*/ 11 w 64"/>
                <a:gd name="T5" fmla="*/ 47 h 73"/>
                <a:gd name="T6" fmla="*/ 11 w 64"/>
                <a:gd name="T7" fmla="*/ 0 h 73"/>
                <a:gd name="T8" fmla="*/ 15 w 64"/>
                <a:gd name="T9" fmla="*/ 0 h 73"/>
                <a:gd name="T10" fmla="*/ 15 w 64"/>
                <a:gd name="T11" fmla="*/ 47 h 73"/>
                <a:gd name="T12" fmla="*/ 26 w 64"/>
                <a:gd name="T13" fmla="*/ 58 h 73"/>
                <a:gd name="T14" fmla="*/ 64 w 64"/>
                <a:gd name="T15" fmla="*/ 58 h 73"/>
                <a:gd name="T16" fmla="*/ 64 w 64"/>
                <a:gd name="T17" fmla="*/ 62 h 73"/>
                <a:gd name="T18" fmla="*/ 26 w 64"/>
                <a:gd name="T19" fmla="*/ 62 h 73"/>
                <a:gd name="T20" fmla="*/ 13 w 64"/>
                <a:gd name="T21" fmla="*/ 73 h 73"/>
                <a:gd name="T22" fmla="*/ 13 w 64"/>
                <a:gd name="T23" fmla="*/ 50 h 73"/>
                <a:gd name="T24" fmla="*/ 4 w 64"/>
                <a:gd name="T25" fmla="*/ 60 h 73"/>
                <a:gd name="T26" fmla="*/ 13 w 64"/>
                <a:gd name="T27" fmla="*/ 69 h 73"/>
                <a:gd name="T28" fmla="*/ 22 w 64"/>
                <a:gd name="T29" fmla="*/ 60 h 73"/>
                <a:gd name="T30" fmla="*/ 13 w 64"/>
                <a:gd name="T31" fmla="*/ 5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73">
                  <a:moveTo>
                    <a:pt x="13" y="73"/>
                  </a:moveTo>
                  <a:cubicBezTo>
                    <a:pt x="6" y="73"/>
                    <a:pt x="0" y="67"/>
                    <a:pt x="0" y="60"/>
                  </a:cubicBezTo>
                  <a:cubicBezTo>
                    <a:pt x="0" y="53"/>
                    <a:pt x="5" y="48"/>
                    <a:pt x="11" y="47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21" y="47"/>
                    <a:pt x="25" y="52"/>
                    <a:pt x="26" y="58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8"/>
                    <a:pt x="20" y="73"/>
                    <a:pt x="13" y="73"/>
                  </a:cubicBezTo>
                  <a:close/>
                  <a:moveTo>
                    <a:pt x="13" y="50"/>
                  </a:moveTo>
                  <a:cubicBezTo>
                    <a:pt x="8" y="50"/>
                    <a:pt x="4" y="55"/>
                    <a:pt x="4" y="60"/>
                  </a:cubicBezTo>
                  <a:cubicBezTo>
                    <a:pt x="4" y="65"/>
                    <a:pt x="8" y="69"/>
                    <a:pt x="13" y="69"/>
                  </a:cubicBezTo>
                  <a:cubicBezTo>
                    <a:pt x="18" y="69"/>
                    <a:pt x="22" y="65"/>
                    <a:pt x="22" y="60"/>
                  </a:cubicBezTo>
                  <a:cubicBezTo>
                    <a:pt x="22" y="55"/>
                    <a:pt x="18" y="50"/>
                    <a:pt x="13" y="50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53" name="iṧļîḋe"/>
            <p:cNvSpPr/>
            <p:nvPr/>
          </p:nvSpPr>
          <p:spPr bwMode="auto">
            <a:xfrm>
              <a:off x="5965122" y="2959021"/>
              <a:ext cx="725792" cy="815030"/>
            </a:xfrm>
            <a:custGeom>
              <a:avLst/>
              <a:gdLst>
                <a:gd name="T0" fmla="*/ 14 w 68"/>
                <a:gd name="T1" fmla="*/ 76 h 76"/>
                <a:gd name="T2" fmla="*/ 0 w 68"/>
                <a:gd name="T3" fmla="*/ 62 h 76"/>
                <a:gd name="T4" fmla="*/ 11 w 68"/>
                <a:gd name="T5" fmla="*/ 48 h 76"/>
                <a:gd name="T6" fmla="*/ 11 w 68"/>
                <a:gd name="T7" fmla="*/ 2 h 76"/>
                <a:gd name="T8" fmla="*/ 14 w 68"/>
                <a:gd name="T9" fmla="*/ 0 h 76"/>
                <a:gd name="T10" fmla="*/ 17 w 68"/>
                <a:gd name="T11" fmla="*/ 2 h 76"/>
                <a:gd name="T12" fmla="*/ 17 w 68"/>
                <a:gd name="T13" fmla="*/ 48 h 76"/>
                <a:gd name="T14" fmla="*/ 28 w 68"/>
                <a:gd name="T15" fmla="*/ 59 h 76"/>
                <a:gd name="T16" fmla="*/ 65 w 68"/>
                <a:gd name="T17" fmla="*/ 59 h 76"/>
                <a:gd name="T18" fmla="*/ 68 w 68"/>
                <a:gd name="T19" fmla="*/ 62 h 76"/>
                <a:gd name="T20" fmla="*/ 65 w 68"/>
                <a:gd name="T21" fmla="*/ 64 h 76"/>
                <a:gd name="T22" fmla="*/ 28 w 68"/>
                <a:gd name="T23" fmla="*/ 64 h 76"/>
                <a:gd name="T24" fmla="*/ 14 w 68"/>
                <a:gd name="T25" fmla="*/ 76 h 76"/>
                <a:gd name="T26" fmla="*/ 14 w 68"/>
                <a:gd name="T27" fmla="*/ 53 h 76"/>
                <a:gd name="T28" fmla="*/ 5 w 68"/>
                <a:gd name="T29" fmla="*/ 62 h 76"/>
                <a:gd name="T30" fmla="*/ 14 w 68"/>
                <a:gd name="T31" fmla="*/ 70 h 76"/>
                <a:gd name="T32" fmla="*/ 23 w 68"/>
                <a:gd name="T33" fmla="*/ 62 h 76"/>
                <a:gd name="T34" fmla="*/ 14 w 68"/>
                <a:gd name="T35" fmla="*/ 5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76">
                  <a:moveTo>
                    <a:pt x="14" y="76"/>
                  </a:moveTo>
                  <a:cubicBezTo>
                    <a:pt x="6" y="76"/>
                    <a:pt x="0" y="69"/>
                    <a:pt x="0" y="62"/>
                  </a:cubicBezTo>
                  <a:cubicBezTo>
                    <a:pt x="0" y="55"/>
                    <a:pt x="5" y="49"/>
                    <a:pt x="11" y="48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3" y="0"/>
                    <a:pt x="14" y="0"/>
                  </a:cubicBezTo>
                  <a:cubicBezTo>
                    <a:pt x="15" y="0"/>
                    <a:pt x="17" y="1"/>
                    <a:pt x="17" y="2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2" y="49"/>
                    <a:pt x="27" y="54"/>
                    <a:pt x="28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6" y="59"/>
                    <a:pt x="68" y="60"/>
                    <a:pt x="68" y="62"/>
                  </a:cubicBezTo>
                  <a:cubicBezTo>
                    <a:pt x="68" y="63"/>
                    <a:pt x="66" y="64"/>
                    <a:pt x="65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6" y="71"/>
                    <a:pt x="21" y="76"/>
                    <a:pt x="14" y="76"/>
                  </a:cubicBezTo>
                  <a:close/>
                  <a:moveTo>
                    <a:pt x="14" y="53"/>
                  </a:moveTo>
                  <a:cubicBezTo>
                    <a:pt x="9" y="53"/>
                    <a:pt x="5" y="57"/>
                    <a:pt x="5" y="62"/>
                  </a:cubicBezTo>
                  <a:cubicBezTo>
                    <a:pt x="5" y="67"/>
                    <a:pt x="9" y="70"/>
                    <a:pt x="14" y="70"/>
                  </a:cubicBezTo>
                  <a:cubicBezTo>
                    <a:pt x="19" y="70"/>
                    <a:pt x="23" y="67"/>
                    <a:pt x="23" y="62"/>
                  </a:cubicBezTo>
                  <a:cubicBezTo>
                    <a:pt x="23" y="57"/>
                    <a:pt x="19" y="53"/>
                    <a:pt x="14" y="53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54" name="íŝļîḑê"/>
            <p:cNvSpPr/>
            <p:nvPr/>
          </p:nvSpPr>
          <p:spPr bwMode="auto">
            <a:xfrm>
              <a:off x="6072206" y="2536636"/>
              <a:ext cx="53544" cy="184424"/>
            </a:xfrm>
            <a:custGeom>
              <a:avLst/>
              <a:gdLst>
                <a:gd name="T0" fmla="*/ 2 w 5"/>
                <a:gd name="T1" fmla="*/ 17 h 17"/>
                <a:gd name="T2" fmla="*/ 0 w 5"/>
                <a:gd name="T3" fmla="*/ 14 h 17"/>
                <a:gd name="T4" fmla="*/ 0 w 5"/>
                <a:gd name="T5" fmla="*/ 3 h 17"/>
                <a:gd name="T6" fmla="*/ 2 w 5"/>
                <a:gd name="T7" fmla="*/ 0 h 17"/>
                <a:gd name="T8" fmla="*/ 5 w 5"/>
                <a:gd name="T9" fmla="*/ 3 h 17"/>
                <a:gd name="T10" fmla="*/ 5 w 5"/>
                <a:gd name="T11" fmla="*/ 14 h 17"/>
                <a:gd name="T12" fmla="*/ 2 w 5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">
                  <a:moveTo>
                    <a:pt x="2" y="17"/>
                  </a:moveTo>
                  <a:cubicBezTo>
                    <a:pt x="1" y="17"/>
                    <a:pt x="0" y="16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6"/>
                    <a:pt x="4" y="17"/>
                    <a:pt x="2" y="17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55" name="îṡľïḑê"/>
            <p:cNvSpPr/>
            <p:nvPr/>
          </p:nvSpPr>
          <p:spPr bwMode="auto">
            <a:xfrm>
              <a:off x="6702812" y="2840039"/>
              <a:ext cx="148730" cy="148730"/>
            </a:xfrm>
            <a:custGeom>
              <a:avLst/>
              <a:gdLst>
                <a:gd name="T0" fmla="*/ 3 w 14"/>
                <a:gd name="T1" fmla="*/ 14 h 14"/>
                <a:gd name="T2" fmla="*/ 1 w 14"/>
                <a:gd name="T3" fmla="*/ 13 h 14"/>
                <a:gd name="T4" fmla="*/ 1 w 14"/>
                <a:gd name="T5" fmla="*/ 9 h 14"/>
                <a:gd name="T6" fmla="*/ 9 w 14"/>
                <a:gd name="T7" fmla="*/ 1 h 14"/>
                <a:gd name="T8" fmla="*/ 13 w 14"/>
                <a:gd name="T9" fmla="*/ 1 h 14"/>
                <a:gd name="T10" fmla="*/ 13 w 14"/>
                <a:gd name="T11" fmla="*/ 5 h 14"/>
                <a:gd name="T12" fmla="*/ 5 w 14"/>
                <a:gd name="T13" fmla="*/ 13 h 14"/>
                <a:gd name="T14" fmla="*/ 3 w 14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3" y="14"/>
                  </a:moveTo>
                  <a:cubicBezTo>
                    <a:pt x="2" y="14"/>
                    <a:pt x="2" y="14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4" y="2"/>
                    <a:pt x="14" y="4"/>
                    <a:pt x="13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4" y="14"/>
                    <a:pt x="3" y="14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56" name="išļíḋê"/>
            <p:cNvSpPr/>
            <p:nvPr/>
          </p:nvSpPr>
          <p:spPr bwMode="auto">
            <a:xfrm>
              <a:off x="6970520" y="3571781"/>
              <a:ext cx="184424" cy="65442"/>
            </a:xfrm>
            <a:custGeom>
              <a:avLst/>
              <a:gdLst>
                <a:gd name="T0" fmla="*/ 15 w 17"/>
                <a:gd name="T1" fmla="*/ 6 h 6"/>
                <a:gd name="T2" fmla="*/ 3 w 17"/>
                <a:gd name="T3" fmla="*/ 6 h 6"/>
                <a:gd name="T4" fmla="*/ 0 w 17"/>
                <a:gd name="T5" fmla="*/ 3 h 6"/>
                <a:gd name="T6" fmla="*/ 3 w 17"/>
                <a:gd name="T7" fmla="*/ 0 h 6"/>
                <a:gd name="T8" fmla="*/ 15 w 17"/>
                <a:gd name="T9" fmla="*/ 0 h 6"/>
                <a:gd name="T10" fmla="*/ 17 w 17"/>
                <a:gd name="T11" fmla="*/ 3 h 6"/>
                <a:gd name="T12" fmla="*/ 15 w 17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5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2"/>
                    <a:pt x="17" y="3"/>
                  </a:cubicBezTo>
                  <a:cubicBezTo>
                    <a:pt x="17" y="4"/>
                    <a:pt x="16" y="6"/>
                    <a:pt x="15" y="6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57" name="îṧľiďè"/>
            <p:cNvSpPr/>
            <p:nvPr/>
          </p:nvSpPr>
          <p:spPr bwMode="auto">
            <a:xfrm>
              <a:off x="6702812" y="4214285"/>
              <a:ext cx="148730" cy="148730"/>
            </a:xfrm>
            <a:custGeom>
              <a:avLst/>
              <a:gdLst>
                <a:gd name="T0" fmla="*/ 11 w 14"/>
                <a:gd name="T1" fmla="*/ 14 h 14"/>
                <a:gd name="T2" fmla="*/ 9 w 14"/>
                <a:gd name="T3" fmla="*/ 13 h 14"/>
                <a:gd name="T4" fmla="*/ 1 w 14"/>
                <a:gd name="T5" fmla="*/ 5 h 14"/>
                <a:gd name="T6" fmla="*/ 1 w 14"/>
                <a:gd name="T7" fmla="*/ 1 h 14"/>
                <a:gd name="T8" fmla="*/ 5 w 14"/>
                <a:gd name="T9" fmla="*/ 1 h 14"/>
                <a:gd name="T10" fmla="*/ 13 w 14"/>
                <a:gd name="T11" fmla="*/ 9 h 14"/>
                <a:gd name="T12" fmla="*/ 13 w 14"/>
                <a:gd name="T13" fmla="*/ 13 h 14"/>
                <a:gd name="T14" fmla="*/ 11 w 14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11" y="14"/>
                  </a:moveTo>
                  <a:cubicBezTo>
                    <a:pt x="11" y="14"/>
                    <a:pt x="10" y="13"/>
                    <a:pt x="9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10"/>
                    <a:pt x="14" y="12"/>
                    <a:pt x="13" y="13"/>
                  </a:cubicBezTo>
                  <a:cubicBezTo>
                    <a:pt x="13" y="13"/>
                    <a:pt x="12" y="14"/>
                    <a:pt x="11" y="14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58" name="íşḷiḍê"/>
            <p:cNvSpPr/>
            <p:nvPr/>
          </p:nvSpPr>
          <p:spPr bwMode="auto">
            <a:xfrm>
              <a:off x="6072206" y="4481993"/>
              <a:ext cx="53544" cy="184424"/>
            </a:xfrm>
            <a:custGeom>
              <a:avLst/>
              <a:gdLst>
                <a:gd name="T0" fmla="*/ 2 w 5"/>
                <a:gd name="T1" fmla="*/ 17 h 17"/>
                <a:gd name="T2" fmla="*/ 0 w 5"/>
                <a:gd name="T3" fmla="*/ 14 h 17"/>
                <a:gd name="T4" fmla="*/ 0 w 5"/>
                <a:gd name="T5" fmla="*/ 3 h 17"/>
                <a:gd name="T6" fmla="*/ 2 w 5"/>
                <a:gd name="T7" fmla="*/ 0 h 17"/>
                <a:gd name="T8" fmla="*/ 5 w 5"/>
                <a:gd name="T9" fmla="*/ 3 h 17"/>
                <a:gd name="T10" fmla="*/ 5 w 5"/>
                <a:gd name="T11" fmla="*/ 14 h 17"/>
                <a:gd name="T12" fmla="*/ 2 w 5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">
                  <a:moveTo>
                    <a:pt x="2" y="17"/>
                  </a:moveTo>
                  <a:cubicBezTo>
                    <a:pt x="1" y="17"/>
                    <a:pt x="0" y="16"/>
                    <a:pt x="0" y="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6"/>
                    <a:pt x="4" y="17"/>
                    <a:pt x="2" y="17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59" name="iSliḑé"/>
            <p:cNvSpPr/>
            <p:nvPr/>
          </p:nvSpPr>
          <p:spPr bwMode="auto">
            <a:xfrm>
              <a:off x="5328565" y="4214285"/>
              <a:ext cx="148730" cy="148730"/>
            </a:xfrm>
            <a:custGeom>
              <a:avLst/>
              <a:gdLst>
                <a:gd name="T0" fmla="*/ 3 w 14"/>
                <a:gd name="T1" fmla="*/ 14 h 14"/>
                <a:gd name="T2" fmla="*/ 1 w 14"/>
                <a:gd name="T3" fmla="*/ 13 h 14"/>
                <a:gd name="T4" fmla="*/ 1 w 14"/>
                <a:gd name="T5" fmla="*/ 9 h 14"/>
                <a:gd name="T6" fmla="*/ 10 w 14"/>
                <a:gd name="T7" fmla="*/ 1 h 14"/>
                <a:gd name="T8" fmla="*/ 13 w 14"/>
                <a:gd name="T9" fmla="*/ 1 h 14"/>
                <a:gd name="T10" fmla="*/ 13 w 14"/>
                <a:gd name="T11" fmla="*/ 5 h 14"/>
                <a:gd name="T12" fmla="*/ 5 w 14"/>
                <a:gd name="T13" fmla="*/ 13 h 14"/>
                <a:gd name="T14" fmla="*/ 3 w 14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3" y="14"/>
                  </a:moveTo>
                  <a:cubicBezTo>
                    <a:pt x="2" y="14"/>
                    <a:pt x="2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2" y="0"/>
                    <a:pt x="13" y="1"/>
                  </a:cubicBezTo>
                  <a:cubicBezTo>
                    <a:pt x="14" y="2"/>
                    <a:pt x="14" y="4"/>
                    <a:pt x="13" y="5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4" y="14"/>
                    <a:pt x="3" y="14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60" name="íṡ1íḑe"/>
            <p:cNvSpPr/>
            <p:nvPr/>
          </p:nvSpPr>
          <p:spPr bwMode="auto">
            <a:xfrm>
              <a:off x="5031110" y="3571781"/>
              <a:ext cx="178473" cy="65442"/>
            </a:xfrm>
            <a:custGeom>
              <a:avLst/>
              <a:gdLst>
                <a:gd name="T0" fmla="*/ 15 w 17"/>
                <a:gd name="T1" fmla="*/ 6 h 6"/>
                <a:gd name="T2" fmla="*/ 3 w 17"/>
                <a:gd name="T3" fmla="*/ 6 h 6"/>
                <a:gd name="T4" fmla="*/ 0 w 17"/>
                <a:gd name="T5" fmla="*/ 3 h 6"/>
                <a:gd name="T6" fmla="*/ 3 w 17"/>
                <a:gd name="T7" fmla="*/ 0 h 6"/>
                <a:gd name="T8" fmla="*/ 15 w 17"/>
                <a:gd name="T9" fmla="*/ 0 h 6"/>
                <a:gd name="T10" fmla="*/ 17 w 17"/>
                <a:gd name="T11" fmla="*/ 3 h 6"/>
                <a:gd name="T12" fmla="*/ 15 w 17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5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2"/>
                    <a:pt x="17" y="3"/>
                  </a:cubicBezTo>
                  <a:cubicBezTo>
                    <a:pt x="17" y="4"/>
                    <a:pt x="16" y="6"/>
                    <a:pt x="15" y="6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61" name="íşľîḑè"/>
            <p:cNvSpPr/>
            <p:nvPr/>
          </p:nvSpPr>
          <p:spPr bwMode="auto">
            <a:xfrm>
              <a:off x="5328565" y="2840039"/>
              <a:ext cx="148730" cy="148730"/>
            </a:xfrm>
            <a:custGeom>
              <a:avLst/>
              <a:gdLst>
                <a:gd name="T0" fmla="*/ 11 w 14"/>
                <a:gd name="T1" fmla="*/ 14 h 14"/>
                <a:gd name="T2" fmla="*/ 10 w 14"/>
                <a:gd name="T3" fmla="*/ 13 h 14"/>
                <a:gd name="T4" fmla="*/ 1 w 14"/>
                <a:gd name="T5" fmla="*/ 5 h 14"/>
                <a:gd name="T6" fmla="*/ 1 w 14"/>
                <a:gd name="T7" fmla="*/ 1 h 14"/>
                <a:gd name="T8" fmla="*/ 5 w 14"/>
                <a:gd name="T9" fmla="*/ 1 h 14"/>
                <a:gd name="T10" fmla="*/ 13 w 14"/>
                <a:gd name="T11" fmla="*/ 9 h 14"/>
                <a:gd name="T12" fmla="*/ 13 w 14"/>
                <a:gd name="T13" fmla="*/ 13 h 14"/>
                <a:gd name="T14" fmla="*/ 11 w 14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11" y="14"/>
                  </a:moveTo>
                  <a:cubicBezTo>
                    <a:pt x="11" y="14"/>
                    <a:pt x="10" y="14"/>
                    <a:pt x="10" y="1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10"/>
                    <a:pt x="14" y="12"/>
                    <a:pt x="13" y="13"/>
                  </a:cubicBezTo>
                  <a:cubicBezTo>
                    <a:pt x="13" y="14"/>
                    <a:pt x="12" y="14"/>
                    <a:pt x="11" y="14"/>
                  </a:cubicBezTo>
                  <a:close/>
                </a:path>
              </a:pathLst>
            </a:custGeom>
            <a:solidFill>
              <a:srgbClr val="107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grpSp>
        <p:nvGrpSpPr>
          <p:cNvPr id="432" name="组合 43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1058166" y="3734135"/>
            <a:ext cx="624715" cy="615591"/>
            <a:chOff x="3284538" y="1076325"/>
            <a:chExt cx="5622926" cy="4643438"/>
          </a:xfrm>
        </p:grpSpPr>
        <p:sp>
          <p:nvSpPr>
            <p:cNvPr id="433" name="ïṥ1iḋè"/>
            <p:cNvSpPr/>
            <p:nvPr/>
          </p:nvSpPr>
          <p:spPr bwMode="auto">
            <a:xfrm>
              <a:off x="3284538" y="3500438"/>
              <a:ext cx="454025" cy="2219325"/>
            </a:xfrm>
            <a:custGeom>
              <a:avLst/>
              <a:gdLst>
                <a:gd name="T0" fmla="*/ 51 w 51"/>
                <a:gd name="T1" fmla="*/ 249 h 249"/>
                <a:gd name="T2" fmla="*/ 13 w 51"/>
                <a:gd name="T3" fmla="*/ 249 h 249"/>
                <a:gd name="T4" fmla="*/ 0 w 51"/>
                <a:gd name="T5" fmla="*/ 236 h 249"/>
                <a:gd name="T6" fmla="*/ 0 w 51"/>
                <a:gd name="T7" fmla="*/ 13 h 249"/>
                <a:gd name="T8" fmla="*/ 13 w 51"/>
                <a:gd name="T9" fmla="*/ 0 h 249"/>
                <a:gd name="T10" fmla="*/ 51 w 51"/>
                <a:gd name="T11" fmla="*/ 0 h 249"/>
                <a:gd name="T12" fmla="*/ 51 w 51"/>
                <a:gd name="T13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49">
                  <a:moveTo>
                    <a:pt x="51" y="249"/>
                  </a:moveTo>
                  <a:cubicBezTo>
                    <a:pt x="13" y="249"/>
                    <a:pt x="13" y="249"/>
                    <a:pt x="13" y="249"/>
                  </a:cubicBezTo>
                  <a:cubicBezTo>
                    <a:pt x="6" y="249"/>
                    <a:pt x="0" y="243"/>
                    <a:pt x="0" y="23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51" y="249"/>
                  </a:ln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4" name="ísľîḍè"/>
            <p:cNvSpPr/>
            <p:nvPr/>
          </p:nvSpPr>
          <p:spPr bwMode="auto">
            <a:xfrm>
              <a:off x="3622676" y="3500438"/>
              <a:ext cx="1373188" cy="2219325"/>
            </a:xfrm>
            <a:custGeom>
              <a:avLst/>
              <a:gdLst>
                <a:gd name="T0" fmla="*/ 13 w 154"/>
                <a:gd name="T1" fmla="*/ 249 h 249"/>
                <a:gd name="T2" fmla="*/ 154 w 154"/>
                <a:gd name="T3" fmla="*/ 249 h 249"/>
                <a:gd name="T4" fmla="*/ 154 w 154"/>
                <a:gd name="T5" fmla="*/ 0 h 249"/>
                <a:gd name="T6" fmla="*/ 13 w 154"/>
                <a:gd name="T7" fmla="*/ 0 h 249"/>
                <a:gd name="T8" fmla="*/ 0 w 154"/>
                <a:gd name="T9" fmla="*/ 13 h 249"/>
                <a:gd name="T10" fmla="*/ 0 w 154"/>
                <a:gd name="T11" fmla="*/ 236 h 249"/>
                <a:gd name="T12" fmla="*/ 13 w 154"/>
                <a:gd name="T13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249">
                  <a:moveTo>
                    <a:pt x="13" y="249"/>
                  </a:moveTo>
                  <a:cubicBezTo>
                    <a:pt x="154" y="249"/>
                    <a:pt x="154" y="249"/>
                    <a:pt x="154" y="249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43"/>
                    <a:pt x="6" y="249"/>
                    <a:pt x="13" y="249"/>
                  </a:cubicBezTo>
                  <a:close/>
                </a:path>
              </a:pathLst>
            </a:custGeom>
            <a:solidFill>
              <a:srgbClr val="3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5" name="íṩliḍê"/>
            <p:cNvSpPr/>
            <p:nvPr/>
          </p:nvSpPr>
          <p:spPr bwMode="auto">
            <a:xfrm>
              <a:off x="3355976" y="4097338"/>
              <a:ext cx="195263" cy="88900"/>
            </a:xfrm>
            <a:prstGeom prst="rect">
              <a:avLst/>
            </a:prstGeom>
            <a:solidFill>
              <a:srgbClr val="3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6" name="íṥḻidé"/>
            <p:cNvSpPr/>
            <p:nvPr/>
          </p:nvSpPr>
          <p:spPr bwMode="auto">
            <a:xfrm>
              <a:off x="3355976" y="4257675"/>
              <a:ext cx="195263" cy="80963"/>
            </a:xfrm>
            <a:prstGeom prst="rect">
              <a:avLst/>
            </a:prstGeom>
            <a:solidFill>
              <a:srgbClr val="3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7" name="işlïḍê"/>
            <p:cNvSpPr/>
            <p:nvPr/>
          </p:nvSpPr>
          <p:spPr bwMode="auto">
            <a:xfrm>
              <a:off x="3336926" y="3786188"/>
              <a:ext cx="231775" cy="231775"/>
            </a:xfrm>
            <a:prstGeom prst="ellipse">
              <a:avLst/>
            </a:prstGeom>
            <a:solidFill>
              <a:srgbClr val="3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8" name="îṡḷíďe"/>
            <p:cNvSpPr/>
            <p:nvPr/>
          </p:nvSpPr>
          <p:spPr bwMode="auto">
            <a:xfrm>
              <a:off x="3810001" y="2368550"/>
              <a:ext cx="811213" cy="3351213"/>
            </a:xfrm>
            <a:custGeom>
              <a:avLst/>
              <a:gdLst>
                <a:gd name="T0" fmla="*/ 91 w 91"/>
                <a:gd name="T1" fmla="*/ 376 h 376"/>
                <a:gd name="T2" fmla="*/ 17 w 91"/>
                <a:gd name="T3" fmla="*/ 376 h 376"/>
                <a:gd name="T4" fmla="*/ 0 w 91"/>
                <a:gd name="T5" fmla="*/ 359 h 376"/>
                <a:gd name="T6" fmla="*/ 0 w 91"/>
                <a:gd name="T7" fmla="*/ 16 h 376"/>
                <a:gd name="T8" fmla="*/ 17 w 91"/>
                <a:gd name="T9" fmla="*/ 0 h 376"/>
                <a:gd name="T10" fmla="*/ 91 w 91"/>
                <a:gd name="T11" fmla="*/ 0 h 376"/>
                <a:gd name="T12" fmla="*/ 91 w 91"/>
                <a:gd name="T13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376">
                  <a:moveTo>
                    <a:pt x="91" y="376"/>
                  </a:moveTo>
                  <a:cubicBezTo>
                    <a:pt x="17" y="376"/>
                    <a:pt x="17" y="376"/>
                    <a:pt x="17" y="376"/>
                  </a:cubicBezTo>
                  <a:cubicBezTo>
                    <a:pt x="7" y="376"/>
                    <a:pt x="0" y="369"/>
                    <a:pt x="0" y="35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91" y="0"/>
                    <a:pt x="91" y="0"/>
                    <a:pt x="91" y="0"/>
                  </a:cubicBezTo>
                  <a:lnTo>
                    <a:pt x="91" y="376"/>
                  </a:lnTo>
                  <a:close/>
                </a:path>
              </a:pathLst>
            </a:custGeom>
            <a:solidFill>
              <a:srgbClr val="F88B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9" name="îsliďê"/>
            <p:cNvSpPr/>
            <p:nvPr/>
          </p:nvSpPr>
          <p:spPr bwMode="auto">
            <a:xfrm>
              <a:off x="4478338" y="2368550"/>
              <a:ext cx="1916113" cy="3351213"/>
            </a:xfrm>
            <a:custGeom>
              <a:avLst/>
              <a:gdLst>
                <a:gd name="T0" fmla="*/ 16 w 215"/>
                <a:gd name="T1" fmla="*/ 376 h 376"/>
                <a:gd name="T2" fmla="*/ 215 w 215"/>
                <a:gd name="T3" fmla="*/ 376 h 376"/>
                <a:gd name="T4" fmla="*/ 215 w 215"/>
                <a:gd name="T5" fmla="*/ 0 h 376"/>
                <a:gd name="T6" fmla="*/ 16 w 215"/>
                <a:gd name="T7" fmla="*/ 0 h 376"/>
                <a:gd name="T8" fmla="*/ 0 w 215"/>
                <a:gd name="T9" fmla="*/ 16 h 376"/>
                <a:gd name="T10" fmla="*/ 0 w 215"/>
                <a:gd name="T11" fmla="*/ 359 h 376"/>
                <a:gd name="T12" fmla="*/ 16 w 215"/>
                <a:gd name="T13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376">
                  <a:moveTo>
                    <a:pt x="16" y="376"/>
                  </a:moveTo>
                  <a:cubicBezTo>
                    <a:pt x="215" y="376"/>
                    <a:pt x="215" y="376"/>
                    <a:pt x="215" y="37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0" y="369"/>
                    <a:pt x="7" y="376"/>
                    <a:pt x="16" y="376"/>
                  </a:cubicBezTo>
                  <a:close/>
                </a:path>
              </a:pathLst>
            </a:custGeom>
            <a:solidFill>
              <a:srgbClr val="DF7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0" name="ïšlîḋe"/>
            <p:cNvSpPr/>
            <p:nvPr/>
          </p:nvSpPr>
          <p:spPr bwMode="auto">
            <a:xfrm>
              <a:off x="3970338" y="2841625"/>
              <a:ext cx="347663" cy="1647825"/>
            </a:xfrm>
            <a:prstGeom prst="rect">
              <a:avLst/>
            </a:prstGeom>
            <a:solidFill>
              <a:srgbClr val="DF7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1" name="iSḻiďe"/>
            <p:cNvSpPr/>
            <p:nvPr/>
          </p:nvSpPr>
          <p:spPr bwMode="auto">
            <a:xfrm>
              <a:off x="4594226" y="2886075"/>
              <a:ext cx="569913" cy="2833688"/>
            </a:xfrm>
            <a:custGeom>
              <a:avLst/>
              <a:gdLst>
                <a:gd name="T0" fmla="*/ 64 w 64"/>
                <a:gd name="T1" fmla="*/ 318 h 318"/>
                <a:gd name="T2" fmla="*/ 17 w 64"/>
                <a:gd name="T3" fmla="*/ 318 h 318"/>
                <a:gd name="T4" fmla="*/ 0 w 64"/>
                <a:gd name="T5" fmla="*/ 301 h 318"/>
                <a:gd name="T6" fmla="*/ 0 w 64"/>
                <a:gd name="T7" fmla="*/ 17 h 318"/>
                <a:gd name="T8" fmla="*/ 17 w 64"/>
                <a:gd name="T9" fmla="*/ 0 h 318"/>
                <a:gd name="T10" fmla="*/ 64 w 64"/>
                <a:gd name="T11" fmla="*/ 0 h 318"/>
                <a:gd name="T12" fmla="*/ 64 w 64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18">
                  <a:moveTo>
                    <a:pt x="64" y="318"/>
                  </a:moveTo>
                  <a:cubicBezTo>
                    <a:pt x="17" y="318"/>
                    <a:pt x="17" y="318"/>
                    <a:pt x="17" y="318"/>
                  </a:cubicBezTo>
                  <a:cubicBezTo>
                    <a:pt x="7" y="318"/>
                    <a:pt x="0" y="311"/>
                    <a:pt x="0" y="30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64" y="318"/>
                  </a:lnTo>
                  <a:close/>
                </a:path>
              </a:pathLst>
            </a:custGeom>
            <a:solidFill>
              <a:srgbClr val="5099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2" name="îŝľîďè"/>
            <p:cNvSpPr/>
            <p:nvPr/>
          </p:nvSpPr>
          <p:spPr bwMode="auto">
            <a:xfrm>
              <a:off x="5021263" y="2886075"/>
              <a:ext cx="1747838" cy="2833688"/>
            </a:xfrm>
            <a:custGeom>
              <a:avLst/>
              <a:gdLst>
                <a:gd name="T0" fmla="*/ 16 w 196"/>
                <a:gd name="T1" fmla="*/ 318 h 318"/>
                <a:gd name="T2" fmla="*/ 196 w 196"/>
                <a:gd name="T3" fmla="*/ 318 h 318"/>
                <a:gd name="T4" fmla="*/ 196 w 196"/>
                <a:gd name="T5" fmla="*/ 0 h 318"/>
                <a:gd name="T6" fmla="*/ 16 w 196"/>
                <a:gd name="T7" fmla="*/ 0 h 318"/>
                <a:gd name="T8" fmla="*/ 0 w 196"/>
                <a:gd name="T9" fmla="*/ 17 h 318"/>
                <a:gd name="T10" fmla="*/ 0 w 196"/>
                <a:gd name="T11" fmla="*/ 301 h 318"/>
                <a:gd name="T12" fmla="*/ 16 w 196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6" h="318">
                  <a:moveTo>
                    <a:pt x="16" y="318"/>
                  </a:moveTo>
                  <a:cubicBezTo>
                    <a:pt x="196" y="318"/>
                    <a:pt x="196" y="318"/>
                    <a:pt x="196" y="318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0" y="311"/>
                    <a:pt x="7" y="318"/>
                    <a:pt x="16" y="318"/>
                  </a:cubicBezTo>
                  <a:close/>
                </a:path>
              </a:pathLst>
            </a:custGeom>
            <a:solidFill>
              <a:srgbClr val="307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3" name="iṥļîḓe"/>
            <p:cNvSpPr/>
            <p:nvPr/>
          </p:nvSpPr>
          <p:spPr bwMode="auto">
            <a:xfrm>
              <a:off x="4656138" y="3268663"/>
              <a:ext cx="303213" cy="106363"/>
            </a:xfrm>
            <a:prstGeom prst="rect">
              <a:avLst/>
            </a:prstGeom>
            <a:solidFill>
              <a:srgbClr val="307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4" name="íSļiḍè"/>
            <p:cNvSpPr/>
            <p:nvPr/>
          </p:nvSpPr>
          <p:spPr bwMode="auto">
            <a:xfrm>
              <a:off x="4656138" y="3465513"/>
              <a:ext cx="303213" cy="115888"/>
            </a:xfrm>
            <a:prstGeom prst="rect">
              <a:avLst/>
            </a:prstGeom>
            <a:solidFill>
              <a:srgbClr val="307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5" name="îsļïḍe"/>
            <p:cNvSpPr/>
            <p:nvPr/>
          </p:nvSpPr>
          <p:spPr bwMode="auto">
            <a:xfrm>
              <a:off x="4656138" y="5032375"/>
              <a:ext cx="303213" cy="107950"/>
            </a:xfrm>
            <a:prstGeom prst="rect">
              <a:avLst/>
            </a:prstGeom>
            <a:solidFill>
              <a:srgbClr val="307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6" name="íṡḷiḓè"/>
            <p:cNvSpPr/>
            <p:nvPr/>
          </p:nvSpPr>
          <p:spPr bwMode="auto">
            <a:xfrm>
              <a:off x="4656138" y="5229225"/>
              <a:ext cx="303213" cy="106363"/>
            </a:xfrm>
            <a:prstGeom prst="rect">
              <a:avLst/>
            </a:prstGeom>
            <a:solidFill>
              <a:srgbClr val="307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7" name="ïṣľîḓe"/>
            <p:cNvSpPr/>
            <p:nvPr/>
          </p:nvSpPr>
          <p:spPr bwMode="auto">
            <a:xfrm>
              <a:off x="5395913" y="3268663"/>
              <a:ext cx="500063" cy="2451100"/>
            </a:xfrm>
            <a:custGeom>
              <a:avLst/>
              <a:gdLst>
                <a:gd name="T0" fmla="*/ 56 w 56"/>
                <a:gd name="T1" fmla="*/ 275 h 275"/>
                <a:gd name="T2" fmla="*/ 15 w 56"/>
                <a:gd name="T3" fmla="*/ 275 h 275"/>
                <a:gd name="T4" fmla="*/ 0 w 56"/>
                <a:gd name="T5" fmla="*/ 261 h 275"/>
                <a:gd name="T6" fmla="*/ 0 w 56"/>
                <a:gd name="T7" fmla="*/ 14 h 275"/>
                <a:gd name="T8" fmla="*/ 15 w 56"/>
                <a:gd name="T9" fmla="*/ 0 h 275"/>
                <a:gd name="T10" fmla="*/ 56 w 56"/>
                <a:gd name="T11" fmla="*/ 0 h 275"/>
                <a:gd name="T12" fmla="*/ 56 w 56"/>
                <a:gd name="T13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275">
                  <a:moveTo>
                    <a:pt x="56" y="275"/>
                  </a:moveTo>
                  <a:cubicBezTo>
                    <a:pt x="15" y="275"/>
                    <a:pt x="15" y="275"/>
                    <a:pt x="15" y="275"/>
                  </a:cubicBezTo>
                  <a:cubicBezTo>
                    <a:pt x="7" y="275"/>
                    <a:pt x="0" y="269"/>
                    <a:pt x="0" y="26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56" y="0"/>
                    <a:pt x="56" y="0"/>
                    <a:pt x="56" y="0"/>
                  </a:cubicBezTo>
                  <a:lnTo>
                    <a:pt x="56" y="275"/>
                  </a:lnTo>
                  <a:close/>
                </a:path>
              </a:pathLst>
            </a:custGeom>
            <a:solidFill>
              <a:srgbClr val="F06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8" name="ï$lïdè"/>
            <p:cNvSpPr/>
            <p:nvPr/>
          </p:nvSpPr>
          <p:spPr bwMode="auto">
            <a:xfrm>
              <a:off x="5770563" y="3268663"/>
              <a:ext cx="1514475" cy="2451100"/>
            </a:xfrm>
            <a:custGeom>
              <a:avLst/>
              <a:gdLst>
                <a:gd name="T0" fmla="*/ 14 w 170"/>
                <a:gd name="T1" fmla="*/ 275 h 275"/>
                <a:gd name="T2" fmla="*/ 170 w 170"/>
                <a:gd name="T3" fmla="*/ 275 h 275"/>
                <a:gd name="T4" fmla="*/ 170 w 170"/>
                <a:gd name="T5" fmla="*/ 0 h 275"/>
                <a:gd name="T6" fmla="*/ 14 w 170"/>
                <a:gd name="T7" fmla="*/ 0 h 275"/>
                <a:gd name="T8" fmla="*/ 0 w 170"/>
                <a:gd name="T9" fmla="*/ 14 h 275"/>
                <a:gd name="T10" fmla="*/ 0 w 170"/>
                <a:gd name="T11" fmla="*/ 261 h 275"/>
                <a:gd name="T12" fmla="*/ 14 w 170"/>
                <a:gd name="T13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275">
                  <a:moveTo>
                    <a:pt x="14" y="275"/>
                  </a:moveTo>
                  <a:cubicBezTo>
                    <a:pt x="170" y="275"/>
                    <a:pt x="170" y="275"/>
                    <a:pt x="170" y="275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69"/>
                    <a:pt x="6" y="275"/>
                    <a:pt x="14" y="275"/>
                  </a:cubicBezTo>
                </a:path>
              </a:pathLst>
            </a:custGeom>
            <a:solidFill>
              <a:srgbClr val="D445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9" name="iś1iḋe"/>
            <p:cNvSpPr/>
            <p:nvPr/>
          </p:nvSpPr>
          <p:spPr bwMode="auto">
            <a:xfrm>
              <a:off x="6145213" y="4881563"/>
              <a:ext cx="757238" cy="347663"/>
            </a:xfrm>
            <a:custGeom>
              <a:avLst/>
              <a:gdLst>
                <a:gd name="T0" fmla="*/ 66 w 85"/>
                <a:gd name="T1" fmla="*/ 39 h 39"/>
                <a:gd name="T2" fmla="*/ 20 w 85"/>
                <a:gd name="T3" fmla="*/ 39 h 39"/>
                <a:gd name="T4" fmla="*/ 0 w 85"/>
                <a:gd name="T5" fmla="*/ 20 h 39"/>
                <a:gd name="T6" fmla="*/ 20 w 85"/>
                <a:gd name="T7" fmla="*/ 0 h 39"/>
                <a:gd name="T8" fmla="*/ 66 w 85"/>
                <a:gd name="T9" fmla="*/ 0 h 39"/>
                <a:gd name="T10" fmla="*/ 85 w 85"/>
                <a:gd name="T11" fmla="*/ 20 h 39"/>
                <a:gd name="T12" fmla="*/ 66 w 8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39">
                  <a:moveTo>
                    <a:pt x="66" y="39"/>
                  </a:moveTo>
                  <a:cubicBezTo>
                    <a:pt x="20" y="39"/>
                    <a:pt x="20" y="39"/>
                    <a:pt x="20" y="39"/>
                  </a:cubicBez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6" y="0"/>
                    <a:pt x="85" y="9"/>
                    <a:pt x="85" y="20"/>
                  </a:cubicBezTo>
                  <a:cubicBezTo>
                    <a:pt x="85" y="30"/>
                    <a:pt x="76" y="39"/>
                    <a:pt x="66" y="39"/>
                  </a:cubicBezTo>
                  <a:close/>
                </a:path>
              </a:pathLst>
            </a:custGeom>
            <a:solidFill>
              <a:srgbClr val="D1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0" name="îSļîḑê"/>
            <p:cNvSpPr/>
            <p:nvPr/>
          </p:nvSpPr>
          <p:spPr bwMode="auto">
            <a:xfrm>
              <a:off x="6180138" y="4881563"/>
              <a:ext cx="722313" cy="311150"/>
            </a:xfrm>
            <a:custGeom>
              <a:avLst/>
              <a:gdLst>
                <a:gd name="T0" fmla="*/ 78 w 81"/>
                <a:gd name="T1" fmla="*/ 23 h 35"/>
                <a:gd name="T2" fmla="*/ 58 w 81"/>
                <a:gd name="T3" fmla="*/ 4 h 35"/>
                <a:gd name="T4" fmla="*/ 12 w 81"/>
                <a:gd name="T5" fmla="*/ 4 h 35"/>
                <a:gd name="T6" fmla="*/ 0 w 81"/>
                <a:gd name="T7" fmla="*/ 8 h 35"/>
                <a:gd name="T8" fmla="*/ 16 w 81"/>
                <a:gd name="T9" fmla="*/ 0 h 35"/>
                <a:gd name="T10" fmla="*/ 62 w 81"/>
                <a:gd name="T11" fmla="*/ 0 h 35"/>
                <a:gd name="T12" fmla="*/ 81 w 81"/>
                <a:gd name="T13" fmla="*/ 20 h 35"/>
                <a:gd name="T14" fmla="*/ 74 w 81"/>
                <a:gd name="T15" fmla="*/ 35 h 35"/>
                <a:gd name="T16" fmla="*/ 78 w 81"/>
                <a:gd name="T17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35">
                  <a:moveTo>
                    <a:pt x="78" y="23"/>
                  </a:moveTo>
                  <a:cubicBezTo>
                    <a:pt x="78" y="12"/>
                    <a:pt x="69" y="4"/>
                    <a:pt x="58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4" y="5"/>
                    <a:pt x="0" y="8"/>
                  </a:cubicBezTo>
                  <a:cubicBezTo>
                    <a:pt x="4" y="3"/>
                    <a:pt x="10" y="0"/>
                    <a:pt x="16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2" y="0"/>
                    <a:pt x="81" y="9"/>
                    <a:pt x="81" y="20"/>
                  </a:cubicBezTo>
                  <a:cubicBezTo>
                    <a:pt x="81" y="26"/>
                    <a:pt x="78" y="32"/>
                    <a:pt x="74" y="35"/>
                  </a:cubicBezTo>
                  <a:cubicBezTo>
                    <a:pt x="76" y="32"/>
                    <a:pt x="78" y="28"/>
                    <a:pt x="78" y="23"/>
                  </a:cubicBezTo>
                  <a:close/>
                </a:path>
              </a:pathLst>
            </a:custGeom>
            <a:solidFill>
              <a:srgbClr val="C2C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1" name="îŝľidé"/>
            <p:cNvSpPr/>
            <p:nvPr/>
          </p:nvSpPr>
          <p:spPr bwMode="auto">
            <a:xfrm>
              <a:off x="5484813" y="3670300"/>
              <a:ext cx="285750" cy="88900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2" name="îsḷiḓe"/>
            <p:cNvSpPr/>
            <p:nvPr/>
          </p:nvSpPr>
          <p:spPr bwMode="auto">
            <a:xfrm>
              <a:off x="5484813" y="4284663"/>
              <a:ext cx="285750" cy="9842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3" name="îṧlíḋè"/>
            <p:cNvSpPr/>
            <p:nvPr/>
          </p:nvSpPr>
          <p:spPr bwMode="auto">
            <a:xfrm>
              <a:off x="5440363" y="4997450"/>
              <a:ext cx="276225" cy="125413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4" name="iṥ1iḓe"/>
            <p:cNvSpPr/>
            <p:nvPr/>
          </p:nvSpPr>
          <p:spPr bwMode="auto">
            <a:xfrm>
              <a:off x="5770563" y="3670300"/>
              <a:ext cx="1514475" cy="88900"/>
            </a:xfrm>
            <a:prstGeom prst="rect">
              <a:avLst/>
            </a:prstGeom>
            <a:solidFill>
              <a:srgbClr val="D1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5" name="i$líḍê"/>
            <p:cNvSpPr/>
            <p:nvPr/>
          </p:nvSpPr>
          <p:spPr bwMode="auto">
            <a:xfrm>
              <a:off x="5770563" y="4284663"/>
              <a:ext cx="1514475" cy="98425"/>
            </a:xfrm>
            <a:prstGeom prst="rect">
              <a:avLst/>
            </a:prstGeom>
            <a:solidFill>
              <a:srgbClr val="D1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6" name="ïśḻîde"/>
            <p:cNvSpPr/>
            <p:nvPr/>
          </p:nvSpPr>
          <p:spPr bwMode="auto">
            <a:xfrm>
              <a:off x="6973888" y="3910013"/>
              <a:ext cx="1328738" cy="1327150"/>
            </a:xfrm>
            <a:custGeom>
              <a:avLst/>
              <a:gdLst>
                <a:gd name="T0" fmla="*/ 145 w 149"/>
                <a:gd name="T1" fmla="*/ 119 h 149"/>
                <a:gd name="T2" fmla="*/ 28 w 149"/>
                <a:gd name="T3" fmla="*/ 3 h 149"/>
                <a:gd name="T4" fmla="*/ 25 w 149"/>
                <a:gd name="T5" fmla="*/ 0 h 149"/>
                <a:gd name="T6" fmla="*/ 0 w 149"/>
                <a:gd name="T7" fmla="*/ 62 h 149"/>
                <a:gd name="T8" fmla="*/ 87 w 149"/>
                <a:gd name="T9" fmla="*/ 149 h 149"/>
                <a:gd name="T10" fmla="*/ 149 w 149"/>
                <a:gd name="T11" fmla="*/ 124 h 149"/>
                <a:gd name="T12" fmla="*/ 145 w 149"/>
                <a:gd name="T13" fmla="*/ 119 h 149"/>
                <a:gd name="T14" fmla="*/ 6 w 149"/>
                <a:gd name="T15" fmla="*/ 62 h 149"/>
                <a:gd name="T16" fmla="*/ 26 w 149"/>
                <a:gd name="T17" fmla="*/ 10 h 149"/>
                <a:gd name="T18" fmla="*/ 140 w 149"/>
                <a:gd name="T19" fmla="*/ 124 h 149"/>
                <a:gd name="T20" fmla="*/ 87 w 149"/>
                <a:gd name="T21" fmla="*/ 143 h 149"/>
                <a:gd name="T22" fmla="*/ 6 w 149"/>
                <a:gd name="T23" fmla="*/ 6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149">
                  <a:moveTo>
                    <a:pt x="145" y="119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0" y="16"/>
                    <a:pt x="0" y="38"/>
                    <a:pt x="0" y="62"/>
                  </a:cubicBezTo>
                  <a:cubicBezTo>
                    <a:pt x="0" y="110"/>
                    <a:pt x="39" y="149"/>
                    <a:pt x="87" y="149"/>
                  </a:cubicBezTo>
                  <a:cubicBezTo>
                    <a:pt x="111" y="149"/>
                    <a:pt x="133" y="140"/>
                    <a:pt x="149" y="124"/>
                  </a:cubicBezTo>
                  <a:cubicBezTo>
                    <a:pt x="145" y="119"/>
                    <a:pt x="145" y="119"/>
                    <a:pt x="145" y="119"/>
                  </a:cubicBezTo>
                  <a:moveTo>
                    <a:pt x="6" y="62"/>
                  </a:moveTo>
                  <a:cubicBezTo>
                    <a:pt x="6" y="42"/>
                    <a:pt x="13" y="24"/>
                    <a:pt x="26" y="10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26" y="136"/>
                    <a:pt x="107" y="143"/>
                    <a:pt x="87" y="143"/>
                  </a:cubicBezTo>
                  <a:cubicBezTo>
                    <a:pt x="43" y="143"/>
                    <a:pt x="6" y="107"/>
                    <a:pt x="6" y="62"/>
                  </a:cubicBezTo>
                </a:path>
              </a:pathLst>
            </a:custGeom>
            <a:solidFill>
              <a:srgbClr val="595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7" name="ïŝ1îḋê"/>
            <p:cNvSpPr/>
            <p:nvPr/>
          </p:nvSpPr>
          <p:spPr bwMode="auto">
            <a:xfrm>
              <a:off x="7080251" y="3794125"/>
              <a:ext cx="1346200" cy="1346200"/>
            </a:xfrm>
            <a:prstGeom prst="ellipse">
              <a:avLst/>
            </a:prstGeom>
            <a:solidFill>
              <a:srgbClr val="5099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8" name="îşļïḑè"/>
            <p:cNvSpPr/>
            <p:nvPr/>
          </p:nvSpPr>
          <p:spPr bwMode="auto">
            <a:xfrm>
              <a:off x="8123238" y="4489450"/>
              <a:ext cx="249238" cy="214313"/>
            </a:xfrm>
            <a:custGeom>
              <a:avLst/>
              <a:gdLst>
                <a:gd name="T0" fmla="*/ 26 w 28"/>
                <a:gd name="T1" fmla="*/ 15 h 24"/>
                <a:gd name="T2" fmla="*/ 19 w 28"/>
                <a:gd name="T3" fmla="*/ 22 h 24"/>
                <a:gd name="T4" fmla="*/ 10 w 28"/>
                <a:gd name="T5" fmla="*/ 22 h 24"/>
                <a:gd name="T6" fmla="*/ 4 w 28"/>
                <a:gd name="T7" fmla="*/ 21 h 24"/>
                <a:gd name="T8" fmla="*/ 1 w 28"/>
                <a:gd name="T9" fmla="*/ 11 h 24"/>
                <a:gd name="T10" fmla="*/ 6 w 28"/>
                <a:gd name="T11" fmla="*/ 1 h 24"/>
                <a:gd name="T12" fmla="*/ 8 w 28"/>
                <a:gd name="T13" fmla="*/ 10 h 24"/>
                <a:gd name="T14" fmla="*/ 9 w 28"/>
                <a:gd name="T15" fmla="*/ 16 h 24"/>
                <a:gd name="T16" fmla="*/ 15 w 28"/>
                <a:gd name="T17" fmla="*/ 15 h 24"/>
                <a:gd name="T18" fmla="*/ 26 w 28"/>
                <a:gd name="T19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4">
                  <a:moveTo>
                    <a:pt x="26" y="15"/>
                  </a:moveTo>
                  <a:cubicBezTo>
                    <a:pt x="28" y="17"/>
                    <a:pt x="25" y="24"/>
                    <a:pt x="19" y="22"/>
                  </a:cubicBezTo>
                  <a:cubicBezTo>
                    <a:pt x="16" y="21"/>
                    <a:pt x="12" y="22"/>
                    <a:pt x="10" y="22"/>
                  </a:cubicBezTo>
                  <a:cubicBezTo>
                    <a:pt x="7" y="22"/>
                    <a:pt x="5" y="22"/>
                    <a:pt x="4" y="21"/>
                  </a:cubicBezTo>
                  <a:cubicBezTo>
                    <a:pt x="1" y="20"/>
                    <a:pt x="3" y="13"/>
                    <a:pt x="1" y="11"/>
                  </a:cubicBezTo>
                  <a:cubicBezTo>
                    <a:pt x="0" y="8"/>
                    <a:pt x="5" y="0"/>
                    <a:pt x="6" y="1"/>
                  </a:cubicBezTo>
                  <a:cubicBezTo>
                    <a:pt x="8" y="1"/>
                    <a:pt x="3" y="9"/>
                    <a:pt x="8" y="10"/>
                  </a:cubicBezTo>
                  <a:cubicBezTo>
                    <a:pt x="13" y="12"/>
                    <a:pt x="8" y="12"/>
                    <a:pt x="9" y="16"/>
                  </a:cubicBezTo>
                  <a:cubicBezTo>
                    <a:pt x="11" y="20"/>
                    <a:pt x="12" y="20"/>
                    <a:pt x="15" y="15"/>
                  </a:cubicBezTo>
                  <a:cubicBezTo>
                    <a:pt x="17" y="11"/>
                    <a:pt x="24" y="11"/>
                    <a:pt x="26" y="15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9" name="ïṡḻiḍe"/>
            <p:cNvSpPr/>
            <p:nvPr/>
          </p:nvSpPr>
          <p:spPr bwMode="auto">
            <a:xfrm>
              <a:off x="7356476" y="4640263"/>
              <a:ext cx="695325" cy="320675"/>
            </a:xfrm>
            <a:custGeom>
              <a:avLst/>
              <a:gdLst>
                <a:gd name="T0" fmla="*/ 34 w 78"/>
                <a:gd name="T1" fmla="*/ 3 h 36"/>
                <a:gd name="T2" fmla="*/ 13 w 78"/>
                <a:gd name="T3" fmla="*/ 8 h 36"/>
                <a:gd name="T4" fmla="*/ 18 w 78"/>
                <a:gd name="T5" fmla="*/ 18 h 36"/>
                <a:gd name="T6" fmla="*/ 2 w 78"/>
                <a:gd name="T7" fmla="*/ 27 h 36"/>
                <a:gd name="T8" fmla="*/ 24 w 78"/>
                <a:gd name="T9" fmla="*/ 31 h 36"/>
                <a:gd name="T10" fmla="*/ 38 w 78"/>
                <a:gd name="T11" fmla="*/ 30 h 36"/>
                <a:gd name="T12" fmla="*/ 56 w 78"/>
                <a:gd name="T13" fmla="*/ 17 h 36"/>
                <a:gd name="T14" fmla="*/ 66 w 78"/>
                <a:gd name="T15" fmla="*/ 4 h 36"/>
                <a:gd name="T16" fmla="*/ 46 w 78"/>
                <a:gd name="T17" fmla="*/ 7 h 36"/>
                <a:gd name="T18" fmla="*/ 34 w 78"/>
                <a:gd name="T1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36">
                  <a:moveTo>
                    <a:pt x="34" y="3"/>
                  </a:moveTo>
                  <a:cubicBezTo>
                    <a:pt x="31" y="6"/>
                    <a:pt x="15" y="7"/>
                    <a:pt x="13" y="8"/>
                  </a:cubicBezTo>
                  <a:cubicBezTo>
                    <a:pt x="12" y="10"/>
                    <a:pt x="16" y="14"/>
                    <a:pt x="18" y="18"/>
                  </a:cubicBezTo>
                  <a:cubicBezTo>
                    <a:pt x="20" y="21"/>
                    <a:pt x="3" y="23"/>
                    <a:pt x="2" y="27"/>
                  </a:cubicBezTo>
                  <a:cubicBezTo>
                    <a:pt x="0" y="31"/>
                    <a:pt x="19" y="34"/>
                    <a:pt x="24" y="31"/>
                  </a:cubicBezTo>
                  <a:cubicBezTo>
                    <a:pt x="29" y="27"/>
                    <a:pt x="29" y="36"/>
                    <a:pt x="38" y="30"/>
                  </a:cubicBezTo>
                  <a:cubicBezTo>
                    <a:pt x="48" y="24"/>
                    <a:pt x="48" y="14"/>
                    <a:pt x="56" y="17"/>
                  </a:cubicBezTo>
                  <a:cubicBezTo>
                    <a:pt x="64" y="19"/>
                    <a:pt x="78" y="6"/>
                    <a:pt x="66" y="4"/>
                  </a:cubicBezTo>
                  <a:cubicBezTo>
                    <a:pt x="55" y="3"/>
                    <a:pt x="53" y="15"/>
                    <a:pt x="46" y="7"/>
                  </a:cubicBezTo>
                  <a:cubicBezTo>
                    <a:pt x="39" y="0"/>
                    <a:pt x="34" y="3"/>
                    <a:pt x="34" y="3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0" name="îṡḻídê"/>
            <p:cNvSpPr/>
            <p:nvPr/>
          </p:nvSpPr>
          <p:spPr bwMode="auto">
            <a:xfrm>
              <a:off x="7954963" y="3883025"/>
              <a:ext cx="311150" cy="169863"/>
            </a:xfrm>
            <a:custGeom>
              <a:avLst/>
              <a:gdLst>
                <a:gd name="T0" fmla="*/ 15 w 35"/>
                <a:gd name="T1" fmla="*/ 0 h 19"/>
                <a:gd name="T2" fmla="*/ 35 w 35"/>
                <a:gd name="T3" fmla="*/ 16 h 19"/>
                <a:gd name="T4" fmla="*/ 29 w 35"/>
                <a:gd name="T5" fmla="*/ 16 h 19"/>
                <a:gd name="T6" fmla="*/ 24 w 35"/>
                <a:gd name="T7" fmla="*/ 15 h 19"/>
                <a:gd name="T8" fmla="*/ 1 w 35"/>
                <a:gd name="T9" fmla="*/ 12 h 19"/>
                <a:gd name="T10" fmla="*/ 17 w 35"/>
                <a:gd name="T11" fmla="*/ 2 h 19"/>
                <a:gd name="T12" fmla="*/ 15 w 35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9">
                  <a:moveTo>
                    <a:pt x="15" y="0"/>
                  </a:moveTo>
                  <a:cubicBezTo>
                    <a:pt x="23" y="4"/>
                    <a:pt x="29" y="10"/>
                    <a:pt x="35" y="16"/>
                  </a:cubicBezTo>
                  <a:cubicBezTo>
                    <a:pt x="32" y="17"/>
                    <a:pt x="30" y="16"/>
                    <a:pt x="29" y="16"/>
                  </a:cubicBezTo>
                  <a:cubicBezTo>
                    <a:pt x="27" y="15"/>
                    <a:pt x="26" y="14"/>
                    <a:pt x="24" y="15"/>
                  </a:cubicBezTo>
                  <a:cubicBezTo>
                    <a:pt x="18" y="19"/>
                    <a:pt x="0" y="16"/>
                    <a:pt x="1" y="12"/>
                  </a:cubicBezTo>
                  <a:cubicBezTo>
                    <a:pt x="2" y="7"/>
                    <a:pt x="19" y="6"/>
                    <a:pt x="17" y="2"/>
                  </a:cubicBezTo>
                  <a:cubicBezTo>
                    <a:pt x="17" y="2"/>
                    <a:pt x="16" y="1"/>
                    <a:pt x="15" y="0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1" name="ísḷïḍè"/>
            <p:cNvSpPr/>
            <p:nvPr/>
          </p:nvSpPr>
          <p:spPr bwMode="auto">
            <a:xfrm>
              <a:off x="7383463" y="3794125"/>
              <a:ext cx="596900" cy="241300"/>
            </a:xfrm>
            <a:custGeom>
              <a:avLst/>
              <a:gdLst>
                <a:gd name="T0" fmla="*/ 14 w 67"/>
                <a:gd name="T1" fmla="*/ 5 h 27"/>
                <a:gd name="T2" fmla="*/ 41 w 67"/>
                <a:gd name="T3" fmla="*/ 0 h 27"/>
                <a:gd name="T4" fmla="*/ 47 w 67"/>
                <a:gd name="T5" fmla="*/ 0 h 27"/>
                <a:gd name="T6" fmla="*/ 51 w 67"/>
                <a:gd name="T7" fmla="*/ 0 h 27"/>
                <a:gd name="T8" fmla="*/ 67 w 67"/>
                <a:gd name="T9" fmla="*/ 4 h 27"/>
                <a:gd name="T10" fmla="*/ 55 w 67"/>
                <a:gd name="T11" fmla="*/ 8 h 27"/>
                <a:gd name="T12" fmla="*/ 38 w 67"/>
                <a:gd name="T13" fmla="*/ 21 h 27"/>
                <a:gd name="T14" fmla="*/ 23 w 67"/>
                <a:gd name="T15" fmla="*/ 21 h 27"/>
                <a:gd name="T16" fmla="*/ 1 w 67"/>
                <a:gd name="T17" fmla="*/ 18 h 27"/>
                <a:gd name="T18" fmla="*/ 17 w 67"/>
                <a:gd name="T19" fmla="*/ 8 h 27"/>
                <a:gd name="T20" fmla="*/ 14 w 67"/>
                <a:gd name="T21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27">
                  <a:moveTo>
                    <a:pt x="14" y="5"/>
                  </a:moveTo>
                  <a:cubicBezTo>
                    <a:pt x="23" y="1"/>
                    <a:pt x="32" y="0"/>
                    <a:pt x="41" y="0"/>
                  </a:cubicBezTo>
                  <a:cubicBezTo>
                    <a:pt x="43" y="0"/>
                    <a:pt x="45" y="0"/>
                    <a:pt x="47" y="0"/>
                  </a:cubicBezTo>
                  <a:cubicBezTo>
                    <a:pt x="49" y="1"/>
                    <a:pt x="50" y="1"/>
                    <a:pt x="51" y="0"/>
                  </a:cubicBezTo>
                  <a:cubicBezTo>
                    <a:pt x="56" y="1"/>
                    <a:pt x="62" y="2"/>
                    <a:pt x="67" y="4"/>
                  </a:cubicBezTo>
                  <a:cubicBezTo>
                    <a:pt x="64" y="7"/>
                    <a:pt x="59" y="9"/>
                    <a:pt x="55" y="8"/>
                  </a:cubicBezTo>
                  <a:cubicBezTo>
                    <a:pt x="48" y="5"/>
                    <a:pt x="47" y="15"/>
                    <a:pt x="38" y="21"/>
                  </a:cubicBezTo>
                  <a:cubicBezTo>
                    <a:pt x="29" y="27"/>
                    <a:pt x="29" y="18"/>
                    <a:pt x="23" y="21"/>
                  </a:cubicBezTo>
                  <a:cubicBezTo>
                    <a:pt x="18" y="25"/>
                    <a:pt x="0" y="22"/>
                    <a:pt x="1" y="18"/>
                  </a:cubicBezTo>
                  <a:cubicBezTo>
                    <a:pt x="2" y="13"/>
                    <a:pt x="19" y="12"/>
                    <a:pt x="17" y="8"/>
                  </a:cubicBezTo>
                  <a:cubicBezTo>
                    <a:pt x="16" y="7"/>
                    <a:pt x="15" y="6"/>
                    <a:pt x="14" y="5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2" name="iSḷíḑè"/>
            <p:cNvSpPr/>
            <p:nvPr/>
          </p:nvSpPr>
          <p:spPr bwMode="auto">
            <a:xfrm>
              <a:off x="7250113" y="4748213"/>
              <a:ext cx="177800" cy="115888"/>
            </a:xfrm>
            <a:custGeom>
              <a:avLst/>
              <a:gdLst>
                <a:gd name="T0" fmla="*/ 11 w 20"/>
                <a:gd name="T1" fmla="*/ 0 h 13"/>
                <a:gd name="T2" fmla="*/ 5 w 20"/>
                <a:gd name="T3" fmla="*/ 5 h 13"/>
                <a:gd name="T4" fmla="*/ 0 w 20"/>
                <a:gd name="T5" fmla="*/ 12 h 13"/>
                <a:gd name="T6" fmla="*/ 13 w 20"/>
                <a:gd name="T7" fmla="*/ 7 h 13"/>
                <a:gd name="T8" fmla="*/ 20 w 20"/>
                <a:gd name="T9" fmla="*/ 4 h 13"/>
                <a:gd name="T10" fmla="*/ 14 w 20"/>
                <a:gd name="T11" fmla="*/ 2 h 13"/>
                <a:gd name="T12" fmla="*/ 11 w 2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3">
                  <a:moveTo>
                    <a:pt x="11" y="0"/>
                  </a:moveTo>
                  <a:cubicBezTo>
                    <a:pt x="8" y="2"/>
                    <a:pt x="5" y="1"/>
                    <a:pt x="5" y="5"/>
                  </a:cubicBezTo>
                  <a:cubicBezTo>
                    <a:pt x="4" y="8"/>
                    <a:pt x="0" y="10"/>
                    <a:pt x="0" y="12"/>
                  </a:cubicBezTo>
                  <a:cubicBezTo>
                    <a:pt x="0" y="13"/>
                    <a:pt x="10" y="7"/>
                    <a:pt x="13" y="7"/>
                  </a:cubicBezTo>
                  <a:cubicBezTo>
                    <a:pt x="17" y="7"/>
                    <a:pt x="20" y="6"/>
                    <a:pt x="20" y="4"/>
                  </a:cubicBezTo>
                  <a:cubicBezTo>
                    <a:pt x="19" y="2"/>
                    <a:pt x="15" y="4"/>
                    <a:pt x="14" y="2"/>
                  </a:cubicBezTo>
                  <a:cubicBezTo>
                    <a:pt x="13" y="1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3" name="íṩliḑé"/>
            <p:cNvSpPr/>
            <p:nvPr/>
          </p:nvSpPr>
          <p:spPr bwMode="auto">
            <a:xfrm>
              <a:off x="7696201" y="4489450"/>
              <a:ext cx="106363" cy="53975"/>
            </a:xfrm>
            <a:custGeom>
              <a:avLst/>
              <a:gdLst>
                <a:gd name="T0" fmla="*/ 5 w 12"/>
                <a:gd name="T1" fmla="*/ 0 h 6"/>
                <a:gd name="T2" fmla="*/ 2 w 12"/>
                <a:gd name="T3" fmla="*/ 3 h 6"/>
                <a:gd name="T4" fmla="*/ 6 w 12"/>
                <a:gd name="T5" fmla="*/ 3 h 6"/>
                <a:gd name="T6" fmla="*/ 11 w 12"/>
                <a:gd name="T7" fmla="*/ 4 h 6"/>
                <a:gd name="T8" fmla="*/ 5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5" y="0"/>
                  </a:moveTo>
                  <a:cubicBezTo>
                    <a:pt x="3" y="1"/>
                    <a:pt x="0" y="1"/>
                    <a:pt x="2" y="3"/>
                  </a:cubicBezTo>
                  <a:cubicBezTo>
                    <a:pt x="4" y="5"/>
                    <a:pt x="5" y="2"/>
                    <a:pt x="6" y="3"/>
                  </a:cubicBezTo>
                  <a:cubicBezTo>
                    <a:pt x="8" y="4"/>
                    <a:pt x="10" y="6"/>
                    <a:pt x="11" y="4"/>
                  </a:cubicBezTo>
                  <a:cubicBezTo>
                    <a:pt x="12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4" name="í$ļîḑê"/>
            <p:cNvSpPr/>
            <p:nvPr/>
          </p:nvSpPr>
          <p:spPr bwMode="auto">
            <a:xfrm>
              <a:off x="7820026" y="3963988"/>
              <a:ext cx="98425" cy="53975"/>
            </a:xfrm>
            <a:custGeom>
              <a:avLst/>
              <a:gdLst>
                <a:gd name="T0" fmla="*/ 4 w 11"/>
                <a:gd name="T1" fmla="*/ 1 h 6"/>
                <a:gd name="T2" fmla="*/ 2 w 11"/>
                <a:gd name="T3" fmla="*/ 4 h 6"/>
                <a:gd name="T4" fmla="*/ 5 w 11"/>
                <a:gd name="T5" fmla="*/ 4 h 6"/>
                <a:gd name="T6" fmla="*/ 10 w 11"/>
                <a:gd name="T7" fmla="*/ 4 h 6"/>
                <a:gd name="T8" fmla="*/ 4 w 11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4" y="1"/>
                  </a:moveTo>
                  <a:cubicBezTo>
                    <a:pt x="2" y="2"/>
                    <a:pt x="0" y="2"/>
                    <a:pt x="2" y="4"/>
                  </a:cubicBezTo>
                  <a:cubicBezTo>
                    <a:pt x="4" y="5"/>
                    <a:pt x="4" y="3"/>
                    <a:pt x="5" y="4"/>
                  </a:cubicBezTo>
                  <a:cubicBezTo>
                    <a:pt x="7" y="5"/>
                    <a:pt x="9" y="6"/>
                    <a:pt x="10" y="4"/>
                  </a:cubicBezTo>
                  <a:cubicBezTo>
                    <a:pt x="11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5" name="ïṣḷïďé"/>
            <p:cNvSpPr/>
            <p:nvPr/>
          </p:nvSpPr>
          <p:spPr bwMode="auto">
            <a:xfrm>
              <a:off x="7748588" y="4062413"/>
              <a:ext cx="169863" cy="204788"/>
            </a:xfrm>
            <a:custGeom>
              <a:avLst/>
              <a:gdLst>
                <a:gd name="T0" fmla="*/ 8 w 19"/>
                <a:gd name="T1" fmla="*/ 3 h 23"/>
                <a:gd name="T2" fmla="*/ 2 w 19"/>
                <a:gd name="T3" fmla="*/ 10 h 23"/>
                <a:gd name="T4" fmla="*/ 4 w 19"/>
                <a:gd name="T5" fmla="*/ 19 h 23"/>
                <a:gd name="T6" fmla="*/ 12 w 19"/>
                <a:gd name="T7" fmla="*/ 17 h 23"/>
                <a:gd name="T8" fmla="*/ 16 w 19"/>
                <a:gd name="T9" fmla="*/ 14 h 23"/>
                <a:gd name="T10" fmla="*/ 19 w 19"/>
                <a:gd name="T11" fmla="*/ 10 h 23"/>
                <a:gd name="T12" fmla="*/ 8 w 19"/>
                <a:gd name="T13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">
                  <a:moveTo>
                    <a:pt x="8" y="3"/>
                  </a:moveTo>
                  <a:cubicBezTo>
                    <a:pt x="7" y="4"/>
                    <a:pt x="1" y="5"/>
                    <a:pt x="2" y="10"/>
                  </a:cubicBezTo>
                  <a:cubicBezTo>
                    <a:pt x="3" y="16"/>
                    <a:pt x="7" y="15"/>
                    <a:pt x="4" y="19"/>
                  </a:cubicBezTo>
                  <a:cubicBezTo>
                    <a:pt x="0" y="23"/>
                    <a:pt x="11" y="21"/>
                    <a:pt x="12" y="17"/>
                  </a:cubicBezTo>
                  <a:cubicBezTo>
                    <a:pt x="13" y="13"/>
                    <a:pt x="13" y="13"/>
                    <a:pt x="16" y="14"/>
                  </a:cubicBezTo>
                  <a:cubicBezTo>
                    <a:pt x="19" y="15"/>
                    <a:pt x="19" y="13"/>
                    <a:pt x="19" y="10"/>
                  </a:cubicBezTo>
                  <a:cubicBezTo>
                    <a:pt x="19" y="6"/>
                    <a:pt x="12" y="0"/>
                    <a:pt x="8" y="3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6" name="iṩḷiḋe"/>
            <p:cNvSpPr/>
            <p:nvPr/>
          </p:nvSpPr>
          <p:spPr bwMode="auto">
            <a:xfrm>
              <a:off x="7793038" y="4275138"/>
              <a:ext cx="26988" cy="19050"/>
            </a:xfrm>
            <a:custGeom>
              <a:avLst/>
              <a:gdLst>
                <a:gd name="T0" fmla="*/ 1 w 3"/>
                <a:gd name="T1" fmla="*/ 0 h 2"/>
                <a:gd name="T2" fmla="*/ 1 w 3"/>
                <a:gd name="T3" fmla="*/ 2 h 2"/>
                <a:gd name="T4" fmla="*/ 3 w 3"/>
                <a:gd name="T5" fmla="*/ 1 h 2"/>
                <a:gd name="T6" fmla="*/ 2 w 3"/>
                <a:gd name="T7" fmla="*/ 0 h 2"/>
                <a:gd name="T8" fmla="*/ 1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0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7" name="iṣļíḓé"/>
            <p:cNvSpPr/>
            <p:nvPr/>
          </p:nvSpPr>
          <p:spPr bwMode="auto">
            <a:xfrm>
              <a:off x="8310563" y="4400550"/>
              <a:ext cx="17463" cy="1746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1 w 2"/>
                <a:gd name="T7" fmla="*/ 2 h 2"/>
                <a:gd name="T8" fmla="*/ 1 w 2"/>
                <a:gd name="T9" fmla="*/ 1 h 2"/>
                <a:gd name="T10" fmla="*/ 2 w 2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2"/>
                    <a:pt x="2" y="1"/>
                    <a:pt x="2" y="1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8" name="îṣḻíďe"/>
            <p:cNvSpPr/>
            <p:nvPr/>
          </p:nvSpPr>
          <p:spPr bwMode="auto">
            <a:xfrm>
              <a:off x="8275638" y="4479925"/>
              <a:ext cx="61913" cy="36513"/>
            </a:xfrm>
            <a:custGeom>
              <a:avLst/>
              <a:gdLst>
                <a:gd name="T0" fmla="*/ 4 w 7"/>
                <a:gd name="T1" fmla="*/ 1 h 4"/>
                <a:gd name="T2" fmla="*/ 2 w 7"/>
                <a:gd name="T3" fmla="*/ 2 h 4"/>
                <a:gd name="T4" fmla="*/ 6 w 7"/>
                <a:gd name="T5" fmla="*/ 3 h 4"/>
                <a:gd name="T6" fmla="*/ 7 w 7"/>
                <a:gd name="T7" fmla="*/ 1 h 4"/>
                <a:gd name="T8" fmla="*/ 6 w 7"/>
                <a:gd name="T9" fmla="*/ 0 h 4"/>
                <a:gd name="T10" fmla="*/ 4 w 7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4">
                  <a:moveTo>
                    <a:pt x="4" y="1"/>
                  </a:moveTo>
                  <a:cubicBezTo>
                    <a:pt x="2" y="1"/>
                    <a:pt x="0" y="2"/>
                    <a:pt x="2" y="2"/>
                  </a:cubicBezTo>
                  <a:cubicBezTo>
                    <a:pt x="4" y="3"/>
                    <a:pt x="5" y="4"/>
                    <a:pt x="6" y="3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4" y="1"/>
                    <a:pt x="4" y="1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9" name="ïṣḻiďê"/>
            <p:cNvSpPr/>
            <p:nvPr/>
          </p:nvSpPr>
          <p:spPr bwMode="auto">
            <a:xfrm>
              <a:off x="8239126" y="4479925"/>
              <a:ext cx="36513" cy="26988"/>
            </a:xfrm>
            <a:custGeom>
              <a:avLst/>
              <a:gdLst>
                <a:gd name="T0" fmla="*/ 1 w 4"/>
                <a:gd name="T1" fmla="*/ 1 h 3"/>
                <a:gd name="T2" fmla="*/ 1 w 4"/>
                <a:gd name="T3" fmla="*/ 3 h 3"/>
                <a:gd name="T4" fmla="*/ 2 w 4"/>
                <a:gd name="T5" fmla="*/ 2 h 3"/>
                <a:gd name="T6" fmla="*/ 4 w 4"/>
                <a:gd name="T7" fmla="*/ 1 h 3"/>
                <a:gd name="T8" fmla="*/ 2 w 4"/>
                <a:gd name="T9" fmla="*/ 1 h 3"/>
                <a:gd name="T10" fmla="*/ 1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1" y="1"/>
                  </a:moveTo>
                  <a:cubicBezTo>
                    <a:pt x="1" y="2"/>
                    <a:pt x="0" y="2"/>
                    <a:pt x="1" y="3"/>
                  </a:cubicBezTo>
                  <a:cubicBezTo>
                    <a:pt x="1" y="3"/>
                    <a:pt x="1" y="3"/>
                    <a:pt x="2" y="2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3" y="0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0" name="íṣļïdé"/>
            <p:cNvSpPr/>
            <p:nvPr/>
          </p:nvSpPr>
          <p:spPr bwMode="auto">
            <a:xfrm>
              <a:off x="8293101" y="4427538"/>
              <a:ext cx="44450" cy="44450"/>
            </a:xfrm>
            <a:custGeom>
              <a:avLst/>
              <a:gdLst>
                <a:gd name="T0" fmla="*/ 2 w 5"/>
                <a:gd name="T1" fmla="*/ 2 h 5"/>
                <a:gd name="T2" fmla="*/ 0 w 5"/>
                <a:gd name="T3" fmla="*/ 3 h 5"/>
                <a:gd name="T4" fmla="*/ 3 w 5"/>
                <a:gd name="T5" fmla="*/ 4 h 5"/>
                <a:gd name="T6" fmla="*/ 3 w 5"/>
                <a:gd name="T7" fmla="*/ 2 h 5"/>
                <a:gd name="T8" fmla="*/ 3 w 5"/>
                <a:gd name="T9" fmla="*/ 2 h 5"/>
                <a:gd name="T10" fmla="*/ 5 w 5"/>
                <a:gd name="T11" fmla="*/ 1 h 5"/>
                <a:gd name="T12" fmla="*/ 4 w 5"/>
                <a:gd name="T13" fmla="*/ 1 h 5"/>
                <a:gd name="T14" fmla="*/ 2 w 5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2" y="5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5" y="2"/>
                    <a:pt x="5" y="1"/>
                  </a:cubicBezTo>
                  <a:cubicBezTo>
                    <a:pt x="5" y="1"/>
                    <a:pt x="4" y="0"/>
                    <a:pt x="4" y="1"/>
                  </a:cubicBezTo>
                  <a:cubicBezTo>
                    <a:pt x="3" y="1"/>
                    <a:pt x="2" y="2"/>
                    <a:pt x="2" y="2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1" name="î$liḋe"/>
            <p:cNvSpPr/>
            <p:nvPr/>
          </p:nvSpPr>
          <p:spPr bwMode="auto">
            <a:xfrm>
              <a:off x="8078788" y="4560888"/>
              <a:ext cx="36513" cy="71438"/>
            </a:xfrm>
            <a:custGeom>
              <a:avLst/>
              <a:gdLst>
                <a:gd name="T0" fmla="*/ 2 w 4"/>
                <a:gd name="T1" fmla="*/ 2 h 8"/>
                <a:gd name="T2" fmla="*/ 2 w 4"/>
                <a:gd name="T3" fmla="*/ 5 h 8"/>
                <a:gd name="T4" fmla="*/ 0 w 4"/>
                <a:gd name="T5" fmla="*/ 7 h 8"/>
                <a:gd name="T6" fmla="*/ 4 w 4"/>
                <a:gd name="T7" fmla="*/ 6 h 8"/>
                <a:gd name="T8" fmla="*/ 4 w 4"/>
                <a:gd name="T9" fmla="*/ 3 h 8"/>
                <a:gd name="T10" fmla="*/ 3 w 4"/>
                <a:gd name="T11" fmla="*/ 0 h 8"/>
                <a:gd name="T12" fmla="*/ 2 w 4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2"/>
                  </a:moveTo>
                  <a:cubicBezTo>
                    <a:pt x="2" y="3"/>
                    <a:pt x="2" y="4"/>
                    <a:pt x="2" y="5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1" y="7"/>
                    <a:pt x="3" y="8"/>
                    <a:pt x="4" y="6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3" y="3"/>
                    <a:pt x="3" y="0"/>
                    <a:pt x="3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2" name="îs1iďê"/>
            <p:cNvSpPr/>
            <p:nvPr/>
          </p:nvSpPr>
          <p:spPr bwMode="auto">
            <a:xfrm>
              <a:off x="8070851" y="4640263"/>
              <a:ext cx="34925" cy="26988"/>
            </a:xfrm>
            <a:custGeom>
              <a:avLst/>
              <a:gdLst>
                <a:gd name="T0" fmla="*/ 1 w 4"/>
                <a:gd name="T1" fmla="*/ 1 h 3"/>
                <a:gd name="T2" fmla="*/ 2 w 4"/>
                <a:gd name="T3" fmla="*/ 3 h 3"/>
                <a:gd name="T4" fmla="*/ 3 w 4"/>
                <a:gd name="T5" fmla="*/ 1 h 3"/>
                <a:gd name="T6" fmla="*/ 1 w 4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1" y="1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4" y="1"/>
                    <a:pt x="3" y="1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3" name="isľidê"/>
            <p:cNvSpPr/>
            <p:nvPr/>
          </p:nvSpPr>
          <p:spPr bwMode="auto">
            <a:xfrm>
              <a:off x="8115301" y="4694238"/>
              <a:ext cx="25400" cy="26988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3 h 3"/>
                <a:gd name="T4" fmla="*/ 2 w 3"/>
                <a:gd name="T5" fmla="*/ 1 h 3"/>
                <a:gd name="T6" fmla="*/ 0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4" name="iṥļîde"/>
            <p:cNvSpPr/>
            <p:nvPr/>
          </p:nvSpPr>
          <p:spPr bwMode="auto">
            <a:xfrm>
              <a:off x="7908926" y="4765675"/>
              <a:ext cx="134938" cy="98425"/>
            </a:xfrm>
            <a:custGeom>
              <a:avLst/>
              <a:gdLst>
                <a:gd name="T0" fmla="*/ 8 w 15"/>
                <a:gd name="T1" fmla="*/ 2 h 11"/>
                <a:gd name="T2" fmla="*/ 0 w 15"/>
                <a:gd name="T3" fmla="*/ 6 h 11"/>
                <a:gd name="T4" fmla="*/ 3 w 15"/>
                <a:gd name="T5" fmla="*/ 9 h 11"/>
                <a:gd name="T6" fmla="*/ 9 w 15"/>
                <a:gd name="T7" fmla="*/ 5 h 11"/>
                <a:gd name="T8" fmla="*/ 15 w 15"/>
                <a:gd name="T9" fmla="*/ 1 h 11"/>
                <a:gd name="T10" fmla="*/ 11 w 15"/>
                <a:gd name="T11" fmla="*/ 2 h 11"/>
                <a:gd name="T12" fmla="*/ 8 w 15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1">
                  <a:moveTo>
                    <a:pt x="8" y="2"/>
                  </a:moveTo>
                  <a:cubicBezTo>
                    <a:pt x="6" y="4"/>
                    <a:pt x="0" y="4"/>
                    <a:pt x="0" y="6"/>
                  </a:cubicBezTo>
                  <a:cubicBezTo>
                    <a:pt x="0" y="7"/>
                    <a:pt x="0" y="11"/>
                    <a:pt x="3" y="9"/>
                  </a:cubicBezTo>
                  <a:cubicBezTo>
                    <a:pt x="6" y="8"/>
                    <a:pt x="4" y="6"/>
                    <a:pt x="9" y="5"/>
                  </a:cubicBezTo>
                  <a:cubicBezTo>
                    <a:pt x="15" y="4"/>
                    <a:pt x="15" y="1"/>
                    <a:pt x="15" y="1"/>
                  </a:cubicBezTo>
                  <a:cubicBezTo>
                    <a:pt x="15" y="0"/>
                    <a:pt x="13" y="1"/>
                    <a:pt x="11" y="2"/>
                  </a:cubicBezTo>
                  <a:cubicBezTo>
                    <a:pt x="10" y="2"/>
                    <a:pt x="8" y="2"/>
                    <a:pt x="8" y="2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5" name="ïṧľïḓé"/>
            <p:cNvSpPr/>
            <p:nvPr/>
          </p:nvSpPr>
          <p:spPr bwMode="auto">
            <a:xfrm>
              <a:off x="8061326" y="4730750"/>
              <a:ext cx="34925" cy="34925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1 w 4"/>
                <a:gd name="T5" fmla="*/ 4 h 4"/>
                <a:gd name="T6" fmla="*/ 3 w 4"/>
                <a:gd name="T7" fmla="*/ 2 h 4"/>
                <a:gd name="T8" fmla="*/ 4 w 4"/>
                <a:gd name="T9" fmla="*/ 1 h 4"/>
                <a:gd name="T10" fmla="*/ 4 w 4"/>
                <a:gd name="T11" fmla="*/ 0 h 4"/>
                <a:gd name="T12" fmla="*/ 2 w 4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6" name="îṡļïḓé"/>
            <p:cNvSpPr/>
            <p:nvPr/>
          </p:nvSpPr>
          <p:spPr bwMode="auto">
            <a:xfrm>
              <a:off x="7607301" y="4846638"/>
              <a:ext cx="257175" cy="168275"/>
            </a:xfrm>
            <a:custGeom>
              <a:avLst/>
              <a:gdLst>
                <a:gd name="T0" fmla="*/ 17 w 29"/>
                <a:gd name="T1" fmla="*/ 10 h 19"/>
                <a:gd name="T2" fmla="*/ 5 w 29"/>
                <a:gd name="T3" fmla="*/ 14 h 19"/>
                <a:gd name="T4" fmla="*/ 1 w 29"/>
                <a:gd name="T5" fmla="*/ 18 h 19"/>
                <a:gd name="T6" fmla="*/ 6 w 29"/>
                <a:gd name="T7" fmla="*/ 18 h 19"/>
                <a:gd name="T8" fmla="*/ 12 w 29"/>
                <a:gd name="T9" fmla="*/ 17 h 19"/>
                <a:gd name="T10" fmla="*/ 16 w 29"/>
                <a:gd name="T11" fmla="*/ 16 h 19"/>
                <a:gd name="T12" fmla="*/ 19 w 29"/>
                <a:gd name="T13" fmla="*/ 15 h 19"/>
                <a:gd name="T14" fmla="*/ 27 w 29"/>
                <a:gd name="T15" fmla="*/ 7 h 19"/>
                <a:gd name="T16" fmla="*/ 27 w 29"/>
                <a:gd name="T17" fmla="*/ 2 h 19"/>
                <a:gd name="T18" fmla="*/ 22 w 29"/>
                <a:gd name="T19" fmla="*/ 3 h 19"/>
                <a:gd name="T20" fmla="*/ 17 w 29"/>
                <a:gd name="T21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9">
                  <a:moveTo>
                    <a:pt x="17" y="10"/>
                  </a:moveTo>
                  <a:cubicBezTo>
                    <a:pt x="16" y="11"/>
                    <a:pt x="8" y="13"/>
                    <a:pt x="5" y="14"/>
                  </a:cubicBezTo>
                  <a:cubicBezTo>
                    <a:pt x="3" y="15"/>
                    <a:pt x="0" y="17"/>
                    <a:pt x="1" y="18"/>
                  </a:cubicBezTo>
                  <a:cubicBezTo>
                    <a:pt x="2" y="19"/>
                    <a:pt x="4" y="18"/>
                    <a:pt x="6" y="18"/>
                  </a:cubicBezTo>
                  <a:cubicBezTo>
                    <a:pt x="8" y="17"/>
                    <a:pt x="10" y="17"/>
                    <a:pt x="12" y="17"/>
                  </a:cubicBezTo>
                  <a:cubicBezTo>
                    <a:pt x="14" y="18"/>
                    <a:pt x="15" y="17"/>
                    <a:pt x="16" y="16"/>
                  </a:cubicBezTo>
                  <a:cubicBezTo>
                    <a:pt x="17" y="15"/>
                    <a:pt x="18" y="14"/>
                    <a:pt x="19" y="15"/>
                  </a:cubicBezTo>
                  <a:cubicBezTo>
                    <a:pt x="23" y="15"/>
                    <a:pt x="26" y="9"/>
                    <a:pt x="27" y="7"/>
                  </a:cubicBezTo>
                  <a:cubicBezTo>
                    <a:pt x="28" y="5"/>
                    <a:pt x="26" y="3"/>
                    <a:pt x="27" y="2"/>
                  </a:cubicBezTo>
                  <a:cubicBezTo>
                    <a:pt x="29" y="0"/>
                    <a:pt x="22" y="1"/>
                    <a:pt x="22" y="3"/>
                  </a:cubicBezTo>
                  <a:cubicBezTo>
                    <a:pt x="21" y="5"/>
                    <a:pt x="17" y="10"/>
                    <a:pt x="17" y="10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7" name="íṣľïḓê"/>
            <p:cNvSpPr/>
            <p:nvPr/>
          </p:nvSpPr>
          <p:spPr bwMode="auto">
            <a:xfrm>
              <a:off x="7864476" y="4943475"/>
              <a:ext cx="36513" cy="26988"/>
            </a:xfrm>
            <a:custGeom>
              <a:avLst/>
              <a:gdLst>
                <a:gd name="T0" fmla="*/ 1 w 4"/>
                <a:gd name="T1" fmla="*/ 0 h 3"/>
                <a:gd name="T2" fmla="*/ 2 w 4"/>
                <a:gd name="T3" fmla="*/ 2 h 3"/>
                <a:gd name="T4" fmla="*/ 4 w 4"/>
                <a:gd name="T5" fmla="*/ 1 h 3"/>
                <a:gd name="T6" fmla="*/ 3 w 4"/>
                <a:gd name="T7" fmla="*/ 0 h 3"/>
                <a:gd name="T8" fmla="*/ 2 w 4"/>
                <a:gd name="T9" fmla="*/ 0 h 3"/>
                <a:gd name="T10" fmla="*/ 1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cubicBezTo>
                    <a:pt x="0" y="2"/>
                    <a:pt x="1" y="3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8" name="ïŝḷidê"/>
            <p:cNvSpPr/>
            <p:nvPr/>
          </p:nvSpPr>
          <p:spPr bwMode="auto">
            <a:xfrm>
              <a:off x="7704138" y="5024438"/>
              <a:ext cx="80963" cy="34925"/>
            </a:xfrm>
            <a:custGeom>
              <a:avLst/>
              <a:gdLst>
                <a:gd name="T0" fmla="*/ 4 w 9"/>
                <a:gd name="T1" fmla="*/ 2 h 4"/>
                <a:gd name="T2" fmla="*/ 2 w 9"/>
                <a:gd name="T3" fmla="*/ 3 h 4"/>
                <a:gd name="T4" fmla="*/ 5 w 9"/>
                <a:gd name="T5" fmla="*/ 2 h 4"/>
                <a:gd name="T6" fmla="*/ 8 w 9"/>
                <a:gd name="T7" fmla="*/ 1 h 4"/>
                <a:gd name="T8" fmla="*/ 8 w 9"/>
                <a:gd name="T9" fmla="*/ 0 h 4"/>
                <a:gd name="T10" fmla="*/ 7 w 9"/>
                <a:gd name="T11" fmla="*/ 0 h 4"/>
                <a:gd name="T12" fmla="*/ 6 w 9"/>
                <a:gd name="T13" fmla="*/ 0 h 4"/>
                <a:gd name="T14" fmla="*/ 5 w 9"/>
                <a:gd name="T15" fmla="*/ 0 h 4"/>
                <a:gd name="T16" fmla="*/ 4 w 9"/>
                <a:gd name="T17" fmla="*/ 1 h 4"/>
                <a:gd name="T18" fmla="*/ 4 w 9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4">
                  <a:moveTo>
                    <a:pt x="4" y="2"/>
                  </a:moveTo>
                  <a:cubicBezTo>
                    <a:pt x="1" y="2"/>
                    <a:pt x="0" y="4"/>
                    <a:pt x="2" y="3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6" y="2"/>
                    <a:pt x="7" y="2"/>
                    <a:pt x="8" y="1"/>
                  </a:cubicBezTo>
                  <a:cubicBezTo>
                    <a:pt x="8" y="1"/>
                    <a:pt x="9" y="1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9" name="í$ļîḓé"/>
            <p:cNvSpPr/>
            <p:nvPr/>
          </p:nvSpPr>
          <p:spPr bwMode="auto">
            <a:xfrm>
              <a:off x="7508876" y="4970463"/>
              <a:ext cx="61913" cy="26988"/>
            </a:xfrm>
            <a:custGeom>
              <a:avLst/>
              <a:gdLst>
                <a:gd name="T0" fmla="*/ 1 w 7"/>
                <a:gd name="T1" fmla="*/ 1 h 3"/>
                <a:gd name="T2" fmla="*/ 3 w 7"/>
                <a:gd name="T3" fmla="*/ 3 h 3"/>
                <a:gd name="T4" fmla="*/ 6 w 7"/>
                <a:gd name="T5" fmla="*/ 2 h 3"/>
                <a:gd name="T6" fmla="*/ 4 w 7"/>
                <a:gd name="T7" fmla="*/ 2 h 3"/>
                <a:gd name="T8" fmla="*/ 3 w 7"/>
                <a:gd name="T9" fmla="*/ 1 h 3"/>
                <a:gd name="T10" fmla="*/ 1 w 7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">
                  <a:moveTo>
                    <a:pt x="1" y="1"/>
                  </a:moveTo>
                  <a:cubicBezTo>
                    <a:pt x="0" y="2"/>
                    <a:pt x="2" y="3"/>
                    <a:pt x="3" y="3"/>
                  </a:cubicBezTo>
                  <a:cubicBezTo>
                    <a:pt x="5" y="3"/>
                    <a:pt x="7" y="2"/>
                    <a:pt x="6" y="2"/>
                  </a:cubicBezTo>
                  <a:cubicBezTo>
                    <a:pt x="5" y="1"/>
                    <a:pt x="4" y="1"/>
                    <a:pt x="4" y="2"/>
                  </a:cubicBezTo>
                  <a:cubicBezTo>
                    <a:pt x="4" y="2"/>
                    <a:pt x="3" y="2"/>
                    <a:pt x="3" y="1"/>
                  </a:cubicBezTo>
                  <a:cubicBezTo>
                    <a:pt x="2" y="0"/>
                    <a:pt x="1" y="1"/>
                    <a:pt x="1" y="1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0" name="iṧ1iḋè"/>
            <p:cNvSpPr/>
            <p:nvPr/>
          </p:nvSpPr>
          <p:spPr bwMode="auto">
            <a:xfrm>
              <a:off x="7331076" y="4711700"/>
              <a:ext cx="44450" cy="19050"/>
            </a:xfrm>
            <a:custGeom>
              <a:avLst/>
              <a:gdLst>
                <a:gd name="T0" fmla="*/ 2 w 5"/>
                <a:gd name="T1" fmla="*/ 0 h 2"/>
                <a:gd name="T2" fmla="*/ 1 w 5"/>
                <a:gd name="T3" fmla="*/ 1 h 2"/>
                <a:gd name="T4" fmla="*/ 3 w 5"/>
                <a:gd name="T5" fmla="*/ 2 h 2"/>
                <a:gd name="T6" fmla="*/ 4 w 5"/>
                <a:gd name="T7" fmla="*/ 0 h 2"/>
                <a:gd name="T8" fmla="*/ 2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2" y="2"/>
                    <a:pt x="3" y="1"/>
                    <a:pt x="3" y="2"/>
                  </a:cubicBezTo>
                  <a:cubicBezTo>
                    <a:pt x="4" y="2"/>
                    <a:pt x="5" y="1"/>
                    <a:pt x="4" y="0"/>
                  </a:cubicBezTo>
                  <a:cubicBezTo>
                    <a:pt x="4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1" name="îšľíḍé"/>
            <p:cNvSpPr/>
            <p:nvPr/>
          </p:nvSpPr>
          <p:spPr bwMode="auto">
            <a:xfrm>
              <a:off x="7304088" y="4667250"/>
              <a:ext cx="34925" cy="19050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2 h 2"/>
                <a:gd name="T4" fmla="*/ 3 w 4"/>
                <a:gd name="T5" fmla="*/ 2 h 2"/>
                <a:gd name="T6" fmla="*/ 3 w 4"/>
                <a:gd name="T7" fmla="*/ 0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3" y="2"/>
                    <a:pt x="3" y="1"/>
                    <a:pt x="3" y="2"/>
                  </a:cubicBezTo>
                  <a:cubicBezTo>
                    <a:pt x="4" y="2"/>
                    <a:pt x="3" y="0"/>
                    <a:pt x="3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2" name="ísľïḓè"/>
            <p:cNvSpPr/>
            <p:nvPr/>
          </p:nvSpPr>
          <p:spPr bwMode="auto">
            <a:xfrm>
              <a:off x="7481888" y="4605338"/>
              <a:ext cx="34925" cy="17463"/>
            </a:xfrm>
            <a:custGeom>
              <a:avLst/>
              <a:gdLst>
                <a:gd name="T0" fmla="*/ 1 w 4"/>
                <a:gd name="T1" fmla="*/ 0 h 2"/>
                <a:gd name="T2" fmla="*/ 1 w 4"/>
                <a:gd name="T3" fmla="*/ 2 h 2"/>
                <a:gd name="T4" fmla="*/ 4 w 4"/>
                <a:gd name="T5" fmla="*/ 2 h 2"/>
                <a:gd name="T6" fmla="*/ 3 w 4"/>
                <a:gd name="T7" fmla="*/ 1 h 2"/>
                <a:gd name="T8" fmla="*/ 1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1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0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3" name="îṡḷïḓè"/>
            <p:cNvSpPr/>
            <p:nvPr/>
          </p:nvSpPr>
          <p:spPr bwMode="auto">
            <a:xfrm>
              <a:off x="7331076" y="4614863"/>
              <a:ext cx="96838" cy="44450"/>
            </a:xfrm>
            <a:custGeom>
              <a:avLst/>
              <a:gdLst>
                <a:gd name="T0" fmla="*/ 7 w 11"/>
                <a:gd name="T1" fmla="*/ 0 h 5"/>
                <a:gd name="T2" fmla="*/ 3 w 11"/>
                <a:gd name="T3" fmla="*/ 2 h 5"/>
                <a:gd name="T4" fmla="*/ 1 w 11"/>
                <a:gd name="T5" fmla="*/ 3 h 5"/>
                <a:gd name="T6" fmla="*/ 2 w 11"/>
                <a:gd name="T7" fmla="*/ 4 h 5"/>
                <a:gd name="T8" fmla="*/ 6 w 11"/>
                <a:gd name="T9" fmla="*/ 4 h 5"/>
                <a:gd name="T10" fmla="*/ 8 w 11"/>
                <a:gd name="T11" fmla="*/ 2 h 5"/>
                <a:gd name="T12" fmla="*/ 11 w 11"/>
                <a:gd name="T13" fmla="*/ 1 h 5"/>
                <a:gd name="T14" fmla="*/ 11 w 11"/>
                <a:gd name="T15" fmla="*/ 0 h 5"/>
                <a:gd name="T16" fmla="*/ 9 w 11"/>
                <a:gd name="T17" fmla="*/ 0 h 5"/>
                <a:gd name="T18" fmla="*/ 7 w 11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5">
                  <a:moveTo>
                    <a:pt x="7" y="0"/>
                  </a:moveTo>
                  <a:cubicBezTo>
                    <a:pt x="6" y="0"/>
                    <a:pt x="4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0" y="5"/>
                    <a:pt x="2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6" y="4"/>
                    <a:pt x="7" y="2"/>
                    <a:pt x="8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4" name="îṧḷîḍé"/>
            <p:cNvSpPr/>
            <p:nvPr/>
          </p:nvSpPr>
          <p:spPr bwMode="auto">
            <a:xfrm>
              <a:off x="7437438" y="4605338"/>
              <a:ext cx="26988" cy="9525"/>
            </a:xfrm>
            <a:custGeom>
              <a:avLst/>
              <a:gdLst>
                <a:gd name="T0" fmla="*/ 1 w 3"/>
                <a:gd name="T1" fmla="*/ 0 h 1"/>
                <a:gd name="T2" fmla="*/ 1 w 3"/>
                <a:gd name="T3" fmla="*/ 1 h 1"/>
                <a:gd name="T4" fmla="*/ 2 w 3"/>
                <a:gd name="T5" fmla="*/ 1 h 1"/>
                <a:gd name="T6" fmla="*/ 3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1" y="1"/>
                    <a:pt x="0" y="1"/>
                    <a:pt x="1" y="1"/>
                  </a:cubicBezTo>
                  <a:cubicBezTo>
                    <a:pt x="2" y="1"/>
                    <a:pt x="1" y="1"/>
                    <a:pt x="2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5" name="iSḷiďê"/>
            <p:cNvSpPr/>
            <p:nvPr/>
          </p:nvSpPr>
          <p:spPr bwMode="auto">
            <a:xfrm>
              <a:off x="7285038" y="4489450"/>
              <a:ext cx="71438" cy="44450"/>
            </a:xfrm>
            <a:custGeom>
              <a:avLst/>
              <a:gdLst>
                <a:gd name="T0" fmla="*/ 0 w 8"/>
                <a:gd name="T1" fmla="*/ 1 h 5"/>
                <a:gd name="T2" fmla="*/ 3 w 8"/>
                <a:gd name="T3" fmla="*/ 3 h 5"/>
                <a:gd name="T4" fmla="*/ 5 w 8"/>
                <a:gd name="T5" fmla="*/ 4 h 5"/>
                <a:gd name="T6" fmla="*/ 7 w 8"/>
                <a:gd name="T7" fmla="*/ 3 h 5"/>
                <a:gd name="T8" fmla="*/ 4 w 8"/>
                <a:gd name="T9" fmla="*/ 0 h 5"/>
                <a:gd name="T10" fmla="*/ 3 w 8"/>
                <a:gd name="T11" fmla="*/ 1 h 5"/>
                <a:gd name="T12" fmla="*/ 0 w 8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0" y="1"/>
                  </a:moveTo>
                  <a:cubicBezTo>
                    <a:pt x="0" y="2"/>
                    <a:pt x="1" y="3"/>
                    <a:pt x="3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8" y="5"/>
                    <a:pt x="7" y="3"/>
                  </a:cubicBezTo>
                  <a:cubicBezTo>
                    <a:pt x="6" y="1"/>
                    <a:pt x="6" y="0"/>
                    <a:pt x="4" y="0"/>
                  </a:cubicBezTo>
                  <a:cubicBezTo>
                    <a:pt x="3" y="1"/>
                    <a:pt x="4" y="2"/>
                    <a:pt x="3" y="1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6" name="íślidê"/>
            <p:cNvSpPr/>
            <p:nvPr/>
          </p:nvSpPr>
          <p:spPr bwMode="auto">
            <a:xfrm>
              <a:off x="7713663" y="4294188"/>
              <a:ext cx="53975" cy="34925"/>
            </a:xfrm>
            <a:custGeom>
              <a:avLst/>
              <a:gdLst>
                <a:gd name="T0" fmla="*/ 1 w 6"/>
                <a:gd name="T1" fmla="*/ 2 h 4"/>
                <a:gd name="T2" fmla="*/ 2 w 6"/>
                <a:gd name="T3" fmla="*/ 3 h 4"/>
                <a:gd name="T4" fmla="*/ 3 w 6"/>
                <a:gd name="T5" fmla="*/ 2 h 4"/>
                <a:gd name="T6" fmla="*/ 6 w 6"/>
                <a:gd name="T7" fmla="*/ 1 h 4"/>
                <a:gd name="T8" fmla="*/ 4 w 6"/>
                <a:gd name="T9" fmla="*/ 0 h 4"/>
                <a:gd name="T10" fmla="*/ 1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1" y="2"/>
                  </a:moveTo>
                  <a:cubicBezTo>
                    <a:pt x="0" y="3"/>
                    <a:pt x="1" y="3"/>
                    <a:pt x="2" y="3"/>
                  </a:cubicBezTo>
                  <a:cubicBezTo>
                    <a:pt x="3" y="4"/>
                    <a:pt x="1" y="1"/>
                    <a:pt x="3" y="2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0"/>
                    <a:pt x="4" y="0"/>
                  </a:cubicBezTo>
                  <a:cubicBezTo>
                    <a:pt x="3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7" name="îṣliḓe"/>
            <p:cNvSpPr/>
            <p:nvPr/>
          </p:nvSpPr>
          <p:spPr bwMode="auto">
            <a:xfrm>
              <a:off x="7758113" y="4275138"/>
              <a:ext cx="17463" cy="9525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2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8" name="íṥľiďè"/>
            <p:cNvSpPr/>
            <p:nvPr/>
          </p:nvSpPr>
          <p:spPr bwMode="auto">
            <a:xfrm>
              <a:off x="7151688" y="4319588"/>
              <a:ext cx="80963" cy="26988"/>
            </a:xfrm>
            <a:custGeom>
              <a:avLst/>
              <a:gdLst>
                <a:gd name="T0" fmla="*/ 1 w 9"/>
                <a:gd name="T1" fmla="*/ 1 h 3"/>
                <a:gd name="T2" fmla="*/ 3 w 9"/>
                <a:gd name="T3" fmla="*/ 3 h 3"/>
                <a:gd name="T4" fmla="*/ 6 w 9"/>
                <a:gd name="T5" fmla="*/ 2 h 3"/>
                <a:gd name="T6" fmla="*/ 3 w 9"/>
                <a:gd name="T7" fmla="*/ 1 h 3"/>
                <a:gd name="T8" fmla="*/ 1 w 9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1" y="1"/>
                  </a:moveTo>
                  <a:cubicBezTo>
                    <a:pt x="0" y="2"/>
                    <a:pt x="2" y="3"/>
                    <a:pt x="3" y="3"/>
                  </a:cubicBezTo>
                  <a:cubicBezTo>
                    <a:pt x="5" y="3"/>
                    <a:pt x="9" y="2"/>
                    <a:pt x="6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9" name="î$1îḑé"/>
            <p:cNvSpPr/>
            <p:nvPr/>
          </p:nvSpPr>
          <p:spPr bwMode="auto">
            <a:xfrm>
              <a:off x="7124701" y="4284663"/>
              <a:ext cx="19050" cy="17463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2 w 2"/>
                <a:gd name="T5" fmla="*/ 2 h 2"/>
                <a:gd name="T6" fmla="*/ 1 w 2"/>
                <a:gd name="T7" fmla="*/ 1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0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0" name="îSľïḋè"/>
            <p:cNvSpPr/>
            <p:nvPr/>
          </p:nvSpPr>
          <p:spPr bwMode="auto">
            <a:xfrm>
              <a:off x="7223126" y="4356100"/>
              <a:ext cx="36513" cy="26988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3 h 3"/>
                <a:gd name="T4" fmla="*/ 4 w 4"/>
                <a:gd name="T5" fmla="*/ 2 h 3"/>
                <a:gd name="T6" fmla="*/ 3 w 4"/>
                <a:gd name="T7" fmla="*/ 1 h 3"/>
                <a:gd name="T8" fmla="*/ 1 w 4"/>
                <a:gd name="T9" fmla="*/ 1 h 3"/>
                <a:gd name="T10" fmla="*/ 0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2"/>
                  </a:moveTo>
                  <a:cubicBezTo>
                    <a:pt x="1" y="2"/>
                    <a:pt x="1" y="2"/>
                    <a:pt x="2" y="3"/>
                  </a:cubicBezTo>
                  <a:cubicBezTo>
                    <a:pt x="3" y="3"/>
                    <a:pt x="4" y="3"/>
                    <a:pt x="4" y="2"/>
                  </a:cubicBezTo>
                  <a:cubicBezTo>
                    <a:pt x="4" y="1"/>
                    <a:pt x="4" y="0"/>
                    <a:pt x="3" y="1"/>
                  </a:cubicBezTo>
                  <a:cubicBezTo>
                    <a:pt x="3" y="1"/>
                    <a:pt x="1" y="1"/>
                    <a:pt x="1" y="1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1" name="ïślîḍé"/>
            <p:cNvSpPr/>
            <p:nvPr/>
          </p:nvSpPr>
          <p:spPr bwMode="auto">
            <a:xfrm>
              <a:off x="7267576" y="4329113"/>
              <a:ext cx="26988" cy="26988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2 h 3"/>
                <a:gd name="T4" fmla="*/ 3 w 3"/>
                <a:gd name="T5" fmla="*/ 2 h 3"/>
                <a:gd name="T6" fmla="*/ 3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2"/>
                    <a:pt x="1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2" name="iṣlïḋe"/>
            <p:cNvSpPr/>
            <p:nvPr/>
          </p:nvSpPr>
          <p:spPr bwMode="auto">
            <a:xfrm>
              <a:off x="7945438" y="4062413"/>
              <a:ext cx="79375" cy="34925"/>
            </a:xfrm>
            <a:custGeom>
              <a:avLst/>
              <a:gdLst>
                <a:gd name="T0" fmla="*/ 1 w 9"/>
                <a:gd name="T1" fmla="*/ 1 h 4"/>
                <a:gd name="T2" fmla="*/ 3 w 9"/>
                <a:gd name="T3" fmla="*/ 4 h 4"/>
                <a:gd name="T4" fmla="*/ 6 w 9"/>
                <a:gd name="T5" fmla="*/ 2 h 4"/>
                <a:gd name="T6" fmla="*/ 3 w 9"/>
                <a:gd name="T7" fmla="*/ 2 h 4"/>
                <a:gd name="T8" fmla="*/ 1 w 9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1" y="1"/>
                  </a:moveTo>
                  <a:cubicBezTo>
                    <a:pt x="0" y="3"/>
                    <a:pt x="2" y="4"/>
                    <a:pt x="3" y="4"/>
                  </a:cubicBezTo>
                  <a:cubicBezTo>
                    <a:pt x="5" y="4"/>
                    <a:pt x="9" y="3"/>
                    <a:pt x="6" y="2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2" y="2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3" name="iṡ1îdê"/>
            <p:cNvSpPr/>
            <p:nvPr/>
          </p:nvSpPr>
          <p:spPr bwMode="auto">
            <a:xfrm>
              <a:off x="8016876" y="4106863"/>
              <a:ext cx="34925" cy="26988"/>
            </a:xfrm>
            <a:custGeom>
              <a:avLst/>
              <a:gdLst>
                <a:gd name="T0" fmla="*/ 0 w 4"/>
                <a:gd name="T1" fmla="*/ 1 h 3"/>
                <a:gd name="T2" fmla="*/ 2 w 4"/>
                <a:gd name="T3" fmla="*/ 2 h 3"/>
                <a:gd name="T4" fmla="*/ 4 w 4"/>
                <a:gd name="T5" fmla="*/ 1 h 3"/>
                <a:gd name="T6" fmla="*/ 3 w 4"/>
                <a:gd name="T7" fmla="*/ 0 h 3"/>
                <a:gd name="T8" fmla="*/ 1 w 4"/>
                <a:gd name="T9" fmla="*/ 1 h 3"/>
                <a:gd name="T10" fmla="*/ 0 w 4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4" name="is1íḋé"/>
            <p:cNvSpPr/>
            <p:nvPr/>
          </p:nvSpPr>
          <p:spPr bwMode="auto">
            <a:xfrm>
              <a:off x="8061326" y="4079875"/>
              <a:ext cx="26988" cy="26988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2 h 3"/>
                <a:gd name="T4" fmla="*/ 3 w 3"/>
                <a:gd name="T5" fmla="*/ 2 h 3"/>
                <a:gd name="T6" fmla="*/ 3 w 3"/>
                <a:gd name="T7" fmla="*/ 1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5" name="ïšḷîḋe"/>
            <p:cNvSpPr/>
            <p:nvPr/>
          </p:nvSpPr>
          <p:spPr bwMode="auto">
            <a:xfrm>
              <a:off x="7304088" y="4017963"/>
              <a:ext cx="427038" cy="587375"/>
            </a:xfrm>
            <a:custGeom>
              <a:avLst/>
              <a:gdLst>
                <a:gd name="T0" fmla="*/ 35 w 48"/>
                <a:gd name="T1" fmla="*/ 0 h 66"/>
                <a:gd name="T2" fmla="*/ 11 w 48"/>
                <a:gd name="T3" fmla="*/ 11 h 66"/>
                <a:gd name="T4" fmla="*/ 8 w 48"/>
                <a:gd name="T5" fmla="*/ 26 h 66"/>
                <a:gd name="T6" fmla="*/ 4 w 48"/>
                <a:gd name="T7" fmla="*/ 45 h 66"/>
                <a:gd name="T8" fmla="*/ 20 w 48"/>
                <a:gd name="T9" fmla="*/ 49 h 66"/>
                <a:gd name="T10" fmla="*/ 26 w 48"/>
                <a:gd name="T11" fmla="*/ 65 h 66"/>
                <a:gd name="T12" fmla="*/ 38 w 48"/>
                <a:gd name="T13" fmla="*/ 43 h 66"/>
                <a:gd name="T14" fmla="*/ 44 w 48"/>
                <a:gd name="T15" fmla="*/ 20 h 66"/>
                <a:gd name="T16" fmla="*/ 34 w 48"/>
                <a:gd name="T17" fmla="*/ 9 h 66"/>
                <a:gd name="T18" fmla="*/ 35 w 48"/>
                <a:gd name="T1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66">
                  <a:moveTo>
                    <a:pt x="35" y="0"/>
                  </a:moveTo>
                  <a:cubicBezTo>
                    <a:pt x="35" y="0"/>
                    <a:pt x="15" y="4"/>
                    <a:pt x="11" y="11"/>
                  </a:cubicBezTo>
                  <a:cubicBezTo>
                    <a:pt x="7" y="18"/>
                    <a:pt x="4" y="20"/>
                    <a:pt x="8" y="26"/>
                  </a:cubicBezTo>
                  <a:cubicBezTo>
                    <a:pt x="12" y="32"/>
                    <a:pt x="0" y="40"/>
                    <a:pt x="4" y="45"/>
                  </a:cubicBezTo>
                  <a:cubicBezTo>
                    <a:pt x="8" y="51"/>
                    <a:pt x="14" y="43"/>
                    <a:pt x="20" y="49"/>
                  </a:cubicBezTo>
                  <a:cubicBezTo>
                    <a:pt x="25" y="56"/>
                    <a:pt x="20" y="64"/>
                    <a:pt x="26" y="65"/>
                  </a:cubicBezTo>
                  <a:cubicBezTo>
                    <a:pt x="31" y="66"/>
                    <a:pt x="42" y="55"/>
                    <a:pt x="38" y="43"/>
                  </a:cubicBezTo>
                  <a:cubicBezTo>
                    <a:pt x="33" y="32"/>
                    <a:pt x="48" y="24"/>
                    <a:pt x="44" y="20"/>
                  </a:cubicBezTo>
                  <a:cubicBezTo>
                    <a:pt x="39" y="17"/>
                    <a:pt x="31" y="15"/>
                    <a:pt x="34" y="9"/>
                  </a:cubicBezTo>
                  <a:cubicBezTo>
                    <a:pt x="38" y="2"/>
                    <a:pt x="35" y="0"/>
                    <a:pt x="35" y="0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6" name="íŝľïḋè"/>
            <p:cNvSpPr/>
            <p:nvPr/>
          </p:nvSpPr>
          <p:spPr bwMode="auto">
            <a:xfrm>
              <a:off x="7908926" y="4159250"/>
              <a:ext cx="411163" cy="419100"/>
            </a:xfrm>
            <a:custGeom>
              <a:avLst/>
              <a:gdLst>
                <a:gd name="T0" fmla="*/ 11 w 46"/>
                <a:gd name="T1" fmla="*/ 9 h 47"/>
                <a:gd name="T2" fmla="*/ 1 w 46"/>
                <a:gd name="T3" fmla="*/ 21 h 47"/>
                <a:gd name="T4" fmla="*/ 12 w 46"/>
                <a:gd name="T5" fmla="*/ 31 h 47"/>
                <a:gd name="T6" fmla="*/ 1 w 46"/>
                <a:gd name="T7" fmla="*/ 45 h 47"/>
                <a:gd name="T8" fmla="*/ 19 w 46"/>
                <a:gd name="T9" fmla="*/ 39 h 47"/>
                <a:gd name="T10" fmla="*/ 31 w 46"/>
                <a:gd name="T11" fmla="*/ 29 h 47"/>
                <a:gd name="T12" fmla="*/ 38 w 46"/>
                <a:gd name="T13" fmla="*/ 34 h 47"/>
                <a:gd name="T14" fmla="*/ 41 w 46"/>
                <a:gd name="T15" fmla="*/ 24 h 47"/>
                <a:gd name="T16" fmla="*/ 42 w 46"/>
                <a:gd name="T17" fmla="*/ 9 h 47"/>
                <a:gd name="T18" fmla="*/ 11 w 46"/>
                <a:gd name="T19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7">
                  <a:moveTo>
                    <a:pt x="11" y="9"/>
                  </a:moveTo>
                  <a:cubicBezTo>
                    <a:pt x="11" y="9"/>
                    <a:pt x="0" y="15"/>
                    <a:pt x="1" y="21"/>
                  </a:cubicBezTo>
                  <a:cubicBezTo>
                    <a:pt x="2" y="26"/>
                    <a:pt x="13" y="25"/>
                    <a:pt x="12" y="31"/>
                  </a:cubicBezTo>
                  <a:cubicBezTo>
                    <a:pt x="11" y="37"/>
                    <a:pt x="0" y="43"/>
                    <a:pt x="1" y="45"/>
                  </a:cubicBezTo>
                  <a:cubicBezTo>
                    <a:pt x="1" y="46"/>
                    <a:pt x="15" y="47"/>
                    <a:pt x="19" y="39"/>
                  </a:cubicBezTo>
                  <a:cubicBezTo>
                    <a:pt x="22" y="31"/>
                    <a:pt x="28" y="24"/>
                    <a:pt x="31" y="29"/>
                  </a:cubicBezTo>
                  <a:cubicBezTo>
                    <a:pt x="33" y="33"/>
                    <a:pt x="34" y="37"/>
                    <a:pt x="38" y="34"/>
                  </a:cubicBezTo>
                  <a:cubicBezTo>
                    <a:pt x="41" y="32"/>
                    <a:pt x="46" y="27"/>
                    <a:pt x="41" y="24"/>
                  </a:cubicBezTo>
                  <a:cubicBezTo>
                    <a:pt x="37" y="21"/>
                    <a:pt x="45" y="12"/>
                    <a:pt x="42" y="9"/>
                  </a:cubicBezTo>
                  <a:cubicBezTo>
                    <a:pt x="39" y="6"/>
                    <a:pt x="27" y="0"/>
                    <a:pt x="11" y="9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7" name="ïş1ïďè"/>
            <p:cNvSpPr/>
            <p:nvPr/>
          </p:nvSpPr>
          <p:spPr bwMode="auto">
            <a:xfrm>
              <a:off x="7748588" y="4864100"/>
              <a:ext cx="463550" cy="276225"/>
            </a:xfrm>
            <a:custGeom>
              <a:avLst/>
              <a:gdLst>
                <a:gd name="T0" fmla="*/ 31 w 52"/>
                <a:gd name="T1" fmla="*/ 7 h 31"/>
                <a:gd name="T2" fmla="*/ 19 w 52"/>
                <a:gd name="T3" fmla="*/ 19 h 31"/>
                <a:gd name="T4" fmla="*/ 7 w 52"/>
                <a:gd name="T5" fmla="*/ 25 h 31"/>
                <a:gd name="T6" fmla="*/ 0 w 52"/>
                <a:gd name="T7" fmla="*/ 31 h 31"/>
                <a:gd name="T8" fmla="*/ 0 w 52"/>
                <a:gd name="T9" fmla="*/ 31 h 31"/>
                <a:gd name="T10" fmla="*/ 52 w 52"/>
                <a:gd name="T11" fmla="*/ 10 h 31"/>
                <a:gd name="T12" fmla="*/ 31 w 52"/>
                <a:gd name="T13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1">
                  <a:moveTo>
                    <a:pt x="31" y="7"/>
                  </a:moveTo>
                  <a:cubicBezTo>
                    <a:pt x="25" y="15"/>
                    <a:pt x="33" y="20"/>
                    <a:pt x="19" y="19"/>
                  </a:cubicBezTo>
                  <a:cubicBezTo>
                    <a:pt x="4" y="18"/>
                    <a:pt x="19" y="20"/>
                    <a:pt x="7" y="25"/>
                  </a:cubicBezTo>
                  <a:cubicBezTo>
                    <a:pt x="2" y="27"/>
                    <a:pt x="0" y="29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0" y="31"/>
                    <a:pt x="39" y="23"/>
                    <a:pt x="52" y="10"/>
                  </a:cubicBezTo>
                  <a:cubicBezTo>
                    <a:pt x="52" y="10"/>
                    <a:pt x="37" y="0"/>
                    <a:pt x="31" y="7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8" name="iŝḻïḍe"/>
            <p:cNvSpPr/>
            <p:nvPr/>
          </p:nvSpPr>
          <p:spPr bwMode="auto">
            <a:xfrm>
              <a:off x="8328026" y="4275138"/>
              <a:ext cx="98425" cy="204788"/>
            </a:xfrm>
            <a:custGeom>
              <a:avLst/>
              <a:gdLst>
                <a:gd name="T0" fmla="*/ 2 w 11"/>
                <a:gd name="T1" fmla="*/ 7 h 23"/>
                <a:gd name="T2" fmla="*/ 5 w 11"/>
                <a:gd name="T3" fmla="*/ 16 h 23"/>
                <a:gd name="T4" fmla="*/ 4 w 11"/>
                <a:gd name="T5" fmla="*/ 21 h 23"/>
                <a:gd name="T6" fmla="*/ 11 w 11"/>
                <a:gd name="T7" fmla="*/ 17 h 23"/>
                <a:gd name="T8" fmla="*/ 8 w 11"/>
                <a:gd name="T9" fmla="*/ 0 h 23"/>
                <a:gd name="T10" fmla="*/ 2 w 11"/>
                <a:gd name="T1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2" y="7"/>
                  </a:moveTo>
                  <a:cubicBezTo>
                    <a:pt x="5" y="12"/>
                    <a:pt x="8" y="12"/>
                    <a:pt x="5" y="16"/>
                  </a:cubicBezTo>
                  <a:cubicBezTo>
                    <a:pt x="2" y="20"/>
                    <a:pt x="1" y="23"/>
                    <a:pt x="4" y="21"/>
                  </a:cubicBezTo>
                  <a:cubicBezTo>
                    <a:pt x="6" y="20"/>
                    <a:pt x="8" y="19"/>
                    <a:pt x="11" y="17"/>
                  </a:cubicBezTo>
                  <a:cubicBezTo>
                    <a:pt x="10" y="11"/>
                    <a:pt x="9" y="5"/>
                    <a:pt x="8" y="0"/>
                  </a:cubicBezTo>
                  <a:cubicBezTo>
                    <a:pt x="4" y="0"/>
                    <a:pt x="0" y="3"/>
                    <a:pt x="2" y="7"/>
                  </a:cubicBezTo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9" name="îS1íḓe"/>
            <p:cNvSpPr/>
            <p:nvPr/>
          </p:nvSpPr>
          <p:spPr bwMode="auto">
            <a:xfrm>
              <a:off x="7080251" y="4373563"/>
              <a:ext cx="285750" cy="419100"/>
            </a:xfrm>
            <a:custGeom>
              <a:avLst/>
              <a:gdLst>
                <a:gd name="T0" fmla="*/ 11 w 32"/>
                <a:gd name="T1" fmla="*/ 40 h 47"/>
                <a:gd name="T2" fmla="*/ 20 w 32"/>
                <a:gd name="T3" fmla="*/ 36 h 47"/>
                <a:gd name="T4" fmla="*/ 31 w 32"/>
                <a:gd name="T5" fmla="*/ 22 h 47"/>
                <a:gd name="T6" fmla="*/ 18 w 32"/>
                <a:gd name="T7" fmla="*/ 16 h 47"/>
                <a:gd name="T8" fmla="*/ 7 w 32"/>
                <a:gd name="T9" fmla="*/ 5 h 47"/>
                <a:gd name="T10" fmla="*/ 1 w 32"/>
                <a:gd name="T11" fmla="*/ 0 h 47"/>
                <a:gd name="T12" fmla="*/ 0 w 32"/>
                <a:gd name="T13" fmla="*/ 10 h 47"/>
                <a:gd name="T14" fmla="*/ 4 w 32"/>
                <a:gd name="T15" fmla="*/ 34 h 47"/>
                <a:gd name="T16" fmla="*/ 11 w 32"/>
                <a:gd name="T17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47">
                  <a:moveTo>
                    <a:pt x="11" y="40"/>
                  </a:moveTo>
                  <a:cubicBezTo>
                    <a:pt x="20" y="47"/>
                    <a:pt x="24" y="39"/>
                    <a:pt x="20" y="36"/>
                  </a:cubicBezTo>
                  <a:cubicBezTo>
                    <a:pt x="16" y="32"/>
                    <a:pt x="32" y="24"/>
                    <a:pt x="31" y="22"/>
                  </a:cubicBezTo>
                  <a:cubicBezTo>
                    <a:pt x="31" y="20"/>
                    <a:pt x="17" y="20"/>
                    <a:pt x="18" y="16"/>
                  </a:cubicBezTo>
                  <a:cubicBezTo>
                    <a:pt x="20" y="11"/>
                    <a:pt x="19" y="7"/>
                    <a:pt x="7" y="5"/>
                  </a:cubicBezTo>
                  <a:cubicBezTo>
                    <a:pt x="4" y="4"/>
                    <a:pt x="2" y="2"/>
                    <a:pt x="1" y="0"/>
                  </a:cubicBezTo>
                  <a:cubicBezTo>
                    <a:pt x="0" y="3"/>
                    <a:pt x="0" y="7"/>
                    <a:pt x="0" y="10"/>
                  </a:cubicBezTo>
                  <a:cubicBezTo>
                    <a:pt x="0" y="19"/>
                    <a:pt x="1" y="27"/>
                    <a:pt x="4" y="34"/>
                  </a:cubicBezTo>
                  <a:cubicBezTo>
                    <a:pt x="6" y="37"/>
                    <a:pt x="8" y="39"/>
                    <a:pt x="11" y="40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0" name="iṩḻîḓé"/>
            <p:cNvSpPr/>
            <p:nvPr/>
          </p:nvSpPr>
          <p:spPr bwMode="auto">
            <a:xfrm>
              <a:off x="7740651" y="4445000"/>
              <a:ext cx="685800" cy="695325"/>
            </a:xfrm>
            <a:custGeom>
              <a:avLst/>
              <a:gdLst>
                <a:gd name="T0" fmla="*/ 1 w 77"/>
                <a:gd name="T1" fmla="*/ 78 h 78"/>
                <a:gd name="T2" fmla="*/ 1 w 77"/>
                <a:gd name="T3" fmla="*/ 78 h 78"/>
                <a:gd name="T4" fmla="*/ 1 w 77"/>
                <a:gd name="T5" fmla="*/ 78 h 78"/>
                <a:gd name="T6" fmla="*/ 1 w 77"/>
                <a:gd name="T7" fmla="*/ 78 h 78"/>
                <a:gd name="T8" fmla="*/ 1 w 77"/>
                <a:gd name="T9" fmla="*/ 78 h 78"/>
                <a:gd name="T10" fmla="*/ 1 w 77"/>
                <a:gd name="T11" fmla="*/ 78 h 78"/>
                <a:gd name="T12" fmla="*/ 1 w 77"/>
                <a:gd name="T13" fmla="*/ 78 h 78"/>
                <a:gd name="T14" fmla="*/ 0 w 77"/>
                <a:gd name="T15" fmla="*/ 78 h 78"/>
                <a:gd name="T16" fmla="*/ 0 w 77"/>
                <a:gd name="T17" fmla="*/ 78 h 78"/>
                <a:gd name="T18" fmla="*/ 0 w 77"/>
                <a:gd name="T19" fmla="*/ 78 h 78"/>
                <a:gd name="T20" fmla="*/ 0 w 77"/>
                <a:gd name="T21" fmla="*/ 77 h 78"/>
                <a:gd name="T22" fmla="*/ 0 w 77"/>
                <a:gd name="T23" fmla="*/ 77 h 78"/>
                <a:gd name="T24" fmla="*/ 0 w 77"/>
                <a:gd name="T25" fmla="*/ 77 h 78"/>
                <a:gd name="T26" fmla="*/ 0 w 77"/>
                <a:gd name="T27" fmla="*/ 77 h 78"/>
                <a:gd name="T28" fmla="*/ 0 w 77"/>
                <a:gd name="T29" fmla="*/ 77 h 78"/>
                <a:gd name="T30" fmla="*/ 0 w 77"/>
                <a:gd name="T31" fmla="*/ 77 h 78"/>
                <a:gd name="T32" fmla="*/ 77 w 77"/>
                <a:gd name="T33" fmla="*/ 2 h 78"/>
                <a:gd name="T34" fmla="*/ 77 w 77"/>
                <a:gd name="T35" fmla="*/ 2 h 78"/>
                <a:gd name="T36" fmla="*/ 77 w 77"/>
                <a:gd name="T37" fmla="*/ 2 h 78"/>
                <a:gd name="T38" fmla="*/ 77 w 77"/>
                <a:gd name="T39" fmla="*/ 2 h 78"/>
                <a:gd name="T40" fmla="*/ 77 w 77"/>
                <a:gd name="T41" fmla="*/ 2 h 78"/>
                <a:gd name="T42" fmla="*/ 77 w 77"/>
                <a:gd name="T43" fmla="*/ 2 h 78"/>
                <a:gd name="T44" fmla="*/ 77 w 77"/>
                <a:gd name="T45" fmla="*/ 1 h 78"/>
                <a:gd name="T46" fmla="*/ 77 w 77"/>
                <a:gd name="T47" fmla="*/ 1 h 78"/>
                <a:gd name="T48" fmla="*/ 77 w 77"/>
                <a:gd name="T49" fmla="*/ 1 h 78"/>
                <a:gd name="T50" fmla="*/ 77 w 77"/>
                <a:gd name="T51" fmla="*/ 1 h 78"/>
                <a:gd name="T52" fmla="*/ 77 w 77"/>
                <a:gd name="T53" fmla="*/ 1 h 78"/>
                <a:gd name="T54" fmla="*/ 77 w 77"/>
                <a:gd name="T55" fmla="*/ 1 h 78"/>
                <a:gd name="T56" fmla="*/ 77 w 77"/>
                <a:gd name="T57" fmla="*/ 1 h 78"/>
                <a:gd name="T58" fmla="*/ 77 w 77"/>
                <a:gd name="T59" fmla="*/ 1 h 78"/>
                <a:gd name="T60" fmla="*/ 77 w 77"/>
                <a:gd name="T61" fmla="*/ 1 h 78"/>
                <a:gd name="T62" fmla="*/ 77 w 77"/>
                <a:gd name="T63" fmla="*/ 0 h 78"/>
                <a:gd name="T64" fmla="*/ 77 w 77"/>
                <a:gd name="T6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" h="78">
                  <a:moveTo>
                    <a:pt x="1" y="78"/>
                  </a:move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moveTo>
                    <a:pt x="1" y="78"/>
                  </a:move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moveTo>
                    <a:pt x="1" y="78"/>
                  </a:move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moveTo>
                    <a:pt x="1" y="78"/>
                  </a:move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moveTo>
                    <a:pt x="1" y="78"/>
                  </a:move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moveTo>
                    <a:pt x="0" y="78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moveTo>
                    <a:pt x="0" y="77"/>
                  </a:move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7"/>
                    <a:pt x="0" y="77"/>
                  </a:cubicBezTo>
                  <a:moveTo>
                    <a:pt x="0" y="77"/>
                  </a:move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0" y="77"/>
                  </a:move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0" y="77"/>
                  </a:move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0" y="77"/>
                  </a:move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7" y="2"/>
                  </a:moveTo>
                  <a:cubicBezTo>
                    <a:pt x="77" y="2"/>
                    <a:pt x="77" y="2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moveTo>
                    <a:pt x="77" y="2"/>
                  </a:moveTo>
                  <a:cubicBezTo>
                    <a:pt x="77" y="2"/>
                    <a:pt x="77" y="2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moveTo>
                    <a:pt x="77" y="2"/>
                  </a:moveTo>
                  <a:cubicBezTo>
                    <a:pt x="77" y="2"/>
                    <a:pt x="77" y="2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moveTo>
                    <a:pt x="77" y="2"/>
                  </a:moveTo>
                  <a:cubicBezTo>
                    <a:pt x="77" y="2"/>
                    <a:pt x="77" y="2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moveTo>
                    <a:pt x="77" y="1"/>
                  </a:move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moveTo>
                    <a:pt x="77" y="1"/>
                  </a:move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moveTo>
                    <a:pt x="77" y="1"/>
                  </a:move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moveTo>
                    <a:pt x="77" y="1"/>
                  </a:move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moveTo>
                    <a:pt x="77" y="1"/>
                  </a:move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moveTo>
                    <a:pt x="77" y="1"/>
                  </a:move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moveTo>
                    <a:pt x="77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</a:path>
              </a:pathLst>
            </a:custGeom>
            <a:solidFill>
              <a:srgbClr val="C3E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1" name="îṥliḑé"/>
            <p:cNvSpPr/>
            <p:nvPr/>
          </p:nvSpPr>
          <p:spPr bwMode="auto">
            <a:xfrm>
              <a:off x="7232651" y="4025900"/>
              <a:ext cx="1193800" cy="1114425"/>
            </a:xfrm>
            <a:custGeom>
              <a:avLst/>
              <a:gdLst>
                <a:gd name="T0" fmla="*/ 113 w 134"/>
                <a:gd name="T1" fmla="*/ 1 h 125"/>
                <a:gd name="T2" fmla="*/ 122 w 134"/>
                <a:gd name="T3" fmla="*/ 38 h 125"/>
                <a:gd name="T4" fmla="*/ 122 w 134"/>
                <a:gd name="T5" fmla="*/ 42 h 125"/>
                <a:gd name="T6" fmla="*/ 122 w 134"/>
                <a:gd name="T7" fmla="*/ 44 h 125"/>
                <a:gd name="T8" fmla="*/ 122 w 134"/>
                <a:gd name="T9" fmla="*/ 43 h 125"/>
                <a:gd name="T10" fmla="*/ 122 w 134"/>
                <a:gd name="T11" fmla="*/ 47 h 125"/>
                <a:gd name="T12" fmla="*/ 123 w 134"/>
                <a:gd name="T13" fmla="*/ 46 h 125"/>
                <a:gd name="T14" fmla="*/ 123 w 134"/>
                <a:gd name="T15" fmla="*/ 47 h 125"/>
                <a:gd name="T16" fmla="*/ 122 w 134"/>
                <a:gd name="T17" fmla="*/ 47 h 125"/>
                <a:gd name="T18" fmla="*/ 121 w 134"/>
                <a:gd name="T19" fmla="*/ 49 h 125"/>
                <a:gd name="T20" fmla="*/ 123 w 134"/>
                <a:gd name="T21" fmla="*/ 51 h 125"/>
                <a:gd name="T22" fmla="*/ 124 w 134"/>
                <a:gd name="T23" fmla="*/ 52 h 125"/>
                <a:gd name="T24" fmla="*/ 122 w 134"/>
                <a:gd name="T25" fmla="*/ 55 h 125"/>
                <a:gd name="T26" fmla="*/ 117 w 134"/>
                <a:gd name="T27" fmla="*/ 65 h 125"/>
                <a:gd name="T28" fmla="*/ 126 w 134"/>
                <a:gd name="T29" fmla="*/ 67 h 125"/>
                <a:gd name="T30" fmla="*/ 119 w 134"/>
                <a:gd name="T31" fmla="*/ 74 h 125"/>
                <a:gd name="T32" fmla="*/ 59 w 134"/>
                <a:gd name="T33" fmla="*/ 112 h 125"/>
                <a:gd name="T34" fmla="*/ 60 w 134"/>
                <a:gd name="T35" fmla="*/ 112 h 125"/>
                <a:gd name="T36" fmla="*/ 61 w 134"/>
                <a:gd name="T37" fmla="*/ 112 h 125"/>
                <a:gd name="T38" fmla="*/ 61 w 134"/>
                <a:gd name="T39" fmla="*/ 113 h 125"/>
                <a:gd name="T40" fmla="*/ 58 w 134"/>
                <a:gd name="T41" fmla="*/ 114 h 125"/>
                <a:gd name="T42" fmla="*/ 55 w 134"/>
                <a:gd name="T43" fmla="*/ 115 h 125"/>
                <a:gd name="T44" fmla="*/ 57 w 134"/>
                <a:gd name="T45" fmla="*/ 114 h 125"/>
                <a:gd name="T46" fmla="*/ 58 w 134"/>
                <a:gd name="T47" fmla="*/ 112 h 125"/>
                <a:gd name="T48" fmla="*/ 0 w 134"/>
                <a:gd name="T49" fmla="*/ 96 h 125"/>
                <a:gd name="T50" fmla="*/ 57 w 134"/>
                <a:gd name="T51" fmla="*/ 124 h 125"/>
                <a:gd name="T52" fmla="*/ 57 w 134"/>
                <a:gd name="T53" fmla="*/ 124 h 125"/>
                <a:gd name="T54" fmla="*/ 57 w 134"/>
                <a:gd name="T55" fmla="*/ 124 h 125"/>
                <a:gd name="T56" fmla="*/ 57 w 134"/>
                <a:gd name="T57" fmla="*/ 124 h 125"/>
                <a:gd name="T58" fmla="*/ 57 w 134"/>
                <a:gd name="T59" fmla="*/ 125 h 125"/>
                <a:gd name="T60" fmla="*/ 57 w 134"/>
                <a:gd name="T61" fmla="*/ 125 h 125"/>
                <a:gd name="T62" fmla="*/ 58 w 134"/>
                <a:gd name="T63" fmla="*/ 125 h 125"/>
                <a:gd name="T64" fmla="*/ 58 w 134"/>
                <a:gd name="T65" fmla="*/ 125 h 125"/>
                <a:gd name="T66" fmla="*/ 58 w 134"/>
                <a:gd name="T67" fmla="*/ 125 h 125"/>
                <a:gd name="T68" fmla="*/ 58 w 134"/>
                <a:gd name="T69" fmla="*/ 125 h 125"/>
                <a:gd name="T70" fmla="*/ 58 w 134"/>
                <a:gd name="T71" fmla="*/ 125 h 125"/>
                <a:gd name="T72" fmla="*/ 58 w 134"/>
                <a:gd name="T73" fmla="*/ 125 h 125"/>
                <a:gd name="T74" fmla="*/ 72 w 134"/>
                <a:gd name="T75" fmla="*/ 113 h 125"/>
                <a:gd name="T76" fmla="*/ 80 w 134"/>
                <a:gd name="T77" fmla="*/ 113 h 125"/>
                <a:gd name="T78" fmla="*/ 96 w 134"/>
                <a:gd name="T79" fmla="*/ 98 h 125"/>
                <a:gd name="T80" fmla="*/ 61 w 134"/>
                <a:gd name="T81" fmla="*/ 124 h 125"/>
                <a:gd name="T82" fmla="*/ 134 w 134"/>
                <a:gd name="T83" fmla="*/ 49 h 125"/>
                <a:gd name="T84" fmla="*/ 134 w 134"/>
                <a:gd name="T85" fmla="*/ 49 h 125"/>
                <a:gd name="T86" fmla="*/ 134 w 134"/>
                <a:gd name="T87" fmla="*/ 49 h 125"/>
                <a:gd name="T88" fmla="*/ 134 w 134"/>
                <a:gd name="T89" fmla="*/ 49 h 125"/>
                <a:gd name="T90" fmla="*/ 134 w 134"/>
                <a:gd name="T91" fmla="*/ 49 h 125"/>
                <a:gd name="T92" fmla="*/ 134 w 134"/>
                <a:gd name="T93" fmla="*/ 48 h 125"/>
                <a:gd name="T94" fmla="*/ 134 w 134"/>
                <a:gd name="T95" fmla="*/ 48 h 125"/>
                <a:gd name="T96" fmla="*/ 134 w 134"/>
                <a:gd name="T97" fmla="*/ 48 h 125"/>
                <a:gd name="T98" fmla="*/ 134 w 134"/>
                <a:gd name="T99" fmla="*/ 48 h 125"/>
                <a:gd name="T100" fmla="*/ 134 w 134"/>
                <a:gd name="T101" fmla="*/ 48 h 125"/>
                <a:gd name="T102" fmla="*/ 134 w 134"/>
                <a:gd name="T103" fmla="*/ 48 h 125"/>
                <a:gd name="T104" fmla="*/ 134 w 134"/>
                <a:gd name="T105" fmla="*/ 47 h 125"/>
                <a:gd name="T106" fmla="*/ 127 w 134"/>
                <a:gd name="T107" fmla="*/ 49 h 125"/>
                <a:gd name="T108" fmla="*/ 128 w 134"/>
                <a:gd name="T109" fmla="*/ 44 h 125"/>
                <a:gd name="T110" fmla="*/ 131 w 134"/>
                <a:gd name="T111" fmla="*/ 28 h 125"/>
                <a:gd name="T112" fmla="*/ 116 w 134"/>
                <a:gd name="T11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" h="125">
                  <a:moveTo>
                    <a:pt x="116" y="0"/>
                  </a:moveTo>
                  <a:cubicBezTo>
                    <a:pt x="115" y="1"/>
                    <a:pt x="114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9" y="12"/>
                    <a:pt x="122" y="24"/>
                    <a:pt x="122" y="38"/>
                  </a:cubicBezTo>
                  <a:cubicBezTo>
                    <a:pt x="122" y="39"/>
                    <a:pt x="122" y="40"/>
                    <a:pt x="122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3" y="42"/>
                    <a:pt x="123" y="42"/>
                    <a:pt x="123" y="43"/>
                  </a:cubicBezTo>
                  <a:cubicBezTo>
                    <a:pt x="123" y="43"/>
                    <a:pt x="123" y="44"/>
                    <a:pt x="122" y="44"/>
                  </a:cubicBezTo>
                  <a:cubicBezTo>
                    <a:pt x="122" y="44"/>
                    <a:pt x="122" y="43"/>
                    <a:pt x="122" y="43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2" y="43"/>
                    <a:pt x="122" y="43"/>
                    <a:pt x="122" y="44"/>
                  </a:cubicBezTo>
                  <a:cubicBezTo>
                    <a:pt x="122" y="45"/>
                    <a:pt x="122" y="46"/>
                    <a:pt x="122" y="47"/>
                  </a:cubicBezTo>
                  <a:cubicBezTo>
                    <a:pt x="122" y="46"/>
                    <a:pt x="123" y="46"/>
                    <a:pt x="123" y="46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7"/>
                    <a:pt x="123" y="47"/>
                    <a:pt x="123" y="47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22" y="47"/>
                    <a:pt x="122" y="48"/>
                    <a:pt x="122" y="49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21" y="50"/>
                    <a:pt x="121" y="51"/>
                    <a:pt x="121" y="52"/>
                  </a:cubicBezTo>
                  <a:cubicBezTo>
                    <a:pt x="122" y="51"/>
                    <a:pt x="123" y="51"/>
                    <a:pt x="123" y="51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24" y="51"/>
                    <a:pt x="124" y="51"/>
                    <a:pt x="124" y="52"/>
                  </a:cubicBezTo>
                  <a:cubicBezTo>
                    <a:pt x="124" y="53"/>
                    <a:pt x="123" y="53"/>
                    <a:pt x="123" y="54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5"/>
                    <a:pt x="121" y="54"/>
                    <a:pt x="120" y="54"/>
                  </a:cubicBezTo>
                  <a:cubicBezTo>
                    <a:pt x="120" y="58"/>
                    <a:pt x="118" y="62"/>
                    <a:pt x="117" y="65"/>
                  </a:cubicBezTo>
                  <a:cubicBezTo>
                    <a:pt x="118" y="65"/>
                    <a:pt x="119" y="64"/>
                    <a:pt x="121" y="64"/>
                  </a:cubicBezTo>
                  <a:cubicBezTo>
                    <a:pt x="123" y="64"/>
                    <a:pt x="125" y="65"/>
                    <a:pt x="126" y="67"/>
                  </a:cubicBezTo>
                  <a:cubicBezTo>
                    <a:pt x="127" y="69"/>
                    <a:pt x="125" y="75"/>
                    <a:pt x="121" y="75"/>
                  </a:cubicBezTo>
                  <a:cubicBezTo>
                    <a:pt x="120" y="75"/>
                    <a:pt x="119" y="75"/>
                    <a:pt x="119" y="74"/>
                  </a:cubicBezTo>
                  <a:cubicBezTo>
                    <a:pt x="117" y="74"/>
                    <a:pt x="115" y="74"/>
                    <a:pt x="113" y="74"/>
                  </a:cubicBezTo>
                  <a:cubicBezTo>
                    <a:pt x="102" y="94"/>
                    <a:pt x="82" y="108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2"/>
                    <a:pt x="60" y="112"/>
                    <a:pt x="60" y="112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61" y="112"/>
                    <a:pt x="61" y="112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2" y="113"/>
                    <a:pt x="61" y="113"/>
                    <a:pt x="61" y="113"/>
                  </a:cubicBezTo>
                  <a:cubicBezTo>
                    <a:pt x="61" y="114"/>
                    <a:pt x="60" y="114"/>
                    <a:pt x="59" y="114"/>
                  </a:cubicBezTo>
                  <a:cubicBezTo>
                    <a:pt x="59" y="114"/>
                    <a:pt x="59" y="114"/>
                    <a:pt x="58" y="11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57" y="114"/>
                    <a:pt x="56" y="115"/>
                    <a:pt x="55" y="115"/>
                  </a:cubicBezTo>
                  <a:cubicBezTo>
                    <a:pt x="55" y="115"/>
                    <a:pt x="55" y="115"/>
                    <a:pt x="55" y="115"/>
                  </a:cubicBezTo>
                  <a:cubicBezTo>
                    <a:pt x="53" y="115"/>
                    <a:pt x="54" y="114"/>
                    <a:pt x="57" y="114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57" y="113"/>
                    <a:pt x="57" y="112"/>
                    <a:pt x="58" y="112"/>
                  </a:cubicBezTo>
                  <a:cubicBezTo>
                    <a:pt x="54" y="113"/>
                    <a:pt x="50" y="113"/>
                    <a:pt x="47" y="113"/>
                  </a:cubicBezTo>
                  <a:cubicBezTo>
                    <a:pt x="29" y="113"/>
                    <a:pt x="12" y="107"/>
                    <a:pt x="0" y="96"/>
                  </a:cubicBezTo>
                  <a:cubicBezTo>
                    <a:pt x="13" y="113"/>
                    <a:pt x="34" y="124"/>
                    <a:pt x="57" y="1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4"/>
                    <a:pt x="57" y="125"/>
                    <a:pt x="57" y="125"/>
                  </a:cubicBezTo>
                  <a:cubicBezTo>
                    <a:pt x="57" y="125"/>
                    <a:pt x="57" y="125"/>
                    <a:pt x="57" y="125"/>
                  </a:cubicBezTo>
                  <a:cubicBezTo>
                    <a:pt x="57" y="125"/>
                    <a:pt x="57" y="125"/>
                    <a:pt x="57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58" y="123"/>
                    <a:pt x="60" y="121"/>
                    <a:pt x="65" y="119"/>
                  </a:cubicBezTo>
                  <a:cubicBezTo>
                    <a:pt x="75" y="115"/>
                    <a:pt x="66" y="113"/>
                    <a:pt x="72" y="113"/>
                  </a:cubicBezTo>
                  <a:cubicBezTo>
                    <a:pt x="73" y="113"/>
                    <a:pt x="74" y="113"/>
                    <a:pt x="77" y="113"/>
                  </a:cubicBezTo>
                  <a:cubicBezTo>
                    <a:pt x="78" y="113"/>
                    <a:pt x="79" y="113"/>
                    <a:pt x="80" y="113"/>
                  </a:cubicBezTo>
                  <a:cubicBezTo>
                    <a:pt x="89" y="113"/>
                    <a:pt x="83" y="108"/>
                    <a:pt x="89" y="101"/>
                  </a:cubicBezTo>
                  <a:cubicBezTo>
                    <a:pt x="91" y="99"/>
                    <a:pt x="93" y="98"/>
                    <a:pt x="96" y="98"/>
                  </a:cubicBezTo>
                  <a:cubicBezTo>
                    <a:pt x="102" y="98"/>
                    <a:pt x="110" y="104"/>
                    <a:pt x="110" y="104"/>
                  </a:cubicBezTo>
                  <a:cubicBezTo>
                    <a:pt x="97" y="116"/>
                    <a:pt x="80" y="124"/>
                    <a:pt x="61" y="124"/>
                  </a:cubicBezTo>
                  <a:cubicBezTo>
                    <a:pt x="102" y="123"/>
                    <a:pt x="134" y="90"/>
                    <a:pt x="134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9"/>
                    <a:pt x="134" y="49"/>
                    <a:pt x="134" y="49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8"/>
                    <a:pt x="134" y="48"/>
                  </a:cubicBezTo>
                  <a:cubicBezTo>
                    <a:pt x="134" y="48"/>
                    <a:pt x="134" y="47"/>
                    <a:pt x="134" y="47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34" y="47"/>
                    <a:pt x="134" y="46"/>
                    <a:pt x="134" y="45"/>
                  </a:cubicBezTo>
                  <a:cubicBezTo>
                    <a:pt x="131" y="47"/>
                    <a:pt x="129" y="48"/>
                    <a:pt x="127" y="49"/>
                  </a:cubicBezTo>
                  <a:cubicBezTo>
                    <a:pt x="127" y="49"/>
                    <a:pt x="126" y="50"/>
                    <a:pt x="126" y="50"/>
                  </a:cubicBezTo>
                  <a:cubicBezTo>
                    <a:pt x="125" y="50"/>
                    <a:pt x="126" y="47"/>
                    <a:pt x="128" y="44"/>
                  </a:cubicBezTo>
                  <a:cubicBezTo>
                    <a:pt x="131" y="40"/>
                    <a:pt x="128" y="40"/>
                    <a:pt x="125" y="35"/>
                  </a:cubicBezTo>
                  <a:cubicBezTo>
                    <a:pt x="123" y="31"/>
                    <a:pt x="127" y="28"/>
                    <a:pt x="131" y="28"/>
                  </a:cubicBezTo>
                  <a:cubicBezTo>
                    <a:pt x="132" y="32"/>
                    <a:pt x="133" y="36"/>
                    <a:pt x="133" y="40"/>
                  </a:cubicBezTo>
                  <a:cubicBezTo>
                    <a:pt x="131" y="25"/>
                    <a:pt x="125" y="11"/>
                    <a:pt x="116" y="0"/>
                  </a:cubicBezTo>
                </a:path>
              </a:pathLst>
            </a:custGeom>
            <a:solidFill>
              <a:srgbClr val="3D8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2" name="ïṡ1îďe"/>
            <p:cNvSpPr/>
            <p:nvPr/>
          </p:nvSpPr>
          <p:spPr bwMode="auto">
            <a:xfrm>
              <a:off x="8239126" y="4595813"/>
              <a:ext cx="125413" cy="98425"/>
            </a:xfrm>
            <a:custGeom>
              <a:avLst/>
              <a:gdLst>
                <a:gd name="T0" fmla="*/ 8 w 14"/>
                <a:gd name="T1" fmla="*/ 0 h 11"/>
                <a:gd name="T2" fmla="*/ 4 w 14"/>
                <a:gd name="T3" fmla="*/ 1 h 11"/>
                <a:gd name="T4" fmla="*/ 0 w 14"/>
                <a:gd name="T5" fmla="*/ 10 h 11"/>
                <a:gd name="T6" fmla="*/ 6 w 14"/>
                <a:gd name="T7" fmla="*/ 10 h 11"/>
                <a:gd name="T8" fmla="*/ 8 w 14"/>
                <a:gd name="T9" fmla="*/ 11 h 11"/>
                <a:gd name="T10" fmla="*/ 13 w 14"/>
                <a:gd name="T11" fmla="*/ 3 h 11"/>
                <a:gd name="T12" fmla="*/ 8 w 14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">
                  <a:moveTo>
                    <a:pt x="8" y="0"/>
                  </a:moveTo>
                  <a:cubicBezTo>
                    <a:pt x="6" y="0"/>
                    <a:pt x="5" y="1"/>
                    <a:pt x="4" y="1"/>
                  </a:cubicBezTo>
                  <a:cubicBezTo>
                    <a:pt x="3" y="4"/>
                    <a:pt x="2" y="7"/>
                    <a:pt x="0" y="10"/>
                  </a:cubicBezTo>
                  <a:cubicBezTo>
                    <a:pt x="2" y="10"/>
                    <a:pt x="4" y="10"/>
                    <a:pt x="6" y="10"/>
                  </a:cubicBezTo>
                  <a:cubicBezTo>
                    <a:pt x="6" y="11"/>
                    <a:pt x="7" y="11"/>
                    <a:pt x="8" y="11"/>
                  </a:cubicBezTo>
                  <a:cubicBezTo>
                    <a:pt x="12" y="11"/>
                    <a:pt x="14" y="5"/>
                    <a:pt x="13" y="3"/>
                  </a:cubicBezTo>
                  <a:cubicBezTo>
                    <a:pt x="12" y="1"/>
                    <a:pt x="10" y="0"/>
                    <a:pt x="8" y="0"/>
                  </a:cubicBezTo>
                </a:path>
              </a:pathLst>
            </a:custGeom>
            <a:solidFill>
              <a:srgbClr val="3FC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3" name="ïslïḋé"/>
            <p:cNvSpPr/>
            <p:nvPr/>
          </p:nvSpPr>
          <p:spPr bwMode="auto">
            <a:xfrm>
              <a:off x="8177213" y="3937000"/>
              <a:ext cx="88900" cy="98425"/>
            </a:xfrm>
            <a:custGeom>
              <a:avLst/>
              <a:gdLst>
                <a:gd name="T0" fmla="*/ 0 w 10"/>
                <a:gd name="T1" fmla="*/ 0 h 11"/>
                <a:gd name="T2" fmla="*/ 7 w 10"/>
                <a:gd name="T3" fmla="*/ 11 h 11"/>
                <a:gd name="T4" fmla="*/ 7 w 10"/>
                <a:gd name="T5" fmla="*/ 11 h 11"/>
                <a:gd name="T6" fmla="*/ 10 w 10"/>
                <a:gd name="T7" fmla="*/ 10 h 11"/>
                <a:gd name="T8" fmla="*/ 0 w 1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cubicBezTo>
                    <a:pt x="2" y="4"/>
                    <a:pt x="5" y="7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9" y="11"/>
                    <a:pt x="10" y="10"/>
                  </a:cubicBezTo>
                  <a:cubicBezTo>
                    <a:pt x="7" y="7"/>
                    <a:pt x="3" y="3"/>
                    <a:pt x="0" y="0"/>
                  </a:cubicBezTo>
                </a:path>
              </a:pathLst>
            </a:custGeom>
            <a:solidFill>
              <a:srgbClr val="3FC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4" name="îşľîḋè"/>
            <p:cNvSpPr/>
            <p:nvPr/>
          </p:nvSpPr>
          <p:spPr bwMode="auto">
            <a:xfrm>
              <a:off x="8320088" y="4400550"/>
              <a:ext cx="7938" cy="1746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2 h 2"/>
                <a:gd name="T12" fmla="*/ 1 w 1"/>
                <a:gd name="T13" fmla="*/ 1 h 2"/>
                <a:gd name="T14" fmla="*/ 0 w 1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3FC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5" name="iS1íḑê"/>
            <p:cNvSpPr/>
            <p:nvPr/>
          </p:nvSpPr>
          <p:spPr bwMode="auto">
            <a:xfrm>
              <a:off x="8302626" y="4479925"/>
              <a:ext cx="34925" cy="36513"/>
            </a:xfrm>
            <a:custGeom>
              <a:avLst/>
              <a:gdLst>
                <a:gd name="T0" fmla="*/ 3 w 4"/>
                <a:gd name="T1" fmla="*/ 0 h 4"/>
                <a:gd name="T2" fmla="*/ 3 w 4"/>
                <a:gd name="T3" fmla="*/ 0 h 4"/>
                <a:gd name="T4" fmla="*/ 1 w 4"/>
                <a:gd name="T5" fmla="*/ 1 h 4"/>
                <a:gd name="T6" fmla="*/ 0 w 4"/>
                <a:gd name="T7" fmla="*/ 3 h 4"/>
                <a:gd name="T8" fmla="*/ 2 w 4"/>
                <a:gd name="T9" fmla="*/ 4 h 4"/>
                <a:gd name="T10" fmla="*/ 3 w 4"/>
                <a:gd name="T11" fmla="*/ 3 h 4"/>
                <a:gd name="T12" fmla="*/ 4 w 4"/>
                <a:gd name="T13" fmla="*/ 1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rgbClr val="3FC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6" name="í$líḋè"/>
            <p:cNvSpPr/>
            <p:nvPr/>
          </p:nvSpPr>
          <p:spPr bwMode="auto">
            <a:xfrm>
              <a:off x="8310563" y="4435475"/>
              <a:ext cx="26988" cy="26988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1 w 3"/>
                <a:gd name="T5" fmla="*/ 1 h 3"/>
                <a:gd name="T6" fmla="*/ 0 w 3"/>
                <a:gd name="T7" fmla="*/ 3 h 3"/>
                <a:gd name="T8" fmla="*/ 1 w 3"/>
                <a:gd name="T9" fmla="*/ 3 h 3"/>
                <a:gd name="T10" fmla="*/ 1 w 3"/>
                <a:gd name="T11" fmla="*/ 1 h 3"/>
                <a:gd name="T12" fmla="*/ 1 w 3"/>
                <a:gd name="T13" fmla="*/ 1 h 3"/>
                <a:gd name="T14" fmla="*/ 2 w 3"/>
                <a:gd name="T15" fmla="*/ 1 h 3"/>
                <a:gd name="T16" fmla="*/ 3 w 3"/>
                <a:gd name="T17" fmla="*/ 0 h 3"/>
                <a:gd name="T18" fmla="*/ 2 w 3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rgbClr val="3FC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7" name="islídê"/>
            <p:cNvSpPr/>
            <p:nvPr/>
          </p:nvSpPr>
          <p:spPr bwMode="auto">
            <a:xfrm>
              <a:off x="7704138" y="5024438"/>
              <a:ext cx="80963" cy="26988"/>
            </a:xfrm>
            <a:custGeom>
              <a:avLst/>
              <a:gdLst>
                <a:gd name="T0" fmla="*/ 6 w 9"/>
                <a:gd name="T1" fmla="*/ 0 h 3"/>
                <a:gd name="T2" fmla="*/ 5 w 9"/>
                <a:gd name="T3" fmla="*/ 0 h 3"/>
                <a:gd name="T4" fmla="*/ 4 w 9"/>
                <a:gd name="T5" fmla="*/ 1 h 3"/>
                <a:gd name="T6" fmla="*/ 4 w 9"/>
                <a:gd name="T7" fmla="*/ 2 h 3"/>
                <a:gd name="T8" fmla="*/ 2 w 9"/>
                <a:gd name="T9" fmla="*/ 3 h 3"/>
                <a:gd name="T10" fmla="*/ 2 w 9"/>
                <a:gd name="T11" fmla="*/ 3 h 3"/>
                <a:gd name="T12" fmla="*/ 5 w 9"/>
                <a:gd name="T13" fmla="*/ 2 h 3"/>
                <a:gd name="T14" fmla="*/ 5 w 9"/>
                <a:gd name="T15" fmla="*/ 2 h 3"/>
                <a:gd name="T16" fmla="*/ 6 w 9"/>
                <a:gd name="T17" fmla="*/ 2 h 3"/>
                <a:gd name="T18" fmla="*/ 8 w 9"/>
                <a:gd name="T19" fmla="*/ 1 h 3"/>
                <a:gd name="T20" fmla="*/ 8 w 9"/>
                <a:gd name="T21" fmla="*/ 0 h 3"/>
                <a:gd name="T22" fmla="*/ 8 w 9"/>
                <a:gd name="T23" fmla="*/ 0 h 3"/>
                <a:gd name="T24" fmla="*/ 7 w 9"/>
                <a:gd name="T25" fmla="*/ 0 h 3"/>
                <a:gd name="T26" fmla="*/ 7 w 9"/>
                <a:gd name="T27" fmla="*/ 0 h 3"/>
                <a:gd name="T28" fmla="*/ 6 w 9"/>
                <a:gd name="T29" fmla="*/ 0 h 3"/>
                <a:gd name="T30" fmla="*/ 6 w 9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3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2"/>
                    <a:pt x="0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8" y="2"/>
                    <a:pt x="8" y="1"/>
                  </a:cubicBezTo>
                  <a:cubicBezTo>
                    <a:pt x="8" y="1"/>
                    <a:pt x="9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3FC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8" name="iş1ïḑé"/>
            <p:cNvSpPr/>
            <p:nvPr/>
          </p:nvSpPr>
          <p:spPr bwMode="auto">
            <a:xfrm>
              <a:off x="7748588" y="5130800"/>
              <a:ext cx="26988" cy="9525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1 w 3"/>
                <a:gd name="T5" fmla="*/ 1 h 1"/>
                <a:gd name="T6" fmla="*/ 1 w 3"/>
                <a:gd name="T7" fmla="*/ 1 h 1"/>
                <a:gd name="T8" fmla="*/ 1 w 3"/>
                <a:gd name="T9" fmla="*/ 1 h 1"/>
                <a:gd name="T10" fmla="*/ 1 w 3"/>
                <a:gd name="T11" fmla="*/ 1 h 1"/>
                <a:gd name="T12" fmla="*/ 1 w 3"/>
                <a:gd name="T13" fmla="*/ 1 h 1"/>
                <a:gd name="T14" fmla="*/ 1 w 3"/>
                <a:gd name="T15" fmla="*/ 1 h 1"/>
                <a:gd name="T16" fmla="*/ 1 w 3"/>
                <a:gd name="T17" fmla="*/ 1 h 1"/>
                <a:gd name="T18" fmla="*/ 1 w 3"/>
                <a:gd name="T19" fmla="*/ 1 h 1"/>
                <a:gd name="T20" fmla="*/ 1 w 3"/>
                <a:gd name="T21" fmla="*/ 1 h 1"/>
                <a:gd name="T22" fmla="*/ 1 w 3"/>
                <a:gd name="T23" fmla="*/ 1 h 1"/>
                <a:gd name="T24" fmla="*/ 1 w 3"/>
                <a:gd name="T25" fmla="*/ 1 h 1"/>
                <a:gd name="T26" fmla="*/ 2 w 3"/>
                <a:gd name="T27" fmla="*/ 0 h 1"/>
                <a:gd name="T28" fmla="*/ 2 w 3"/>
                <a:gd name="T29" fmla="*/ 0 h 1"/>
                <a:gd name="T30" fmla="*/ 2 w 3"/>
                <a:gd name="T31" fmla="*/ 0 h 1"/>
                <a:gd name="T32" fmla="*/ 2 w 3"/>
                <a:gd name="T33" fmla="*/ 0 h 1"/>
                <a:gd name="T34" fmla="*/ 2 w 3"/>
                <a:gd name="T35" fmla="*/ 0 h 1"/>
                <a:gd name="T36" fmla="*/ 2 w 3"/>
                <a:gd name="T37" fmla="*/ 0 h 1"/>
                <a:gd name="T38" fmla="*/ 2 w 3"/>
                <a:gd name="T39" fmla="*/ 0 h 1"/>
                <a:gd name="T40" fmla="*/ 2 w 3"/>
                <a:gd name="T41" fmla="*/ 0 h 1"/>
                <a:gd name="T42" fmla="*/ 2 w 3"/>
                <a:gd name="T43" fmla="*/ 0 h 1"/>
                <a:gd name="T44" fmla="*/ 2 w 3"/>
                <a:gd name="T45" fmla="*/ 0 h 1"/>
                <a:gd name="T46" fmla="*/ 2 w 3"/>
                <a:gd name="T47" fmla="*/ 0 h 1"/>
                <a:gd name="T48" fmla="*/ 2 w 3"/>
                <a:gd name="T49" fmla="*/ 0 h 1"/>
                <a:gd name="T50" fmla="*/ 3 w 3"/>
                <a:gd name="T51" fmla="*/ 0 h 1"/>
                <a:gd name="T52" fmla="*/ 3 w 3"/>
                <a:gd name="T53" fmla="*/ 0 h 1"/>
                <a:gd name="T54" fmla="*/ 3 w 3"/>
                <a:gd name="T55" fmla="*/ 0 h 1"/>
                <a:gd name="T56" fmla="*/ 3 w 3"/>
                <a:gd name="T57" fmla="*/ 0 h 1"/>
                <a:gd name="T58" fmla="*/ 3 w 3"/>
                <a:gd name="T59" fmla="*/ 0 h 1"/>
                <a:gd name="T60" fmla="*/ 3 w 3"/>
                <a:gd name="T61" fmla="*/ 0 h 1"/>
                <a:gd name="T62" fmla="*/ 3 w 3"/>
                <a:gd name="T63" fmla="*/ 0 h 1"/>
                <a:gd name="T64" fmla="*/ 3 w 3"/>
                <a:gd name="T65" fmla="*/ 0 h 1"/>
                <a:gd name="T66" fmla="*/ 3 w 3"/>
                <a:gd name="T67" fmla="*/ 0 h 1"/>
                <a:gd name="T68" fmla="*/ 3 w 3"/>
                <a:gd name="T69" fmla="*/ 0 h 1"/>
                <a:gd name="T70" fmla="*/ 3 w 3"/>
                <a:gd name="T71" fmla="*/ 0 h 1"/>
                <a:gd name="T72" fmla="*/ 3 w 3"/>
                <a:gd name="T7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3D8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9" name="ïṩlíḓé"/>
            <p:cNvSpPr/>
            <p:nvPr/>
          </p:nvSpPr>
          <p:spPr bwMode="auto">
            <a:xfrm>
              <a:off x="7748588" y="4899025"/>
              <a:ext cx="463550" cy="241300"/>
            </a:xfrm>
            <a:custGeom>
              <a:avLst/>
              <a:gdLst>
                <a:gd name="T0" fmla="*/ 38 w 52"/>
                <a:gd name="T1" fmla="*/ 0 h 27"/>
                <a:gd name="T2" fmla="*/ 31 w 52"/>
                <a:gd name="T3" fmla="*/ 3 h 27"/>
                <a:gd name="T4" fmla="*/ 22 w 52"/>
                <a:gd name="T5" fmla="*/ 15 h 27"/>
                <a:gd name="T6" fmla="*/ 19 w 52"/>
                <a:gd name="T7" fmla="*/ 15 h 27"/>
                <a:gd name="T8" fmla="*/ 14 w 52"/>
                <a:gd name="T9" fmla="*/ 15 h 27"/>
                <a:gd name="T10" fmla="*/ 7 w 52"/>
                <a:gd name="T11" fmla="*/ 21 h 27"/>
                <a:gd name="T12" fmla="*/ 0 w 52"/>
                <a:gd name="T13" fmla="*/ 27 h 27"/>
                <a:gd name="T14" fmla="*/ 0 w 52"/>
                <a:gd name="T15" fmla="*/ 27 h 27"/>
                <a:gd name="T16" fmla="*/ 0 w 52"/>
                <a:gd name="T17" fmla="*/ 27 h 27"/>
                <a:gd name="T18" fmla="*/ 0 w 52"/>
                <a:gd name="T19" fmla="*/ 27 h 27"/>
                <a:gd name="T20" fmla="*/ 0 w 52"/>
                <a:gd name="T21" fmla="*/ 27 h 27"/>
                <a:gd name="T22" fmla="*/ 1 w 52"/>
                <a:gd name="T23" fmla="*/ 27 h 27"/>
                <a:gd name="T24" fmla="*/ 1 w 52"/>
                <a:gd name="T25" fmla="*/ 27 h 27"/>
                <a:gd name="T26" fmla="*/ 1 w 52"/>
                <a:gd name="T27" fmla="*/ 27 h 27"/>
                <a:gd name="T28" fmla="*/ 1 w 52"/>
                <a:gd name="T29" fmla="*/ 27 h 27"/>
                <a:gd name="T30" fmla="*/ 1 w 52"/>
                <a:gd name="T31" fmla="*/ 27 h 27"/>
                <a:gd name="T32" fmla="*/ 1 w 52"/>
                <a:gd name="T33" fmla="*/ 27 h 27"/>
                <a:gd name="T34" fmla="*/ 1 w 52"/>
                <a:gd name="T35" fmla="*/ 27 h 27"/>
                <a:gd name="T36" fmla="*/ 1 w 52"/>
                <a:gd name="T37" fmla="*/ 27 h 27"/>
                <a:gd name="T38" fmla="*/ 1 w 52"/>
                <a:gd name="T39" fmla="*/ 27 h 27"/>
                <a:gd name="T40" fmla="*/ 1 w 52"/>
                <a:gd name="T41" fmla="*/ 27 h 27"/>
                <a:gd name="T42" fmla="*/ 1 w 52"/>
                <a:gd name="T43" fmla="*/ 27 h 27"/>
                <a:gd name="T44" fmla="*/ 1 w 52"/>
                <a:gd name="T45" fmla="*/ 27 h 27"/>
                <a:gd name="T46" fmla="*/ 1 w 52"/>
                <a:gd name="T47" fmla="*/ 27 h 27"/>
                <a:gd name="T48" fmla="*/ 1 w 52"/>
                <a:gd name="T49" fmla="*/ 27 h 27"/>
                <a:gd name="T50" fmla="*/ 1 w 52"/>
                <a:gd name="T51" fmla="*/ 27 h 27"/>
                <a:gd name="T52" fmla="*/ 1 w 52"/>
                <a:gd name="T53" fmla="*/ 26 h 27"/>
                <a:gd name="T54" fmla="*/ 1 w 52"/>
                <a:gd name="T55" fmla="*/ 26 h 27"/>
                <a:gd name="T56" fmla="*/ 2 w 52"/>
                <a:gd name="T57" fmla="*/ 26 h 27"/>
                <a:gd name="T58" fmla="*/ 2 w 52"/>
                <a:gd name="T59" fmla="*/ 26 h 27"/>
                <a:gd name="T60" fmla="*/ 2 w 52"/>
                <a:gd name="T61" fmla="*/ 26 h 27"/>
                <a:gd name="T62" fmla="*/ 2 w 52"/>
                <a:gd name="T63" fmla="*/ 26 h 27"/>
                <a:gd name="T64" fmla="*/ 2 w 52"/>
                <a:gd name="T65" fmla="*/ 26 h 27"/>
                <a:gd name="T66" fmla="*/ 2 w 52"/>
                <a:gd name="T67" fmla="*/ 26 h 27"/>
                <a:gd name="T68" fmla="*/ 2 w 52"/>
                <a:gd name="T69" fmla="*/ 26 h 27"/>
                <a:gd name="T70" fmla="*/ 2 w 52"/>
                <a:gd name="T71" fmla="*/ 26 h 27"/>
                <a:gd name="T72" fmla="*/ 2 w 52"/>
                <a:gd name="T73" fmla="*/ 26 h 27"/>
                <a:gd name="T74" fmla="*/ 2 w 52"/>
                <a:gd name="T75" fmla="*/ 26 h 27"/>
                <a:gd name="T76" fmla="*/ 2 w 52"/>
                <a:gd name="T77" fmla="*/ 26 h 27"/>
                <a:gd name="T78" fmla="*/ 2 w 52"/>
                <a:gd name="T79" fmla="*/ 26 h 27"/>
                <a:gd name="T80" fmla="*/ 2 w 52"/>
                <a:gd name="T81" fmla="*/ 26 h 27"/>
                <a:gd name="T82" fmla="*/ 2 w 52"/>
                <a:gd name="T83" fmla="*/ 26 h 27"/>
                <a:gd name="T84" fmla="*/ 2 w 52"/>
                <a:gd name="T85" fmla="*/ 26 h 27"/>
                <a:gd name="T86" fmla="*/ 2 w 52"/>
                <a:gd name="T87" fmla="*/ 26 h 27"/>
                <a:gd name="T88" fmla="*/ 3 w 52"/>
                <a:gd name="T89" fmla="*/ 26 h 27"/>
                <a:gd name="T90" fmla="*/ 3 w 52"/>
                <a:gd name="T91" fmla="*/ 26 h 27"/>
                <a:gd name="T92" fmla="*/ 3 w 52"/>
                <a:gd name="T93" fmla="*/ 26 h 27"/>
                <a:gd name="T94" fmla="*/ 3 w 52"/>
                <a:gd name="T95" fmla="*/ 26 h 27"/>
                <a:gd name="T96" fmla="*/ 3 w 52"/>
                <a:gd name="T97" fmla="*/ 26 h 27"/>
                <a:gd name="T98" fmla="*/ 3 w 52"/>
                <a:gd name="T99" fmla="*/ 26 h 27"/>
                <a:gd name="T100" fmla="*/ 3 w 52"/>
                <a:gd name="T101" fmla="*/ 26 h 27"/>
                <a:gd name="T102" fmla="*/ 3 w 52"/>
                <a:gd name="T103" fmla="*/ 26 h 27"/>
                <a:gd name="T104" fmla="*/ 3 w 52"/>
                <a:gd name="T105" fmla="*/ 26 h 27"/>
                <a:gd name="T106" fmla="*/ 3 w 52"/>
                <a:gd name="T107" fmla="*/ 26 h 27"/>
                <a:gd name="T108" fmla="*/ 3 w 52"/>
                <a:gd name="T109" fmla="*/ 26 h 27"/>
                <a:gd name="T110" fmla="*/ 3 w 52"/>
                <a:gd name="T111" fmla="*/ 26 h 27"/>
                <a:gd name="T112" fmla="*/ 3 w 52"/>
                <a:gd name="T113" fmla="*/ 26 h 27"/>
                <a:gd name="T114" fmla="*/ 3 w 52"/>
                <a:gd name="T115" fmla="*/ 26 h 27"/>
                <a:gd name="T116" fmla="*/ 3 w 52"/>
                <a:gd name="T117" fmla="*/ 26 h 27"/>
                <a:gd name="T118" fmla="*/ 3 w 52"/>
                <a:gd name="T119" fmla="*/ 26 h 27"/>
                <a:gd name="T120" fmla="*/ 52 w 52"/>
                <a:gd name="T121" fmla="*/ 6 h 27"/>
                <a:gd name="T122" fmla="*/ 38 w 52"/>
                <a:gd name="T12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2" h="27">
                  <a:moveTo>
                    <a:pt x="38" y="0"/>
                  </a:moveTo>
                  <a:cubicBezTo>
                    <a:pt x="35" y="0"/>
                    <a:pt x="33" y="1"/>
                    <a:pt x="31" y="3"/>
                  </a:cubicBezTo>
                  <a:cubicBezTo>
                    <a:pt x="25" y="10"/>
                    <a:pt x="31" y="15"/>
                    <a:pt x="22" y="15"/>
                  </a:cubicBezTo>
                  <a:cubicBezTo>
                    <a:pt x="21" y="15"/>
                    <a:pt x="20" y="15"/>
                    <a:pt x="19" y="15"/>
                  </a:cubicBezTo>
                  <a:cubicBezTo>
                    <a:pt x="16" y="15"/>
                    <a:pt x="15" y="15"/>
                    <a:pt x="14" y="15"/>
                  </a:cubicBezTo>
                  <a:cubicBezTo>
                    <a:pt x="8" y="15"/>
                    <a:pt x="17" y="17"/>
                    <a:pt x="7" y="21"/>
                  </a:cubicBezTo>
                  <a:cubicBezTo>
                    <a:pt x="2" y="23"/>
                    <a:pt x="0" y="25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2" y="26"/>
                    <a:pt x="39" y="18"/>
                    <a:pt x="52" y="6"/>
                  </a:cubicBezTo>
                  <a:cubicBezTo>
                    <a:pt x="52" y="6"/>
                    <a:pt x="44" y="0"/>
                    <a:pt x="38" y="0"/>
                  </a:cubicBezTo>
                </a:path>
              </a:pathLst>
            </a:custGeom>
            <a:solidFill>
              <a:srgbClr val="3FC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0" name="isľiďè"/>
            <p:cNvSpPr/>
            <p:nvPr/>
          </p:nvSpPr>
          <p:spPr bwMode="auto">
            <a:xfrm>
              <a:off x="8416926" y="4383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D8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1" name="íṩḷídé"/>
            <p:cNvSpPr/>
            <p:nvPr/>
          </p:nvSpPr>
          <p:spPr bwMode="auto">
            <a:xfrm>
              <a:off x="8328026" y="4275138"/>
              <a:ext cx="98425" cy="196850"/>
            </a:xfrm>
            <a:custGeom>
              <a:avLst/>
              <a:gdLst>
                <a:gd name="T0" fmla="*/ 8 w 11"/>
                <a:gd name="T1" fmla="*/ 0 h 22"/>
                <a:gd name="T2" fmla="*/ 2 w 11"/>
                <a:gd name="T3" fmla="*/ 7 h 22"/>
                <a:gd name="T4" fmla="*/ 5 w 11"/>
                <a:gd name="T5" fmla="*/ 16 h 22"/>
                <a:gd name="T6" fmla="*/ 3 w 11"/>
                <a:gd name="T7" fmla="*/ 22 h 22"/>
                <a:gd name="T8" fmla="*/ 4 w 11"/>
                <a:gd name="T9" fmla="*/ 21 h 22"/>
                <a:gd name="T10" fmla="*/ 11 w 11"/>
                <a:gd name="T11" fmla="*/ 17 h 22"/>
                <a:gd name="T12" fmla="*/ 10 w 11"/>
                <a:gd name="T13" fmla="*/ 12 h 22"/>
                <a:gd name="T14" fmla="*/ 10 w 11"/>
                <a:gd name="T15" fmla="*/ 12 h 22"/>
                <a:gd name="T16" fmla="*/ 10 w 11"/>
                <a:gd name="T17" fmla="*/ 12 h 22"/>
                <a:gd name="T18" fmla="*/ 10 w 11"/>
                <a:gd name="T19" fmla="*/ 12 h 22"/>
                <a:gd name="T20" fmla="*/ 10 w 11"/>
                <a:gd name="T21" fmla="*/ 12 h 22"/>
                <a:gd name="T22" fmla="*/ 10 w 11"/>
                <a:gd name="T23" fmla="*/ 12 h 22"/>
                <a:gd name="T24" fmla="*/ 10 w 11"/>
                <a:gd name="T25" fmla="*/ 12 h 22"/>
                <a:gd name="T26" fmla="*/ 8 w 11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22">
                  <a:moveTo>
                    <a:pt x="8" y="0"/>
                  </a:moveTo>
                  <a:cubicBezTo>
                    <a:pt x="4" y="0"/>
                    <a:pt x="0" y="3"/>
                    <a:pt x="2" y="7"/>
                  </a:cubicBezTo>
                  <a:cubicBezTo>
                    <a:pt x="5" y="12"/>
                    <a:pt x="8" y="12"/>
                    <a:pt x="5" y="16"/>
                  </a:cubicBezTo>
                  <a:cubicBezTo>
                    <a:pt x="3" y="19"/>
                    <a:pt x="2" y="22"/>
                    <a:pt x="3" y="22"/>
                  </a:cubicBezTo>
                  <a:cubicBezTo>
                    <a:pt x="3" y="22"/>
                    <a:pt x="4" y="21"/>
                    <a:pt x="4" y="21"/>
                  </a:cubicBezTo>
                  <a:cubicBezTo>
                    <a:pt x="6" y="20"/>
                    <a:pt x="8" y="19"/>
                    <a:pt x="11" y="17"/>
                  </a:cubicBezTo>
                  <a:cubicBezTo>
                    <a:pt x="11" y="16"/>
                    <a:pt x="10" y="14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8"/>
                    <a:pt x="9" y="4"/>
                    <a:pt x="8" y="0"/>
                  </a:cubicBezTo>
                </a:path>
              </a:pathLst>
            </a:custGeom>
            <a:solidFill>
              <a:srgbClr val="3FC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2" name="îṡḻïḓe"/>
            <p:cNvSpPr/>
            <p:nvPr/>
          </p:nvSpPr>
          <p:spPr bwMode="auto">
            <a:xfrm>
              <a:off x="7615238" y="5211763"/>
              <a:ext cx="276225" cy="508000"/>
            </a:xfrm>
            <a:custGeom>
              <a:avLst/>
              <a:gdLst>
                <a:gd name="T0" fmla="*/ 174 w 174"/>
                <a:gd name="T1" fmla="*/ 320 h 320"/>
                <a:gd name="T2" fmla="*/ 0 w 174"/>
                <a:gd name="T3" fmla="*/ 320 h 320"/>
                <a:gd name="T4" fmla="*/ 40 w 174"/>
                <a:gd name="T5" fmla="*/ 0 h 320"/>
                <a:gd name="T6" fmla="*/ 129 w 174"/>
                <a:gd name="T7" fmla="*/ 0 h 320"/>
                <a:gd name="T8" fmla="*/ 174 w 174"/>
                <a:gd name="T9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320">
                  <a:moveTo>
                    <a:pt x="174" y="320"/>
                  </a:moveTo>
                  <a:lnTo>
                    <a:pt x="0" y="320"/>
                  </a:lnTo>
                  <a:lnTo>
                    <a:pt x="40" y="0"/>
                  </a:lnTo>
                  <a:lnTo>
                    <a:pt x="129" y="0"/>
                  </a:lnTo>
                  <a:lnTo>
                    <a:pt x="174" y="320"/>
                  </a:lnTo>
                  <a:close/>
                </a:path>
              </a:pathLst>
            </a:custGeom>
            <a:solidFill>
              <a:srgbClr val="D3CF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3" name="íṡḻîḑe"/>
            <p:cNvSpPr/>
            <p:nvPr/>
          </p:nvSpPr>
          <p:spPr bwMode="auto">
            <a:xfrm>
              <a:off x="7375526" y="5584825"/>
              <a:ext cx="747713" cy="134938"/>
            </a:xfrm>
            <a:prstGeom prst="rect">
              <a:avLst/>
            </a:pr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4" name="isľîḍe"/>
            <p:cNvSpPr/>
            <p:nvPr/>
          </p:nvSpPr>
          <p:spPr bwMode="auto">
            <a:xfrm>
              <a:off x="6707188" y="1709738"/>
              <a:ext cx="1157288" cy="1050925"/>
            </a:xfrm>
            <a:custGeom>
              <a:avLst/>
              <a:gdLst>
                <a:gd name="T0" fmla="*/ 589 w 729"/>
                <a:gd name="T1" fmla="*/ 662 h 662"/>
                <a:gd name="T2" fmla="*/ 0 w 729"/>
                <a:gd name="T3" fmla="*/ 0 h 662"/>
                <a:gd name="T4" fmla="*/ 729 w 729"/>
                <a:gd name="T5" fmla="*/ 471 h 662"/>
                <a:gd name="T6" fmla="*/ 589 w 729"/>
                <a:gd name="T7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9" h="662">
                  <a:moveTo>
                    <a:pt x="589" y="662"/>
                  </a:moveTo>
                  <a:lnTo>
                    <a:pt x="0" y="0"/>
                  </a:lnTo>
                  <a:lnTo>
                    <a:pt x="729" y="471"/>
                  </a:lnTo>
                  <a:lnTo>
                    <a:pt x="589" y="662"/>
                  </a:lnTo>
                  <a:close/>
                </a:path>
              </a:pathLst>
            </a:custGeom>
            <a:solidFill>
              <a:srgbClr val="B6B8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5" name="íSľîḋe"/>
            <p:cNvSpPr/>
            <p:nvPr/>
          </p:nvSpPr>
          <p:spPr bwMode="auto">
            <a:xfrm>
              <a:off x="6707188" y="1709738"/>
              <a:ext cx="1479550" cy="1095375"/>
            </a:xfrm>
            <a:custGeom>
              <a:avLst/>
              <a:gdLst>
                <a:gd name="T0" fmla="*/ 404 w 932"/>
                <a:gd name="T1" fmla="*/ 690 h 690"/>
                <a:gd name="T2" fmla="*/ 0 w 932"/>
                <a:gd name="T3" fmla="*/ 0 h 690"/>
                <a:gd name="T4" fmla="*/ 932 w 932"/>
                <a:gd name="T5" fmla="*/ 348 h 690"/>
                <a:gd name="T6" fmla="*/ 404 w 932"/>
                <a:gd name="T7" fmla="*/ 69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690">
                  <a:moveTo>
                    <a:pt x="404" y="690"/>
                  </a:moveTo>
                  <a:lnTo>
                    <a:pt x="0" y="0"/>
                  </a:lnTo>
                  <a:lnTo>
                    <a:pt x="932" y="348"/>
                  </a:lnTo>
                  <a:lnTo>
                    <a:pt x="404" y="69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6" name="iS1îďé"/>
            <p:cNvSpPr/>
            <p:nvPr/>
          </p:nvSpPr>
          <p:spPr bwMode="auto">
            <a:xfrm>
              <a:off x="6707188" y="1709738"/>
              <a:ext cx="1157288" cy="1050925"/>
            </a:xfrm>
            <a:custGeom>
              <a:avLst/>
              <a:gdLst>
                <a:gd name="T0" fmla="*/ 589 w 729"/>
                <a:gd name="T1" fmla="*/ 662 h 662"/>
                <a:gd name="T2" fmla="*/ 628 w 729"/>
                <a:gd name="T3" fmla="*/ 539 h 662"/>
                <a:gd name="T4" fmla="*/ 0 w 729"/>
                <a:gd name="T5" fmla="*/ 0 h 662"/>
                <a:gd name="T6" fmla="*/ 729 w 729"/>
                <a:gd name="T7" fmla="*/ 471 h 662"/>
                <a:gd name="T8" fmla="*/ 589 w 72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662">
                  <a:moveTo>
                    <a:pt x="589" y="662"/>
                  </a:moveTo>
                  <a:lnTo>
                    <a:pt x="628" y="539"/>
                  </a:lnTo>
                  <a:lnTo>
                    <a:pt x="0" y="0"/>
                  </a:lnTo>
                  <a:lnTo>
                    <a:pt x="729" y="471"/>
                  </a:lnTo>
                  <a:lnTo>
                    <a:pt x="589" y="662"/>
                  </a:lnTo>
                  <a:close/>
                </a:path>
              </a:pathLst>
            </a:custGeom>
            <a:solidFill>
              <a:srgbClr val="D1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7" name="iṧḷíḋe"/>
            <p:cNvSpPr/>
            <p:nvPr/>
          </p:nvSpPr>
          <p:spPr bwMode="auto">
            <a:xfrm>
              <a:off x="8293101" y="2903538"/>
              <a:ext cx="614363" cy="623888"/>
            </a:xfrm>
            <a:prstGeom prst="ellipse">
              <a:avLst/>
            </a:prstGeom>
            <a:solidFill>
              <a:srgbClr val="FAB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8" name="îşḷidè"/>
            <p:cNvSpPr/>
            <p:nvPr/>
          </p:nvSpPr>
          <p:spPr bwMode="auto">
            <a:xfrm>
              <a:off x="8293101" y="2947988"/>
              <a:ext cx="508000" cy="579438"/>
            </a:xfrm>
            <a:custGeom>
              <a:avLst/>
              <a:gdLst>
                <a:gd name="T0" fmla="*/ 18 w 57"/>
                <a:gd name="T1" fmla="*/ 0 h 65"/>
                <a:gd name="T2" fmla="*/ 6 w 57"/>
                <a:gd name="T3" fmla="*/ 26 h 65"/>
                <a:gd name="T4" fmla="*/ 41 w 57"/>
                <a:gd name="T5" fmla="*/ 61 h 65"/>
                <a:gd name="T6" fmla="*/ 57 w 57"/>
                <a:gd name="T7" fmla="*/ 57 h 65"/>
                <a:gd name="T8" fmla="*/ 35 w 57"/>
                <a:gd name="T9" fmla="*/ 65 h 65"/>
                <a:gd name="T10" fmla="*/ 0 w 57"/>
                <a:gd name="T11" fmla="*/ 30 h 65"/>
                <a:gd name="T12" fmla="*/ 18 w 57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cubicBezTo>
                    <a:pt x="11" y="6"/>
                    <a:pt x="6" y="15"/>
                    <a:pt x="6" y="26"/>
                  </a:cubicBezTo>
                  <a:cubicBezTo>
                    <a:pt x="6" y="45"/>
                    <a:pt x="22" y="61"/>
                    <a:pt x="41" y="61"/>
                  </a:cubicBezTo>
                  <a:cubicBezTo>
                    <a:pt x="47" y="61"/>
                    <a:pt x="52" y="59"/>
                    <a:pt x="57" y="57"/>
                  </a:cubicBezTo>
                  <a:cubicBezTo>
                    <a:pt x="51" y="62"/>
                    <a:pt x="43" y="65"/>
                    <a:pt x="35" y="65"/>
                  </a:cubicBezTo>
                  <a:cubicBezTo>
                    <a:pt x="15" y="65"/>
                    <a:pt x="0" y="49"/>
                    <a:pt x="0" y="30"/>
                  </a:cubicBezTo>
                  <a:cubicBezTo>
                    <a:pt x="0" y="17"/>
                    <a:pt x="7" y="5"/>
                    <a:pt x="18" y="0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9" name="ïṣļiḓê"/>
            <p:cNvSpPr/>
            <p:nvPr/>
          </p:nvSpPr>
          <p:spPr bwMode="auto">
            <a:xfrm>
              <a:off x="8828088" y="3152775"/>
              <a:ext cx="79375" cy="125413"/>
            </a:xfrm>
            <a:custGeom>
              <a:avLst/>
              <a:gdLst>
                <a:gd name="T0" fmla="*/ 2 w 9"/>
                <a:gd name="T1" fmla="*/ 13 h 14"/>
                <a:gd name="T2" fmla="*/ 1 w 9"/>
                <a:gd name="T3" fmla="*/ 7 h 14"/>
                <a:gd name="T4" fmla="*/ 4 w 9"/>
                <a:gd name="T5" fmla="*/ 1 h 14"/>
                <a:gd name="T6" fmla="*/ 5 w 9"/>
                <a:gd name="T7" fmla="*/ 6 h 14"/>
                <a:gd name="T8" fmla="*/ 6 w 9"/>
                <a:gd name="T9" fmla="*/ 10 h 14"/>
                <a:gd name="T10" fmla="*/ 9 w 9"/>
                <a:gd name="T11" fmla="*/ 9 h 14"/>
                <a:gd name="T12" fmla="*/ 9 w 9"/>
                <a:gd name="T13" fmla="*/ 9 h 14"/>
                <a:gd name="T14" fmla="*/ 9 w 9"/>
                <a:gd name="T15" fmla="*/ 13 h 14"/>
                <a:gd name="T16" fmla="*/ 2 w 9"/>
                <a:gd name="T1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4">
                  <a:moveTo>
                    <a:pt x="2" y="13"/>
                  </a:moveTo>
                  <a:cubicBezTo>
                    <a:pt x="0" y="12"/>
                    <a:pt x="2" y="8"/>
                    <a:pt x="1" y="7"/>
                  </a:cubicBezTo>
                  <a:cubicBezTo>
                    <a:pt x="0" y="5"/>
                    <a:pt x="3" y="0"/>
                    <a:pt x="4" y="1"/>
                  </a:cubicBezTo>
                  <a:cubicBezTo>
                    <a:pt x="4" y="1"/>
                    <a:pt x="2" y="5"/>
                    <a:pt x="5" y="6"/>
                  </a:cubicBezTo>
                  <a:cubicBezTo>
                    <a:pt x="8" y="7"/>
                    <a:pt x="5" y="7"/>
                    <a:pt x="6" y="10"/>
                  </a:cubicBezTo>
                  <a:cubicBezTo>
                    <a:pt x="7" y="12"/>
                    <a:pt x="7" y="12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1"/>
                    <a:pt x="9" y="12"/>
                    <a:pt x="9" y="13"/>
                  </a:cubicBezTo>
                  <a:cubicBezTo>
                    <a:pt x="6" y="13"/>
                    <a:pt x="3" y="14"/>
                    <a:pt x="2" y="13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0" name="işḻîḓe"/>
            <p:cNvSpPr/>
            <p:nvPr/>
          </p:nvSpPr>
          <p:spPr bwMode="auto">
            <a:xfrm>
              <a:off x="8364538" y="3251200"/>
              <a:ext cx="419100" cy="187325"/>
            </a:xfrm>
            <a:custGeom>
              <a:avLst/>
              <a:gdLst>
                <a:gd name="T0" fmla="*/ 10 w 47"/>
                <a:gd name="T1" fmla="*/ 10 h 21"/>
                <a:gd name="T2" fmla="*/ 8 w 47"/>
                <a:gd name="T3" fmla="*/ 5 h 21"/>
                <a:gd name="T4" fmla="*/ 20 w 47"/>
                <a:gd name="T5" fmla="*/ 1 h 21"/>
                <a:gd name="T6" fmla="*/ 27 w 47"/>
                <a:gd name="T7" fmla="*/ 4 h 21"/>
                <a:gd name="T8" fmla="*/ 40 w 47"/>
                <a:gd name="T9" fmla="*/ 2 h 21"/>
                <a:gd name="T10" fmla="*/ 34 w 47"/>
                <a:gd name="T11" fmla="*/ 10 h 21"/>
                <a:gd name="T12" fmla="*/ 23 w 47"/>
                <a:gd name="T13" fmla="*/ 18 h 21"/>
                <a:gd name="T14" fmla="*/ 14 w 47"/>
                <a:gd name="T15" fmla="*/ 18 h 21"/>
                <a:gd name="T16" fmla="*/ 1 w 47"/>
                <a:gd name="T17" fmla="*/ 16 h 21"/>
                <a:gd name="T18" fmla="*/ 10 w 47"/>
                <a:gd name="T1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21">
                  <a:moveTo>
                    <a:pt x="10" y="10"/>
                  </a:moveTo>
                  <a:cubicBezTo>
                    <a:pt x="9" y="8"/>
                    <a:pt x="7" y="6"/>
                    <a:pt x="8" y="5"/>
                  </a:cubicBezTo>
                  <a:cubicBezTo>
                    <a:pt x="9" y="4"/>
                    <a:pt x="18" y="3"/>
                    <a:pt x="20" y="1"/>
                  </a:cubicBezTo>
                  <a:cubicBezTo>
                    <a:pt x="20" y="1"/>
                    <a:pt x="23" y="0"/>
                    <a:pt x="27" y="4"/>
                  </a:cubicBezTo>
                  <a:cubicBezTo>
                    <a:pt x="32" y="8"/>
                    <a:pt x="33" y="1"/>
                    <a:pt x="40" y="2"/>
                  </a:cubicBezTo>
                  <a:cubicBezTo>
                    <a:pt x="47" y="3"/>
                    <a:pt x="39" y="11"/>
                    <a:pt x="34" y="10"/>
                  </a:cubicBezTo>
                  <a:cubicBezTo>
                    <a:pt x="29" y="8"/>
                    <a:pt x="29" y="14"/>
                    <a:pt x="23" y="18"/>
                  </a:cubicBezTo>
                  <a:cubicBezTo>
                    <a:pt x="17" y="21"/>
                    <a:pt x="18" y="16"/>
                    <a:pt x="14" y="18"/>
                  </a:cubicBezTo>
                  <a:cubicBezTo>
                    <a:pt x="11" y="21"/>
                    <a:pt x="0" y="19"/>
                    <a:pt x="1" y="16"/>
                  </a:cubicBezTo>
                  <a:cubicBezTo>
                    <a:pt x="1" y="13"/>
                    <a:pt x="12" y="12"/>
                    <a:pt x="10" y="10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1" name="ís1ïḓê"/>
            <p:cNvSpPr/>
            <p:nvPr/>
          </p:nvSpPr>
          <p:spPr bwMode="auto">
            <a:xfrm>
              <a:off x="8320088" y="3313113"/>
              <a:ext cx="88900" cy="53975"/>
            </a:xfrm>
            <a:custGeom>
              <a:avLst/>
              <a:gdLst>
                <a:gd name="T0" fmla="*/ 4 w 10"/>
                <a:gd name="T1" fmla="*/ 0 h 6"/>
                <a:gd name="T2" fmla="*/ 6 w 10"/>
                <a:gd name="T3" fmla="*/ 1 h 6"/>
                <a:gd name="T4" fmla="*/ 9 w 10"/>
                <a:gd name="T5" fmla="*/ 2 h 6"/>
                <a:gd name="T6" fmla="*/ 6 w 10"/>
                <a:gd name="T7" fmla="*/ 4 h 6"/>
                <a:gd name="T8" fmla="*/ 1 w 10"/>
                <a:gd name="T9" fmla="*/ 6 h 6"/>
                <a:gd name="T10" fmla="*/ 0 w 10"/>
                <a:gd name="T11" fmla="*/ 4 h 6"/>
                <a:gd name="T12" fmla="*/ 0 w 10"/>
                <a:gd name="T13" fmla="*/ 3 h 6"/>
                <a:gd name="T14" fmla="*/ 4 w 10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cubicBezTo>
                    <a:pt x="4" y="0"/>
                    <a:pt x="5" y="0"/>
                    <a:pt x="6" y="1"/>
                  </a:cubicBezTo>
                  <a:cubicBezTo>
                    <a:pt x="6" y="2"/>
                    <a:pt x="9" y="1"/>
                    <a:pt x="9" y="2"/>
                  </a:cubicBezTo>
                  <a:cubicBezTo>
                    <a:pt x="10" y="3"/>
                    <a:pt x="8" y="4"/>
                    <a:pt x="6" y="4"/>
                  </a:cubicBezTo>
                  <a:cubicBezTo>
                    <a:pt x="4" y="4"/>
                    <a:pt x="3" y="5"/>
                    <a:pt x="1" y="6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2" name="ïṣľiḍê"/>
            <p:cNvSpPr/>
            <p:nvPr/>
          </p:nvSpPr>
          <p:spPr bwMode="auto">
            <a:xfrm>
              <a:off x="8569326" y="3152775"/>
              <a:ext cx="61913" cy="26988"/>
            </a:xfrm>
            <a:custGeom>
              <a:avLst/>
              <a:gdLst>
                <a:gd name="T0" fmla="*/ 3 w 7"/>
                <a:gd name="T1" fmla="*/ 2 h 3"/>
                <a:gd name="T2" fmla="*/ 1 w 7"/>
                <a:gd name="T3" fmla="*/ 2 h 3"/>
                <a:gd name="T4" fmla="*/ 3 w 7"/>
                <a:gd name="T5" fmla="*/ 0 h 3"/>
                <a:gd name="T6" fmla="*/ 6 w 7"/>
                <a:gd name="T7" fmla="*/ 2 h 3"/>
                <a:gd name="T8" fmla="*/ 3 w 7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3" y="2"/>
                  </a:moveTo>
                  <a:cubicBezTo>
                    <a:pt x="3" y="2"/>
                    <a:pt x="2" y="3"/>
                    <a:pt x="1" y="2"/>
                  </a:cubicBezTo>
                  <a:cubicBezTo>
                    <a:pt x="0" y="1"/>
                    <a:pt x="2" y="1"/>
                    <a:pt x="3" y="0"/>
                  </a:cubicBezTo>
                  <a:cubicBezTo>
                    <a:pt x="4" y="0"/>
                    <a:pt x="7" y="1"/>
                    <a:pt x="6" y="2"/>
                  </a:cubicBezTo>
                  <a:cubicBezTo>
                    <a:pt x="6" y="3"/>
                    <a:pt x="4" y="3"/>
                    <a:pt x="3" y="2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3" name="íṧḻíďè"/>
            <p:cNvSpPr/>
            <p:nvPr/>
          </p:nvSpPr>
          <p:spPr bwMode="auto">
            <a:xfrm>
              <a:off x="8596313" y="2913063"/>
              <a:ext cx="106363" cy="106363"/>
            </a:xfrm>
            <a:custGeom>
              <a:avLst/>
              <a:gdLst>
                <a:gd name="T0" fmla="*/ 10 w 12"/>
                <a:gd name="T1" fmla="*/ 6 h 12"/>
                <a:gd name="T2" fmla="*/ 8 w 12"/>
                <a:gd name="T3" fmla="*/ 8 h 12"/>
                <a:gd name="T4" fmla="*/ 3 w 12"/>
                <a:gd name="T5" fmla="*/ 9 h 12"/>
                <a:gd name="T6" fmla="*/ 2 w 12"/>
                <a:gd name="T7" fmla="*/ 4 h 12"/>
                <a:gd name="T8" fmla="*/ 5 w 12"/>
                <a:gd name="T9" fmla="*/ 0 h 12"/>
                <a:gd name="T10" fmla="*/ 11 w 12"/>
                <a:gd name="T11" fmla="*/ 1 h 12"/>
                <a:gd name="T12" fmla="*/ 12 w 12"/>
                <a:gd name="T13" fmla="*/ 3 h 12"/>
                <a:gd name="T14" fmla="*/ 10 w 12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10" y="6"/>
                  </a:moveTo>
                  <a:cubicBezTo>
                    <a:pt x="8" y="5"/>
                    <a:pt x="8" y="6"/>
                    <a:pt x="8" y="8"/>
                  </a:cubicBezTo>
                  <a:cubicBezTo>
                    <a:pt x="7" y="10"/>
                    <a:pt x="0" y="12"/>
                    <a:pt x="3" y="9"/>
                  </a:cubicBezTo>
                  <a:cubicBezTo>
                    <a:pt x="5" y="7"/>
                    <a:pt x="2" y="7"/>
                    <a:pt x="2" y="4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7" y="0"/>
                    <a:pt x="9" y="0"/>
                    <a:pt x="11" y="1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5"/>
                    <a:pt x="12" y="7"/>
                    <a:pt x="10" y="6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4" name="íśḻïḓé"/>
            <p:cNvSpPr/>
            <p:nvPr/>
          </p:nvSpPr>
          <p:spPr bwMode="auto">
            <a:xfrm>
              <a:off x="8623301" y="3019425"/>
              <a:ext cx="17463" cy="9525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  <a:gd name="T6" fmla="*/ 2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5" name="îşlíḓê"/>
            <p:cNvSpPr/>
            <p:nvPr/>
          </p:nvSpPr>
          <p:spPr bwMode="auto">
            <a:xfrm>
              <a:off x="8899526" y="3152775"/>
              <a:ext cx="7938" cy="9525"/>
            </a:xfrm>
            <a:custGeom>
              <a:avLst/>
              <a:gdLst>
                <a:gd name="T0" fmla="*/ 0 w 5"/>
                <a:gd name="T1" fmla="*/ 6 h 6"/>
                <a:gd name="T2" fmla="*/ 5 w 5"/>
                <a:gd name="T3" fmla="*/ 0 h 6"/>
                <a:gd name="T4" fmla="*/ 5 w 5"/>
                <a:gd name="T5" fmla="*/ 0 h 6"/>
                <a:gd name="T6" fmla="*/ 5 w 5"/>
                <a:gd name="T7" fmla="*/ 6 h 6"/>
                <a:gd name="T8" fmla="*/ 0 w 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6" name="îṩḻîde"/>
            <p:cNvSpPr/>
            <p:nvPr/>
          </p:nvSpPr>
          <p:spPr bwMode="auto">
            <a:xfrm>
              <a:off x="8801101" y="3197225"/>
              <a:ext cx="17463" cy="44450"/>
            </a:xfrm>
            <a:custGeom>
              <a:avLst/>
              <a:gdLst>
                <a:gd name="T0" fmla="*/ 0 w 2"/>
                <a:gd name="T1" fmla="*/ 4 h 5"/>
                <a:gd name="T2" fmla="*/ 1 w 2"/>
                <a:gd name="T3" fmla="*/ 3 h 5"/>
                <a:gd name="T4" fmla="*/ 1 w 2"/>
                <a:gd name="T5" fmla="*/ 1 h 5"/>
                <a:gd name="T6" fmla="*/ 2 w 2"/>
                <a:gd name="T7" fmla="*/ 0 h 5"/>
                <a:gd name="T8" fmla="*/ 2 w 2"/>
                <a:gd name="T9" fmla="*/ 2 h 5"/>
                <a:gd name="T10" fmla="*/ 2 w 2"/>
                <a:gd name="T11" fmla="*/ 4 h 5"/>
                <a:gd name="T12" fmla="*/ 0 w 2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">
                  <a:moveTo>
                    <a:pt x="0" y="4"/>
                  </a:moveTo>
                  <a:cubicBezTo>
                    <a:pt x="0" y="4"/>
                    <a:pt x="1" y="4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5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7" name="iŝ1ïḋè"/>
            <p:cNvSpPr/>
            <p:nvPr/>
          </p:nvSpPr>
          <p:spPr bwMode="auto">
            <a:xfrm>
              <a:off x="8791576" y="3251200"/>
              <a:ext cx="26988" cy="9525"/>
            </a:xfrm>
            <a:custGeom>
              <a:avLst/>
              <a:gdLst>
                <a:gd name="T0" fmla="*/ 1 w 3"/>
                <a:gd name="T1" fmla="*/ 0 h 1"/>
                <a:gd name="T2" fmla="*/ 2 w 3"/>
                <a:gd name="T3" fmla="*/ 0 h 1"/>
                <a:gd name="T4" fmla="*/ 2 w 3"/>
                <a:gd name="T5" fmla="*/ 1 h 1"/>
                <a:gd name="T6" fmla="*/ 1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8" name="ïṣlîḑe"/>
            <p:cNvSpPr/>
            <p:nvPr/>
          </p:nvSpPr>
          <p:spPr bwMode="auto">
            <a:xfrm>
              <a:off x="8818563" y="3278188"/>
              <a:ext cx="17463" cy="1746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9" name="ïŝḻîḋé"/>
            <p:cNvSpPr/>
            <p:nvPr/>
          </p:nvSpPr>
          <p:spPr bwMode="auto">
            <a:xfrm>
              <a:off x="8694738" y="3322638"/>
              <a:ext cx="88900" cy="61913"/>
            </a:xfrm>
            <a:custGeom>
              <a:avLst/>
              <a:gdLst>
                <a:gd name="T0" fmla="*/ 5 w 10"/>
                <a:gd name="T1" fmla="*/ 2 h 7"/>
                <a:gd name="T2" fmla="*/ 7 w 10"/>
                <a:gd name="T3" fmla="*/ 1 h 7"/>
                <a:gd name="T4" fmla="*/ 9 w 10"/>
                <a:gd name="T5" fmla="*/ 1 h 7"/>
                <a:gd name="T6" fmla="*/ 6 w 10"/>
                <a:gd name="T7" fmla="*/ 3 h 7"/>
                <a:gd name="T8" fmla="*/ 2 w 10"/>
                <a:gd name="T9" fmla="*/ 6 h 7"/>
                <a:gd name="T10" fmla="*/ 0 w 10"/>
                <a:gd name="T11" fmla="*/ 4 h 7"/>
                <a:gd name="T12" fmla="*/ 5 w 10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5" y="2"/>
                  </a:moveTo>
                  <a:cubicBezTo>
                    <a:pt x="5" y="2"/>
                    <a:pt x="6" y="2"/>
                    <a:pt x="7" y="1"/>
                  </a:cubicBezTo>
                  <a:cubicBezTo>
                    <a:pt x="8" y="1"/>
                    <a:pt x="9" y="0"/>
                    <a:pt x="9" y="1"/>
                  </a:cubicBezTo>
                  <a:cubicBezTo>
                    <a:pt x="10" y="1"/>
                    <a:pt x="9" y="3"/>
                    <a:pt x="6" y="3"/>
                  </a:cubicBezTo>
                  <a:cubicBezTo>
                    <a:pt x="3" y="4"/>
                    <a:pt x="4" y="5"/>
                    <a:pt x="2" y="6"/>
                  </a:cubicBezTo>
                  <a:cubicBezTo>
                    <a:pt x="0" y="7"/>
                    <a:pt x="0" y="4"/>
                    <a:pt x="0" y="4"/>
                  </a:cubicBezTo>
                  <a:cubicBezTo>
                    <a:pt x="0" y="3"/>
                    <a:pt x="4" y="3"/>
                    <a:pt x="5" y="2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0" name="iṡlíḋê"/>
            <p:cNvSpPr/>
            <p:nvPr/>
          </p:nvSpPr>
          <p:spPr bwMode="auto">
            <a:xfrm>
              <a:off x="8791576" y="3305175"/>
              <a:ext cx="19050" cy="17463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0 h 2"/>
                <a:gd name="T6" fmla="*/ 1 w 2"/>
                <a:gd name="T7" fmla="*/ 1 h 2"/>
                <a:gd name="T8" fmla="*/ 0 w 2"/>
                <a:gd name="T9" fmla="*/ 2 h 2"/>
                <a:gd name="T10" fmla="*/ 0 w 2"/>
                <a:gd name="T11" fmla="*/ 1 h 2"/>
                <a:gd name="T12" fmla="*/ 1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1" name="îŝḻîḑê"/>
            <p:cNvSpPr/>
            <p:nvPr/>
          </p:nvSpPr>
          <p:spPr bwMode="auto">
            <a:xfrm>
              <a:off x="8515351" y="3375025"/>
              <a:ext cx="152400" cy="107950"/>
            </a:xfrm>
            <a:custGeom>
              <a:avLst/>
              <a:gdLst>
                <a:gd name="T0" fmla="*/ 3 w 17"/>
                <a:gd name="T1" fmla="*/ 8 h 12"/>
                <a:gd name="T2" fmla="*/ 10 w 17"/>
                <a:gd name="T3" fmla="*/ 6 h 12"/>
                <a:gd name="T4" fmla="*/ 13 w 17"/>
                <a:gd name="T5" fmla="*/ 1 h 12"/>
                <a:gd name="T6" fmla="*/ 16 w 17"/>
                <a:gd name="T7" fmla="*/ 1 h 12"/>
                <a:gd name="T8" fmla="*/ 16 w 17"/>
                <a:gd name="T9" fmla="*/ 4 h 12"/>
                <a:gd name="T10" fmla="*/ 11 w 17"/>
                <a:gd name="T11" fmla="*/ 9 h 12"/>
                <a:gd name="T12" fmla="*/ 7 w 17"/>
                <a:gd name="T13" fmla="*/ 10 h 12"/>
                <a:gd name="T14" fmla="*/ 0 w 17"/>
                <a:gd name="T15" fmla="*/ 11 h 12"/>
                <a:gd name="T16" fmla="*/ 3 w 17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2">
                  <a:moveTo>
                    <a:pt x="3" y="8"/>
                  </a:moveTo>
                  <a:cubicBezTo>
                    <a:pt x="4" y="8"/>
                    <a:pt x="9" y="6"/>
                    <a:pt x="10" y="6"/>
                  </a:cubicBezTo>
                  <a:cubicBezTo>
                    <a:pt x="10" y="6"/>
                    <a:pt x="13" y="3"/>
                    <a:pt x="13" y="1"/>
                  </a:cubicBezTo>
                  <a:cubicBezTo>
                    <a:pt x="13" y="0"/>
                    <a:pt x="17" y="0"/>
                    <a:pt x="16" y="1"/>
                  </a:cubicBezTo>
                  <a:cubicBezTo>
                    <a:pt x="15" y="2"/>
                    <a:pt x="17" y="3"/>
                    <a:pt x="16" y="4"/>
                  </a:cubicBezTo>
                  <a:cubicBezTo>
                    <a:pt x="15" y="5"/>
                    <a:pt x="14" y="9"/>
                    <a:pt x="11" y="9"/>
                  </a:cubicBezTo>
                  <a:cubicBezTo>
                    <a:pt x="9" y="8"/>
                    <a:pt x="10" y="11"/>
                    <a:pt x="7" y="10"/>
                  </a:cubicBezTo>
                  <a:cubicBezTo>
                    <a:pt x="4" y="10"/>
                    <a:pt x="1" y="12"/>
                    <a:pt x="0" y="11"/>
                  </a:cubicBezTo>
                  <a:cubicBezTo>
                    <a:pt x="0" y="10"/>
                    <a:pt x="1" y="9"/>
                    <a:pt x="3" y="8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2" name="ïŝḷïḋe"/>
            <p:cNvSpPr/>
            <p:nvPr/>
          </p:nvSpPr>
          <p:spPr bwMode="auto">
            <a:xfrm>
              <a:off x="8667751" y="3429000"/>
              <a:ext cx="26988" cy="17463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1 h 2"/>
                <a:gd name="T4" fmla="*/ 1 w 3"/>
                <a:gd name="T5" fmla="*/ 2 h 2"/>
                <a:gd name="T6" fmla="*/ 1 w 3"/>
                <a:gd name="T7" fmla="*/ 1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3" name="íṥ1îďe"/>
            <p:cNvSpPr/>
            <p:nvPr/>
          </p:nvSpPr>
          <p:spPr bwMode="auto">
            <a:xfrm>
              <a:off x="8569326" y="3482975"/>
              <a:ext cx="53975" cy="17463"/>
            </a:xfrm>
            <a:custGeom>
              <a:avLst/>
              <a:gdLst>
                <a:gd name="T0" fmla="*/ 2 w 6"/>
                <a:gd name="T1" fmla="*/ 1 h 2"/>
                <a:gd name="T2" fmla="*/ 3 w 6"/>
                <a:gd name="T3" fmla="*/ 0 h 2"/>
                <a:gd name="T4" fmla="*/ 4 w 6"/>
                <a:gd name="T5" fmla="*/ 0 h 2"/>
                <a:gd name="T6" fmla="*/ 4 w 6"/>
                <a:gd name="T7" fmla="*/ 0 h 2"/>
                <a:gd name="T8" fmla="*/ 5 w 6"/>
                <a:gd name="T9" fmla="*/ 0 h 2"/>
                <a:gd name="T10" fmla="*/ 5 w 6"/>
                <a:gd name="T11" fmla="*/ 1 h 2"/>
                <a:gd name="T12" fmla="*/ 4 w 6"/>
                <a:gd name="T13" fmla="*/ 1 h 2"/>
                <a:gd name="T14" fmla="*/ 1 w 6"/>
                <a:gd name="T15" fmla="*/ 2 h 2"/>
                <a:gd name="T16" fmla="*/ 2 w 6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2">
                  <a:moveTo>
                    <a:pt x="2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0" y="2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4" name="íšliḍê"/>
            <p:cNvSpPr/>
            <p:nvPr/>
          </p:nvSpPr>
          <p:spPr bwMode="auto">
            <a:xfrm>
              <a:off x="8453438" y="3446463"/>
              <a:ext cx="34925" cy="19050"/>
            </a:xfrm>
            <a:custGeom>
              <a:avLst/>
              <a:gdLst>
                <a:gd name="T0" fmla="*/ 2 w 4"/>
                <a:gd name="T1" fmla="*/ 1 h 2"/>
                <a:gd name="T2" fmla="*/ 3 w 4"/>
                <a:gd name="T3" fmla="*/ 1 h 2"/>
                <a:gd name="T4" fmla="*/ 2 w 4"/>
                <a:gd name="T5" fmla="*/ 2 h 2"/>
                <a:gd name="T6" fmla="*/ 1 w 4"/>
                <a:gd name="T7" fmla="*/ 1 h 2"/>
                <a:gd name="T8" fmla="*/ 2 w 4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2" y="1"/>
                  </a:moveTo>
                  <a:cubicBezTo>
                    <a:pt x="2" y="2"/>
                    <a:pt x="2" y="1"/>
                    <a:pt x="3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5" name="ïslíḑé"/>
            <p:cNvSpPr/>
            <p:nvPr/>
          </p:nvSpPr>
          <p:spPr bwMode="auto">
            <a:xfrm>
              <a:off x="8347076" y="3295650"/>
              <a:ext cx="25400" cy="9525"/>
            </a:xfrm>
            <a:custGeom>
              <a:avLst/>
              <a:gdLst>
                <a:gd name="T0" fmla="*/ 1 w 3"/>
                <a:gd name="T1" fmla="*/ 0 h 1"/>
                <a:gd name="T2" fmla="*/ 3 w 3"/>
                <a:gd name="T3" fmla="*/ 0 h 1"/>
                <a:gd name="T4" fmla="*/ 2 w 3"/>
                <a:gd name="T5" fmla="*/ 0 h 1"/>
                <a:gd name="T6" fmla="*/ 0 w 3"/>
                <a:gd name="T7" fmla="*/ 0 h 1"/>
                <a:gd name="T8" fmla="*/ 1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6" name="îṣľíḍè"/>
            <p:cNvSpPr/>
            <p:nvPr/>
          </p:nvSpPr>
          <p:spPr bwMode="auto">
            <a:xfrm>
              <a:off x="8328026" y="3260725"/>
              <a:ext cx="19050" cy="17463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1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7" name="îṡ1íďê"/>
            <p:cNvSpPr/>
            <p:nvPr/>
          </p:nvSpPr>
          <p:spPr bwMode="auto">
            <a:xfrm>
              <a:off x="8435976" y="3224213"/>
              <a:ext cx="17463" cy="9525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8" name="iSľïḋé"/>
            <p:cNvSpPr/>
            <p:nvPr/>
          </p:nvSpPr>
          <p:spPr bwMode="auto">
            <a:xfrm>
              <a:off x="8347076" y="3233738"/>
              <a:ext cx="61913" cy="26988"/>
            </a:xfrm>
            <a:custGeom>
              <a:avLst/>
              <a:gdLst>
                <a:gd name="T0" fmla="*/ 1 w 7"/>
                <a:gd name="T1" fmla="*/ 2 h 3"/>
                <a:gd name="T2" fmla="*/ 1 w 7"/>
                <a:gd name="T3" fmla="*/ 1 h 3"/>
                <a:gd name="T4" fmla="*/ 4 w 7"/>
                <a:gd name="T5" fmla="*/ 0 h 3"/>
                <a:gd name="T6" fmla="*/ 5 w 7"/>
                <a:gd name="T7" fmla="*/ 0 h 3"/>
                <a:gd name="T8" fmla="*/ 6 w 7"/>
                <a:gd name="T9" fmla="*/ 0 h 3"/>
                <a:gd name="T10" fmla="*/ 6 w 7"/>
                <a:gd name="T11" fmla="*/ 0 h 3"/>
                <a:gd name="T12" fmla="*/ 5 w 7"/>
                <a:gd name="T13" fmla="*/ 1 h 3"/>
                <a:gd name="T14" fmla="*/ 3 w 7"/>
                <a:gd name="T15" fmla="*/ 2 h 3"/>
                <a:gd name="T16" fmla="*/ 1 w 7"/>
                <a:gd name="T17" fmla="*/ 2 h 3"/>
                <a:gd name="T18" fmla="*/ 1 w 7"/>
                <a:gd name="T1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4" y="0"/>
                    <a:pt x="4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3" y="2"/>
                    <a:pt x="3" y="2"/>
                    <a:pt x="1" y="2"/>
                  </a:cubicBezTo>
                  <a:cubicBezTo>
                    <a:pt x="0" y="3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9" name="íṥľiďè"/>
            <p:cNvSpPr/>
            <p:nvPr/>
          </p:nvSpPr>
          <p:spPr bwMode="auto">
            <a:xfrm>
              <a:off x="8408988" y="3224213"/>
              <a:ext cx="17463" cy="9525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0 h 1"/>
                <a:gd name="T6" fmla="*/ 2 w 2"/>
                <a:gd name="T7" fmla="*/ 0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0" name="îṡľïḑè"/>
            <p:cNvSpPr/>
            <p:nvPr/>
          </p:nvSpPr>
          <p:spPr bwMode="auto">
            <a:xfrm>
              <a:off x="8320088" y="3152775"/>
              <a:ext cx="44450" cy="26988"/>
            </a:xfrm>
            <a:custGeom>
              <a:avLst/>
              <a:gdLst>
                <a:gd name="T0" fmla="*/ 3 w 5"/>
                <a:gd name="T1" fmla="*/ 2 h 3"/>
                <a:gd name="T2" fmla="*/ 2 w 5"/>
                <a:gd name="T3" fmla="*/ 2 h 3"/>
                <a:gd name="T4" fmla="*/ 0 w 5"/>
                <a:gd name="T5" fmla="*/ 0 h 3"/>
                <a:gd name="T6" fmla="*/ 2 w 5"/>
                <a:gd name="T7" fmla="*/ 1 h 3"/>
                <a:gd name="T8" fmla="*/ 2 w 5"/>
                <a:gd name="T9" fmla="*/ 0 h 3"/>
                <a:gd name="T10" fmla="*/ 4 w 5"/>
                <a:gd name="T11" fmla="*/ 2 h 3"/>
                <a:gd name="T12" fmla="*/ 3 w 5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3" y="0"/>
                    <a:pt x="3" y="0"/>
                    <a:pt x="4" y="2"/>
                  </a:cubicBezTo>
                  <a:cubicBezTo>
                    <a:pt x="5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1" name="îṩ1idé"/>
            <p:cNvSpPr/>
            <p:nvPr/>
          </p:nvSpPr>
          <p:spPr bwMode="auto">
            <a:xfrm>
              <a:off x="8578851" y="3036888"/>
              <a:ext cx="34925" cy="17463"/>
            </a:xfrm>
            <a:custGeom>
              <a:avLst/>
              <a:gdLst>
                <a:gd name="T0" fmla="*/ 4 w 4"/>
                <a:gd name="T1" fmla="*/ 0 h 2"/>
                <a:gd name="T2" fmla="*/ 2 w 4"/>
                <a:gd name="T3" fmla="*/ 1 h 2"/>
                <a:gd name="T4" fmla="*/ 1 w 4"/>
                <a:gd name="T5" fmla="*/ 2 h 2"/>
                <a:gd name="T6" fmla="*/ 0 w 4"/>
                <a:gd name="T7" fmla="*/ 1 h 2"/>
                <a:gd name="T8" fmla="*/ 3 w 4"/>
                <a:gd name="T9" fmla="*/ 0 h 2"/>
                <a:gd name="T10" fmla="*/ 4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1"/>
                    <a:pt x="3" y="1"/>
                    <a:pt x="2" y="1"/>
                  </a:cubicBezTo>
                  <a:cubicBezTo>
                    <a:pt x="1" y="0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2" name="îSlîdé"/>
            <p:cNvSpPr/>
            <p:nvPr/>
          </p:nvSpPr>
          <p:spPr bwMode="auto">
            <a:xfrm>
              <a:off x="8604251" y="3019425"/>
              <a:ext cx="9525" cy="952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3" name="i$1íďè"/>
            <p:cNvSpPr/>
            <p:nvPr/>
          </p:nvSpPr>
          <p:spPr bwMode="auto">
            <a:xfrm>
              <a:off x="8328026" y="2921000"/>
              <a:ext cx="258763" cy="303213"/>
            </a:xfrm>
            <a:custGeom>
              <a:avLst/>
              <a:gdLst>
                <a:gd name="T0" fmla="*/ 26 w 29"/>
                <a:gd name="T1" fmla="*/ 6 h 34"/>
                <a:gd name="T2" fmla="*/ 23 w 29"/>
                <a:gd name="T3" fmla="*/ 20 h 34"/>
                <a:gd name="T4" fmla="*/ 16 w 29"/>
                <a:gd name="T5" fmla="*/ 34 h 34"/>
                <a:gd name="T6" fmla="*/ 12 w 29"/>
                <a:gd name="T7" fmla="*/ 24 h 34"/>
                <a:gd name="T8" fmla="*/ 2 w 29"/>
                <a:gd name="T9" fmla="*/ 21 h 34"/>
                <a:gd name="T10" fmla="*/ 5 w 29"/>
                <a:gd name="T11" fmla="*/ 10 h 34"/>
                <a:gd name="T12" fmla="*/ 20 w 29"/>
                <a:gd name="T13" fmla="*/ 0 h 34"/>
                <a:gd name="T14" fmla="*/ 26 w 29"/>
                <a:gd name="T15" fmla="*/ 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4">
                  <a:moveTo>
                    <a:pt x="26" y="6"/>
                  </a:moveTo>
                  <a:cubicBezTo>
                    <a:pt x="29" y="8"/>
                    <a:pt x="20" y="13"/>
                    <a:pt x="23" y="20"/>
                  </a:cubicBezTo>
                  <a:cubicBezTo>
                    <a:pt x="25" y="27"/>
                    <a:pt x="19" y="34"/>
                    <a:pt x="16" y="34"/>
                  </a:cubicBezTo>
                  <a:cubicBezTo>
                    <a:pt x="12" y="33"/>
                    <a:pt x="15" y="28"/>
                    <a:pt x="12" y="24"/>
                  </a:cubicBezTo>
                  <a:cubicBezTo>
                    <a:pt x="8" y="20"/>
                    <a:pt x="5" y="25"/>
                    <a:pt x="2" y="21"/>
                  </a:cubicBezTo>
                  <a:cubicBezTo>
                    <a:pt x="0" y="18"/>
                    <a:pt x="7" y="13"/>
                    <a:pt x="5" y="10"/>
                  </a:cubicBezTo>
                  <a:cubicBezTo>
                    <a:pt x="9" y="5"/>
                    <a:pt x="14" y="2"/>
                    <a:pt x="20" y="0"/>
                  </a:cubicBezTo>
                  <a:cubicBezTo>
                    <a:pt x="20" y="3"/>
                    <a:pt x="24" y="4"/>
                    <a:pt x="26" y="6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4" name="ísḻîde"/>
            <p:cNvSpPr/>
            <p:nvPr/>
          </p:nvSpPr>
          <p:spPr bwMode="auto">
            <a:xfrm>
              <a:off x="8694738" y="2984500"/>
              <a:ext cx="204788" cy="222250"/>
            </a:xfrm>
            <a:custGeom>
              <a:avLst/>
              <a:gdLst>
                <a:gd name="T0" fmla="*/ 19 w 23"/>
                <a:gd name="T1" fmla="*/ 14 h 25"/>
                <a:gd name="T2" fmla="*/ 12 w 23"/>
                <a:gd name="T3" fmla="*/ 20 h 25"/>
                <a:gd name="T4" fmla="*/ 1 w 23"/>
                <a:gd name="T5" fmla="*/ 24 h 25"/>
                <a:gd name="T6" fmla="*/ 8 w 23"/>
                <a:gd name="T7" fmla="*/ 15 h 25"/>
                <a:gd name="T8" fmla="*/ 1 w 23"/>
                <a:gd name="T9" fmla="*/ 9 h 25"/>
                <a:gd name="T10" fmla="*/ 7 w 23"/>
                <a:gd name="T11" fmla="*/ 2 h 25"/>
                <a:gd name="T12" fmla="*/ 12 w 23"/>
                <a:gd name="T13" fmla="*/ 0 h 25"/>
                <a:gd name="T14" fmla="*/ 23 w 23"/>
                <a:gd name="T15" fmla="*/ 17 h 25"/>
                <a:gd name="T16" fmla="*/ 23 w 23"/>
                <a:gd name="T17" fmla="*/ 18 h 25"/>
                <a:gd name="T18" fmla="*/ 19 w 23"/>
                <a:gd name="T1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5">
                  <a:moveTo>
                    <a:pt x="19" y="14"/>
                  </a:moveTo>
                  <a:cubicBezTo>
                    <a:pt x="17" y="11"/>
                    <a:pt x="14" y="16"/>
                    <a:pt x="12" y="20"/>
                  </a:cubicBezTo>
                  <a:cubicBezTo>
                    <a:pt x="10" y="25"/>
                    <a:pt x="1" y="25"/>
                    <a:pt x="1" y="24"/>
                  </a:cubicBezTo>
                  <a:cubicBezTo>
                    <a:pt x="0" y="23"/>
                    <a:pt x="7" y="19"/>
                    <a:pt x="8" y="15"/>
                  </a:cubicBezTo>
                  <a:cubicBezTo>
                    <a:pt x="8" y="11"/>
                    <a:pt x="2" y="13"/>
                    <a:pt x="1" y="9"/>
                  </a:cubicBezTo>
                  <a:cubicBezTo>
                    <a:pt x="1" y="6"/>
                    <a:pt x="7" y="2"/>
                    <a:pt x="7" y="2"/>
                  </a:cubicBezTo>
                  <a:cubicBezTo>
                    <a:pt x="9" y="1"/>
                    <a:pt x="10" y="0"/>
                    <a:pt x="12" y="0"/>
                  </a:cubicBezTo>
                  <a:cubicBezTo>
                    <a:pt x="17" y="4"/>
                    <a:pt x="21" y="10"/>
                    <a:pt x="23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1" y="19"/>
                    <a:pt x="20" y="17"/>
                    <a:pt x="19" y="14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5" name="iṣḷiḑê"/>
            <p:cNvSpPr/>
            <p:nvPr/>
          </p:nvSpPr>
          <p:spPr bwMode="auto">
            <a:xfrm>
              <a:off x="8623301" y="3402013"/>
              <a:ext cx="212725" cy="125413"/>
            </a:xfrm>
            <a:custGeom>
              <a:avLst/>
              <a:gdLst>
                <a:gd name="T0" fmla="*/ 9 w 24"/>
                <a:gd name="T1" fmla="*/ 10 h 14"/>
                <a:gd name="T2" fmla="*/ 16 w 24"/>
                <a:gd name="T3" fmla="*/ 2 h 14"/>
                <a:gd name="T4" fmla="*/ 24 w 24"/>
                <a:gd name="T5" fmla="*/ 1 h 14"/>
                <a:gd name="T6" fmla="*/ 0 w 24"/>
                <a:gd name="T7" fmla="*/ 14 h 14"/>
                <a:gd name="T8" fmla="*/ 1 w 24"/>
                <a:gd name="T9" fmla="*/ 13 h 14"/>
                <a:gd name="T10" fmla="*/ 9 w 24"/>
                <a:gd name="T11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4">
                  <a:moveTo>
                    <a:pt x="9" y="10"/>
                  </a:moveTo>
                  <a:cubicBezTo>
                    <a:pt x="17" y="10"/>
                    <a:pt x="12" y="7"/>
                    <a:pt x="16" y="2"/>
                  </a:cubicBezTo>
                  <a:cubicBezTo>
                    <a:pt x="18" y="0"/>
                    <a:pt x="21" y="0"/>
                    <a:pt x="24" y="1"/>
                  </a:cubicBezTo>
                  <a:cubicBezTo>
                    <a:pt x="19" y="8"/>
                    <a:pt x="10" y="13"/>
                    <a:pt x="0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9" y="10"/>
                    <a:pt x="0" y="9"/>
                    <a:pt x="9" y="10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6" name="iṥḷîḑè"/>
            <p:cNvSpPr/>
            <p:nvPr/>
          </p:nvSpPr>
          <p:spPr bwMode="auto">
            <a:xfrm>
              <a:off x="8391526" y="3214688"/>
              <a:ext cx="419100" cy="187325"/>
            </a:xfrm>
            <a:custGeom>
              <a:avLst/>
              <a:gdLst>
                <a:gd name="T0" fmla="*/ 10 w 47"/>
                <a:gd name="T1" fmla="*/ 10 h 21"/>
                <a:gd name="T2" fmla="*/ 8 w 47"/>
                <a:gd name="T3" fmla="*/ 5 h 21"/>
                <a:gd name="T4" fmla="*/ 20 w 47"/>
                <a:gd name="T5" fmla="*/ 1 h 21"/>
                <a:gd name="T6" fmla="*/ 27 w 47"/>
                <a:gd name="T7" fmla="*/ 4 h 21"/>
                <a:gd name="T8" fmla="*/ 40 w 47"/>
                <a:gd name="T9" fmla="*/ 2 h 21"/>
                <a:gd name="T10" fmla="*/ 34 w 47"/>
                <a:gd name="T11" fmla="*/ 10 h 21"/>
                <a:gd name="T12" fmla="*/ 23 w 47"/>
                <a:gd name="T13" fmla="*/ 18 h 21"/>
                <a:gd name="T14" fmla="*/ 14 w 47"/>
                <a:gd name="T15" fmla="*/ 18 h 21"/>
                <a:gd name="T16" fmla="*/ 0 w 47"/>
                <a:gd name="T17" fmla="*/ 16 h 21"/>
                <a:gd name="T18" fmla="*/ 10 w 47"/>
                <a:gd name="T1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21">
                  <a:moveTo>
                    <a:pt x="10" y="10"/>
                  </a:moveTo>
                  <a:cubicBezTo>
                    <a:pt x="9" y="8"/>
                    <a:pt x="7" y="6"/>
                    <a:pt x="8" y="5"/>
                  </a:cubicBezTo>
                  <a:cubicBezTo>
                    <a:pt x="8" y="4"/>
                    <a:pt x="18" y="3"/>
                    <a:pt x="20" y="1"/>
                  </a:cubicBezTo>
                  <a:cubicBezTo>
                    <a:pt x="20" y="1"/>
                    <a:pt x="23" y="0"/>
                    <a:pt x="27" y="4"/>
                  </a:cubicBezTo>
                  <a:cubicBezTo>
                    <a:pt x="31" y="8"/>
                    <a:pt x="33" y="1"/>
                    <a:pt x="40" y="2"/>
                  </a:cubicBezTo>
                  <a:cubicBezTo>
                    <a:pt x="47" y="3"/>
                    <a:pt x="38" y="11"/>
                    <a:pt x="34" y="10"/>
                  </a:cubicBezTo>
                  <a:cubicBezTo>
                    <a:pt x="29" y="8"/>
                    <a:pt x="28" y="14"/>
                    <a:pt x="23" y="18"/>
                  </a:cubicBezTo>
                  <a:cubicBezTo>
                    <a:pt x="17" y="21"/>
                    <a:pt x="17" y="16"/>
                    <a:pt x="14" y="18"/>
                  </a:cubicBezTo>
                  <a:cubicBezTo>
                    <a:pt x="11" y="21"/>
                    <a:pt x="0" y="19"/>
                    <a:pt x="0" y="16"/>
                  </a:cubicBezTo>
                  <a:cubicBezTo>
                    <a:pt x="1" y="13"/>
                    <a:pt x="11" y="12"/>
                    <a:pt x="10" y="10"/>
                  </a:cubicBezTo>
                  <a:close/>
                </a:path>
              </a:pathLst>
            </a:custGeom>
            <a:solidFill>
              <a:srgbClr val="FAC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7" name="ïSḻïde"/>
            <p:cNvSpPr/>
            <p:nvPr/>
          </p:nvSpPr>
          <p:spPr bwMode="auto">
            <a:xfrm>
              <a:off x="8355013" y="2921000"/>
              <a:ext cx="231775" cy="268288"/>
            </a:xfrm>
            <a:custGeom>
              <a:avLst/>
              <a:gdLst>
                <a:gd name="T0" fmla="*/ 5 w 26"/>
                <a:gd name="T1" fmla="*/ 7 h 30"/>
                <a:gd name="T2" fmla="*/ 17 w 26"/>
                <a:gd name="T3" fmla="*/ 0 h 30"/>
                <a:gd name="T4" fmla="*/ 23 w 26"/>
                <a:gd name="T5" fmla="*/ 6 h 30"/>
                <a:gd name="T6" fmla="*/ 20 w 26"/>
                <a:gd name="T7" fmla="*/ 20 h 30"/>
                <a:gd name="T8" fmla="*/ 19 w 26"/>
                <a:gd name="T9" fmla="*/ 28 h 30"/>
                <a:gd name="T10" fmla="*/ 15 w 26"/>
                <a:gd name="T11" fmla="*/ 30 h 30"/>
                <a:gd name="T12" fmla="*/ 12 w 26"/>
                <a:gd name="T13" fmla="*/ 20 h 30"/>
                <a:gd name="T14" fmla="*/ 2 w 26"/>
                <a:gd name="T15" fmla="*/ 17 h 30"/>
                <a:gd name="T16" fmla="*/ 5 w 26"/>
                <a:gd name="T17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0">
                  <a:moveTo>
                    <a:pt x="5" y="7"/>
                  </a:moveTo>
                  <a:cubicBezTo>
                    <a:pt x="9" y="4"/>
                    <a:pt x="13" y="1"/>
                    <a:pt x="17" y="0"/>
                  </a:cubicBezTo>
                  <a:cubicBezTo>
                    <a:pt x="17" y="3"/>
                    <a:pt x="21" y="4"/>
                    <a:pt x="23" y="6"/>
                  </a:cubicBezTo>
                  <a:cubicBezTo>
                    <a:pt x="26" y="8"/>
                    <a:pt x="17" y="13"/>
                    <a:pt x="20" y="20"/>
                  </a:cubicBezTo>
                  <a:cubicBezTo>
                    <a:pt x="21" y="23"/>
                    <a:pt x="20" y="25"/>
                    <a:pt x="19" y="28"/>
                  </a:cubicBezTo>
                  <a:cubicBezTo>
                    <a:pt x="18" y="29"/>
                    <a:pt x="17" y="30"/>
                    <a:pt x="15" y="30"/>
                  </a:cubicBezTo>
                  <a:cubicBezTo>
                    <a:pt x="12" y="29"/>
                    <a:pt x="15" y="24"/>
                    <a:pt x="12" y="20"/>
                  </a:cubicBezTo>
                  <a:cubicBezTo>
                    <a:pt x="8" y="16"/>
                    <a:pt x="5" y="21"/>
                    <a:pt x="2" y="17"/>
                  </a:cubicBezTo>
                  <a:cubicBezTo>
                    <a:pt x="0" y="14"/>
                    <a:pt x="5" y="10"/>
                    <a:pt x="5" y="7"/>
                  </a:cubicBezTo>
                  <a:close/>
                </a:path>
              </a:pathLst>
            </a:custGeom>
            <a:solidFill>
              <a:srgbClr val="FAC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8" name="íṧļïďé"/>
            <p:cNvSpPr/>
            <p:nvPr/>
          </p:nvSpPr>
          <p:spPr bwMode="auto">
            <a:xfrm>
              <a:off x="8729663" y="2984500"/>
              <a:ext cx="142875" cy="185738"/>
            </a:xfrm>
            <a:custGeom>
              <a:avLst/>
              <a:gdLst>
                <a:gd name="T0" fmla="*/ 11 w 16"/>
                <a:gd name="T1" fmla="*/ 14 h 21"/>
                <a:gd name="T2" fmla="*/ 8 w 16"/>
                <a:gd name="T3" fmla="*/ 19 h 21"/>
                <a:gd name="T4" fmla="*/ 0 w 16"/>
                <a:gd name="T5" fmla="*/ 20 h 21"/>
                <a:gd name="T6" fmla="*/ 3 w 16"/>
                <a:gd name="T7" fmla="*/ 16 h 21"/>
                <a:gd name="T8" fmla="*/ 6 w 16"/>
                <a:gd name="T9" fmla="*/ 11 h 21"/>
                <a:gd name="T10" fmla="*/ 0 w 16"/>
                <a:gd name="T11" fmla="*/ 5 h 21"/>
                <a:gd name="T12" fmla="*/ 0 w 16"/>
                <a:gd name="T13" fmla="*/ 4 h 21"/>
                <a:gd name="T14" fmla="*/ 3 w 16"/>
                <a:gd name="T15" fmla="*/ 2 h 21"/>
                <a:gd name="T16" fmla="*/ 8 w 16"/>
                <a:gd name="T17" fmla="*/ 0 h 21"/>
                <a:gd name="T18" fmla="*/ 16 w 16"/>
                <a:gd name="T19" fmla="*/ 9 h 21"/>
                <a:gd name="T20" fmla="*/ 11 w 16"/>
                <a:gd name="T2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1">
                  <a:moveTo>
                    <a:pt x="11" y="14"/>
                  </a:moveTo>
                  <a:cubicBezTo>
                    <a:pt x="10" y="15"/>
                    <a:pt x="9" y="17"/>
                    <a:pt x="8" y="19"/>
                  </a:cubicBezTo>
                  <a:cubicBezTo>
                    <a:pt x="6" y="20"/>
                    <a:pt x="2" y="21"/>
                    <a:pt x="0" y="20"/>
                  </a:cubicBezTo>
                  <a:cubicBezTo>
                    <a:pt x="2" y="19"/>
                    <a:pt x="3" y="17"/>
                    <a:pt x="3" y="16"/>
                  </a:cubicBezTo>
                  <a:cubicBezTo>
                    <a:pt x="5" y="14"/>
                    <a:pt x="6" y="13"/>
                    <a:pt x="6" y="11"/>
                  </a:cubicBezTo>
                  <a:cubicBezTo>
                    <a:pt x="7" y="7"/>
                    <a:pt x="1" y="9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3" y="2"/>
                    <a:pt x="3" y="2"/>
                  </a:cubicBezTo>
                  <a:cubicBezTo>
                    <a:pt x="5" y="1"/>
                    <a:pt x="6" y="0"/>
                    <a:pt x="8" y="0"/>
                  </a:cubicBezTo>
                  <a:cubicBezTo>
                    <a:pt x="11" y="2"/>
                    <a:pt x="14" y="6"/>
                    <a:pt x="16" y="9"/>
                  </a:cubicBezTo>
                  <a:cubicBezTo>
                    <a:pt x="14" y="10"/>
                    <a:pt x="13" y="12"/>
                    <a:pt x="11" y="14"/>
                  </a:cubicBezTo>
                  <a:close/>
                </a:path>
              </a:pathLst>
            </a:custGeom>
            <a:solidFill>
              <a:srgbClr val="FAC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9" name="í$ľiḍè"/>
            <p:cNvSpPr/>
            <p:nvPr/>
          </p:nvSpPr>
          <p:spPr bwMode="auto">
            <a:xfrm>
              <a:off x="8283576" y="3179763"/>
              <a:ext cx="80963" cy="125413"/>
            </a:xfrm>
            <a:custGeom>
              <a:avLst/>
              <a:gdLst>
                <a:gd name="T0" fmla="*/ 1 w 9"/>
                <a:gd name="T1" fmla="*/ 0 h 14"/>
                <a:gd name="T2" fmla="*/ 9 w 9"/>
                <a:gd name="T3" fmla="*/ 3 h 14"/>
                <a:gd name="T4" fmla="*/ 2 w 9"/>
                <a:gd name="T5" fmla="*/ 11 h 14"/>
                <a:gd name="T6" fmla="*/ 2 w 9"/>
                <a:gd name="T7" fmla="*/ 14 h 14"/>
                <a:gd name="T8" fmla="*/ 1 w 9"/>
                <a:gd name="T9" fmla="*/ 4 h 14"/>
                <a:gd name="T10" fmla="*/ 1 w 9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4">
                  <a:moveTo>
                    <a:pt x="1" y="0"/>
                  </a:moveTo>
                  <a:cubicBezTo>
                    <a:pt x="2" y="1"/>
                    <a:pt x="8" y="2"/>
                    <a:pt x="9" y="3"/>
                  </a:cubicBezTo>
                  <a:cubicBezTo>
                    <a:pt x="9" y="4"/>
                    <a:pt x="0" y="9"/>
                    <a:pt x="2" y="11"/>
                  </a:cubicBezTo>
                  <a:cubicBezTo>
                    <a:pt x="3" y="12"/>
                    <a:pt x="3" y="14"/>
                    <a:pt x="2" y="14"/>
                  </a:cubicBezTo>
                  <a:cubicBezTo>
                    <a:pt x="1" y="11"/>
                    <a:pt x="1" y="8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E2A1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0" name="íSľidé"/>
            <p:cNvSpPr/>
            <p:nvPr/>
          </p:nvSpPr>
          <p:spPr bwMode="auto">
            <a:xfrm>
              <a:off x="5030788" y="1076325"/>
              <a:ext cx="962025" cy="963613"/>
            </a:xfrm>
            <a:custGeom>
              <a:avLst/>
              <a:gdLst>
                <a:gd name="T0" fmla="*/ 9 w 108"/>
                <a:gd name="T1" fmla="*/ 72 h 108"/>
                <a:gd name="T2" fmla="*/ 71 w 108"/>
                <a:gd name="T3" fmla="*/ 99 h 108"/>
                <a:gd name="T4" fmla="*/ 98 w 108"/>
                <a:gd name="T5" fmla="*/ 36 h 108"/>
                <a:gd name="T6" fmla="*/ 36 w 108"/>
                <a:gd name="T7" fmla="*/ 9 h 108"/>
                <a:gd name="T8" fmla="*/ 9 w 108"/>
                <a:gd name="T9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9" y="72"/>
                  </a:moveTo>
                  <a:cubicBezTo>
                    <a:pt x="19" y="96"/>
                    <a:pt x="47" y="108"/>
                    <a:pt x="71" y="99"/>
                  </a:cubicBezTo>
                  <a:cubicBezTo>
                    <a:pt x="96" y="89"/>
                    <a:pt x="108" y="61"/>
                    <a:pt x="98" y="36"/>
                  </a:cubicBezTo>
                  <a:cubicBezTo>
                    <a:pt x="89" y="12"/>
                    <a:pt x="61" y="0"/>
                    <a:pt x="36" y="9"/>
                  </a:cubicBezTo>
                  <a:cubicBezTo>
                    <a:pt x="12" y="19"/>
                    <a:pt x="0" y="47"/>
                    <a:pt x="9" y="72"/>
                  </a:cubicBezTo>
                  <a:close/>
                </a:path>
              </a:pathLst>
            </a:custGeom>
            <a:solidFill>
              <a:srgbClr val="3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1" name="ïṣľíḑè"/>
            <p:cNvSpPr/>
            <p:nvPr/>
          </p:nvSpPr>
          <p:spPr bwMode="auto">
            <a:xfrm>
              <a:off x="5057776" y="1282700"/>
              <a:ext cx="828675" cy="757238"/>
            </a:xfrm>
            <a:custGeom>
              <a:avLst/>
              <a:gdLst>
                <a:gd name="T0" fmla="*/ 14 w 93"/>
                <a:gd name="T1" fmla="*/ 0 h 85"/>
                <a:gd name="T2" fmla="*/ 12 w 93"/>
                <a:gd name="T3" fmla="*/ 40 h 85"/>
                <a:gd name="T4" fmla="*/ 74 w 93"/>
                <a:gd name="T5" fmla="*/ 67 h 85"/>
                <a:gd name="T6" fmla="*/ 93 w 93"/>
                <a:gd name="T7" fmla="*/ 53 h 85"/>
                <a:gd name="T8" fmla="*/ 68 w 93"/>
                <a:gd name="T9" fmla="*/ 76 h 85"/>
                <a:gd name="T10" fmla="*/ 6 w 93"/>
                <a:gd name="T11" fmla="*/ 49 h 85"/>
                <a:gd name="T12" fmla="*/ 14 w 93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5">
                  <a:moveTo>
                    <a:pt x="14" y="0"/>
                  </a:moveTo>
                  <a:cubicBezTo>
                    <a:pt x="8" y="12"/>
                    <a:pt x="7" y="26"/>
                    <a:pt x="12" y="40"/>
                  </a:cubicBezTo>
                  <a:cubicBezTo>
                    <a:pt x="22" y="65"/>
                    <a:pt x="50" y="77"/>
                    <a:pt x="74" y="67"/>
                  </a:cubicBezTo>
                  <a:cubicBezTo>
                    <a:pt x="82" y="64"/>
                    <a:pt x="88" y="59"/>
                    <a:pt x="93" y="53"/>
                  </a:cubicBezTo>
                  <a:cubicBezTo>
                    <a:pt x="88" y="63"/>
                    <a:pt x="80" y="71"/>
                    <a:pt x="68" y="76"/>
                  </a:cubicBezTo>
                  <a:cubicBezTo>
                    <a:pt x="44" y="85"/>
                    <a:pt x="16" y="73"/>
                    <a:pt x="6" y="49"/>
                  </a:cubicBezTo>
                  <a:cubicBezTo>
                    <a:pt x="0" y="32"/>
                    <a:pt x="3" y="13"/>
                    <a:pt x="14" y="0"/>
                  </a:cubicBezTo>
                  <a:close/>
                </a:path>
              </a:pathLst>
            </a:custGeom>
            <a:solidFill>
              <a:srgbClr val="38A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2" name="îṣļîḑê"/>
            <p:cNvSpPr/>
            <p:nvPr/>
          </p:nvSpPr>
          <p:spPr bwMode="auto">
            <a:xfrm>
              <a:off x="5788026" y="1352550"/>
              <a:ext cx="142875" cy="152400"/>
            </a:xfrm>
            <a:custGeom>
              <a:avLst/>
              <a:gdLst>
                <a:gd name="T0" fmla="*/ 7 w 16"/>
                <a:gd name="T1" fmla="*/ 17 h 17"/>
                <a:gd name="T2" fmla="*/ 2 w 16"/>
                <a:gd name="T3" fmla="*/ 9 h 17"/>
                <a:gd name="T4" fmla="*/ 3 w 16"/>
                <a:gd name="T5" fmla="*/ 0 h 17"/>
                <a:gd name="T6" fmla="*/ 7 w 16"/>
                <a:gd name="T7" fmla="*/ 7 h 17"/>
                <a:gd name="T8" fmla="*/ 10 w 16"/>
                <a:gd name="T9" fmla="*/ 11 h 17"/>
                <a:gd name="T10" fmla="*/ 14 w 16"/>
                <a:gd name="T11" fmla="*/ 9 h 17"/>
                <a:gd name="T12" fmla="*/ 14 w 16"/>
                <a:gd name="T13" fmla="*/ 8 h 17"/>
                <a:gd name="T14" fmla="*/ 16 w 16"/>
                <a:gd name="T15" fmla="*/ 14 h 17"/>
                <a:gd name="T16" fmla="*/ 7 w 1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cubicBezTo>
                    <a:pt x="4" y="16"/>
                    <a:pt x="4" y="11"/>
                    <a:pt x="2" y="9"/>
                  </a:cubicBezTo>
                  <a:cubicBezTo>
                    <a:pt x="0" y="7"/>
                    <a:pt x="2" y="0"/>
                    <a:pt x="3" y="0"/>
                  </a:cubicBezTo>
                  <a:cubicBezTo>
                    <a:pt x="4" y="0"/>
                    <a:pt x="3" y="7"/>
                    <a:pt x="7" y="7"/>
                  </a:cubicBezTo>
                  <a:cubicBezTo>
                    <a:pt x="11" y="6"/>
                    <a:pt x="7" y="8"/>
                    <a:pt x="10" y="11"/>
                  </a:cubicBezTo>
                  <a:cubicBezTo>
                    <a:pt x="13" y="13"/>
                    <a:pt x="14" y="13"/>
                    <a:pt x="14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10"/>
                    <a:pt x="15" y="12"/>
                    <a:pt x="16" y="14"/>
                  </a:cubicBezTo>
                  <a:cubicBezTo>
                    <a:pt x="12" y="15"/>
                    <a:pt x="9" y="17"/>
                    <a:pt x="7" y="17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3" name="íṣ1ïḋe"/>
            <p:cNvSpPr/>
            <p:nvPr/>
          </p:nvSpPr>
          <p:spPr bwMode="auto">
            <a:xfrm>
              <a:off x="5297488" y="1539875"/>
              <a:ext cx="473075" cy="392113"/>
            </a:xfrm>
            <a:custGeom>
              <a:avLst/>
              <a:gdLst>
                <a:gd name="T0" fmla="*/ 10 w 53"/>
                <a:gd name="T1" fmla="*/ 28 h 44"/>
                <a:gd name="T2" fmla="*/ 4 w 53"/>
                <a:gd name="T3" fmla="*/ 22 h 44"/>
                <a:gd name="T4" fmla="*/ 19 w 53"/>
                <a:gd name="T5" fmla="*/ 12 h 44"/>
                <a:gd name="T6" fmla="*/ 29 w 53"/>
                <a:gd name="T7" fmla="*/ 12 h 44"/>
                <a:gd name="T8" fmla="*/ 44 w 53"/>
                <a:gd name="T9" fmla="*/ 3 h 44"/>
                <a:gd name="T10" fmla="*/ 40 w 53"/>
                <a:gd name="T11" fmla="*/ 16 h 44"/>
                <a:gd name="T12" fmla="*/ 30 w 53"/>
                <a:gd name="T13" fmla="*/ 32 h 44"/>
                <a:gd name="T14" fmla="*/ 19 w 53"/>
                <a:gd name="T15" fmla="*/ 36 h 44"/>
                <a:gd name="T16" fmla="*/ 1 w 53"/>
                <a:gd name="T17" fmla="*/ 40 h 44"/>
                <a:gd name="T18" fmla="*/ 10 w 53"/>
                <a:gd name="T19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44">
                  <a:moveTo>
                    <a:pt x="10" y="28"/>
                  </a:moveTo>
                  <a:cubicBezTo>
                    <a:pt x="8" y="26"/>
                    <a:pt x="4" y="24"/>
                    <a:pt x="4" y="22"/>
                  </a:cubicBezTo>
                  <a:cubicBezTo>
                    <a:pt x="5" y="20"/>
                    <a:pt x="17" y="15"/>
                    <a:pt x="19" y="12"/>
                  </a:cubicBezTo>
                  <a:cubicBezTo>
                    <a:pt x="19" y="12"/>
                    <a:pt x="21" y="8"/>
                    <a:pt x="29" y="12"/>
                  </a:cubicBezTo>
                  <a:cubicBezTo>
                    <a:pt x="37" y="15"/>
                    <a:pt x="35" y="5"/>
                    <a:pt x="44" y="3"/>
                  </a:cubicBezTo>
                  <a:cubicBezTo>
                    <a:pt x="53" y="0"/>
                    <a:pt x="47" y="15"/>
                    <a:pt x="40" y="16"/>
                  </a:cubicBezTo>
                  <a:cubicBezTo>
                    <a:pt x="33" y="16"/>
                    <a:pt x="36" y="24"/>
                    <a:pt x="30" y="32"/>
                  </a:cubicBezTo>
                  <a:cubicBezTo>
                    <a:pt x="25" y="39"/>
                    <a:pt x="22" y="32"/>
                    <a:pt x="19" y="36"/>
                  </a:cubicBezTo>
                  <a:cubicBezTo>
                    <a:pt x="16" y="41"/>
                    <a:pt x="1" y="44"/>
                    <a:pt x="1" y="40"/>
                  </a:cubicBezTo>
                  <a:cubicBezTo>
                    <a:pt x="0" y="37"/>
                    <a:pt x="13" y="30"/>
                    <a:pt x="10" y="28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4" name="íśḷiḓè"/>
            <p:cNvSpPr/>
            <p:nvPr/>
          </p:nvSpPr>
          <p:spPr bwMode="auto">
            <a:xfrm>
              <a:off x="5200651" y="1798638"/>
              <a:ext cx="123825" cy="88900"/>
            </a:xfrm>
            <a:custGeom>
              <a:avLst/>
              <a:gdLst>
                <a:gd name="T0" fmla="*/ 5 w 14"/>
                <a:gd name="T1" fmla="*/ 1 h 10"/>
                <a:gd name="T2" fmla="*/ 8 w 14"/>
                <a:gd name="T3" fmla="*/ 1 h 10"/>
                <a:gd name="T4" fmla="*/ 13 w 14"/>
                <a:gd name="T5" fmla="*/ 1 h 10"/>
                <a:gd name="T6" fmla="*/ 9 w 14"/>
                <a:gd name="T7" fmla="*/ 5 h 10"/>
                <a:gd name="T8" fmla="*/ 4 w 14"/>
                <a:gd name="T9" fmla="*/ 10 h 10"/>
                <a:gd name="T10" fmla="*/ 2 w 14"/>
                <a:gd name="T11" fmla="*/ 8 h 10"/>
                <a:gd name="T12" fmla="*/ 1 w 14"/>
                <a:gd name="T13" fmla="*/ 6 h 10"/>
                <a:gd name="T14" fmla="*/ 5 w 14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5" y="1"/>
                  </a:moveTo>
                  <a:cubicBezTo>
                    <a:pt x="5" y="1"/>
                    <a:pt x="7" y="1"/>
                    <a:pt x="8" y="1"/>
                  </a:cubicBezTo>
                  <a:cubicBezTo>
                    <a:pt x="9" y="2"/>
                    <a:pt x="12" y="0"/>
                    <a:pt x="13" y="1"/>
                  </a:cubicBezTo>
                  <a:cubicBezTo>
                    <a:pt x="14" y="2"/>
                    <a:pt x="12" y="4"/>
                    <a:pt x="9" y="5"/>
                  </a:cubicBezTo>
                  <a:cubicBezTo>
                    <a:pt x="8" y="6"/>
                    <a:pt x="6" y="8"/>
                    <a:pt x="4" y="10"/>
                  </a:cubicBezTo>
                  <a:cubicBezTo>
                    <a:pt x="3" y="9"/>
                    <a:pt x="2" y="8"/>
                    <a:pt x="2" y="8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0" y="3"/>
                    <a:pt x="3" y="3"/>
                    <a:pt x="5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5" name="îS1ídé"/>
            <p:cNvSpPr/>
            <p:nvPr/>
          </p:nvSpPr>
          <p:spPr bwMode="auto">
            <a:xfrm>
              <a:off x="5440363" y="1468438"/>
              <a:ext cx="80963" cy="44450"/>
            </a:xfrm>
            <a:custGeom>
              <a:avLst/>
              <a:gdLst>
                <a:gd name="T0" fmla="*/ 5 w 9"/>
                <a:gd name="T1" fmla="*/ 3 h 5"/>
                <a:gd name="T2" fmla="*/ 2 w 9"/>
                <a:gd name="T3" fmla="*/ 4 h 5"/>
                <a:gd name="T4" fmla="*/ 3 w 9"/>
                <a:gd name="T5" fmla="*/ 2 h 5"/>
                <a:gd name="T6" fmla="*/ 9 w 9"/>
                <a:gd name="T7" fmla="*/ 2 h 5"/>
                <a:gd name="T8" fmla="*/ 5 w 9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5" y="3"/>
                  </a:moveTo>
                  <a:cubicBezTo>
                    <a:pt x="4" y="3"/>
                    <a:pt x="4" y="5"/>
                    <a:pt x="2" y="4"/>
                  </a:cubicBezTo>
                  <a:cubicBezTo>
                    <a:pt x="0" y="4"/>
                    <a:pt x="2" y="3"/>
                    <a:pt x="3" y="2"/>
                  </a:cubicBezTo>
                  <a:cubicBezTo>
                    <a:pt x="4" y="0"/>
                    <a:pt x="9" y="1"/>
                    <a:pt x="9" y="2"/>
                  </a:cubicBezTo>
                  <a:cubicBezTo>
                    <a:pt x="9" y="4"/>
                    <a:pt x="7" y="4"/>
                    <a:pt x="5" y="3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6" name="ïṣ1ídè"/>
            <p:cNvSpPr/>
            <p:nvPr/>
          </p:nvSpPr>
          <p:spPr bwMode="auto">
            <a:xfrm>
              <a:off x="5368926" y="1130300"/>
              <a:ext cx="152400" cy="169863"/>
            </a:xfrm>
            <a:custGeom>
              <a:avLst/>
              <a:gdLst>
                <a:gd name="T0" fmla="*/ 14 w 17"/>
                <a:gd name="T1" fmla="*/ 7 h 19"/>
                <a:gd name="T2" fmla="*/ 12 w 17"/>
                <a:gd name="T3" fmla="*/ 11 h 19"/>
                <a:gd name="T4" fmla="*/ 6 w 17"/>
                <a:gd name="T5" fmla="*/ 15 h 19"/>
                <a:gd name="T6" fmla="*/ 2 w 17"/>
                <a:gd name="T7" fmla="*/ 8 h 19"/>
                <a:gd name="T8" fmla="*/ 4 w 17"/>
                <a:gd name="T9" fmla="*/ 2 h 19"/>
                <a:gd name="T10" fmla="*/ 12 w 17"/>
                <a:gd name="T11" fmla="*/ 0 h 19"/>
                <a:gd name="T12" fmla="*/ 15 w 17"/>
                <a:gd name="T13" fmla="*/ 3 h 19"/>
                <a:gd name="T14" fmla="*/ 14 w 17"/>
                <a:gd name="T15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9">
                  <a:moveTo>
                    <a:pt x="14" y="7"/>
                  </a:moveTo>
                  <a:cubicBezTo>
                    <a:pt x="11" y="7"/>
                    <a:pt x="12" y="8"/>
                    <a:pt x="12" y="11"/>
                  </a:cubicBezTo>
                  <a:cubicBezTo>
                    <a:pt x="12" y="14"/>
                    <a:pt x="4" y="19"/>
                    <a:pt x="6" y="15"/>
                  </a:cubicBezTo>
                  <a:cubicBezTo>
                    <a:pt x="8" y="11"/>
                    <a:pt x="4" y="13"/>
                    <a:pt x="2" y="8"/>
                  </a:cubicBezTo>
                  <a:cubicBezTo>
                    <a:pt x="0" y="5"/>
                    <a:pt x="2" y="3"/>
                    <a:pt x="4" y="2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4" y="1"/>
                    <a:pt x="15" y="2"/>
                    <a:pt x="15" y="3"/>
                  </a:cubicBezTo>
                  <a:cubicBezTo>
                    <a:pt x="16" y="5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7" name="îslidè"/>
            <p:cNvSpPr/>
            <p:nvPr/>
          </p:nvSpPr>
          <p:spPr bwMode="auto">
            <a:xfrm>
              <a:off x="5449888" y="1282700"/>
              <a:ext cx="17463" cy="25400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1 h 3"/>
                <a:gd name="T4" fmla="*/ 1 w 2"/>
                <a:gd name="T5" fmla="*/ 1 h 3"/>
                <a:gd name="T6" fmla="*/ 2 w 2"/>
                <a:gd name="T7" fmla="*/ 1 h 3"/>
                <a:gd name="T8" fmla="*/ 1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2"/>
                  </a:moveTo>
                  <a:cubicBezTo>
                    <a:pt x="0" y="3"/>
                    <a:pt x="0" y="3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8" name="iṧļíḑê"/>
            <p:cNvSpPr/>
            <p:nvPr/>
          </p:nvSpPr>
          <p:spPr bwMode="auto">
            <a:xfrm>
              <a:off x="5868988" y="1327150"/>
              <a:ext cx="7938" cy="793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9" name="íṣḷiḑê"/>
            <p:cNvSpPr/>
            <p:nvPr/>
          </p:nvSpPr>
          <p:spPr bwMode="auto">
            <a:xfrm>
              <a:off x="5770563" y="1423988"/>
              <a:ext cx="26988" cy="53975"/>
            </a:xfrm>
            <a:custGeom>
              <a:avLst/>
              <a:gdLst>
                <a:gd name="T0" fmla="*/ 1 w 3"/>
                <a:gd name="T1" fmla="*/ 6 h 6"/>
                <a:gd name="T2" fmla="*/ 1 w 3"/>
                <a:gd name="T3" fmla="*/ 4 h 6"/>
                <a:gd name="T4" fmla="*/ 1 w 3"/>
                <a:gd name="T5" fmla="*/ 2 h 6"/>
                <a:gd name="T6" fmla="*/ 1 w 3"/>
                <a:gd name="T7" fmla="*/ 0 h 6"/>
                <a:gd name="T8" fmla="*/ 2 w 3"/>
                <a:gd name="T9" fmla="*/ 2 h 6"/>
                <a:gd name="T10" fmla="*/ 3 w 3"/>
                <a:gd name="T11" fmla="*/ 5 h 6"/>
                <a:gd name="T12" fmla="*/ 1 w 3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1" y="6"/>
                  </a:moveTo>
                  <a:cubicBezTo>
                    <a:pt x="0" y="6"/>
                    <a:pt x="1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2"/>
                    <a:pt x="2" y="2"/>
                  </a:cubicBezTo>
                  <a:cubicBezTo>
                    <a:pt x="3" y="2"/>
                    <a:pt x="3" y="3"/>
                    <a:pt x="3" y="5"/>
                  </a:cubicBezTo>
                  <a:cubicBezTo>
                    <a:pt x="3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0" name="ïŝḻïḓé"/>
            <p:cNvSpPr/>
            <p:nvPr/>
          </p:nvSpPr>
          <p:spPr bwMode="auto">
            <a:xfrm>
              <a:off x="5780088" y="1495425"/>
              <a:ext cx="25400" cy="17463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0 h 2"/>
                <a:gd name="T4" fmla="*/ 2 w 3"/>
                <a:gd name="T5" fmla="*/ 2 h 2"/>
                <a:gd name="T6" fmla="*/ 0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0"/>
                    <a:pt x="2" y="0"/>
                    <a:pt x="2" y="0"/>
                  </a:cubicBezTo>
                  <a:cubicBezTo>
                    <a:pt x="3" y="0"/>
                    <a:pt x="3" y="1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1" name="íṡľïḑê"/>
            <p:cNvSpPr/>
            <p:nvPr/>
          </p:nvSpPr>
          <p:spPr bwMode="auto">
            <a:xfrm>
              <a:off x="5824538" y="1522413"/>
              <a:ext cx="26988" cy="26988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2 h 3"/>
                <a:gd name="T4" fmla="*/ 0 w 3"/>
                <a:gd name="T5" fmla="*/ 1 h 3"/>
                <a:gd name="T6" fmla="*/ 2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2" name="ïSļîde"/>
            <p:cNvSpPr/>
            <p:nvPr/>
          </p:nvSpPr>
          <p:spPr bwMode="auto">
            <a:xfrm>
              <a:off x="5699126" y="1603375"/>
              <a:ext cx="98425" cy="115888"/>
            </a:xfrm>
            <a:custGeom>
              <a:avLst/>
              <a:gdLst>
                <a:gd name="T0" fmla="*/ 5 w 11"/>
                <a:gd name="T1" fmla="*/ 4 h 13"/>
                <a:gd name="T2" fmla="*/ 8 w 11"/>
                <a:gd name="T3" fmla="*/ 2 h 13"/>
                <a:gd name="T4" fmla="*/ 11 w 11"/>
                <a:gd name="T5" fmla="*/ 1 h 13"/>
                <a:gd name="T6" fmla="*/ 8 w 11"/>
                <a:gd name="T7" fmla="*/ 6 h 13"/>
                <a:gd name="T8" fmla="*/ 4 w 11"/>
                <a:gd name="T9" fmla="*/ 11 h 13"/>
                <a:gd name="T10" fmla="*/ 0 w 11"/>
                <a:gd name="T11" fmla="*/ 9 h 13"/>
                <a:gd name="T12" fmla="*/ 5 w 11"/>
                <a:gd name="T1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5" y="4"/>
                  </a:moveTo>
                  <a:cubicBezTo>
                    <a:pt x="5" y="4"/>
                    <a:pt x="7" y="4"/>
                    <a:pt x="8" y="2"/>
                  </a:cubicBezTo>
                  <a:cubicBezTo>
                    <a:pt x="9" y="1"/>
                    <a:pt x="10" y="0"/>
                    <a:pt x="11" y="1"/>
                  </a:cubicBezTo>
                  <a:cubicBezTo>
                    <a:pt x="11" y="1"/>
                    <a:pt x="11" y="4"/>
                    <a:pt x="8" y="6"/>
                  </a:cubicBezTo>
                  <a:cubicBezTo>
                    <a:pt x="4" y="8"/>
                    <a:pt x="6" y="9"/>
                    <a:pt x="4" y="11"/>
                  </a:cubicBezTo>
                  <a:cubicBezTo>
                    <a:pt x="2" y="13"/>
                    <a:pt x="1" y="11"/>
                    <a:pt x="0" y="9"/>
                  </a:cubicBezTo>
                  <a:cubicBezTo>
                    <a:pt x="0" y="8"/>
                    <a:pt x="5" y="6"/>
                    <a:pt x="5" y="4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3" name="ïṩ1ídê"/>
            <p:cNvSpPr/>
            <p:nvPr/>
          </p:nvSpPr>
          <p:spPr bwMode="auto">
            <a:xfrm>
              <a:off x="5805488" y="1558925"/>
              <a:ext cx="19050" cy="44450"/>
            </a:xfrm>
            <a:custGeom>
              <a:avLst/>
              <a:gdLst>
                <a:gd name="T0" fmla="*/ 1 w 2"/>
                <a:gd name="T1" fmla="*/ 1 h 5"/>
                <a:gd name="T2" fmla="*/ 2 w 2"/>
                <a:gd name="T3" fmla="*/ 0 h 5"/>
                <a:gd name="T4" fmla="*/ 2 w 2"/>
                <a:gd name="T5" fmla="*/ 1 h 5"/>
                <a:gd name="T6" fmla="*/ 1 w 2"/>
                <a:gd name="T7" fmla="*/ 2 h 5"/>
                <a:gd name="T8" fmla="*/ 1 w 2"/>
                <a:gd name="T9" fmla="*/ 4 h 5"/>
                <a:gd name="T10" fmla="*/ 0 w 2"/>
                <a:gd name="T11" fmla="*/ 3 h 5"/>
                <a:gd name="T12" fmla="*/ 1 w 2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4" name="ïSľidè"/>
            <p:cNvSpPr/>
            <p:nvPr/>
          </p:nvSpPr>
          <p:spPr bwMode="auto">
            <a:xfrm>
              <a:off x="5521326" y="1727200"/>
              <a:ext cx="169863" cy="204788"/>
            </a:xfrm>
            <a:custGeom>
              <a:avLst/>
              <a:gdLst>
                <a:gd name="T0" fmla="*/ 3 w 19"/>
                <a:gd name="T1" fmla="*/ 18 h 23"/>
                <a:gd name="T2" fmla="*/ 12 w 19"/>
                <a:gd name="T3" fmla="*/ 11 h 23"/>
                <a:gd name="T4" fmla="*/ 13 w 19"/>
                <a:gd name="T5" fmla="*/ 4 h 23"/>
                <a:gd name="T6" fmla="*/ 17 w 19"/>
                <a:gd name="T7" fmla="*/ 1 h 23"/>
                <a:gd name="T8" fmla="*/ 18 w 19"/>
                <a:gd name="T9" fmla="*/ 6 h 23"/>
                <a:gd name="T10" fmla="*/ 15 w 19"/>
                <a:gd name="T11" fmla="*/ 14 h 23"/>
                <a:gd name="T12" fmla="*/ 10 w 19"/>
                <a:gd name="T13" fmla="*/ 18 h 23"/>
                <a:gd name="T14" fmla="*/ 2 w 19"/>
                <a:gd name="T15" fmla="*/ 22 h 23"/>
                <a:gd name="T16" fmla="*/ 3 w 19"/>
                <a:gd name="T17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3">
                  <a:moveTo>
                    <a:pt x="3" y="18"/>
                  </a:moveTo>
                  <a:cubicBezTo>
                    <a:pt x="5" y="16"/>
                    <a:pt x="11" y="12"/>
                    <a:pt x="12" y="11"/>
                  </a:cubicBezTo>
                  <a:cubicBezTo>
                    <a:pt x="12" y="11"/>
                    <a:pt x="13" y="6"/>
                    <a:pt x="13" y="4"/>
                  </a:cubicBezTo>
                  <a:cubicBezTo>
                    <a:pt x="12" y="2"/>
                    <a:pt x="18" y="0"/>
                    <a:pt x="17" y="1"/>
                  </a:cubicBezTo>
                  <a:cubicBezTo>
                    <a:pt x="16" y="3"/>
                    <a:pt x="19" y="4"/>
                    <a:pt x="18" y="6"/>
                  </a:cubicBezTo>
                  <a:cubicBezTo>
                    <a:pt x="18" y="8"/>
                    <a:pt x="18" y="13"/>
                    <a:pt x="15" y="14"/>
                  </a:cubicBezTo>
                  <a:cubicBezTo>
                    <a:pt x="12" y="15"/>
                    <a:pt x="13" y="18"/>
                    <a:pt x="10" y="18"/>
                  </a:cubicBezTo>
                  <a:cubicBezTo>
                    <a:pt x="6" y="19"/>
                    <a:pt x="3" y="23"/>
                    <a:pt x="2" y="22"/>
                  </a:cubicBezTo>
                  <a:cubicBezTo>
                    <a:pt x="0" y="21"/>
                    <a:pt x="2" y="19"/>
                    <a:pt x="3" y="18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5" name="ïṧ1íḑè"/>
            <p:cNvSpPr/>
            <p:nvPr/>
          </p:nvSpPr>
          <p:spPr bwMode="auto">
            <a:xfrm>
              <a:off x="5708651" y="1789113"/>
              <a:ext cx="26988" cy="26988"/>
            </a:xfrm>
            <a:custGeom>
              <a:avLst/>
              <a:gdLst>
                <a:gd name="T0" fmla="*/ 2 w 3"/>
                <a:gd name="T1" fmla="*/ 0 h 3"/>
                <a:gd name="T2" fmla="*/ 3 w 3"/>
                <a:gd name="T3" fmla="*/ 1 h 3"/>
                <a:gd name="T4" fmla="*/ 2 w 3"/>
                <a:gd name="T5" fmla="*/ 3 h 3"/>
                <a:gd name="T6" fmla="*/ 1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3" y="0"/>
                    <a:pt x="3" y="1"/>
                  </a:cubicBezTo>
                  <a:cubicBezTo>
                    <a:pt x="3" y="2"/>
                    <a:pt x="3" y="2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6" name="îṧľîḑê"/>
            <p:cNvSpPr/>
            <p:nvPr/>
          </p:nvSpPr>
          <p:spPr bwMode="auto">
            <a:xfrm>
              <a:off x="5619751" y="1887538"/>
              <a:ext cx="52388" cy="44450"/>
            </a:xfrm>
            <a:custGeom>
              <a:avLst/>
              <a:gdLst>
                <a:gd name="T0" fmla="*/ 2 w 6"/>
                <a:gd name="T1" fmla="*/ 3 h 5"/>
                <a:gd name="T2" fmla="*/ 2 w 6"/>
                <a:gd name="T3" fmla="*/ 2 h 5"/>
                <a:gd name="T4" fmla="*/ 3 w 6"/>
                <a:gd name="T5" fmla="*/ 1 h 5"/>
                <a:gd name="T6" fmla="*/ 4 w 6"/>
                <a:gd name="T7" fmla="*/ 1 h 5"/>
                <a:gd name="T8" fmla="*/ 5 w 6"/>
                <a:gd name="T9" fmla="*/ 0 h 5"/>
                <a:gd name="T10" fmla="*/ 5 w 6"/>
                <a:gd name="T11" fmla="*/ 1 h 5"/>
                <a:gd name="T12" fmla="*/ 3 w 6"/>
                <a:gd name="T13" fmla="*/ 3 h 5"/>
                <a:gd name="T14" fmla="*/ 1 w 6"/>
                <a:gd name="T15" fmla="*/ 5 h 5"/>
                <a:gd name="T16" fmla="*/ 2 w 6"/>
                <a:gd name="T1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3" y="3"/>
                    <a:pt x="3" y="4"/>
                    <a:pt x="1" y="5"/>
                  </a:cubicBezTo>
                  <a:cubicBezTo>
                    <a:pt x="0" y="5"/>
                    <a:pt x="0" y="4"/>
                    <a:pt x="2" y="3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7" name="ïs1îḑé"/>
            <p:cNvSpPr/>
            <p:nvPr/>
          </p:nvSpPr>
          <p:spPr bwMode="auto">
            <a:xfrm>
              <a:off x="5440363" y="1924050"/>
              <a:ext cx="53975" cy="26988"/>
            </a:xfrm>
            <a:custGeom>
              <a:avLst/>
              <a:gdLst>
                <a:gd name="T0" fmla="*/ 2 w 6"/>
                <a:gd name="T1" fmla="*/ 1 h 3"/>
                <a:gd name="T2" fmla="*/ 5 w 6"/>
                <a:gd name="T3" fmla="*/ 0 h 3"/>
                <a:gd name="T4" fmla="*/ 3 w 6"/>
                <a:gd name="T5" fmla="*/ 2 h 3"/>
                <a:gd name="T6" fmla="*/ 1 w 6"/>
                <a:gd name="T7" fmla="*/ 1 h 3"/>
                <a:gd name="T8" fmla="*/ 2 w 6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6" y="0"/>
                    <a:pt x="4" y="2"/>
                    <a:pt x="3" y="2"/>
                  </a:cubicBezTo>
                  <a:cubicBezTo>
                    <a:pt x="2" y="3"/>
                    <a:pt x="0" y="3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8" name="íŝļîḋe"/>
            <p:cNvSpPr/>
            <p:nvPr/>
          </p:nvSpPr>
          <p:spPr bwMode="auto">
            <a:xfrm>
              <a:off x="5218113" y="1771650"/>
              <a:ext cx="34925" cy="17463"/>
            </a:xfrm>
            <a:custGeom>
              <a:avLst/>
              <a:gdLst>
                <a:gd name="T0" fmla="*/ 2 w 4"/>
                <a:gd name="T1" fmla="*/ 1 h 2"/>
                <a:gd name="T2" fmla="*/ 4 w 4"/>
                <a:gd name="T3" fmla="*/ 0 h 2"/>
                <a:gd name="T4" fmla="*/ 3 w 4"/>
                <a:gd name="T5" fmla="*/ 1 h 2"/>
                <a:gd name="T6" fmla="*/ 1 w 4"/>
                <a:gd name="T7" fmla="*/ 2 h 2"/>
                <a:gd name="T8" fmla="*/ 2 w 4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2" y="1"/>
                  </a:moveTo>
                  <a:cubicBezTo>
                    <a:pt x="2" y="1"/>
                    <a:pt x="4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ubicBezTo>
                    <a:pt x="0" y="2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9" name="îṡḷïdé"/>
            <p:cNvSpPr/>
            <p:nvPr/>
          </p:nvSpPr>
          <p:spPr bwMode="auto">
            <a:xfrm>
              <a:off x="5191126" y="1744663"/>
              <a:ext cx="26988" cy="26988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1 h 3"/>
                <a:gd name="T4" fmla="*/ 1 w 3"/>
                <a:gd name="T5" fmla="*/ 2 h 3"/>
                <a:gd name="T6" fmla="*/ 0 w 3"/>
                <a:gd name="T7" fmla="*/ 1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3"/>
                    <a:pt x="0" y="2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0" name="i$ľidê"/>
            <p:cNvSpPr/>
            <p:nvPr/>
          </p:nvSpPr>
          <p:spPr bwMode="auto">
            <a:xfrm>
              <a:off x="5307013" y="1647825"/>
              <a:ext cx="26988" cy="1746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2 w 3"/>
                <a:gd name="T5" fmla="*/ 0 h 2"/>
                <a:gd name="T6" fmla="*/ 3 w 3"/>
                <a:gd name="T7" fmla="*/ 1 h 2"/>
                <a:gd name="T8" fmla="*/ 1 w 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1" y="2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1" name="ïŝľidè"/>
            <p:cNvSpPr/>
            <p:nvPr/>
          </p:nvSpPr>
          <p:spPr bwMode="auto">
            <a:xfrm>
              <a:off x="5208588" y="1674813"/>
              <a:ext cx="63500" cy="69850"/>
            </a:xfrm>
            <a:custGeom>
              <a:avLst/>
              <a:gdLst>
                <a:gd name="T0" fmla="*/ 0 w 7"/>
                <a:gd name="T1" fmla="*/ 6 h 8"/>
                <a:gd name="T2" fmla="*/ 1 w 7"/>
                <a:gd name="T3" fmla="*/ 4 h 8"/>
                <a:gd name="T4" fmla="*/ 3 w 7"/>
                <a:gd name="T5" fmla="*/ 1 h 8"/>
                <a:gd name="T6" fmla="*/ 5 w 7"/>
                <a:gd name="T7" fmla="*/ 1 h 8"/>
                <a:gd name="T8" fmla="*/ 6 w 7"/>
                <a:gd name="T9" fmla="*/ 0 h 8"/>
                <a:gd name="T10" fmla="*/ 6 w 7"/>
                <a:gd name="T11" fmla="*/ 1 h 8"/>
                <a:gd name="T12" fmla="*/ 5 w 7"/>
                <a:gd name="T13" fmla="*/ 2 h 8"/>
                <a:gd name="T14" fmla="*/ 3 w 7"/>
                <a:gd name="T15" fmla="*/ 4 h 8"/>
                <a:gd name="T16" fmla="*/ 1 w 7"/>
                <a:gd name="T17" fmla="*/ 6 h 8"/>
                <a:gd name="T18" fmla="*/ 0 w 7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0" y="6"/>
                  </a:moveTo>
                  <a:cubicBezTo>
                    <a:pt x="0" y="5"/>
                    <a:pt x="0" y="5"/>
                    <a:pt x="1" y="4"/>
                  </a:cubicBezTo>
                  <a:cubicBezTo>
                    <a:pt x="1" y="4"/>
                    <a:pt x="3" y="2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5" y="1"/>
                    <a:pt x="6" y="1"/>
                    <a:pt x="6" y="0"/>
                  </a:cubicBezTo>
                  <a:cubicBezTo>
                    <a:pt x="7" y="0"/>
                    <a:pt x="6" y="1"/>
                    <a:pt x="6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3" y="5"/>
                    <a:pt x="1" y="6"/>
                  </a:cubicBezTo>
                  <a:cubicBezTo>
                    <a:pt x="0" y="8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2" name="îśḷíḑê"/>
            <p:cNvSpPr/>
            <p:nvPr/>
          </p:nvSpPr>
          <p:spPr bwMode="auto">
            <a:xfrm>
              <a:off x="5272088" y="1655763"/>
              <a:ext cx="25400" cy="19050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1 w 3"/>
                <a:gd name="T5" fmla="*/ 1 h 2"/>
                <a:gd name="T6" fmla="*/ 2 w 3"/>
                <a:gd name="T7" fmla="*/ 0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3" name="ïśļïďè"/>
            <p:cNvSpPr/>
            <p:nvPr/>
          </p:nvSpPr>
          <p:spPr bwMode="auto">
            <a:xfrm>
              <a:off x="5111751" y="1603375"/>
              <a:ext cx="79375" cy="34925"/>
            </a:xfrm>
            <a:custGeom>
              <a:avLst/>
              <a:gdLst>
                <a:gd name="T0" fmla="*/ 6 w 9"/>
                <a:gd name="T1" fmla="*/ 3 h 4"/>
                <a:gd name="T2" fmla="*/ 4 w 9"/>
                <a:gd name="T3" fmla="*/ 3 h 4"/>
                <a:gd name="T4" fmla="*/ 1 w 9"/>
                <a:gd name="T5" fmla="*/ 2 h 4"/>
                <a:gd name="T6" fmla="*/ 3 w 9"/>
                <a:gd name="T7" fmla="*/ 2 h 4"/>
                <a:gd name="T8" fmla="*/ 4 w 9"/>
                <a:gd name="T9" fmla="*/ 1 h 4"/>
                <a:gd name="T10" fmla="*/ 7 w 9"/>
                <a:gd name="T11" fmla="*/ 2 h 4"/>
                <a:gd name="T12" fmla="*/ 6 w 9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">
                  <a:moveTo>
                    <a:pt x="6" y="3"/>
                  </a:moveTo>
                  <a:cubicBezTo>
                    <a:pt x="5" y="3"/>
                    <a:pt x="5" y="3"/>
                    <a:pt x="4" y="3"/>
                  </a:cubicBezTo>
                  <a:cubicBezTo>
                    <a:pt x="3" y="4"/>
                    <a:pt x="2" y="4"/>
                    <a:pt x="1" y="2"/>
                  </a:cubicBezTo>
                  <a:cubicBezTo>
                    <a:pt x="0" y="2"/>
                    <a:pt x="2" y="1"/>
                    <a:pt x="3" y="2"/>
                  </a:cubicBezTo>
                  <a:cubicBezTo>
                    <a:pt x="5" y="2"/>
                    <a:pt x="3" y="2"/>
                    <a:pt x="4" y="1"/>
                  </a:cubicBezTo>
                  <a:cubicBezTo>
                    <a:pt x="5" y="0"/>
                    <a:pt x="5" y="1"/>
                    <a:pt x="7" y="2"/>
                  </a:cubicBezTo>
                  <a:cubicBezTo>
                    <a:pt x="9" y="3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4" name="ï$ļïḑè"/>
            <p:cNvSpPr/>
            <p:nvPr/>
          </p:nvSpPr>
          <p:spPr bwMode="auto">
            <a:xfrm>
              <a:off x="5395913" y="1317625"/>
              <a:ext cx="36513" cy="34925"/>
            </a:xfrm>
            <a:custGeom>
              <a:avLst/>
              <a:gdLst>
                <a:gd name="T0" fmla="*/ 4 w 4"/>
                <a:gd name="T1" fmla="*/ 1 h 4"/>
                <a:gd name="T2" fmla="*/ 2 w 4"/>
                <a:gd name="T3" fmla="*/ 2 h 4"/>
                <a:gd name="T4" fmla="*/ 1 w 4"/>
                <a:gd name="T5" fmla="*/ 4 h 4"/>
                <a:gd name="T6" fmla="*/ 0 w 4"/>
                <a:gd name="T7" fmla="*/ 3 h 4"/>
                <a:gd name="T8" fmla="*/ 3 w 4"/>
                <a:gd name="T9" fmla="*/ 1 h 4"/>
                <a:gd name="T10" fmla="*/ 4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1"/>
                    <a:pt x="4" y="2"/>
                    <a:pt x="2" y="2"/>
                  </a:cubicBezTo>
                  <a:cubicBezTo>
                    <a:pt x="0" y="2"/>
                    <a:pt x="2" y="4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5" name="îŝḷîḑè"/>
            <p:cNvSpPr/>
            <p:nvPr/>
          </p:nvSpPr>
          <p:spPr bwMode="auto">
            <a:xfrm>
              <a:off x="5422901" y="1300163"/>
              <a:ext cx="9525" cy="17463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1 w 1"/>
                <a:gd name="T5" fmla="*/ 0 h 2"/>
                <a:gd name="T6" fmla="*/ 1 w 1"/>
                <a:gd name="T7" fmla="*/ 0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6" name="íṧḻíḑê"/>
            <p:cNvSpPr/>
            <p:nvPr/>
          </p:nvSpPr>
          <p:spPr bwMode="auto">
            <a:xfrm>
              <a:off x="5092701" y="1219200"/>
              <a:ext cx="330200" cy="419100"/>
            </a:xfrm>
            <a:custGeom>
              <a:avLst/>
              <a:gdLst>
                <a:gd name="T0" fmla="*/ 28 w 37"/>
                <a:gd name="T1" fmla="*/ 5 h 47"/>
                <a:gd name="T2" fmla="*/ 30 w 37"/>
                <a:gd name="T3" fmla="*/ 25 h 47"/>
                <a:gd name="T4" fmla="*/ 28 w 37"/>
                <a:gd name="T5" fmla="*/ 46 h 47"/>
                <a:gd name="T6" fmla="*/ 18 w 37"/>
                <a:gd name="T7" fmla="*/ 36 h 47"/>
                <a:gd name="T8" fmla="*/ 5 w 37"/>
                <a:gd name="T9" fmla="*/ 37 h 47"/>
                <a:gd name="T10" fmla="*/ 2 w 37"/>
                <a:gd name="T11" fmla="*/ 21 h 47"/>
                <a:gd name="T12" fmla="*/ 17 w 37"/>
                <a:gd name="T13" fmla="*/ 0 h 47"/>
                <a:gd name="T14" fmla="*/ 28 w 37"/>
                <a:gd name="T15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47">
                  <a:moveTo>
                    <a:pt x="28" y="5"/>
                  </a:moveTo>
                  <a:cubicBezTo>
                    <a:pt x="33" y="7"/>
                    <a:pt x="24" y="17"/>
                    <a:pt x="30" y="25"/>
                  </a:cubicBezTo>
                  <a:cubicBezTo>
                    <a:pt x="37" y="33"/>
                    <a:pt x="32" y="45"/>
                    <a:pt x="28" y="46"/>
                  </a:cubicBezTo>
                  <a:cubicBezTo>
                    <a:pt x="24" y="47"/>
                    <a:pt x="25" y="39"/>
                    <a:pt x="18" y="36"/>
                  </a:cubicBezTo>
                  <a:cubicBezTo>
                    <a:pt x="12" y="32"/>
                    <a:pt x="10" y="40"/>
                    <a:pt x="5" y="37"/>
                  </a:cubicBezTo>
                  <a:cubicBezTo>
                    <a:pt x="0" y="34"/>
                    <a:pt x="7" y="24"/>
                    <a:pt x="2" y="21"/>
                  </a:cubicBezTo>
                  <a:cubicBezTo>
                    <a:pt x="5" y="13"/>
                    <a:pt x="10" y="6"/>
                    <a:pt x="17" y="0"/>
                  </a:cubicBezTo>
                  <a:cubicBezTo>
                    <a:pt x="17" y="5"/>
                    <a:pt x="24" y="4"/>
                    <a:pt x="28" y="5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7" name="isļíďê"/>
            <p:cNvSpPr/>
            <p:nvPr/>
          </p:nvSpPr>
          <p:spPr bwMode="auto">
            <a:xfrm>
              <a:off x="5548313" y="1157288"/>
              <a:ext cx="311150" cy="330200"/>
            </a:xfrm>
            <a:custGeom>
              <a:avLst/>
              <a:gdLst>
                <a:gd name="T0" fmla="*/ 27 w 35"/>
                <a:gd name="T1" fmla="*/ 15 h 37"/>
                <a:gd name="T2" fmla="*/ 21 w 35"/>
                <a:gd name="T3" fmla="*/ 26 h 37"/>
                <a:gd name="T4" fmla="*/ 9 w 35"/>
                <a:gd name="T5" fmla="*/ 36 h 37"/>
                <a:gd name="T6" fmla="*/ 13 w 35"/>
                <a:gd name="T7" fmla="*/ 22 h 37"/>
                <a:gd name="T8" fmla="*/ 2 w 35"/>
                <a:gd name="T9" fmla="*/ 17 h 37"/>
                <a:gd name="T10" fmla="*/ 6 w 35"/>
                <a:gd name="T11" fmla="*/ 5 h 37"/>
                <a:gd name="T12" fmla="*/ 11 w 35"/>
                <a:gd name="T13" fmla="*/ 0 h 37"/>
                <a:gd name="T14" fmla="*/ 35 w 35"/>
                <a:gd name="T15" fmla="*/ 17 h 37"/>
                <a:gd name="T16" fmla="*/ 35 w 35"/>
                <a:gd name="T17" fmla="*/ 17 h 37"/>
                <a:gd name="T18" fmla="*/ 27 w 35"/>
                <a:gd name="T19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7">
                  <a:moveTo>
                    <a:pt x="27" y="15"/>
                  </a:moveTo>
                  <a:cubicBezTo>
                    <a:pt x="24" y="12"/>
                    <a:pt x="21" y="19"/>
                    <a:pt x="21" y="26"/>
                  </a:cubicBezTo>
                  <a:cubicBezTo>
                    <a:pt x="21" y="33"/>
                    <a:pt x="10" y="37"/>
                    <a:pt x="9" y="36"/>
                  </a:cubicBezTo>
                  <a:cubicBezTo>
                    <a:pt x="8" y="35"/>
                    <a:pt x="15" y="27"/>
                    <a:pt x="13" y="22"/>
                  </a:cubicBezTo>
                  <a:cubicBezTo>
                    <a:pt x="12" y="17"/>
                    <a:pt x="5" y="21"/>
                    <a:pt x="2" y="17"/>
                  </a:cubicBezTo>
                  <a:cubicBezTo>
                    <a:pt x="0" y="13"/>
                    <a:pt x="6" y="5"/>
                    <a:pt x="6" y="5"/>
                  </a:cubicBezTo>
                  <a:cubicBezTo>
                    <a:pt x="8" y="3"/>
                    <a:pt x="10" y="1"/>
                    <a:pt x="11" y="0"/>
                  </a:cubicBezTo>
                  <a:cubicBezTo>
                    <a:pt x="21" y="3"/>
                    <a:pt x="29" y="9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3" y="20"/>
                    <a:pt x="31" y="17"/>
                    <a:pt x="27" y="15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8" name="íśḷîdê"/>
            <p:cNvSpPr/>
            <p:nvPr/>
          </p:nvSpPr>
          <p:spPr bwMode="auto">
            <a:xfrm>
              <a:off x="5672138" y="1692275"/>
              <a:ext cx="241300" cy="249238"/>
            </a:xfrm>
            <a:custGeom>
              <a:avLst/>
              <a:gdLst>
                <a:gd name="T0" fmla="*/ 11 w 27"/>
                <a:gd name="T1" fmla="*/ 18 h 28"/>
                <a:gd name="T2" fmla="*/ 17 w 27"/>
                <a:gd name="T3" fmla="*/ 5 h 28"/>
                <a:gd name="T4" fmla="*/ 27 w 27"/>
                <a:gd name="T5" fmla="*/ 0 h 28"/>
                <a:gd name="T6" fmla="*/ 3 w 27"/>
                <a:gd name="T7" fmla="*/ 28 h 28"/>
                <a:gd name="T8" fmla="*/ 4 w 27"/>
                <a:gd name="T9" fmla="*/ 27 h 28"/>
                <a:gd name="T10" fmla="*/ 11 w 27"/>
                <a:gd name="T11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8">
                  <a:moveTo>
                    <a:pt x="11" y="18"/>
                  </a:moveTo>
                  <a:cubicBezTo>
                    <a:pt x="23" y="15"/>
                    <a:pt x="15" y="13"/>
                    <a:pt x="17" y="5"/>
                  </a:cubicBezTo>
                  <a:cubicBezTo>
                    <a:pt x="19" y="1"/>
                    <a:pt x="23" y="0"/>
                    <a:pt x="27" y="0"/>
                  </a:cubicBezTo>
                  <a:cubicBezTo>
                    <a:pt x="24" y="12"/>
                    <a:pt x="15" y="22"/>
                    <a:pt x="3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2" y="19"/>
                    <a:pt x="0" y="22"/>
                    <a:pt x="11" y="18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9" name="isľidê"/>
            <p:cNvSpPr/>
            <p:nvPr/>
          </p:nvSpPr>
          <p:spPr bwMode="auto">
            <a:xfrm>
              <a:off x="5726113" y="1860550"/>
              <a:ext cx="26988" cy="9525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0" y="1"/>
                    <a:pt x="1" y="1"/>
                    <a:pt x="3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0" name="is1iḑè"/>
            <p:cNvSpPr/>
            <p:nvPr/>
          </p:nvSpPr>
          <p:spPr bwMode="auto">
            <a:xfrm>
              <a:off x="5092701" y="1647825"/>
              <a:ext cx="115888" cy="177800"/>
            </a:xfrm>
            <a:custGeom>
              <a:avLst/>
              <a:gdLst>
                <a:gd name="T0" fmla="*/ 0 w 13"/>
                <a:gd name="T1" fmla="*/ 2 h 20"/>
                <a:gd name="T2" fmla="*/ 12 w 13"/>
                <a:gd name="T3" fmla="*/ 1 h 20"/>
                <a:gd name="T4" fmla="*/ 7 w 13"/>
                <a:gd name="T5" fmla="*/ 16 h 20"/>
                <a:gd name="T6" fmla="*/ 9 w 13"/>
                <a:gd name="T7" fmla="*/ 20 h 20"/>
                <a:gd name="T8" fmla="*/ 2 w 13"/>
                <a:gd name="T9" fmla="*/ 8 h 20"/>
                <a:gd name="T10" fmla="*/ 0 w 13"/>
                <a:gd name="T1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0">
                  <a:moveTo>
                    <a:pt x="0" y="2"/>
                  </a:moveTo>
                  <a:cubicBezTo>
                    <a:pt x="3" y="3"/>
                    <a:pt x="11" y="0"/>
                    <a:pt x="12" y="1"/>
                  </a:cubicBezTo>
                  <a:cubicBezTo>
                    <a:pt x="13" y="3"/>
                    <a:pt x="3" y="14"/>
                    <a:pt x="7" y="16"/>
                  </a:cubicBezTo>
                  <a:cubicBezTo>
                    <a:pt x="9" y="17"/>
                    <a:pt x="10" y="18"/>
                    <a:pt x="9" y="20"/>
                  </a:cubicBezTo>
                  <a:cubicBezTo>
                    <a:pt x="7" y="16"/>
                    <a:pt x="4" y="12"/>
                    <a:pt x="2" y="8"/>
                  </a:cubicBezTo>
                  <a:cubicBezTo>
                    <a:pt x="1" y="6"/>
                    <a:pt x="1" y="4"/>
                    <a:pt x="0" y="2"/>
                  </a:cubicBezTo>
                  <a:close/>
                </a:path>
              </a:pathLst>
            </a:custGeom>
            <a:solidFill>
              <a:srgbClr val="52D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1" name="îşļíďê"/>
            <p:cNvSpPr/>
            <p:nvPr/>
          </p:nvSpPr>
          <p:spPr bwMode="auto">
            <a:xfrm>
              <a:off x="4852988" y="1085850"/>
              <a:ext cx="1309688" cy="944563"/>
            </a:xfrm>
            <a:custGeom>
              <a:avLst/>
              <a:gdLst>
                <a:gd name="T0" fmla="*/ 97 w 147"/>
                <a:gd name="T1" fmla="*/ 11 h 106"/>
                <a:gd name="T2" fmla="*/ 105 w 147"/>
                <a:gd name="T3" fmla="*/ 17 h 106"/>
                <a:gd name="T4" fmla="*/ 131 w 147"/>
                <a:gd name="T5" fmla="*/ 23 h 106"/>
                <a:gd name="T6" fmla="*/ 121 w 147"/>
                <a:gd name="T7" fmla="*/ 42 h 106"/>
                <a:gd name="T8" fmla="*/ 74 w 147"/>
                <a:gd name="T9" fmla="*/ 77 h 106"/>
                <a:gd name="T10" fmla="*/ 43 w 147"/>
                <a:gd name="T11" fmla="*/ 89 h 106"/>
                <a:gd name="T12" fmla="*/ 17 w 147"/>
                <a:gd name="T13" fmla="*/ 83 h 106"/>
                <a:gd name="T14" fmla="*/ 27 w 147"/>
                <a:gd name="T15" fmla="*/ 63 h 106"/>
                <a:gd name="T16" fmla="*/ 26 w 147"/>
                <a:gd name="T17" fmla="*/ 54 h 106"/>
                <a:gd name="T18" fmla="*/ 0 w 147"/>
                <a:gd name="T19" fmla="*/ 91 h 106"/>
                <a:gd name="T20" fmla="*/ 50 w 147"/>
                <a:gd name="T21" fmla="*/ 95 h 106"/>
                <a:gd name="T22" fmla="*/ 74 w 147"/>
                <a:gd name="T23" fmla="*/ 84 h 106"/>
                <a:gd name="T24" fmla="*/ 122 w 147"/>
                <a:gd name="T25" fmla="*/ 52 h 106"/>
                <a:gd name="T26" fmla="*/ 147 w 147"/>
                <a:gd name="T27" fmla="*/ 15 h 106"/>
                <a:gd name="T28" fmla="*/ 97 w 147"/>
                <a:gd name="T29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7" h="106">
                  <a:moveTo>
                    <a:pt x="97" y="11"/>
                  </a:moveTo>
                  <a:cubicBezTo>
                    <a:pt x="100" y="13"/>
                    <a:pt x="103" y="15"/>
                    <a:pt x="105" y="17"/>
                  </a:cubicBezTo>
                  <a:cubicBezTo>
                    <a:pt x="120" y="13"/>
                    <a:pt x="131" y="15"/>
                    <a:pt x="131" y="23"/>
                  </a:cubicBezTo>
                  <a:cubicBezTo>
                    <a:pt x="131" y="28"/>
                    <a:pt x="127" y="35"/>
                    <a:pt x="121" y="42"/>
                  </a:cubicBezTo>
                  <a:cubicBezTo>
                    <a:pt x="110" y="54"/>
                    <a:pt x="93" y="67"/>
                    <a:pt x="74" y="77"/>
                  </a:cubicBezTo>
                  <a:cubicBezTo>
                    <a:pt x="62" y="83"/>
                    <a:pt x="52" y="87"/>
                    <a:pt x="43" y="89"/>
                  </a:cubicBezTo>
                  <a:cubicBezTo>
                    <a:pt x="27" y="93"/>
                    <a:pt x="17" y="91"/>
                    <a:pt x="17" y="83"/>
                  </a:cubicBezTo>
                  <a:cubicBezTo>
                    <a:pt x="17" y="77"/>
                    <a:pt x="21" y="71"/>
                    <a:pt x="27" y="63"/>
                  </a:cubicBezTo>
                  <a:cubicBezTo>
                    <a:pt x="26" y="60"/>
                    <a:pt x="26" y="57"/>
                    <a:pt x="26" y="54"/>
                  </a:cubicBezTo>
                  <a:cubicBezTo>
                    <a:pt x="10" y="68"/>
                    <a:pt x="0" y="82"/>
                    <a:pt x="0" y="91"/>
                  </a:cubicBezTo>
                  <a:cubicBezTo>
                    <a:pt x="0" y="105"/>
                    <a:pt x="21" y="106"/>
                    <a:pt x="50" y="95"/>
                  </a:cubicBezTo>
                  <a:cubicBezTo>
                    <a:pt x="58" y="92"/>
                    <a:pt x="66" y="88"/>
                    <a:pt x="74" y="84"/>
                  </a:cubicBezTo>
                  <a:cubicBezTo>
                    <a:pt x="92" y="75"/>
                    <a:pt x="109" y="63"/>
                    <a:pt x="122" y="52"/>
                  </a:cubicBezTo>
                  <a:cubicBezTo>
                    <a:pt x="137" y="38"/>
                    <a:pt x="147" y="24"/>
                    <a:pt x="147" y="15"/>
                  </a:cubicBezTo>
                  <a:cubicBezTo>
                    <a:pt x="147" y="1"/>
                    <a:pt x="126" y="0"/>
                    <a:pt x="97" y="11"/>
                  </a:cubicBezTo>
                  <a:close/>
                </a:path>
              </a:pathLst>
            </a:custGeom>
            <a:solidFill>
              <a:srgbClr val="FAB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grpSp>
        <p:nvGrpSpPr>
          <p:cNvPr id="404" name="9ea9749c-075f-4ef2-96f2-1221161b01cb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240456" y="2172485"/>
            <a:ext cx="1084529" cy="715276"/>
            <a:chOff x="2954338" y="1327150"/>
            <a:chExt cx="6373813" cy="4203701"/>
          </a:xfrm>
        </p:grpSpPr>
        <p:sp>
          <p:nvSpPr>
            <p:cNvPr id="405" name="îśḻiḍe"/>
            <p:cNvSpPr/>
            <p:nvPr/>
          </p:nvSpPr>
          <p:spPr bwMode="auto">
            <a:xfrm>
              <a:off x="4291013" y="1417638"/>
              <a:ext cx="3654425" cy="3643313"/>
            </a:xfrm>
            <a:custGeom>
              <a:avLst/>
              <a:gdLst>
                <a:gd name="T0" fmla="*/ 146 w 164"/>
                <a:gd name="T1" fmla="*/ 49 h 163"/>
                <a:gd name="T2" fmla="*/ 114 w 164"/>
                <a:gd name="T3" fmla="*/ 145 h 163"/>
                <a:gd name="T4" fmla="*/ 18 w 164"/>
                <a:gd name="T5" fmla="*/ 114 h 163"/>
                <a:gd name="T6" fmla="*/ 50 w 164"/>
                <a:gd name="T7" fmla="*/ 17 h 163"/>
                <a:gd name="T8" fmla="*/ 146 w 164"/>
                <a:gd name="T9" fmla="*/ 4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63">
                  <a:moveTo>
                    <a:pt x="146" y="49"/>
                  </a:moveTo>
                  <a:cubicBezTo>
                    <a:pt x="164" y="85"/>
                    <a:pt x="150" y="128"/>
                    <a:pt x="114" y="145"/>
                  </a:cubicBezTo>
                  <a:cubicBezTo>
                    <a:pt x="79" y="163"/>
                    <a:pt x="36" y="149"/>
                    <a:pt x="18" y="114"/>
                  </a:cubicBezTo>
                  <a:cubicBezTo>
                    <a:pt x="0" y="78"/>
                    <a:pt x="14" y="35"/>
                    <a:pt x="50" y="17"/>
                  </a:cubicBezTo>
                  <a:cubicBezTo>
                    <a:pt x="85" y="0"/>
                    <a:pt x="128" y="14"/>
                    <a:pt x="146" y="49"/>
                  </a:cubicBezTo>
                  <a:close/>
                </a:path>
              </a:pathLst>
            </a:custGeom>
            <a:solidFill>
              <a:srgbClr val="58B8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6" name="ïş1íḓê"/>
            <p:cNvSpPr/>
            <p:nvPr/>
          </p:nvSpPr>
          <p:spPr bwMode="auto">
            <a:xfrm>
              <a:off x="2954338" y="1484313"/>
              <a:ext cx="6373813" cy="3598863"/>
            </a:xfrm>
            <a:custGeom>
              <a:avLst/>
              <a:gdLst>
                <a:gd name="T0" fmla="*/ 280 w 286"/>
                <a:gd name="T1" fmla="*/ 9 h 161"/>
                <a:gd name="T2" fmla="*/ 192 w 286"/>
                <a:gd name="T3" fmla="*/ 27 h 161"/>
                <a:gd name="T4" fmla="*/ 201 w 286"/>
                <a:gd name="T5" fmla="*/ 38 h 161"/>
                <a:gd name="T6" fmla="*/ 229 w 286"/>
                <a:gd name="T7" fmla="*/ 35 h 161"/>
                <a:gd name="T8" fmla="*/ 148 w 286"/>
                <a:gd name="T9" fmla="*/ 91 h 161"/>
                <a:gd name="T10" fmla="*/ 55 w 286"/>
                <a:gd name="T11" fmla="*/ 122 h 161"/>
                <a:gd name="T12" fmla="*/ 74 w 286"/>
                <a:gd name="T13" fmla="*/ 102 h 161"/>
                <a:gd name="T14" fmla="*/ 71 w 286"/>
                <a:gd name="T15" fmla="*/ 88 h 161"/>
                <a:gd name="T16" fmla="*/ 4 w 286"/>
                <a:gd name="T17" fmla="*/ 148 h 161"/>
                <a:gd name="T18" fmla="*/ 154 w 286"/>
                <a:gd name="T19" fmla="*/ 102 h 161"/>
                <a:gd name="T20" fmla="*/ 280 w 286"/>
                <a:gd name="T21" fmla="*/ 9 h 161"/>
                <a:gd name="T22" fmla="*/ 25 w 286"/>
                <a:gd name="T23" fmla="*/ 133 h 161"/>
                <a:gd name="T24" fmla="*/ 40 w 286"/>
                <a:gd name="T25" fmla="*/ 116 h 161"/>
                <a:gd name="T26" fmla="*/ 57 w 286"/>
                <a:gd name="T27" fmla="*/ 105 h 161"/>
                <a:gd name="T28" fmla="*/ 44 w 286"/>
                <a:gd name="T29" fmla="*/ 117 h 161"/>
                <a:gd name="T30" fmla="*/ 30 w 286"/>
                <a:gd name="T31" fmla="*/ 132 h 161"/>
                <a:gd name="T32" fmla="*/ 33 w 286"/>
                <a:gd name="T33" fmla="*/ 137 h 161"/>
                <a:gd name="T34" fmla="*/ 43 w 286"/>
                <a:gd name="T35" fmla="*/ 136 h 161"/>
                <a:gd name="T36" fmla="*/ 58 w 286"/>
                <a:gd name="T37" fmla="*/ 134 h 161"/>
                <a:gd name="T38" fmla="*/ 25 w 286"/>
                <a:gd name="T39" fmla="*/ 133 h 161"/>
                <a:gd name="T40" fmla="*/ 251 w 286"/>
                <a:gd name="T41" fmla="*/ 33 h 161"/>
                <a:gd name="T42" fmla="*/ 235 w 286"/>
                <a:gd name="T43" fmla="*/ 45 h 161"/>
                <a:gd name="T44" fmla="*/ 244 w 286"/>
                <a:gd name="T45" fmla="*/ 36 h 161"/>
                <a:gd name="T46" fmla="*/ 251 w 286"/>
                <a:gd name="T47" fmla="*/ 22 h 161"/>
                <a:gd name="T48" fmla="*/ 231 w 286"/>
                <a:gd name="T49" fmla="*/ 24 h 161"/>
                <a:gd name="T50" fmla="*/ 212 w 286"/>
                <a:gd name="T51" fmla="*/ 27 h 161"/>
                <a:gd name="T52" fmla="*/ 230 w 286"/>
                <a:gd name="T53" fmla="*/ 21 h 161"/>
                <a:gd name="T54" fmla="*/ 252 w 286"/>
                <a:gd name="T55" fmla="*/ 18 h 161"/>
                <a:gd name="T56" fmla="*/ 251 w 286"/>
                <a:gd name="T57" fmla="*/ 3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6" h="161">
                  <a:moveTo>
                    <a:pt x="280" y="9"/>
                  </a:moveTo>
                  <a:cubicBezTo>
                    <a:pt x="275" y="0"/>
                    <a:pt x="240" y="8"/>
                    <a:pt x="192" y="27"/>
                  </a:cubicBezTo>
                  <a:cubicBezTo>
                    <a:pt x="195" y="30"/>
                    <a:pt x="198" y="34"/>
                    <a:pt x="201" y="38"/>
                  </a:cubicBezTo>
                  <a:cubicBezTo>
                    <a:pt x="217" y="33"/>
                    <a:pt x="227" y="31"/>
                    <a:pt x="229" y="35"/>
                  </a:cubicBezTo>
                  <a:cubicBezTo>
                    <a:pt x="232" y="42"/>
                    <a:pt x="196" y="67"/>
                    <a:pt x="148" y="91"/>
                  </a:cubicBezTo>
                  <a:cubicBezTo>
                    <a:pt x="100" y="115"/>
                    <a:pt x="59" y="129"/>
                    <a:pt x="55" y="122"/>
                  </a:cubicBezTo>
                  <a:cubicBezTo>
                    <a:pt x="53" y="119"/>
                    <a:pt x="61" y="111"/>
                    <a:pt x="74" y="102"/>
                  </a:cubicBezTo>
                  <a:cubicBezTo>
                    <a:pt x="73" y="97"/>
                    <a:pt x="72" y="93"/>
                    <a:pt x="71" y="88"/>
                  </a:cubicBezTo>
                  <a:cubicBezTo>
                    <a:pt x="27" y="115"/>
                    <a:pt x="0" y="139"/>
                    <a:pt x="4" y="148"/>
                  </a:cubicBezTo>
                  <a:cubicBezTo>
                    <a:pt x="11" y="161"/>
                    <a:pt x="77" y="140"/>
                    <a:pt x="154" y="102"/>
                  </a:cubicBezTo>
                  <a:cubicBezTo>
                    <a:pt x="230" y="63"/>
                    <a:pt x="286" y="22"/>
                    <a:pt x="280" y="9"/>
                  </a:cubicBezTo>
                  <a:close/>
                  <a:moveTo>
                    <a:pt x="25" y="133"/>
                  </a:moveTo>
                  <a:cubicBezTo>
                    <a:pt x="27" y="126"/>
                    <a:pt x="35" y="121"/>
                    <a:pt x="40" y="116"/>
                  </a:cubicBezTo>
                  <a:cubicBezTo>
                    <a:pt x="46" y="112"/>
                    <a:pt x="51" y="108"/>
                    <a:pt x="57" y="105"/>
                  </a:cubicBezTo>
                  <a:cubicBezTo>
                    <a:pt x="53" y="109"/>
                    <a:pt x="49" y="113"/>
                    <a:pt x="44" y="117"/>
                  </a:cubicBezTo>
                  <a:cubicBezTo>
                    <a:pt x="39" y="122"/>
                    <a:pt x="33" y="127"/>
                    <a:pt x="30" y="132"/>
                  </a:cubicBezTo>
                  <a:cubicBezTo>
                    <a:pt x="28" y="136"/>
                    <a:pt x="29" y="137"/>
                    <a:pt x="33" y="137"/>
                  </a:cubicBezTo>
                  <a:cubicBezTo>
                    <a:pt x="36" y="137"/>
                    <a:pt x="40" y="137"/>
                    <a:pt x="43" y="136"/>
                  </a:cubicBezTo>
                  <a:cubicBezTo>
                    <a:pt x="48" y="135"/>
                    <a:pt x="53" y="135"/>
                    <a:pt x="58" y="134"/>
                  </a:cubicBezTo>
                  <a:cubicBezTo>
                    <a:pt x="53" y="136"/>
                    <a:pt x="21" y="148"/>
                    <a:pt x="25" y="133"/>
                  </a:cubicBezTo>
                  <a:close/>
                  <a:moveTo>
                    <a:pt x="251" y="33"/>
                  </a:moveTo>
                  <a:cubicBezTo>
                    <a:pt x="246" y="38"/>
                    <a:pt x="241" y="41"/>
                    <a:pt x="235" y="45"/>
                  </a:cubicBezTo>
                  <a:cubicBezTo>
                    <a:pt x="238" y="42"/>
                    <a:pt x="241" y="39"/>
                    <a:pt x="244" y="36"/>
                  </a:cubicBezTo>
                  <a:cubicBezTo>
                    <a:pt x="246" y="34"/>
                    <a:pt x="258" y="23"/>
                    <a:pt x="251" y="22"/>
                  </a:cubicBezTo>
                  <a:cubicBezTo>
                    <a:pt x="245" y="20"/>
                    <a:pt x="237" y="22"/>
                    <a:pt x="231" y="24"/>
                  </a:cubicBezTo>
                  <a:cubicBezTo>
                    <a:pt x="224" y="25"/>
                    <a:pt x="218" y="26"/>
                    <a:pt x="212" y="27"/>
                  </a:cubicBezTo>
                  <a:cubicBezTo>
                    <a:pt x="218" y="25"/>
                    <a:pt x="224" y="23"/>
                    <a:pt x="230" y="21"/>
                  </a:cubicBezTo>
                  <a:cubicBezTo>
                    <a:pt x="237" y="19"/>
                    <a:pt x="245" y="16"/>
                    <a:pt x="252" y="18"/>
                  </a:cubicBezTo>
                  <a:cubicBezTo>
                    <a:pt x="261" y="20"/>
                    <a:pt x="256" y="29"/>
                    <a:pt x="251" y="33"/>
                  </a:cubicBezTo>
                  <a:close/>
                </a:path>
              </a:pathLst>
            </a:custGeom>
            <a:solidFill>
              <a:srgbClr val="F6C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7" name="î$ḷïde"/>
            <p:cNvSpPr/>
            <p:nvPr/>
          </p:nvSpPr>
          <p:spPr bwMode="auto">
            <a:xfrm>
              <a:off x="3311526" y="1327150"/>
              <a:ext cx="846138" cy="917575"/>
            </a:xfrm>
            <a:custGeom>
              <a:avLst/>
              <a:gdLst>
                <a:gd name="T0" fmla="*/ 37 w 38"/>
                <a:gd name="T1" fmla="*/ 20 h 41"/>
                <a:gd name="T2" fmla="*/ 32 w 38"/>
                <a:gd name="T3" fmla="*/ 18 h 41"/>
                <a:gd name="T4" fmla="*/ 23 w 38"/>
                <a:gd name="T5" fmla="*/ 16 h 41"/>
                <a:gd name="T6" fmla="*/ 22 w 38"/>
                <a:gd name="T7" fmla="*/ 6 h 41"/>
                <a:gd name="T8" fmla="*/ 20 w 38"/>
                <a:gd name="T9" fmla="*/ 2 h 41"/>
                <a:gd name="T10" fmla="*/ 19 w 38"/>
                <a:gd name="T11" fmla="*/ 0 h 41"/>
                <a:gd name="T12" fmla="*/ 18 w 38"/>
                <a:gd name="T13" fmla="*/ 2 h 41"/>
                <a:gd name="T14" fmla="*/ 17 w 38"/>
                <a:gd name="T15" fmla="*/ 6 h 41"/>
                <a:gd name="T16" fmla="*/ 15 w 38"/>
                <a:gd name="T17" fmla="*/ 16 h 41"/>
                <a:gd name="T18" fmla="*/ 6 w 38"/>
                <a:gd name="T19" fmla="*/ 18 h 41"/>
                <a:gd name="T20" fmla="*/ 2 w 38"/>
                <a:gd name="T21" fmla="*/ 20 h 41"/>
                <a:gd name="T22" fmla="*/ 0 w 38"/>
                <a:gd name="T23" fmla="*/ 21 h 41"/>
                <a:gd name="T24" fmla="*/ 2 w 38"/>
                <a:gd name="T25" fmla="*/ 21 h 41"/>
                <a:gd name="T26" fmla="*/ 6 w 38"/>
                <a:gd name="T27" fmla="*/ 23 h 41"/>
                <a:gd name="T28" fmla="*/ 15 w 38"/>
                <a:gd name="T29" fmla="*/ 25 h 41"/>
                <a:gd name="T30" fmla="*/ 17 w 38"/>
                <a:gd name="T31" fmla="*/ 35 h 41"/>
                <a:gd name="T32" fmla="*/ 18 w 38"/>
                <a:gd name="T33" fmla="*/ 39 h 41"/>
                <a:gd name="T34" fmla="*/ 19 w 38"/>
                <a:gd name="T35" fmla="*/ 41 h 41"/>
                <a:gd name="T36" fmla="*/ 20 w 38"/>
                <a:gd name="T37" fmla="*/ 39 h 41"/>
                <a:gd name="T38" fmla="*/ 22 w 38"/>
                <a:gd name="T39" fmla="*/ 35 h 41"/>
                <a:gd name="T40" fmla="*/ 23 w 38"/>
                <a:gd name="T41" fmla="*/ 25 h 41"/>
                <a:gd name="T42" fmla="*/ 32 w 38"/>
                <a:gd name="T43" fmla="*/ 23 h 41"/>
                <a:gd name="T44" fmla="*/ 37 w 38"/>
                <a:gd name="T45" fmla="*/ 21 h 41"/>
                <a:gd name="T46" fmla="*/ 38 w 38"/>
                <a:gd name="T47" fmla="*/ 21 h 41"/>
                <a:gd name="T48" fmla="*/ 37 w 38"/>
                <a:gd name="T49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41">
                  <a:moveTo>
                    <a:pt x="37" y="20"/>
                  </a:moveTo>
                  <a:cubicBezTo>
                    <a:pt x="36" y="19"/>
                    <a:pt x="34" y="19"/>
                    <a:pt x="32" y="18"/>
                  </a:cubicBezTo>
                  <a:cubicBezTo>
                    <a:pt x="30" y="17"/>
                    <a:pt x="27" y="17"/>
                    <a:pt x="23" y="16"/>
                  </a:cubicBezTo>
                  <a:cubicBezTo>
                    <a:pt x="23" y="13"/>
                    <a:pt x="22" y="9"/>
                    <a:pt x="22" y="6"/>
                  </a:cubicBezTo>
                  <a:cubicBezTo>
                    <a:pt x="21" y="4"/>
                    <a:pt x="21" y="3"/>
                    <a:pt x="20" y="2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9" y="0"/>
                    <a:pt x="19" y="1"/>
                    <a:pt x="18" y="2"/>
                  </a:cubicBezTo>
                  <a:cubicBezTo>
                    <a:pt x="18" y="3"/>
                    <a:pt x="17" y="4"/>
                    <a:pt x="17" y="6"/>
                  </a:cubicBezTo>
                  <a:cubicBezTo>
                    <a:pt x="16" y="9"/>
                    <a:pt x="16" y="13"/>
                    <a:pt x="15" y="16"/>
                  </a:cubicBezTo>
                  <a:cubicBezTo>
                    <a:pt x="12" y="17"/>
                    <a:pt x="9" y="17"/>
                    <a:pt x="6" y="18"/>
                  </a:cubicBezTo>
                  <a:cubicBezTo>
                    <a:pt x="4" y="19"/>
                    <a:pt x="3" y="19"/>
                    <a:pt x="2" y="20"/>
                  </a:cubicBezTo>
                  <a:cubicBezTo>
                    <a:pt x="1" y="20"/>
                    <a:pt x="0" y="21"/>
                    <a:pt x="0" y="21"/>
                  </a:cubicBezTo>
                  <a:cubicBezTo>
                    <a:pt x="0" y="21"/>
                    <a:pt x="1" y="21"/>
                    <a:pt x="2" y="21"/>
                  </a:cubicBezTo>
                  <a:cubicBezTo>
                    <a:pt x="3" y="22"/>
                    <a:pt x="4" y="22"/>
                    <a:pt x="6" y="23"/>
                  </a:cubicBezTo>
                  <a:cubicBezTo>
                    <a:pt x="9" y="24"/>
                    <a:pt x="12" y="24"/>
                    <a:pt x="15" y="25"/>
                  </a:cubicBezTo>
                  <a:cubicBezTo>
                    <a:pt x="16" y="28"/>
                    <a:pt x="16" y="32"/>
                    <a:pt x="17" y="35"/>
                  </a:cubicBezTo>
                  <a:cubicBezTo>
                    <a:pt x="17" y="37"/>
                    <a:pt x="18" y="38"/>
                    <a:pt x="18" y="39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20" y="41"/>
                    <a:pt x="20" y="39"/>
                  </a:cubicBezTo>
                  <a:cubicBezTo>
                    <a:pt x="21" y="38"/>
                    <a:pt x="21" y="37"/>
                    <a:pt x="22" y="35"/>
                  </a:cubicBezTo>
                  <a:cubicBezTo>
                    <a:pt x="22" y="32"/>
                    <a:pt x="23" y="28"/>
                    <a:pt x="23" y="25"/>
                  </a:cubicBezTo>
                  <a:cubicBezTo>
                    <a:pt x="27" y="24"/>
                    <a:pt x="30" y="24"/>
                    <a:pt x="32" y="23"/>
                  </a:cubicBezTo>
                  <a:cubicBezTo>
                    <a:pt x="34" y="22"/>
                    <a:pt x="36" y="22"/>
                    <a:pt x="37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1"/>
                    <a:pt x="38" y="20"/>
                    <a:pt x="37" y="20"/>
                  </a:cubicBezTo>
                  <a:close/>
                </a:path>
              </a:pathLst>
            </a:custGeom>
            <a:solidFill>
              <a:srgbClr val="ED6D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8" name="îṡ1íḋê"/>
            <p:cNvSpPr/>
            <p:nvPr/>
          </p:nvSpPr>
          <p:spPr bwMode="auto">
            <a:xfrm>
              <a:off x="8213726" y="3741738"/>
              <a:ext cx="868363" cy="939800"/>
            </a:xfrm>
            <a:custGeom>
              <a:avLst/>
              <a:gdLst>
                <a:gd name="T0" fmla="*/ 37 w 39"/>
                <a:gd name="T1" fmla="*/ 20 h 42"/>
                <a:gd name="T2" fmla="*/ 33 w 39"/>
                <a:gd name="T3" fmla="*/ 18 h 42"/>
                <a:gd name="T4" fmla="*/ 23 w 39"/>
                <a:gd name="T5" fmla="*/ 17 h 42"/>
                <a:gd name="T6" fmla="*/ 22 w 39"/>
                <a:gd name="T7" fmla="*/ 7 h 42"/>
                <a:gd name="T8" fmla="*/ 20 w 39"/>
                <a:gd name="T9" fmla="*/ 2 h 42"/>
                <a:gd name="T10" fmla="*/ 19 w 39"/>
                <a:gd name="T11" fmla="*/ 0 h 42"/>
                <a:gd name="T12" fmla="*/ 19 w 39"/>
                <a:gd name="T13" fmla="*/ 2 h 42"/>
                <a:gd name="T14" fmla="*/ 17 w 39"/>
                <a:gd name="T15" fmla="*/ 7 h 42"/>
                <a:gd name="T16" fmla="*/ 16 w 39"/>
                <a:gd name="T17" fmla="*/ 17 h 42"/>
                <a:gd name="T18" fmla="*/ 6 w 39"/>
                <a:gd name="T19" fmla="*/ 18 h 42"/>
                <a:gd name="T20" fmla="*/ 2 w 39"/>
                <a:gd name="T21" fmla="*/ 20 h 42"/>
                <a:gd name="T22" fmla="*/ 0 w 39"/>
                <a:gd name="T23" fmla="*/ 21 h 42"/>
                <a:gd name="T24" fmla="*/ 2 w 39"/>
                <a:gd name="T25" fmla="*/ 22 h 42"/>
                <a:gd name="T26" fmla="*/ 6 w 39"/>
                <a:gd name="T27" fmla="*/ 23 h 42"/>
                <a:gd name="T28" fmla="*/ 16 w 39"/>
                <a:gd name="T29" fmla="*/ 25 h 42"/>
                <a:gd name="T30" fmla="*/ 17 w 39"/>
                <a:gd name="T31" fmla="*/ 35 h 42"/>
                <a:gd name="T32" fmla="*/ 19 w 39"/>
                <a:gd name="T33" fmla="*/ 40 h 42"/>
                <a:gd name="T34" fmla="*/ 19 w 39"/>
                <a:gd name="T35" fmla="*/ 42 h 42"/>
                <a:gd name="T36" fmla="*/ 20 w 39"/>
                <a:gd name="T37" fmla="*/ 40 h 42"/>
                <a:gd name="T38" fmla="*/ 22 w 39"/>
                <a:gd name="T39" fmla="*/ 35 h 42"/>
                <a:gd name="T40" fmla="*/ 23 w 39"/>
                <a:gd name="T41" fmla="*/ 25 h 42"/>
                <a:gd name="T42" fmla="*/ 33 w 39"/>
                <a:gd name="T43" fmla="*/ 23 h 42"/>
                <a:gd name="T44" fmla="*/ 37 w 39"/>
                <a:gd name="T45" fmla="*/ 22 h 42"/>
                <a:gd name="T46" fmla="*/ 39 w 39"/>
                <a:gd name="T47" fmla="*/ 21 h 42"/>
                <a:gd name="T48" fmla="*/ 37 w 39"/>
                <a:gd name="T49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7" y="20"/>
                  </a:moveTo>
                  <a:cubicBezTo>
                    <a:pt x="36" y="20"/>
                    <a:pt x="34" y="19"/>
                    <a:pt x="33" y="18"/>
                  </a:cubicBezTo>
                  <a:cubicBezTo>
                    <a:pt x="30" y="18"/>
                    <a:pt x="27" y="17"/>
                    <a:pt x="23" y="17"/>
                  </a:cubicBezTo>
                  <a:cubicBezTo>
                    <a:pt x="23" y="13"/>
                    <a:pt x="23" y="10"/>
                    <a:pt x="22" y="7"/>
                  </a:cubicBezTo>
                  <a:cubicBezTo>
                    <a:pt x="21" y="5"/>
                    <a:pt x="21" y="3"/>
                    <a:pt x="20" y="2"/>
                  </a:cubicBezTo>
                  <a:cubicBezTo>
                    <a:pt x="20" y="1"/>
                    <a:pt x="19" y="0"/>
                    <a:pt x="19" y="0"/>
                  </a:cubicBezTo>
                  <a:cubicBezTo>
                    <a:pt x="19" y="0"/>
                    <a:pt x="19" y="1"/>
                    <a:pt x="19" y="2"/>
                  </a:cubicBezTo>
                  <a:cubicBezTo>
                    <a:pt x="18" y="3"/>
                    <a:pt x="18" y="5"/>
                    <a:pt x="17" y="7"/>
                  </a:cubicBezTo>
                  <a:cubicBezTo>
                    <a:pt x="16" y="10"/>
                    <a:pt x="16" y="13"/>
                    <a:pt x="16" y="17"/>
                  </a:cubicBezTo>
                  <a:cubicBezTo>
                    <a:pt x="12" y="17"/>
                    <a:pt x="9" y="18"/>
                    <a:pt x="6" y="18"/>
                  </a:cubicBezTo>
                  <a:cubicBezTo>
                    <a:pt x="5" y="19"/>
                    <a:pt x="3" y="20"/>
                    <a:pt x="2" y="20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1" y="21"/>
                    <a:pt x="2" y="22"/>
                  </a:cubicBezTo>
                  <a:cubicBezTo>
                    <a:pt x="3" y="22"/>
                    <a:pt x="5" y="23"/>
                    <a:pt x="6" y="23"/>
                  </a:cubicBezTo>
                  <a:cubicBezTo>
                    <a:pt x="9" y="24"/>
                    <a:pt x="12" y="25"/>
                    <a:pt x="16" y="25"/>
                  </a:cubicBezTo>
                  <a:cubicBezTo>
                    <a:pt x="16" y="29"/>
                    <a:pt x="16" y="32"/>
                    <a:pt x="17" y="35"/>
                  </a:cubicBezTo>
                  <a:cubicBezTo>
                    <a:pt x="18" y="37"/>
                    <a:pt x="18" y="39"/>
                    <a:pt x="19" y="40"/>
                  </a:cubicBezTo>
                  <a:cubicBezTo>
                    <a:pt x="19" y="41"/>
                    <a:pt x="19" y="42"/>
                    <a:pt x="19" y="42"/>
                  </a:cubicBezTo>
                  <a:cubicBezTo>
                    <a:pt x="19" y="42"/>
                    <a:pt x="20" y="41"/>
                    <a:pt x="20" y="40"/>
                  </a:cubicBezTo>
                  <a:cubicBezTo>
                    <a:pt x="21" y="39"/>
                    <a:pt x="21" y="37"/>
                    <a:pt x="22" y="35"/>
                  </a:cubicBezTo>
                  <a:cubicBezTo>
                    <a:pt x="23" y="32"/>
                    <a:pt x="23" y="29"/>
                    <a:pt x="23" y="25"/>
                  </a:cubicBezTo>
                  <a:cubicBezTo>
                    <a:pt x="27" y="25"/>
                    <a:pt x="30" y="24"/>
                    <a:pt x="33" y="23"/>
                  </a:cubicBezTo>
                  <a:cubicBezTo>
                    <a:pt x="34" y="23"/>
                    <a:pt x="36" y="22"/>
                    <a:pt x="37" y="22"/>
                  </a:cubicBezTo>
                  <a:cubicBezTo>
                    <a:pt x="38" y="21"/>
                    <a:pt x="39" y="21"/>
                    <a:pt x="39" y="21"/>
                  </a:cubicBezTo>
                  <a:cubicBezTo>
                    <a:pt x="39" y="21"/>
                    <a:pt x="38" y="21"/>
                    <a:pt x="37" y="20"/>
                  </a:cubicBezTo>
                  <a:close/>
                </a:path>
              </a:pathLst>
            </a:custGeom>
            <a:solidFill>
              <a:srgbClr val="ED6D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9" name="íṣlîdê"/>
            <p:cNvSpPr/>
            <p:nvPr/>
          </p:nvSpPr>
          <p:spPr bwMode="auto">
            <a:xfrm>
              <a:off x="7232651" y="4881563"/>
              <a:ext cx="623888" cy="649288"/>
            </a:xfrm>
            <a:custGeom>
              <a:avLst/>
              <a:gdLst>
                <a:gd name="T0" fmla="*/ 27 w 28"/>
                <a:gd name="T1" fmla="*/ 14 h 29"/>
                <a:gd name="T2" fmla="*/ 24 w 28"/>
                <a:gd name="T3" fmla="*/ 13 h 29"/>
                <a:gd name="T4" fmla="*/ 17 w 28"/>
                <a:gd name="T5" fmla="*/ 12 h 29"/>
                <a:gd name="T6" fmla="*/ 16 w 28"/>
                <a:gd name="T7" fmla="*/ 4 h 29"/>
                <a:gd name="T8" fmla="*/ 15 w 28"/>
                <a:gd name="T9" fmla="*/ 1 h 29"/>
                <a:gd name="T10" fmla="*/ 14 w 28"/>
                <a:gd name="T11" fmla="*/ 0 h 29"/>
                <a:gd name="T12" fmla="*/ 14 w 28"/>
                <a:gd name="T13" fmla="*/ 1 h 29"/>
                <a:gd name="T14" fmla="*/ 12 w 28"/>
                <a:gd name="T15" fmla="*/ 4 h 29"/>
                <a:gd name="T16" fmla="*/ 11 w 28"/>
                <a:gd name="T17" fmla="*/ 12 h 29"/>
                <a:gd name="T18" fmla="*/ 5 w 28"/>
                <a:gd name="T19" fmla="*/ 13 h 29"/>
                <a:gd name="T20" fmla="*/ 2 w 28"/>
                <a:gd name="T21" fmla="*/ 14 h 29"/>
                <a:gd name="T22" fmla="*/ 0 w 28"/>
                <a:gd name="T23" fmla="*/ 15 h 29"/>
                <a:gd name="T24" fmla="*/ 2 w 28"/>
                <a:gd name="T25" fmla="*/ 15 h 29"/>
                <a:gd name="T26" fmla="*/ 5 w 28"/>
                <a:gd name="T27" fmla="*/ 16 h 29"/>
                <a:gd name="T28" fmla="*/ 11 w 28"/>
                <a:gd name="T29" fmla="*/ 18 h 29"/>
                <a:gd name="T30" fmla="*/ 12 w 28"/>
                <a:gd name="T31" fmla="*/ 25 h 29"/>
                <a:gd name="T32" fmla="*/ 14 w 28"/>
                <a:gd name="T33" fmla="*/ 28 h 29"/>
                <a:gd name="T34" fmla="*/ 14 w 28"/>
                <a:gd name="T35" fmla="*/ 29 h 29"/>
                <a:gd name="T36" fmla="*/ 15 w 28"/>
                <a:gd name="T37" fmla="*/ 28 h 29"/>
                <a:gd name="T38" fmla="*/ 16 w 28"/>
                <a:gd name="T39" fmla="*/ 25 h 29"/>
                <a:gd name="T40" fmla="*/ 17 w 28"/>
                <a:gd name="T41" fmla="*/ 18 h 29"/>
                <a:gd name="T42" fmla="*/ 24 w 28"/>
                <a:gd name="T43" fmla="*/ 16 h 29"/>
                <a:gd name="T44" fmla="*/ 27 w 28"/>
                <a:gd name="T45" fmla="*/ 15 h 29"/>
                <a:gd name="T46" fmla="*/ 28 w 28"/>
                <a:gd name="T47" fmla="*/ 15 h 29"/>
                <a:gd name="T48" fmla="*/ 27 w 28"/>
                <a:gd name="T4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29">
                  <a:moveTo>
                    <a:pt x="27" y="14"/>
                  </a:moveTo>
                  <a:cubicBezTo>
                    <a:pt x="26" y="14"/>
                    <a:pt x="25" y="13"/>
                    <a:pt x="24" y="13"/>
                  </a:cubicBezTo>
                  <a:cubicBezTo>
                    <a:pt x="22" y="12"/>
                    <a:pt x="19" y="12"/>
                    <a:pt x="17" y="12"/>
                  </a:cubicBezTo>
                  <a:cubicBezTo>
                    <a:pt x="17" y="9"/>
                    <a:pt x="16" y="6"/>
                    <a:pt x="16" y="4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1"/>
                  </a:cubicBezTo>
                  <a:cubicBezTo>
                    <a:pt x="13" y="2"/>
                    <a:pt x="13" y="3"/>
                    <a:pt x="12" y="4"/>
                  </a:cubicBezTo>
                  <a:cubicBezTo>
                    <a:pt x="12" y="6"/>
                    <a:pt x="12" y="9"/>
                    <a:pt x="11" y="12"/>
                  </a:cubicBezTo>
                  <a:cubicBezTo>
                    <a:pt x="9" y="12"/>
                    <a:pt x="7" y="12"/>
                    <a:pt x="5" y="13"/>
                  </a:cubicBezTo>
                  <a:cubicBezTo>
                    <a:pt x="3" y="13"/>
                    <a:pt x="2" y="14"/>
                    <a:pt x="2" y="14"/>
                  </a:cubicBezTo>
                  <a:cubicBezTo>
                    <a:pt x="1" y="14"/>
                    <a:pt x="0" y="15"/>
                    <a:pt x="0" y="15"/>
                  </a:cubicBezTo>
                  <a:cubicBezTo>
                    <a:pt x="0" y="15"/>
                    <a:pt x="1" y="15"/>
                    <a:pt x="2" y="15"/>
                  </a:cubicBezTo>
                  <a:cubicBezTo>
                    <a:pt x="2" y="16"/>
                    <a:pt x="3" y="16"/>
                    <a:pt x="5" y="16"/>
                  </a:cubicBezTo>
                  <a:cubicBezTo>
                    <a:pt x="7" y="17"/>
                    <a:pt x="9" y="17"/>
                    <a:pt x="11" y="18"/>
                  </a:cubicBezTo>
                  <a:cubicBezTo>
                    <a:pt x="12" y="20"/>
                    <a:pt x="12" y="23"/>
                    <a:pt x="12" y="25"/>
                  </a:cubicBezTo>
                  <a:cubicBezTo>
                    <a:pt x="13" y="26"/>
                    <a:pt x="13" y="27"/>
                    <a:pt x="14" y="28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5" y="28"/>
                  </a:cubicBezTo>
                  <a:cubicBezTo>
                    <a:pt x="15" y="27"/>
                    <a:pt x="15" y="26"/>
                    <a:pt x="16" y="25"/>
                  </a:cubicBezTo>
                  <a:cubicBezTo>
                    <a:pt x="16" y="23"/>
                    <a:pt x="17" y="20"/>
                    <a:pt x="17" y="18"/>
                  </a:cubicBezTo>
                  <a:cubicBezTo>
                    <a:pt x="19" y="17"/>
                    <a:pt x="22" y="17"/>
                    <a:pt x="24" y="16"/>
                  </a:cubicBezTo>
                  <a:cubicBezTo>
                    <a:pt x="25" y="16"/>
                    <a:pt x="26" y="16"/>
                    <a:pt x="27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7" y="14"/>
                  </a:cubicBezTo>
                  <a:close/>
                </a:path>
              </a:pathLst>
            </a:custGeom>
            <a:solidFill>
              <a:srgbClr val="ED6D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grpSp>
        <p:nvGrpSpPr>
          <p:cNvPr id="616" name="组合 61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/>
          <p:nvPr/>
        </p:nvGrpSpPr>
        <p:grpSpPr>
          <a:xfrm>
            <a:off x="3186305" y="3614118"/>
            <a:ext cx="537803" cy="775057"/>
            <a:chOff x="4208463" y="781051"/>
            <a:chExt cx="3771900" cy="5268913"/>
          </a:xfrm>
        </p:grpSpPr>
        <p:sp>
          <p:nvSpPr>
            <p:cNvPr id="617" name="íṩlïḑe"/>
            <p:cNvSpPr/>
            <p:nvPr/>
          </p:nvSpPr>
          <p:spPr bwMode="auto">
            <a:xfrm>
              <a:off x="5345113" y="1266826"/>
              <a:ext cx="333375" cy="701675"/>
            </a:xfrm>
            <a:custGeom>
              <a:avLst/>
              <a:gdLst>
                <a:gd name="T0" fmla="*/ 86 w 101"/>
                <a:gd name="T1" fmla="*/ 160 h 213"/>
                <a:gd name="T2" fmla="*/ 98 w 101"/>
                <a:gd name="T3" fmla="*/ 125 h 213"/>
                <a:gd name="T4" fmla="*/ 94 w 101"/>
                <a:gd name="T5" fmla="*/ 79 h 213"/>
                <a:gd name="T6" fmla="*/ 77 w 101"/>
                <a:gd name="T7" fmla="*/ 28 h 213"/>
                <a:gd name="T8" fmla="*/ 19 w 101"/>
                <a:gd name="T9" fmla="*/ 16 h 213"/>
                <a:gd name="T10" fmla="*/ 9 w 101"/>
                <a:gd name="T11" fmla="*/ 91 h 213"/>
                <a:gd name="T12" fmla="*/ 17 w 101"/>
                <a:gd name="T13" fmla="*/ 171 h 213"/>
                <a:gd name="T14" fmla="*/ 29 w 101"/>
                <a:gd name="T15" fmla="*/ 211 h 213"/>
                <a:gd name="T16" fmla="*/ 25 w 101"/>
                <a:gd name="T17" fmla="*/ 194 h 213"/>
                <a:gd name="T18" fmla="*/ 30 w 101"/>
                <a:gd name="T19" fmla="*/ 172 h 213"/>
                <a:gd name="T20" fmla="*/ 44 w 101"/>
                <a:gd name="T21" fmla="*/ 115 h 213"/>
                <a:gd name="T22" fmla="*/ 45 w 101"/>
                <a:gd name="T23" fmla="*/ 88 h 213"/>
                <a:gd name="T24" fmla="*/ 65 w 101"/>
                <a:gd name="T25" fmla="*/ 95 h 213"/>
                <a:gd name="T26" fmla="*/ 72 w 101"/>
                <a:gd name="T27" fmla="*/ 159 h 213"/>
                <a:gd name="T28" fmla="*/ 85 w 101"/>
                <a:gd name="T29" fmla="*/ 200 h 213"/>
                <a:gd name="T30" fmla="*/ 80 w 101"/>
                <a:gd name="T31" fmla="*/ 183 h 213"/>
                <a:gd name="T32" fmla="*/ 86 w 101"/>
                <a:gd name="T33" fmla="*/ 16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213">
                  <a:moveTo>
                    <a:pt x="86" y="160"/>
                  </a:moveTo>
                  <a:cubicBezTo>
                    <a:pt x="90" y="149"/>
                    <a:pt x="95" y="137"/>
                    <a:pt x="98" y="125"/>
                  </a:cubicBezTo>
                  <a:cubicBezTo>
                    <a:pt x="101" y="109"/>
                    <a:pt x="96" y="94"/>
                    <a:pt x="94" y="79"/>
                  </a:cubicBezTo>
                  <a:cubicBezTo>
                    <a:pt x="91" y="62"/>
                    <a:pt x="85" y="43"/>
                    <a:pt x="77" y="28"/>
                  </a:cubicBezTo>
                  <a:cubicBezTo>
                    <a:pt x="66" y="7"/>
                    <a:pt x="35" y="0"/>
                    <a:pt x="19" y="16"/>
                  </a:cubicBezTo>
                  <a:cubicBezTo>
                    <a:pt x="0" y="34"/>
                    <a:pt x="6" y="67"/>
                    <a:pt x="9" y="91"/>
                  </a:cubicBezTo>
                  <a:cubicBezTo>
                    <a:pt x="14" y="117"/>
                    <a:pt x="16" y="144"/>
                    <a:pt x="17" y="171"/>
                  </a:cubicBezTo>
                  <a:cubicBezTo>
                    <a:pt x="17" y="178"/>
                    <a:pt x="16" y="213"/>
                    <a:pt x="29" y="211"/>
                  </a:cubicBezTo>
                  <a:cubicBezTo>
                    <a:pt x="28" y="205"/>
                    <a:pt x="24" y="201"/>
                    <a:pt x="25" y="194"/>
                  </a:cubicBezTo>
                  <a:cubicBezTo>
                    <a:pt x="25" y="186"/>
                    <a:pt x="27" y="179"/>
                    <a:pt x="30" y="172"/>
                  </a:cubicBezTo>
                  <a:cubicBezTo>
                    <a:pt x="37" y="153"/>
                    <a:pt x="45" y="134"/>
                    <a:pt x="44" y="115"/>
                  </a:cubicBezTo>
                  <a:cubicBezTo>
                    <a:pt x="44" y="106"/>
                    <a:pt x="43" y="97"/>
                    <a:pt x="45" y="88"/>
                  </a:cubicBezTo>
                  <a:cubicBezTo>
                    <a:pt x="49" y="74"/>
                    <a:pt x="62" y="88"/>
                    <a:pt x="65" y="95"/>
                  </a:cubicBezTo>
                  <a:cubicBezTo>
                    <a:pt x="73" y="113"/>
                    <a:pt x="72" y="140"/>
                    <a:pt x="72" y="159"/>
                  </a:cubicBezTo>
                  <a:cubicBezTo>
                    <a:pt x="73" y="166"/>
                    <a:pt x="72" y="202"/>
                    <a:pt x="85" y="200"/>
                  </a:cubicBezTo>
                  <a:cubicBezTo>
                    <a:pt x="83" y="194"/>
                    <a:pt x="80" y="190"/>
                    <a:pt x="80" y="183"/>
                  </a:cubicBezTo>
                  <a:cubicBezTo>
                    <a:pt x="81" y="175"/>
                    <a:pt x="83" y="168"/>
                    <a:pt x="86" y="160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8" name="íṩ1îḑe"/>
            <p:cNvSpPr/>
            <p:nvPr/>
          </p:nvSpPr>
          <p:spPr bwMode="auto">
            <a:xfrm>
              <a:off x="5516563" y="1044576"/>
              <a:ext cx="392113" cy="250825"/>
            </a:xfrm>
            <a:custGeom>
              <a:avLst/>
              <a:gdLst>
                <a:gd name="T0" fmla="*/ 31 w 119"/>
                <a:gd name="T1" fmla="*/ 2 h 76"/>
                <a:gd name="T2" fmla="*/ 34 w 119"/>
                <a:gd name="T3" fmla="*/ 3 h 76"/>
                <a:gd name="T4" fmla="*/ 47 w 119"/>
                <a:gd name="T5" fmla="*/ 28 h 76"/>
                <a:gd name="T6" fmla="*/ 93 w 119"/>
                <a:gd name="T7" fmla="*/ 37 h 76"/>
                <a:gd name="T8" fmla="*/ 107 w 119"/>
                <a:gd name="T9" fmla="*/ 39 h 76"/>
                <a:gd name="T10" fmla="*/ 76 w 119"/>
                <a:gd name="T11" fmla="*/ 67 h 76"/>
                <a:gd name="T12" fmla="*/ 21 w 119"/>
                <a:gd name="T13" fmla="*/ 66 h 76"/>
                <a:gd name="T14" fmla="*/ 8 w 119"/>
                <a:gd name="T15" fmla="*/ 20 h 76"/>
                <a:gd name="T16" fmla="*/ 31 w 119"/>
                <a:gd name="T17" fmla="*/ 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76">
                  <a:moveTo>
                    <a:pt x="31" y="2"/>
                  </a:moveTo>
                  <a:cubicBezTo>
                    <a:pt x="32" y="2"/>
                    <a:pt x="33" y="2"/>
                    <a:pt x="34" y="3"/>
                  </a:cubicBezTo>
                  <a:cubicBezTo>
                    <a:pt x="42" y="6"/>
                    <a:pt x="42" y="22"/>
                    <a:pt x="47" y="28"/>
                  </a:cubicBezTo>
                  <a:cubicBezTo>
                    <a:pt x="56" y="43"/>
                    <a:pt x="79" y="47"/>
                    <a:pt x="93" y="37"/>
                  </a:cubicBezTo>
                  <a:cubicBezTo>
                    <a:pt x="102" y="31"/>
                    <a:pt x="119" y="19"/>
                    <a:pt x="107" y="39"/>
                  </a:cubicBezTo>
                  <a:cubicBezTo>
                    <a:pt x="99" y="51"/>
                    <a:pt x="88" y="61"/>
                    <a:pt x="76" y="67"/>
                  </a:cubicBezTo>
                  <a:cubicBezTo>
                    <a:pt x="59" y="75"/>
                    <a:pt x="37" y="76"/>
                    <a:pt x="21" y="66"/>
                  </a:cubicBezTo>
                  <a:cubicBezTo>
                    <a:pt x="6" y="56"/>
                    <a:pt x="0" y="37"/>
                    <a:pt x="8" y="20"/>
                  </a:cubicBezTo>
                  <a:cubicBezTo>
                    <a:pt x="11" y="13"/>
                    <a:pt x="22" y="0"/>
                    <a:pt x="31" y="2"/>
                  </a:cubicBezTo>
                  <a:close/>
                </a:path>
              </a:pathLst>
            </a:custGeom>
            <a:solidFill>
              <a:srgbClr val="FE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9" name="ïşliḋé"/>
            <p:cNvSpPr/>
            <p:nvPr/>
          </p:nvSpPr>
          <p:spPr bwMode="auto">
            <a:xfrm>
              <a:off x="5302251" y="979489"/>
              <a:ext cx="339725" cy="468313"/>
            </a:xfrm>
            <a:custGeom>
              <a:avLst/>
              <a:gdLst>
                <a:gd name="T0" fmla="*/ 0 w 103"/>
                <a:gd name="T1" fmla="*/ 142 h 142"/>
                <a:gd name="T2" fmla="*/ 0 w 103"/>
                <a:gd name="T3" fmla="*/ 141 h 142"/>
                <a:gd name="T4" fmla="*/ 0 w 103"/>
                <a:gd name="T5" fmla="*/ 38 h 142"/>
                <a:gd name="T6" fmla="*/ 52 w 103"/>
                <a:gd name="T7" fmla="*/ 0 h 142"/>
                <a:gd name="T8" fmla="*/ 52 w 103"/>
                <a:gd name="T9" fmla="*/ 0 h 142"/>
                <a:gd name="T10" fmla="*/ 103 w 103"/>
                <a:gd name="T11" fmla="*/ 38 h 142"/>
                <a:gd name="T12" fmla="*/ 103 w 103"/>
                <a:gd name="T13" fmla="*/ 141 h 142"/>
                <a:gd name="T14" fmla="*/ 103 w 103"/>
                <a:gd name="T15" fmla="*/ 142 h 142"/>
                <a:gd name="T16" fmla="*/ 0 w 103"/>
                <a:gd name="T17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42">
                  <a:moveTo>
                    <a:pt x="0" y="142"/>
                  </a:moveTo>
                  <a:cubicBezTo>
                    <a:pt x="0" y="142"/>
                    <a:pt x="0" y="141"/>
                    <a:pt x="0" y="14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7"/>
                    <a:pt x="2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80" y="0"/>
                    <a:pt x="103" y="17"/>
                    <a:pt x="103" y="38"/>
                  </a:cubicBezTo>
                  <a:cubicBezTo>
                    <a:pt x="103" y="141"/>
                    <a:pt x="103" y="141"/>
                    <a:pt x="103" y="141"/>
                  </a:cubicBezTo>
                  <a:cubicBezTo>
                    <a:pt x="103" y="141"/>
                    <a:pt x="103" y="142"/>
                    <a:pt x="103" y="142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FE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0" name="îṩliďe"/>
            <p:cNvSpPr/>
            <p:nvPr/>
          </p:nvSpPr>
          <p:spPr bwMode="auto">
            <a:xfrm>
              <a:off x="5865813" y="1123951"/>
              <a:ext cx="57150" cy="39688"/>
            </a:xfrm>
            <a:custGeom>
              <a:avLst/>
              <a:gdLst>
                <a:gd name="T0" fmla="*/ 0 w 17"/>
                <a:gd name="T1" fmla="*/ 8 h 12"/>
                <a:gd name="T2" fmla="*/ 0 w 17"/>
                <a:gd name="T3" fmla="*/ 8 h 12"/>
                <a:gd name="T4" fmla="*/ 6 w 17"/>
                <a:gd name="T5" fmla="*/ 11 h 12"/>
                <a:gd name="T6" fmla="*/ 13 w 17"/>
                <a:gd name="T7" fmla="*/ 10 h 12"/>
                <a:gd name="T8" fmla="*/ 16 w 17"/>
                <a:gd name="T9" fmla="*/ 4 h 12"/>
                <a:gd name="T10" fmla="*/ 16 w 17"/>
                <a:gd name="T11" fmla="*/ 4 h 12"/>
                <a:gd name="T12" fmla="*/ 11 w 17"/>
                <a:gd name="T13" fmla="*/ 1 h 12"/>
                <a:gd name="T14" fmla="*/ 4 w 17"/>
                <a:gd name="T15" fmla="*/ 2 h 12"/>
                <a:gd name="T16" fmla="*/ 0 w 17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2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10"/>
                    <a:pt x="3" y="12"/>
                    <a:pt x="6" y="1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5" y="9"/>
                    <a:pt x="17" y="7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2"/>
                    <a:pt x="13" y="0"/>
                    <a:pt x="11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" y="3"/>
                    <a:pt x="0" y="5"/>
                    <a:pt x="0" y="8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1" name="ïş1íḑe"/>
            <p:cNvSpPr/>
            <p:nvPr/>
          </p:nvSpPr>
          <p:spPr bwMode="auto">
            <a:xfrm>
              <a:off x="5908676" y="1141414"/>
              <a:ext cx="47625" cy="12700"/>
            </a:xfrm>
            <a:custGeom>
              <a:avLst/>
              <a:gdLst>
                <a:gd name="T0" fmla="*/ 0 w 14"/>
                <a:gd name="T1" fmla="*/ 3 h 4"/>
                <a:gd name="T2" fmla="*/ 0 w 14"/>
                <a:gd name="T3" fmla="*/ 3 h 4"/>
                <a:gd name="T4" fmla="*/ 1 w 14"/>
                <a:gd name="T5" fmla="*/ 4 h 4"/>
                <a:gd name="T6" fmla="*/ 13 w 14"/>
                <a:gd name="T7" fmla="*/ 1 h 4"/>
                <a:gd name="T8" fmla="*/ 14 w 14"/>
                <a:gd name="T9" fmla="*/ 0 h 4"/>
                <a:gd name="T10" fmla="*/ 14 w 14"/>
                <a:gd name="T11" fmla="*/ 0 h 4"/>
                <a:gd name="T12" fmla="*/ 13 w 14"/>
                <a:gd name="T13" fmla="*/ 0 h 4"/>
                <a:gd name="T14" fmla="*/ 1 w 14"/>
                <a:gd name="T15" fmla="*/ 3 h 4"/>
                <a:gd name="T16" fmla="*/ 0 w 14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4" y="1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2" name="iṣḻiḓé"/>
            <p:cNvSpPr/>
            <p:nvPr/>
          </p:nvSpPr>
          <p:spPr bwMode="auto">
            <a:xfrm>
              <a:off x="5913438" y="1120776"/>
              <a:ext cx="46038" cy="17463"/>
            </a:xfrm>
            <a:custGeom>
              <a:avLst/>
              <a:gdLst>
                <a:gd name="T0" fmla="*/ 0 w 14"/>
                <a:gd name="T1" fmla="*/ 4 h 5"/>
                <a:gd name="T2" fmla="*/ 0 w 14"/>
                <a:gd name="T3" fmla="*/ 4 h 5"/>
                <a:gd name="T4" fmla="*/ 1 w 14"/>
                <a:gd name="T5" fmla="*/ 5 h 5"/>
                <a:gd name="T6" fmla="*/ 13 w 14"/>
                <a:gd name="T7" fmla="*/ 2 h 5"/>
                <a:gd name="T8" fmla="*/ 14 w 14"/>
                <a:gd name="T9" fmla="*/ 1 h 5"/>
                <a:gd name="T10" fmla="*/ 14 w 14"/>
                <a:gd name="T11" fmla="*/ 1 h 5"/>
                <a:gd name="T12" fmla="*/ 13 w 14"/>
                <a:gd name="T13" fmla="*/ 0 h 5"/>
                <a:gd name="T14" fmla="*/ 1 w 14"/>
                <a:gd name="T15" fmla="*/ 3 h 5"/>
                <a:gd name="T16" fmla="*/ 0 w 14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3" name="ïṥḷïďè"/>
            <p:cNvSpPr/>
            <p:nvPr/>
          </p:nvSpPr>
          <p:spPr bwMode="auto">
            <a:xfrm>
              <a:off x="5895976" y="1117601"/>
              <a:ext cx="46038" cy="12700"/>
            </a:xfrm>
            <a:custGeom>
              <a:avLst/>
              <a:gdLst>
                <a:gd name="T0" fmla="*/ 0 w 14"/>
                <a:gd name="T1" fmla="*/ 4 h 4"/>
                <a:gd name="T2" fmla="*/ 0 w 14"/>
                <a:gd name="T3" fmla="*/ 4 h 4"/>
                <a:gd name="T4" fmla="*/ 1 w 14"/>
                <a:gd name="T5" fmla="*/ 4 h 4"/>
                <a:gd name="T6" fmla="*/ 13 w 14"/>
                <a:gd name="T7" fmla="*/ 1 h 4"/>
                <a:gd name="T8" fmla="*/ 14 w 14"/>
                <a:gd name="T9" fmla="*/ 1 h 4"/>
                <a:gd name="T10" fmla="*/ 14 w 14"/>
                <a:gd name="T11" fmla="*/ 1 h 4"/>
                <a:gd name="T12" fmla="*/ 13 w 14"/>
                <a:gd name="T13" fmla="*/ 0 h 4"/>
                <a:gd name="T14" fmla="*/ 1 w 14"/>
                <a:gd name="T15" fmla="*/ 3 h 4"/>
                <a:gd name="T16" fmla="*/ 0 w 14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4" name="iśḻïḋê"/>
            <p:cNvSpPr/>
            <p:nvPr/>
          </p:nvSpPr>
          <p:spPr bwMode="auto">
            <a:xfrm>
              <a:off x="5916613" y="1127126"/>
              <a:ext cx="46038" cy="17463"/>
            </a:xfrm>
            <a:custGeom>
              <a:avLst/>
              <a:gdLst>
                <a:gd name="T0" fmla="*/ 0 w 14"/>
                <a:gd name="T1" fmla="*/ 4 h 5"/>
                <a:gd name="T2" fmla="*/ 0 w 14"/>
                <a:gd name="T3" fmla="*/ 4 h 5"/>
                <a:gd name="T4" fmla="*/ 1 w 14"/>
                <a:gd name="T5" fmla="*/ 5 h 5"/>
                <a:gd name="T6" fmla="*/ 13 w 14"/>
                <a:gd name="T7" fmla="*/ 2 h 5"/>
                <a:gd name="T8" fmla="*/ 14 w 14"/>
                <a:gd name="T9" fmla="*/ 1 h 5"/>
                <a:gd name="T10" fmla="*/ 14 w 14"/>
                <a:gd name="T11" fmla="*/ 1 h 5"/>
                <a:gd name="T12" fmla="*/ 13 w 14"/>
                <a:gd name="T13" fmla="*/ 1 h 5"/>
                <a:gd name="T14" fmla="*/ 1 w 14"/>
                <a:gd name="T15" fmla="*/ 3 h 5"/>
                <a:gd name="T16" fmla="*/ 0 w 14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0"/>
                    <a:pt x="13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5" name="îṩḻíďe"/>
            <p:cNvSpPr/>
            <p:nvPr/>
          </p:nvSpPr>
          <p:spPr bwMode="auto">
            <a:xfrm>
              <a:off x="5865813" y="1108076"/>
              <a:ext cx="53975" cy="33338"/>
            </a:xfrm>
            <a:custGeom>
              <a:avLst/>
              <a:gdLst>
                <a:gd name="T0" fmla="*/ 9 w 16"/>
                <a:gd name="T1" fmla="*/ 8 h 10"/>
                <a:gd name="T2" fmla="*/ 11 w 16"/>
                <a:gd name="T3" fmla="*/ 4 h 10"/>
                <a:gd name="T4" fmla="*/ 16 w 16"/>
                <a:gd name="T5" fmla="*/ 0 h 10"/>
                <a:gd name="T6" fmla="*/ 6 w 16"/>
                <a:gd name="T7" fmla="*/ 5 h 10"/>
                <a:gd name="T8" fmla="*/ 1 w 16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9" y="8"/>
                  </a:moveTo>
                  <a:cubicBezTo>
                    <a:pt x="5" y="7"/>
                    <a:pt x="10" y="5"/>
                    <a:pt x="11" y="4"/>
                  </a:cubicBezTo>
                  <a:cubicBezTo>
                    <a:pt x="13" y="3"/>
                    <a:pt x="16" y="2"/>
                    <a:pt x="16" y="0"/>
                  </a:cubicBezTo>
                  <a:cubicBezTo>
                    <a:pt x="13" y="1"/>
                    <a:pt x="9" y="3"/>
                    <a:pt x="6" y="5"/>
                  </a:cubicBezTo>
                  <a:cubicBezTo>
                    <a:pt x="4" y="6"/>
                    <a:pt x="0" y="8"/>
                    <a:pt x="1" y="10"/>
                  </a:cubicBezTo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6" name="ïṩļiďé"/>
            <p:cNvSpPr/>
            <p:nvPr/>
          </p:nvSpPr>
          <p:spPr bwMode="auto">
            <a:xfrm>
              <a:off x="5453063" y="933451"/>
              <a:ext cx="112713" cy="119063"/>
            </a:xfrm>
            <a:custGeom>
              <a:avLst/>
              <a:gdLst>
                <a:gd name="T0" fmla="*/ 22 w 34"/>
                <a:gd name="T1" fmla="*/ 3 h 36"/>
                <a:gd name="T2" fmla="*/ 31 w 34"/>
                <a:gd name="T3" fmla="*/ 22 h 36"/>
                <a:gd name="T4" fmla="*/ 5 w 34"/>
                <a:gd name="T5" fmla="*/ 13 h 36"/>
                <a:gd name="T6" fmla="*/ 10 w 34"/>
                <a:gd name="T7" fmla="*/ 8 h 36"/>
                <a:gd name="T8" fmla="*/ 14 w 34"/>
                <a:gd name="T9" fmla="*/ 1 h 36"/>
                <a:gd name="T10" fmla="*/ 22 w 34"/>
                <a:gd name="T11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6">
                  <a:moveTo>
                    <a:pt x="22" y="3"/>
                  </a:moveTo>
                  <a:cubicBezTo>
                    <a:pt x="19" y="12"/>
                    <a:pt x="34" y="14"/>
                    <a:pt x="31" y="22"/>
                  </a:cubicBezTo>
                  <a:cubicBezTo>
                    <a:pt x="26" y="36"/>
                    <a:pt x="0" y="25"/>
                    <a:pt x="5" y="13"/>
                  </a:cubicBezTo>
                  <a:cubicBezTo>
                    <a:pt x="6" y="11"/>
                    <a:pt x="8" y="9"/>
                    <a:pt x="10" y="8"/>
                  </a:cubicBezTo>
                  <a:cubicBezTo>
                    <a:pt x="12" y="6"/>
                    <a:pt x="13" y="3"/>
                    <a:pt x="14" y="1"/>
                  </a:cubicBezTo>
                  <a:cubicBezTo>
                    <a:pt x="16" y="1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7" name="isḷïḋe"/>
            <p:cNvSpPr/>
            <p:nvPr/>
          </p:nvSpPr>
          <p:spPr bwMode="auto">
            <a:xfrm>
              <a:off x="5453063" y="887414"/>
              <a:ext cx="20638" cy="33338"/>
            </a:xfrm>
            <a:custGeom>
              <a:avLst/>
              <a:gdLst>
                <a:gd name="T0" fmla="*/ 3 w 6"/>
                <a:gd name="T1" fmla="*/ 10 h 10"/>
                <a:gd name="T2" fmla="*/ 3 w 6"/>
                <a:gd name="T3" fmla="*/ 10 h 10"/>
                <a:gd name="T4" fmla="*/ 0 w 6"/>
                <a:gd name="T5" fmla="*/ 7 h 10"/>
                <a:gd name="T6" fmla="*/ 0 w 6"/>
                <a:gd name="T7" fmla="*/ 3 h 10"/>
                <a:gd name="T8" fmla="*/ 3 w 6"/>
                <a:gd name="T9" fmla="*/ 0 h 10"/>
                <a:gd name="T10" fmla="*/ 3 w 6"/>
                <a:gd name="T11" fmla="*/ 0 h 10"/>
                <a:gd name="T12" fmla="*/ 6 w 6"/>
                <a:gd name="T13" fmla="*/ 3 h 10"/>
                <a:gd name="T14" fmla="*/ 6 w 6"/>
                <a:gd name="T15" fmla="*/ 7 h 10"/>
                <a:gd name="T16" fmla="*/ 3 w 6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0">
                  <a:moveTo>
                    <a:pt x="3" y="1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9"/>
                    <a:pt x="5" y="10"/>
                    <a:pt x="3" y="10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8" name="işlîdé"/>
            <p:cNvSpPr/>
            <p:nvPr/>
          </p:nvSpPr>
          <p:spPr bwMode="auto">
            <a:xfrm>
              <a:off x="5529263" y="884239"/>
              <a:ext cx="20638" cy="36513"/>
            </a:xfrm>
            <a:custGeom>
              <a:avLst/>
              <a:gdLst>
                <a:gd name="T0" fmla="*/ 3 w 6"/>
                <a:gd name="T1" fmla="*/ 11 h 11"/>
                <a:gd name="T2" fmla="*/ 3 w 6"/>
                <a:gd name="T3" fmla="*/ 11 h 11"/>
                <a:gd name="T4" fmla="*/ 0 w 6"/>
                <a:gd name="T5" fmla="*/ 8 h 11"/>
                <a:gd name="T6" fmla="*/ 0 w 6"/>
                <a:gd name="T7" fmla="*/ 3 h 11"/>
                <a:gd name="T8" fmla="*/ 3 w 6"/>
                <a:gd name="T9" fmla="*/ 0 h 11"/>
                <a:gd name="T10" fmla="*/ 3 w 6"/>
                <a:gd name="T11" fmla="*/ 0 h 11"/>
                <a:gd name="T12" fmla="*/ 6 w 6"/>
                <a:gd name="T13" fmla="*/ 3 h 11"/>
                <a:gd name="T14" fmla="*/ 6 w 6"/>
                <a:gd name="T15" fmla="*/ 8 h 11"/>
                <a:gd name="T16" fmla="*/ 3 w 6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3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0" y="10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10"/>
                    <a:pt x="5" y="11"/>
                    <a:pt x="3" y="11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9" name="ïŝļïďé"/>
            <p:cNvSpPr/>
            <p:nvPr/>
          </p:nvSpPr>
          <p:spPr bwMode="auto">
            <a:xfrm>
              <a:off x="5470526" y="838201"/>
              <a:ext cx="73025" cy="122238"/>
            </a:xfrm>
            <a:custGeom>
              <a:avLst/>
              <a:gdLst>
                <a:gd name="T0" fmla="*/ 0 w 22"/>
                <a:gd name="T1" fmla="*/ 10 h 37"/>
                <a:gd name="T2" fmla="*/ 0 w 22"/>
                <a:gd name="T3" fmla="*/ 27 h 37"/>
                <a:gd name="T4" fmla="*/ 11 w 22"/>
                <a:gd name="T5" fmla="*/ 37 h 37"/>
                <a:gd name="T6" fmla="*/ 22 w 22"/>
                <a:gd name="T7" fmla="*/ 27 h 37"/>
                <a:gd name="T8" fmla="*/ 22 w 22"/>
                <a:gd name="T9" fmla="*/ 10 h 37"/>
                <a:gd name="T10" fmla="*/ 21 w 22"/>
                <a:gd name="T11" fmla="*/ 8 h 37"/>
                <a:gd name="T12" fmla="*/ 19 w 22"/>
                <a:gd name="T13" fmla="*/ 3 h 37"/>
                <a:gd name="T14" fmla="*/ 11 w 22"/>
                <a:gd name="T15" fmla="*/ 0 h 37"/>
                <a:gd name="T16" fmla="*/ 0 w 22"/>
                <a:gd name="T17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37">
                  <a:moveTo>
                    <a:pt x="0" y="1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33"/>
                    <a:pt x="5" y="37"/>
                    <a:pt x="11" y="37"/>
                  </a:cubicBezTo>
                  <a:cubicBezTo>
                    <a:pt x="17" y="37"/>
                    <a:pt x="22" y="33"/>
                    <a:pt x="22" y="27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9"/>
                    <a:pt x="21" y="8"/>
                  </a:cubicBezTo>
                  <a:cubicBezTo>
                    <a:pt x="21" y="6"/>
                    <a:pt x="20" y="4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  <a:cubicBezTo>
                    <a:pt x="5" y="0"/>
                    <a:pt x="0" y="5"/>
                    <a:pt x="0" y="10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0" name="işļiḓe"/>
            <p:cNvSpPr/>
            <p:nvPr/>
          </p:nvSpPr>
          <p:spPr bwMode="auto">
            <a:xfrm>
              <a:off x="5464176" y="1414464"/>
              <a:ext cx="46038" cy="49213"/>
            </a:xfrm>
            <a:custGeom>
              <a:avLst/>
              <a:gdLst>
                <a:gd name="T0" fmla="*/ 4 w 14"/>
                <a:gd name="T1" fmla="*/ 1 h 15"/>
                <a:gd name="T2" fmla="*/ 3 w 14"/>
                <a:gd name="T3" fmla="*/ 1 h 15"/>
                <a:gd name="T4" fmla="*/ 1 w 14"/>
                <a:gd name="T5" fmla="*/ 6 h 15"/>
                <a:gd name="T6" fmla="*/ 3 w 14"/>
                <a:gd name="T7" fmla="*/ 12 h 15"/>
                <a:gd name="T8" fmla="*/ 10 w 14"/>
                <a:gd name="T9" fmla="*/ 14 h 15"/>
                <a:gd name="T10" fmla="*/ 10 w 14"/>
                <a:gd name="T11" fmla="*/ 14 h 15"/>
                <a:gd name="T12" fmla="*/ 13 w 14"/>
                <a:gd name="T13" fmla="*/ 9 h 15"/>
                <a:gd name="T14" fmla="*/ 10 w 14"/>
                <a:gd name="T15" fmla="*/ 3 h 15"/>
                <a:gd name="T16" fmla="*/ 4 w 14"/>
                <a:gd name="T1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1" y="2"/>
                    <a:pt x="0" y="4"/>
                    <a:pt x="1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4"/>
                    <a:pt x="7" y="15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3"/>
                    <a:pt x="14" y="11"/>
                    <a:pt x="13" y="9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1" name="íšḷïde"/>
            <p:cNvSpPr/>
            <p:nvPr/>
          </p:nvSpPr>
          <p:spPr bwMode="auto">
            <a:xfrm>
              <a:off x="5476876" y="1454151"/>
              <a:ext cx="22225" cy="39688"/>
            </a:xfrm>
            <a:custGeom>
              <a:avLst/>
              <a:gdLst>
                <a:gd name="T0" fmla="*/ 1 w 7"/>
                <a:gd name="T1" fmla="*/ 0 h 12"/>
                <a:gd name="T2" fmla="*/ 1 w 7"/>
                <a:gd name="T3" fmla="*/ 0 h 12"/>
                <a:gd name="T4" fmla="*/ 0 w 7"/>
                <a:gd name="T5" fmla="*/ 1 h 12"/>
                <a:gd name="T6" fmla="*/ 5 w 7"/>
                <a:gd name="T7" fmla="*/ 11 h 12"/>
                <a:gd name="T8" fmla="*/ 6 w 7"/>
                <a:gd name="T9" fmla="*/ 12 h 12"/>
                <a:gd name="T10" fmla="*/ 6 w 7"/>
                <a:gd name="T11" fmla="*/ 12 h 12"/>
                <a:gd name="T12" fmla="*/ 7 w 7"/>
                <a:gd name="T13" fmla="*/ 11 h 12"/>
                <a:gd name="T14" fmla="*/ 2 w 7"/>
                <a:gd name="T15" fmla="*/ 1 h 12"/>
                <a:gd name="T16" fmla="*/ 1 w 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1"/>
                    <a:pt x="7" y="1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2" name="ïṧļiḓê"/>
            <p:cNvSpPr/>
            <p:nvPr/>
          </p:nvSpPr>
          <p:spPr bwMode="auto">
            <a:xfrm>
              <a:off x="5495926" y="1454151"/>
              <a:ext cx="23813" cy="39688"/>
            </a:xfrm>
            <a:custGeom>
              <a:avLst/>
              <a:gdLst>
                <a:gd name="T0" fmla="*/ 1 w 7"/>
                <a:gd name="T1" fmla="*/ 0 h 12"/>
                <a:gd name="T2" fmla="*/ 1 w 7"/>
                <a:gd name="T3" fmla="*/ 0 h 12"/>
                <a:gd name="T4" fmla="*/ 0 w 7"/>
                <a:gd name="T5" fmla="*/ 1 h 12"/>
                <a:gd name="T6" fmla="*/ 5 w 7"/>
                <a:gd name="T7" fmla="*/ 12 h 12"/>
                <a:gd name="T8" fmla="*/ 6 w 7"/>
                <a:gd name="T9" fmla="*/ 12 h 12"/>
                <a:gd name="T10" fmla="*/ 6 w 7"/>
                <a:gd name="T11" fmla="*/ 12 h 12"/>
                <a:gd name="T12" fmla="*/ 7 w 7"/>
                <a:gd name="T13" fmla="*/ 11 h 12"/>
                <a:gd name="T14" fmla="*/ 2 w 7"/>
                <a:gd name="T15" fmla="*/ 1 h 12"/>
                <a:gd name="T16" fmla="*/ 1 w 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7" y="11"/>
                    <a:pt x="7" y="1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3" name="îsḻïḓè"/>
            <p:cNvSpPr/>
            <p:nvPr/>
          </p:nvSpPr>
          <p:spPr bwMode="auto">
            <a:xfrm>
              <a:off x="5499101" y="1441451"/>
              <a:ext cx="20638" cy="38100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1 h 12"/>
                <a:gd name="T6" fmla="*/ 5 w 6"/>
                <a:gd name="T7" fmla="*/ 11 h 12"/>
                <a:gd name="T8" fmla="*/ 6 w 6"/>
                <a:gd name="T9" fmla="*/ 11 h 12"/>
                <a:gd name="T10" fmla="*/ 6 w 6"/>
                <a:gd name="T11" fmla="*/ 11 h 12"/>
                <a:gd name="T12" fmla="*/ 6 w 6"/>
                <a:gd name="T13" fmla="*/ 11 h 12"/>
                <a:gd name="T14" fmla="*/ 1 w 6"/>
                <a:gd name="T15" fmla="*/ 0 h 12"/>
                <a:gd name="T16" fmla="*/ 0 w 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4" name="îSliḍe"/>
            <p:cNvSpPr/>
            <p:nvPr/>
          </p:nvSpPr>
          <p:spPr bwMode="auto">
            <a:xfrm>
              <a:off x="5489576" y="1460501"/>
              <a:ext cx="20638" cy="39688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1 h 12"/>
                <a:gd name="T6" fmla="*/ 5 w 6"/>
                <a:gd name="T7" fmla="*/ 11 h 12"/>
                <a:gd name="T8" fmla="*/ 6 w 6"/>
                <a:gd name="T9" fmla="*/ 11 h 12"/>
                <a:gd name="T10" fmla="*/ 6 w 6"/>
                <a:gd name="T11" fmla="*/ 11 h 12"/>
                <a:gd name="T12" fmla="*/ 6 w 6"/>
                <a:gd name="T13" fmla="*/ 11 h 12"/>
                <a:gd name="T14" fmla="*/ 1 w 6"/>
                <a:gd name="T15" fmla="*/ 0 h 12"/>
                <a:gd name="T16" fmla="*/ 0 w 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5" name="î$ļide"/>
            <p:cNvSpPr/>
            <p:nvPr/>
          </p:nvSpPr>
          <p:spPr bwMode="auto">
            <a:xfrm>
              <a:off x="5483226" y="1414464"/>
              <a:ext cx="42863" cy="42863"/>
            </a:xfrm>
            <a:custGeom>
              <a:avLst/>
              <a:gdLst>
                <a:gd name="T0" fmla="*/ 3 w 13"/>
                <a:gd name="T1" fmla="*/ 7 h 13"/>
                <a:gd name="T2" fmla="*/ 8 w 13"/>
                <a:gd name="T3" fmla="*/ 9 h 13"/>
                <a:gd name="T4" fmla="*/ 13 w 13"/>
                <a:gd name="T5" fmla="*/ 13 h 13"/>
                <a:gd name="T6" fmla="*/ 7 w 13"/>
                <a:gd name="T7" fmla="*/ 5 h 13"/>
                <a:gd name="T8" fmla="*/ 0 w 13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7"/>
                  </a:moveTo>
                  <a:cubicBezTo>
                    <a:pt x="4" y="4"/>
                    <a:pt x="7" y="8"/>
                    <a:pt x="8" y="9"/>
                  </a:cubicBezTo>
                  <a:cubicBezTo>
                    <a:pt x="10" y="11"/>
                    <a:pt x="11" y="13"/>
                    <a:pt x="13" y="13"/>
                  </a:cubicBezTo>
                  <a:cubicBezTo>
                    <a:pt x="11" y="10"/>
                    <a:pt x="9" y="8"/>
                    <a:pt x="7" y="5"/>
                  </a:cubicBezTo>
                  <a:cubicBezTo>
                    <a:pt x="5" y="3"/>
                    <a:pt x="3" y="0"/>
                    <a:pt x="0" y="1"/>
                  </a:cubicBezTo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6" name="iSľîḑè"/>
            <p:cNvSpPr/>
            <p:nvPr/>
          </p:nvSpPr>
          <p:spPr bwMode="auto">
            <a:xfrm>
              <a:off x="5222876" y="1074739"/>
              <a:ext cx="263525" cy="358775"/>
            </a:xfrm>
            <a:custGeom>
              <a:avLst/>
              <a:gdLst>
                <a:gd name="T0" fmla="*/ 5 w 80"/>
                <a:gd name="T1" fmla="*/ 24 h 109"/>
                <a:gd name="T2" fmla="*/ 12 w 80"/>
                <a:gd name="T3" fmla="*/ 75 h 109"/>
                <a:gd name="T4" fmla="*/ 41 w 80"/>
                <a:gd name="T5" fmla="*/ 100 h 109"/>
                <a:gd name="T6" fmla="*/ 68 w 80"/>
                <a:gd name="T7" fmla="*/ 108 h 109"/>
                <a:gd name="T8" fmla="*/ 80 w 80"/>
                <a:gd name="T9" fmla="*/ 103 h 109"/>
                <a:gd name="T10" fmla="*/ 78 w 80"/>
                <a:gd name="T11" fmla="*/ 97 h 109"/>
                <a:gd name="T12" fmla="*/ 44 w 80"/>
                <a:gd name="T13" fmla="*/ 26 h 109"/>
                <a:gd name="T14" fmla="*/ 25 w 80"/>
                <a:gd name="T15" fmla="*/ 0 h 109"/>
                <a:gd name="T16" fmla="*/ 5 w 80"/>
                <a:gd name="T17" fmla="*/ 2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109">
                  <a:moveTo>
                    <a:pt x="5" y="24"/>
                  </a:moveTo>
                  <a:cubicBezTo>
                    <a:pt x="0" y="42"/>
                    <a:pt x="3" y="61"/>
                    <a:pt x="12" y="75"/>
                  </a:cubicBezTo>
                  <a:cubicBezTo>
                    <a:pt x="19" y="86"/>
                    <a:pt x="29" y="94"/>
                    <a:pt x="41" y="100"/>
                  </a:cubicBezTo>
                  <a:cubicBezTo>
                    <a:pt x="49" y="104"/>
                    <a:pt x="58" y="107"/>
                    <a:pt x="68" y="108"/>
                  </a:cubicBezTo>
                  <a:cubicBezTo>
                    <a:pt x="72" y="109"/>
                    <a:pt x="79" y="107"/>
                    <a:pt x="80" y="103"/>
                  </a:cubicBezTo>
                  <a:cubicBezTo>
                    <a:pt x="80" y="101"/>
                    <a:pt x="79" y="99"/>
                    <a:pt x="78" y="97"/>
                  </a:cubicBezTo>
                  <a:cubicBezTo>
                    <a:pt x="65" y="75"/>
                    <a:pt x="52" y="52"/>
                    <a:pt x="44" y="26"/>
                  </a:cubicBezTo>
                  <a:cubicBezTo>
                    <a:pt x="41" y="17"/>
                    <a:pt x="38" y="0"/>
                    <a:pt x="25" y="0"/>
                  </a:cubicBezTo>
                  <a:cubicBezTo>
                    <a:pt x="13" y="1"/>
                    <a:pt x="8" y="15"/>
                    <a:pt x="5" y="24"/>
                  </a:cubicBezTo>
                  <a:close/>
                </a:path>
              </a:pathLst>
            </a:custGeom>
            <a:solidFill>
              <a:srgbClr val="FE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7" name="íṡḻiḓè"/>
            <p:cNvSpPr/>
            <p:nvPr/>
          </p:nvSpPr>
          <p:spPr bwMode="auto">
            <a:xfrm>
              <a:off x="5489576" y="923926"/>
              <a:ext cx="36513" cy="15875"/>
            </a:xfrm>
            <a:custGeom>
              <a:avLst/>
              <a:gdLst>
                <a:gd name="T0" fmla="*/ 5 w 11"/>
                <a:gd name="T1" fmla="*/ 5 h 5"/>
                <a:gd name="T2" fmla="*/ 11 w 11"/>
                <a:gd name="T3" fmla="*/ 0 h 5"/>
                <a:gd name="T4" fmla="*/ 0 w 11"/>
                <a:gd name="T5" fmla="*/ 0 h 5"/>
                <a:gd name="T6" fmla="*/ 5 w 11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5" y="5"/>
                  </a:moveTo>
                  <a:cubicBezTo>
                    <a:pt x="8" y="5"/>
                    <a:pt x="11" y="3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3" y="5"/>
                    <a:pt x="5" y="5"/>
                  </a:cubicBezTo>
                  <a:close/>
                </a:path>
              </a:pathLst>
            </a:custGeom>
            <a:solidFill>
              <a:srgbClr val="FD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8" name="işḻïḋê"/>
            <p:cNvSpPr/>
            <p:nvPr/>
          </p:nvSpPr>
          <p:spPr bwMode="auto">
            <a:xfrm>
              <a:off x="5275263" y="1209676"/>
              <a:ext cx="538163" cy="2686050"/>
            </a:xfrm>
            <a:custGeom>
              <a:avLst/>
              <a:gdLst>
                <a:gd name="T0" fmla="*/ 12 w 163"/>
                <a:gd name="T1" fmla="*/ 814 h 815"/>
                <a:gd name="T2" fmla="*/ 21 w 163"/>
                <a:gd name="T3" fmla="*/ 806 h 815"/>
                <a:gd name="T4" fmla="*/ 162 w 163"/>
                <a:gd name="T5" fmla="*/ 13 h 815"/>
                <a:gd name="T6" fmla="*/ 153 w 163"/>
                <a:gd name="T7" fmla="*/ 1 h 815"/>
                <a:gd name="T8" fmla="*/ 141 w 163"/>
                <a:gd name="T9" fmla="*/ 9 h 815"/>
                <a:gd name="T10" fmla="*/ 1 w 163"/>
                <a:gd name="T11" fmla="*/ 802 h 815"/>
                <a:gd name="T12" fmla="*/ 9 w 163"/>
                <a:gd name="T13" fmla="*/ 814 h 815"/>
                <a:gd name="T14" fmla="*/ 12 w 163"/>
                <a:gd name="T15" fmla="*/ 814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815">
                  <a:moveTo>
                    <a:pt x="12" y="814"/>
                  </a:moveTo>
                  <a:cubicBezTo>
                    <a:pt x="17" y="814"/>
                    <a:pt x="20" y="811"/>
                    <a:pt x="21" y="806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63" y="7"/>
                    <a:pt x="159" y="2"/>
                    <a:pt x="153" y="1"/>
                  </a:cubicBezTo>
                  <a:cubicBezTo>
                    <a:pt x="148" y="0"/>
                    <a:pt x="142" y="3"/>
                    <a:pt x="141" y="9"/>
                  </a:cubicBezTo>
                  <a:cubicBezTo>
                    <a:pt x="1" y="802"/>
                    <a:pt x="1" y="802"/>
                    <a:pt x="1" y="802"/>
                  </a:cubicBezTo>
                  <a:cubicBezTo>
                    <a:pt x="0" y="808"/>
                    <a:pt x="4" y="813"/>
                    <a:pt x="9" y="814"/>
                  </a:cubicBezTo>
                  <a:cubicBezTo>
                    <a:pt x="10" y="815"/>
                    <a:pt x="11" y="815"/>
                    <a:pt x="12" y="814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9" name="îś1íḍé"/>
            <p:cNvSpPr/>
            <p:nvPr/>
          </p:nvSpPr>
          <p:spPr bwMode="auto">
            <a:xfrm>
              <a:off x="4924426" y="2854326"/>
              <a:ext cx="604838" cy="2871788"/>
            </a:xfrm>
            <a:custGeom>
              <a:avLst/>
              <a:gdLst>
                <a:gd name="T0" fmla="*/ 13 w 183"/>
                <a:gd name="T1" fmla="*/ 872 h 872"/>
                <a:gd name="T2" fmla="*/ 23 w 183"/>
                <a:gd name="T3" fmla="*/ 863 h 872"/>
                <a:gd name="T4" fmla="*/ 181 w 183"/>
                <a:gd name="T5" fmla="*/ 14 h 872"/>
                <a:gd name="T6" fmla="*/ 173 w 183"/>
                <a:gd name="T7" fmla="*/ 1 h 872"/>
                <a:gd name="T8" fmla="*/ 160 w 183"/>
                <a:gd name="T9" fmla="*/ 10 h 872"/>
                <a:gd name="T10" fmla="*/ 1 w 183"/>
                <a:gd name="T11" fmla="*/ 859 h 872"/>
                <a:gd name="T12" fmla="*/ 10 w 183"/>
                <a:gd name="T13" fmla="*/ 872 h 872"/>
                <a:gd name="T14" fmla="*/ 13 w 183"/>
                <a:gd name="T15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3" h="872">
                  <a:moveTo>
                    <a:pt x="13" y="872"/>
                  </a:moveTo>
                  <a:cubicBezTo>
                    <a:pt x="18" y="871"/>
                    <a:pt x="22" y="868"/>
                    <a:pt x="23" y="863"/>
                  </a:cubicBezTo>
                  <a:cubicBezTo>
                    <a:pt x="181" y="14"/>
                    <a:pt x="181" y="14"/>
                    <a:pt x="181" y="14"/>
                  </a:cubicBezTo>
                  <a:cubicBezTo>
                    <a:pt x="183" y="8"/>
                    <a:pt x="179" y="2"/>
                    <a:pt x="173" y="1"/>
                  </a:cubicBezTo>
                  <a:cubicBezTo>
                    <a:pt x="167" y="0"/>
                    <a:pt x="161" y="4"/>
                    <a:pt x="160" y="10"/>
                  </a:cubicBezTo>
                  <a:cubicBezTo>
                    <a:pt x="1" y="859"/>
                    <a:pt x="1" y="859"/>
                    <a:pt x="1" y="859"/>
                  </a:cubicBezTo>
                  <a:cubicBezTo>
                    <a:pt x="0" y="865"/>
                    <a:pt x="4" y="870"/>
                    <a:pt x="10" y="872"/>
                  </a:cubicBezTo>
                  <a:cubicBezTo>
                    <a:pt x="11" y="872"/>
                    <a:pt x="12" y="872"/>
                    <a:pt x="13" y="872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0" name="ïsľîḋê"/>
            <p:cNvSpPr/>
            <p:nvPr/>
          </p:nvSpPr>
          <p:spPr bwMode="auto">
            <a:xfrm>
              <a:off x="5046663" y="1193801"/>
              <a:ext cx="534988" cy="2684463"/>
            </a:xfrm>
            <a:custGeom>
              <a:avLst/>
              <a:gdLst>
                <a:gd name="T0" fmla="*/ 12 w 162"/>
                <a:gd name="T1" fmla="*/ 815 h 815"/>
                <a:gd name="T2" fmla="*/ 21 w 162"/>
                <a:gd name="T3" fmla="*/ 806 h 815"/>
                <a:gd name="T4" fmla="*/ 161 w 162"/>
                <a:gd name="T5" fmla="*/ 13 h 815"/>
                <a:gd name="T6" fmla="*/ 153 w 162"/>
                <a:gd name="T7" fmla="*/ 1 h 815"/>
                <a:gd name="T8" fmla="*/ 141 w 162"/>
                <a:gd name="T9" fmla="*/ 9 h 815"/>
                <a:gd name="T10" fmla="*/ 1 w 162"/>
                <a:gd name="T11" fmla="*/ 803 h 815"/>
                <a:gd name="T12" fmla="*/ 9 w 162"/>
                <a:gd name="T13" fmla="*/ 815 h 815"/>
                <a:gd name="T14" fmla="*/ 12 w 162"/>
                <a:gd name="T15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815">
                  <a:moveTo>
                    <a:pt x="12" y="815"/>
                  </a:moveTo>
                  <a:cubicBezTo>
                    <a:pt x="16" y="815"/>
                    <a:pt x="20" y="811"/>
                    <a:pt x="21" y="806"/>
                  </a:cubicBezTo>
                  <a:cubicBezTo>
                    <a:pt x="161" y="13"/>
                    <a:pt x="161" y="13"/>
                    <a:pt x="161" y="13"/>
                  </a:cubicBezTo>
                  <a:cubicBezTo>
                    <a:pt x="162" y="7"/>
                    <a:pt x="159" y="2"/>
                    <a:pt x="153" y="1"/>
                  </a:cubicBezTo>
                  <a:cubicBezTo>
                    <a:pt x="147" y="0"/>
                    <a:pt x="142" y="4"/>
                    <a:pt x="141" y="9"/>
                  </a:cubicBezTo>
                  <a:cubicBezTo>
                    <a:pt x="1" y="803"/>
                    <a:pt x="1" y="803"/>
                    <a:pt x="1" y="803"/>
                  </a:cubicBezTo>
                  <a:cubicBezTo>
                    <a:pt x="0" y="808"/>
                    <a:pt x="4" y="814"/>
                    <a:pt x="9" y="815"/>
                  </a:cubicBezTo>
                  <a:cubicBezTo>
                    <a:pt x="10" y="815"/>
                    <a:pt x="11" y="815"/>
                    <a:pt x="12" y="81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1" name="îšḷîďê"/>
            <p:cNvSpPr/>
            <p:nvPr/>
          </p:nvSpPr>
          <p:spPr bwMode="auto">
            <a:xfrm>
              <a:off x="4716463" y="2801939"/>
              <a:ext cx="577850" cy="2908300"/>
            </a:xfrm>
            <a:custGeom>
              <a:avLst/>
              <a:gdLst>
                <a:gd name="T0" fmla="*/ 13 w 175"/>
                <a:gd name="T1" fmla="*/ 883 h 883"/>
                <a:gd name="T2" fmla="*/ 23 w 175"/>
                <a:gd name="T3" fmla="*/ 874 h 883"/>
                <a:gd name="T4" fmla="*/ 174 w 175"/>
                <a:gd name="T5" fmla="*/ 14 h 883"/>
                <a:gd name="T6" fmla="*/ 165 w 175"/>
                <a:gd name="T7" fmla="*/ 1 h 883"/>
                <a:gd name="T8" fmla="*/ 152 w 175"/>
                <a:gd name="T9" fmla="*/ 10 h 883"/>
                <a:gd name="T10" fmla="*/ 2 w 175"/>
                <a:gd name="T11" fmla="*/ 870 h 883"/>
                <a:gd name="T12" fmla="*/ 11 w 175"/>
                <a:gd name="T13" fmla="*/ 883 h 883"/>
                <a:gd name="T14" fmla="*/ 13 w 175"/>
                <a:gd name="T15" fmla="*/ 883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83">
                  <a:moveTo>
                    <a:pt x="13" y="883"/>
                  </a:moveTo>
                  <a:cubicBezTo>
                    <a:pt x="18" y="883"/>
                    <a:pt x="23" y="879"/>
                    <a:pt x="23" y="874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5" y="8"/>
                    <a:pt x="171" y="2"/>
                    <a:pt x="165" y="1"/>
                  </a:cubicBezTo>
                  <a:cubicBezTo>
                    <a:pt x="159" y="0"/>
                    <a:pt x="153" y="4"/>
                    <a:pt x="152" y="10"/>
                  </a:cubicBezTo>
                  <a:cubicBezTo>
                    <a:pt x="2" y="870"/>
                    <a:pt x="2" y="870"/>
                    <a:pt x="2" y="870"/>
                  </a:cubicBezTo>
                  <a:cubicBezTo>
                    <a:pt x="0" y="876"/>
                    <a:pt x="5" y="882"/>
                    <a:pt x="11" y="883"/>
                  </a:cubicBezTo>
                  <a:cubicBezTo>
                    <a:pt x="12" y="883"/>
                    <a:pt x="12" y="883"/>
                    <a:pt x="13" y="883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2" name="íşļíḑè"/>
            <p:cNvSpPr/>
            <p:nvPr/>
          </p:nvSpPr>
          <p:spPr bwMode="auto">
            <a:xfrm>
              <a:off x="5400676" y="1420814"/>
              <a:ext cx="436563" cy="115888"/>
            </a:xfrm>
            <a:custGeom>
              <a:avLst/>
              <a:gdLst>
                <a:gd name="T0" fmla="*/ 14 w 132"/>
                <a:gd name="T1" fmla="*/ 35 h 35"/>
                <a:gd name="T2" fmla="*/ 120 w 132"/>
                <a:gd name="T3" fmla="*/ 26 h 35"/>
                <a:gd name="T4" fmla="*/ 131 w 132"/>
                <a:gd name="T5" fmla="*/ 13 h 35"/>
                <a:gd name="T6" fmla="*/ 118 w 132"/>
                <a:gd name="T7" fmla="*/ 1 h 35"/>
                <a:gd name="T8" fmla="*/ 12 w 132"/>
                <a:gd name="T9" fmla="*/ 9 h 35"/>
                <a:gd name="T10" fmla="*/ 1 w 132"/>
                <a:gd name="T11" fmla="*/ 23 h 35"/>
                <a:gd name="T12" fmla="*/ 14 w 132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35">
                  <a:moveTo>
                    <a:pt x="14" y="35"/>
                  </a:moveTo>
                  <a:cubicBezTo>
                    <a:pt x="120" y="26"/>
                    <a:pt x="120" y="26"/>
                    <a:pt x="120" y="26"/>
                  </a:cubicBezTo>
                  <a:cubicBezTo>
                    <a:pt x="127" y="26"/>
                    <a:pt x="132" y="20"/>
                    <a:pt x="131" y="13"/>
                  </a:cubicBezTo>
                  <a:cubicBezTo>
                    <a:pt x="131" y="6"/>
                    <a:pt x="125" y="0"/>
                    <a:pt x="118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5" y="10"/>
                    <a:pt x="0" y="16"/>
                    <a:pt x="1" y="23"/>
                  </a:cubicBezTo>
                  <a:cubicBezTo>
                    <a:pt x="1" y="30"/>
                    <a:pt x="7" y="35"/>
                    <a:pt x="14" y="3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3" name="íṥlidé"/>
            <p:cNvSpPr/>
            <p:nvPr/>
          </p:nvSpPr>
          <p:spPr bwMode="auto">
            <a:xfrm>
              <a:off x="5367338" y="1647826"/>
              <a:ext cx="430213" cy="100013"/>
            </a:xfrm>
            <a:custGeom>
              <a:avLst/>
              <a:gdLst>
                <a:gd name="T0" fmla="*/ 12 w 130"/>
                <a:gd name="T1" fmla="*/ 30 h 30"/>
                <a:gd name="T2" fmla="*/ 120 w 130"/>
                <a:gd name="T3" fmla="*/ 21 h 30"/>
                <a:gd name="T4" fmla="*/ 129 w 130"/>
                <a:gd name="T5" fmla="*/ 10 h 30"/>
                <a:gd name="T6" fmla="*/ 118 w 130"/>
                <a:gd name="T7" fmla="*/ 1 h 30"/>
                <a:gd name="T8" fmla="*/ 10 w 130"/>
                <a:gd name="T9" fmla="*/ 9 h 30"/>
                <a:gd name="T10" fmla="*/ 1 w 130"/>
                <a:gd name="T11" fmla="*/ 20 h 30"/>
                <a:gd name="T12" fmla="*/ 12 w 130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30">
                  <a:moveTo>
                    <a:pt x="12" y="30"/>
                  </a:moveTo>
                  <a:cubicBezTo>
                    <a:pt x="120" y="21"/>
                    <a:pt x="120" y="21"/>
                    <a:pt x="120" y="21"/>
                  </a:cubicBezTo>
                  <a:cubicBezTo>
                    <a:pt x="125" y="21"/>
                    <a:pt x="130" y="16"/>
                    <a:pt x="129" y="10"/>
                  </a:cubicBezTo>
                  <a:cubicBezTo>
                    <a:pt x="129" y="5"/>
                    <a:pt x="124" y="0"/>
                    <a:pt x="118" y="1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4" y="10"/>
                    <a:pt x="0" y="15"/>
                    <a:pt x="1" y="20"/>
                  </a:cubicBezTo>
                  <a:cubicBezTo>
                    <a:pt x="1" y="26"/>
                    <a:pt x="6" y="30"/>
                    <a:pt x="12" y="30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4" name="iṣḻïḑê"/>
            <p:cNvSpPr/>
            <p:nvPr/>
          </p:nvSpPr>
          <p:spPr bwMode="auto">
            <a:xfrm>
              <a:off x="5370513" y="1862139"/>
              <a:ext cx="369888" cy="101600"/>
            </a:xfrm>
            <a:custGeom>
              <a:avLst/>
              <a:gdLst>
                <a:gd name="T0" fmla="*/ 13 w 112"/>
                <a:gd name="T1" fmla="*/ 30 h 31"/>
                <a:gd name="T2" fmla="*/ 101 w 112"/>
                <a:gd name="T3" fmla="*/ 23 h 31"/>
                <a:gd name="T4" fmla="*/ 111 w 112"/>
                <a:gd name="T5" fmla="*/ 11 h 31"/>
                <a:gd name="T6" fmla="*/ 99 w 112"/>
                <a:gd name="T7" fmla="*/ 0 h 31"/>
                <a:gd name="T8" fmla="*/ 11 w 112"/>
                <a:gd name="T9" fmla="*/ 7 h 31"/>
                <a:gd name="T10" fmla="*/ 1 w 112"/>
                <a:gd name="T11" fmla="*/ 20 h 31"/>
                <a:gd name="T12" fmla="*/ 13 w 112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31">
                  <a:moveTo>
                    <a:pt x="13" y="30"/>
                  </a:moveTo>
                  <a:cubicBezTo>
                    <a:pt x="101" y="23"/>
                    <a:pt x="101" y="23"/>
                    <a:pt x="101" y="23"/>
                  </a:cubicBezTo>
                  <a:cubicBezTo>
                    <a:pt x="107" y="23"/>
                    <a:pt x="112" y="17"/>
                    <a:pt x="111" y="11"/>
                  </a:cubicBezTo>
                  <a:cubicBezTo>
                    <a:pt x="111" y="4"/>
                    <a:pt x="105" y="0"/>
                    <a:pt x="99" y="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5" y="8"/>
                    <a:pt x="0" y="13"/>
                    <a:pt x="1" y="20"/>
                  </a:cubicBezTo>
                  <a:cubicBezTo>
                    <a:pt x="1" y="26"/>
                    <a:pt x="7" y="31"/>
                    <a:pt x="13" y="30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5" name="ïṧļîḓè"/>
            <p:cNvSpPr/>
            <p:nvPr/>
          </p:nvSpPr>
          <p:spPr bwMode="auto">
            <a:xfrm>
              <a:off x="5299076" y="2063751"/>
              <a:ext cx="428625" cy="114300"/>
            </a:xfrm>
            <a:custGeom>
              <a:avLst/>
              <a:gdLst>
                <a:gd name="T0" fmla="*/ 14 w 130"/>
                <a:gd name="T1" fmla="*/ 34 h 35"/>
                <a:gd name="T2" fmla="*/ 118 w 130"/>
                <a:gd name="T3" fmla="*/ 26 h 35"/>
                <a:gd name="T4" fmla="*/ 129 w 130"/>
                <a:gd name="T5" fmla="*/ 13 h 35"/>
                <a:gd name="T6" fmla="*/ 116 w 130"/>
                <a:gd name="T7" fmla="*/ 1 h 35"/>
                <a:gd name="T8" fmla="*/ 12 w 130"/>
                <a:gd name="T9" fmla="*/ 9 h 35"/>
                <a:gd name="T10" fmla="*/ 1 w 130"/>
                <a:gd name="T11" fmla="*/ 23 h 35"/>
                <a:gd name="T12" fmla="*/ 14 w 130"/>
                <a:gd name="T13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35">
                  <a:moveTo>
                    <a:pt x="14" y="34"/>
                  </a:moveTo>
                  <a:cubicBezTo>
                    <a:pt x="118" y="26"/>
                    <a:pt x="118" y="26"/>
                    <a:pt x="118" y="26"/>
                  </a:cubicBezTo>
                  <a:cubicBezTo>
                    <a:pt x="125" y="26"/>
                    <a:pt x="130" y="19"/>
                    <a:pt x="129" y="13"/>
                  </a:cubicBezTo>
                  <a:cubicBezTo>
                    <a:pt x="129" y="6"/>
                    <a:pt x="122" y="0"/>
                    <a:pt x="11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5" y="10"/>
                    <a:pt x="0" y="16"/>
                    <a:pt x="1" y="23"/>
                  </a:cubicBezTo>
                  <a:cubicBezTo>
                    <a:pt x="1" y="30"/>
                    <a:pt x="7" y="35"/>
                    <a:pt x="14" y="34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6" name="iṣ1iḍê"/>
            <p:cNvSpPr/>
            <p:nvPr/>
          </p:nvSpPr>
          <p:spPr bwMode="auto">
            <a:xfrm>
              <a:off x="5256213" y="2274889"/>
              <a:ext cx="452438" cy="117475"/>
            </a:xfrm>
            <a:custGeom>
              <a:avLst/>
              <a:gdLst>
                <a:gd name="T0" fmla="*/ 15 w 137"/>
                <a:gd name="T1" fmla="*/ 35 h 36"/>
                <a:gd name="T2" fmla="*/ 124 w 137"/>
                <a:gd name="T3" fmla="*/ 26 h 36"/>
                <a:gd name="T4" fmla="*/ 136 w 137"/>
                <a:gd name="T5" fmla="*/ 12 h 36"/>
                <a:gd name="T6" fmla="*/ 122 w 137"/>
                <a:gd name="T7" fmla="*/ 0 h 36"/>
                <a:gd name="T8" fmla="*/ 13 w 137"/>
                <a:gd name="T9" fmla="*/ 9 h 36"/>
                <a:gd name="T10" fmla="*/ 1 w 137"/>
                <a:gd name="T11" fmla="*/ 23 h 36"/>
                <a:gd name="T12" fmla="*/ 15 w 137"/>
                <a:gd name="T1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36">
                  <a:moveTo>
                    <a:pt x="15" y="35"/>
                  </a:moveTo>
                  <a:cubicBezTo>
                    <a:pt x="124" y="26"/>
                    <a:pt x="124" y="26"/>
                    <a:pt x="124" y="26"/>
                  </a:cubicBezTo>
                  <a:cubicBezTo>
                    <a:pt x="131" y="26"/>
                    <a:pt x="137" y="19"/>
                    <a:pt x="136" y="12"/>
                  </a:cubicBezTo>
                  <a:cubicBezTo>
                    <a:pt x="136" y="5"/>
                    <a:pt x="129" y="0"/>
                    <a:pt x="122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0"/>
                    <a:pt x="0" y="16"/>
                    <a:pt x="1" y="23"/>
                  </a:cubicBezTo>
                  <a:cubicBezTo>
                    <a:pt x="2" y="30"/>
                    <a:pt x="8" y="36"/>
                    <a:pt x="15" y="3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7" name="îṥḻiḍe"/>
            <p:cNvSpPr/>
            <p:nvPr/>
          </p:nvSpPr>
          <p:spPr bwMode="auto">
            <a:xfrm>
              <a:off x="5205413" y="2481264"/>
              <a:ext cx="449263" cy="119063"/>
            </a:xfrm>
            <a:custGeom>
              <a:avLst/>
              <a:gdLst>
                <a:gd name="T0" fmla="*/ 15 w 136"/>
                <a:gd name="T1" fmla="*/ 35 h 36"/>
                <a:gd name="T2" fmla="*/ 124 w 136"/>
                <a:gd name="T3" fmla="*/ 27 h 36"/>
                <a:gd name="T4" fmla="*/ 136 w 136"/>
                <a:gd name="T5" fmla="*/ 13 h 36"/>
                <a:gd name="T6" fmla="*/ 122 w 136"/>
                <a:gd name="T7" fmla="*/ 1 h 36"/>
                <a:gd name="T8" fmla="*/ 12 w 136"/>
                <a:gd name="T9" fmla="*/ 10 h 36"/>
                <a:gd name="T10" fmla="*/ 1 w 136"/>
                <a:gd name="T11" fmla="*/ 24 h 36"/>
                <a:gd name="T12" fmla="*/ 15 w 136"/>
                <a:gd name="T1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36">
                  <a:moveTo>
                    <a:pt x="15" y="35"/>
                  </a:moveTo>
                  <a:cubicBezTo>
                    <a:pt x="124" y="27"/>
                    <a:pt x="124" y="27"/>
                    <a:pt x="124" y="27"/>
                  </a:cubicBezTo>
                  <a:cubicBezTo>
                    <a:pt x="131" y="26"/>
                    <a:pt x="136" y="20"/>
                    <a:pt x="136" y="13"/>
                  </a:cubicBezTo>
                  <a:cubicBezTo>
                    <a:pt x="135" y="6"/>
                    <a:pt x="129" y="0"/>
                    <a:pt x="122" y="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5" y="10"/>
                    <a:pt x="0" y="16"/>
                    <a:pt x="1" y="24"/>
                  </a:cubicBezTo>
                  <a:cubicBezTo>
                    <a:pt x="1" y="31"/>
                    <a:pt x="7" y="36"/>
                    <a:pt x="15" y="3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8" name="iSļîḓê"/>
            <p:cNvSpPr/>
            <p:nvPr/>
          </p:nvSpPr>
          <p:spPr bwMode="auto">
            <a:xfrm>
              <a:off x="5165726" y="2692401"/>
              <a:ext cx="452438" cy="119063"/>
            </a:xfrm>
            <a:custGeom>
              <a:avLst/>
              <a:gdLst>
                <a:gd name="T0" fmla="*/ 15 w 137"/>
                <a:gd name="T1" fmla="*/ 35 h 36"/>
                <a:gd name="T2" fmla="*/ 124 w 137"/>
                <a:gd name="T3" fmla="*/ 27 h 36"/>
                <a:gd name="T4" fmla="*/ 136 w 137"/>
                <a:gd name="T5" fmla="*/ 13 h 36"/>
                <a:gd name="T6" fmla="*/ 122 w 137"/>
                <a:gd name="T7" fmla="*/ 1 h 36"/>
                <a:gd name="T8" fmla="*/ 13 w 137"/>
                <a:gd name="T9" fmla="*/ 10 h 36"/>
                <a:gd name="T10" fmla="*/ 1 w 137"/>
                <a:gd name="T11" fmla="*/ 24 h 36"/>
                <a:gd name="T12" fmla="*/ 15 w 137"/>
                <a:gd name="T1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36">
                  <a:moveTo>
                    <a:pt x="15" y="35"/>
                  </a:moveTo>
                  <a:cubicBezTo>
                    <a:pt x="124" y="27"/>
                    <a:pt x="124" y="27"/>
                    <a:pt x="124" y="27"/>
                  </a:cubicBezTo>
                  <a:cubicBezTo>
                    <a:pt x="131" y="26"/>
                    <a:pt x="137" y="20"/>
                    <a:pt x="136" y="13"/>
                  </a:cubicBezTo>
                  <a:cubicBezTo>
                    <a:pt x="135" y="6"/>
                    <a:pt x="129" y="0"/>
                    <a:pt x="122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6" y="10"/>
                    <a:pt x="0" y="16"/>
                    <a:pt x="1" y="24"/>
                  </a:cubicBezTo>
                  <a:cubicBezTo>
                    <a:pt x="1" y="31"/>
                    <a:pt x="8" y="36"/>
                    <a:pt x="15" y="3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9" name="íṧḻïḍé"/>
            <p:cNvSpPr/>
            <p:nvPr/>
          </p:nvSpPr>
          <p:spPr bwMode="auto">
            <a:xfrm>
              <a:off x="5140326" y="2913064"/>
              <a:ext cx="449263" cy="119063"/>
            </a:xfrm>
            <a:custGeom>
              <a:avLst/>
              <a:gdLst>
                <a:gd name="T0" fmla="*/ 14 w 136"/>
                <a:gd name="T1" fmla="*/ 36 h 36"/>
                <a:gd name="T2" fmla="*/ 124 w 136"/>
                <a:gd name="T3" fmla="*/ 27 h 36"/>
                <a:gd name="T4" fmla="*/ 135 w 136"/>
                <a:gd name="T5" fmla="*/ 13 h 36"/>
                <a:gd name="T6" fmla="*/ 121 w 136"/>
                <a:gd name="T7" fmla="*/ 1 h 36"/>
                <a:gd name="T8" fmla="*/ 12 w 136"/>
                <a:gd name="T9" fmla="*/ 10 h 36"/>
                <a:gd name="T10" fmla="*/ 0 w 136"/>
                <a:gd name="T11" fmla="*/ 24 h 36"/>
                <a:gd name="T12" fmla="*/ 14 w 136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36">
                  <a:moveTo>
                    <a:pt x="14" y="36"/>
                  </a:moveTo>
                  <a:cubicBezTo>
                    <a:pt x="124" y="27"/>
                    <a:pt x="124" y="27"/>
                    <a:pt x="124" y="27"/>
                  </a:cubicBezTo>
                  <a:cubicBezTo>
                    <a:pt x="131" y="26"/>
                    <a:pt x="136" y="20"/>
                    <a:pt x="135" y="13"/>
                  </a:cubicBezTo>
                  <a:cubicBezTo>
                    <a:pt x="135" y="6"/>
                    <a:pt x="129" y="0"/>
                    <a:pt x="121" y="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5" y="10"/>
                    <a:pt x="0" y="17"/>
                    <a:pt x="0" y="24"/>
                  </a:cubicBezTo>
                  <a:cubicBezTo>
                    <a:pt x="1" y="31"/>
                    <a:pt x="7" y="36"/>
                    <a:pt x="14" y="36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0" name="ïšliḓe"/>
            <p:cNvSpPr/>
            <p:nvPr/>
          </p:nvSpPr>
          <p:spPr bwMode="auto">
            <a:xfrm>
              <a:off x="5106988" y="3140076"/>
              <a:ext cx="449263" cy="119063"/>
            </a:xfrm>
            <a:custGeom>
              <a:avLst/>
              <a:gdLst>
                <a:gd name="T0" fmla="*/ 15 w 136"/>
                <a:gd name="T1" fmla="*/ 35 h 36"/>
                <a:gd name="T2" fmla="*/ 124 w 136"/>
                <a:gd name="T3" fmla="*/ 26 h 36"/>
                <a:gd name="T4" fmla="*/ 136 w 136"/>
                <a:gd name="T5" fmla="*/ 12 h 36"/>
                <a:gd name="T6" fmla="*/ 122 w 136"/>
                <a:gd name="T7" fmla="*/ 0 h 36"/>
                <a:gd name="T8" fmla="*/ 12 w 136"/>
                <a:gd name="T9" fmla="*/ 9 h 36"/>
                <a:gd name="T10" fmla="*/ 1 w 136"/>
                <a:gd name="T11" fmla="*/ 23 h 36"/>
                <a:gd name="T12" fmla="*/ 15 w 136"/>
                <a:gd name="T1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36">
                  <a:moveTo>
                    <a:pt x="15" y="35"/>
                  </a:moveTo>
                  <a:cubicBezTo>
                    <a:pt x="124" y="26"/>
                    <a:pt x="124" y="26"/>
                    <a:pt x="124" y="26"/>
                  </a:cubicBezTo>
                  <a:cubicBezTo>
                    <a:pt x="131" y="26"/>
                    <a:pt x="136" y="19"/>
                    <a:pt x="136" y="12"/>
                  </a:cubicBezTo>
                  <a:cubicBezTo>
                    <a:pt x="135" y="5"/>
                    <a:pt x="129" y="0"/>
                    <a:pt x="122" y="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5" y="10"/>
                    <a:pt x="0" y="16"/>
                    <a:pt x="1" y="23"/>
                  </a:cubicBezTo>
                  <a:cubicBezTo>
                    <a:pt x="1" y="30"/>
                    <a:pt x="7" y="36"/>
                    <a:pt x="15" y="3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1" name="iŝliḍe"/>
            <p:cNvSpPr/>
            <p:nvPr/>
          </p:nvSpPr>
          <p:spPr bwMode="auto">
            <a:xfrm>
              <a:off x="5054601" y="3390901"/>
              <a:ext cx="449263" cy="115888"/>
            </a:xfrm>
            <a:custGeom>
              <a:avLst/>
              <a:gdLst>
                <a:gd name="T0" fmla="*/ 15 w 136"/>
                <a:gd name="T1" fmla="*/ 35 h 35"/>
                <a:gd name="T2" fmla="*/ 124 w 136"/>
                <a:gd name="T3" fmla="*/ 26 h 35"/>
                <a:gd name="T4" fmla="*/ 136 w 136"/>
                <a:gd name="T5" fmla="*/ 12 h 35"/>
                <a:gd name="T6" fmla="*/ 122 w 136"/>
                <a:gd name="T7" fmla="*/ 0 h 35"/>
                <a:gd name="T8" fmla="*/ 12 w 136"/>
                <a:gd name="T9" fmla="*/ 9 h 35"/>
                <a:gd name="T10" fmla="*/ 1 w 136"/>
                <a:gd name="T11" fmla="*/ 23 h 35"/>
                <a:gd name="T12" fmla="*/ 15 w 136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35">
                  <a:moveTo>
                    <a:pt x="15" y="35"/>
                  </a:moveTo>
                  <a:cubicBezTo>
                    <a:pt x="124" y="26"/>
                    <a:pt x="124" y="26"/>
                    <a:pt x="124" y="26"/>
                  </a:cubicBezTo>
                  <a:cubicBezTo>
                    <a:pt x="131" y="25"/>
                    <a:pt x="136" y="19"/>
                    <a:pt x="136" y="12"/>
                  </a:cubicBezTo>
                  <a:cubicBezTo>
                    <a:pt x="135" y="5"/>
                    <a:pt x="129" y="0"/>
                    <a:pt x="122" y="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5" y="9"/>
                    <a:pt x="0" y="16"/>
                    <a:pt x="1" y="23"/>
                  </a:cubicBezTo>
                  <a:cubicBezTo>
                    <a:pt x="1" y="30"/>
                    <a:pt x="7" y="35"/>
                    <a:pt x="15" y="3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2" name="íṩ1íḍé"/>
            <p:cNvSpPr/>
            <p:nvPr/>
          </p:nvSpPr>
          <p:spPr bwMode="auto">
            <a:xfrm>
              <a:off x="5006976" y="3678239"/>
              <a:ext cx="449263" cy="117475"/>
            </a:xfrm>
            <a:custGeom>
              <a:avLst/>
              <a:gdLst>
                <a:gd name="T0" fmla="*/ 15 w 136"/>
                <a:gd name="T1" fmla="*/ 35 h 36"/>
                <a:gd name="T2" fmla="*/ 124 w 136"/>
                <a:gd name="T3" fmla="*/ 26 h 36"/>
                <a:gd name="T4" fmla="*/ 136 w 136"/>
                <a:gd name="T5" fmla="*/ 12 h 36"/>
                <a:gd name="T6" fmla="*/ 122 w 136"/>
                <a:gd name="T7" fmla="*/ 0 h 36"/>
                <a:gd name="T8" fmla="*/ 12 w 136"/>
                <a:gd name="T9" fmla="*/ 9 h 36"/>
                <a:gd name="T10" fmla="*/ 1 w 136"/>
                <a:gd name="T11" fmla="*/ 23 h 36"/>
                <a:gd name="T12" fmla="*/ 15 w 136"/>
                <a:gd name="T1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36">
                  <a:moveTo>
                    <a:pt x="15" y="35"/>
                  </a:moveTo>
                  <a:cubicBezTo>
                    <a:pt x="124" y="26"/>
                    <a:pt x="124" y="26"/>
                    <a:pt x="124" y="26"/>
                  </a:cubicBezTo>
                  <a:cubicBezTo>
                    <a:pt x="131" y="26"/>
                    <a:pt x="136" y="19"/>
                    <a:pt x="136" y="12"/>
                  </a:cubicBezTo>
                  <a:cubicBezTo>
                    <a:pt x="135" y="5"/>
                    <a:pt x="129" y="0"/>
                    <a:pt x="122" y="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5" y="10"/>
                    <a:pt x="0" y="16"/>
                    <a:pt x="1" y="23"/>
                  </a:cubicBezTo>
                  <a:cubicBezTo>
                    <a:pt x="1" y="30"/>
                    <a:pt x="7" y="36"/>
                    <a:pt x="15" y="3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3" name="îSlïḑé"/>
            <p:cNvSpPr/>
            <p:nvPr/>
          </p:nvSpPr>
          <p:spPr bwMode="auto">
            <a:xfrm>
              <a:off x="4945063" y="3997326"/>
              <a:ext cx="449263" cy="119063"/>
            </a:xfrm>
            <a:custGeom>
              <a:avLst/>
              <a:gdLst>
                <a:gd name="T0" fmla="*/ 14 w 136"/>
                <a:gd name="T1" fmla="*/ 36 h 36"/>
                <a:gd name="T2" fmla="*/ 123 w 136"/>
                <a:gd name="T3" fmla="*/ 27 h 36"/>
                <a:gd name="T4" fmla="*/ 135 w 136"/>
                <a:gd name="T5" fmla="*/ 13 h 36"/>
                <a:gd name="T6" fmla="*/ 121 w 136"/>
                <a:gd name="T7" fmla="*/ 1 h 36"/>
                <a:gd name="T8" fmla="*/ 12 w 136"/>
                <a:gd name="T9" fmla="*/ 10 h 36"/>
                <a:gd name="T10" fmla="*/ 0 w 136"/>
                <a:gd name="T11" fmla="*/ 24 h 36"/>
                <a:gd name="T12" fmla="*/ 14 w 136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36">
                  <a:moveTo>
                    <a:pt x="14" y="36"/>
                  </a:moveTo>
                  <a:cubicBezTo>
                    <a:pt x="123" y="27"/>
                    <a:pt x="123" y="27"/>
                    <a:pt x="123" y="27"/>
                  </a:cubicBezTo>
                  <a:cubicBezTo>
                    <a:pt x="131" y="26"/>
                    <a:pt x="136" y="20"/>
                    <a:pt x="135" y="13"/>
                  </a:cubicBezTo>
                  <a:cubicBezTo>
                    <a:pt x="135" y="6"/>
                    <a:pt x="129" y="0"/>
                    <a:pt x="121" y="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5" y="10"/>
                    <a:pt x="0" y="17"/>
                    <a:pt x="0" y="24"/>
                  </a:cubicBezTo>
                  <a:cubicBezTo>
                    <a:pt x="1" y="31"/>
                    <a:pt x="7" y="36"/>
                    <a:pt x="14" y="36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4" name="isḻîḋê"/>
            <p:cNvSpPr/>
            <p:nvPr/>
          </p:nvSpPr>
          <p:spPr bwMode="auto">
            <a:xfrm>
              <a:off x="4914901" y="4227514"/>
              <a:ext cx="449263" cy="115888"/>
            </a:xfrm>
            <a:custGeom>
              <a:avLst/>
              <a:gdLst>
                <a:gd name="T0" fmla="*/ 15 w 136"/>
                <a:gd name="T1" fmla="*/ 35 h 35"/>
                <a:gd name="T2" fmla="*/ 124 w 136"/>
                <a:gd name="T3" fmla="*/ 26 h 35"/>
                <a:gd name="T4" fmla="*/ 136 w 136"/>
                <a:gd name="T5" fmla="*/ 12 h 35"/>
                <a:gd name="T6" fmla="*/ 122 w 136"/>
                <a:gd name="T7" fmla="*/ 0 h 35"/>
                <a:gd name="T8" fmla="*/ 13 w 136"/>
                <a:gd name="T9" fmla="*/ 9 h 35"/>
                <a:gd name="T10" fmla="*/ 1 w 136"/>
                <a:gd name="T11" fmla="*/ 23 h 35"/>
                <a:gd name="T12" fmla="*/ 15 w 136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35">
                  <a:moveTo>
                    <a:pt x="15" y="35"/>
                  </a:moveTo>
                  <a:cubicBezTo>
                    <a:pt x="124" y="26"/>
                    <a:pt x="124" y="26"/>
                    <a:pt x="124" y="26"/>
                  </a:cubicBezTo>
                  <a:cubicBezTo>
                    <a:pt x="131" y="25"/>
                    <a:pt x="136" y="19"/>
                    <a:pt x="136" y="12"/>
                  </a:cubicBezTo>
                  <a:cubicBezTo>
                    <a:pt x="135" y="5"/>
                    <a:pt x="129" y="0"/>
                    <a:pt x="122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5" y="10"/>
                    <a:pt x="0" y="16"/>
                    <a:pt x="1" y="23"/>
                  </a:cubicBezTo>
                  <a:cubicBezTo>
                    <a:pt x="1" y="30"/>
                    <a:pt x="8" y="35"/>
                    <a:pt x="15" y="3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5" name="í$lídé"/>
            <p:cNvSpPr/>
            <p:nvPr/>
          </p:nvSpPr>
          <p:spPr bwMode="auto">
            <a:xfrm>
              <a:off x="4829176" y="4508501"/>
              <a:ext cx="452438" cy="117475"/>
            </a:xfrm>
            <a:custGeom>
              <a:avLst/>
              <a:gdLst>
                <a:gd name="T0" fmla="*/ 15 w 137"/>
                <a:gd name="T1" fmla="*/ 35 h 36"/>
                <a:gd name="T2" fmla="*/ 124 w 137"/>
                <a:gd name="T3" fmla="*/ 26 h 36"/>
                <a:gd name="T4" fmla="*/ 136 w 137"/>
                <a:gd name="T5" fmla="*/ 12 h 36"/>
                <a:gd name="T6" fmla="*/ 122 w 137"/>
                <a:gd name="T7" fmla="*/ 0 h 36"/>
                <a:gd name="T8" fmla="*/ 13 w 137"/>
                <a:gd name="T9" fmla="*/ 9 h 36"/>
                <a:gd name="T10" fmla="*/ 1 w 137"/>
                <a:gd name="T11" fmla="*/ 23 h 36"/>
                <a:gd name="T12" fmla="*/ 15 w 137"/>
                <a:gd name="T1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36">
                  <a:moveTo>
                    <a:pt x="15" y="35"/>
                  </a:moveTo>
                  <a:cubicBezTo>
                    <a:pt x="124" y="26"/>
                    <a:pt x="124" y="26"/>
                    <a:pt x="124" y="26"/>
                  </a:cubicBezTo>
                  <a:cubicBezTo>
                    <a:pt x="131" y="26"/>
                    <a:pt x="137" y="19"/>
                    <a:pt x="136" y="12"/>
                  </a:cubicBezTo>
                  <a:cubicBezTo>
                    <a:pt x="136" y="5"/>
                    <a:pt x="129" y="0"/>
                    <a:pt x="122" y="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6" y="10"/>
                    <a:pt x="0" y="16"/>
                    <a:pt x="1" y="23"/>
                  </a:cubicBezTo>
                  <a:cubicBezTo>
                    <a:pt x="2" y="30"/>
                    <a:pt x="8" y="36"/>
                    <a:pt x="15" y="3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6" name="îṩḷîďé"/>
            <p:cNvSpPr/>
            <p:nvPr/>
          </p:nvSpPr>
          <p:spPr bwMode="auto">
            <a:xfrm>
              <a:off x="4795838" y="4818064"/>
              <a:ext cx="449263" cy="117475"/>
            </a:xfrm>
            <a:custGeom>
              <a:avLst/>
              <a:gdLst>
                <a:gd name="T0" fmla="*/ 15 w 136"/>
                <a:gd name="T1" fmla="*/ 35 h 36"/>
                <a:gd name="T2" fmla="*/ 124 w 136"/>
                <a:gd name="T3" fmla="*/ 27 h 36"/>
                <a:gd name="T4" fmla="*/ 136 w 136"/>
                <a:gd name="T5" fmla="*/ 13 h 36"/>
                <a:gd name="T6" fmla="*/ 122 w 136"/>
                <a:gd name="T7" fmla="*/ 1 h 36"/>
                <a:gd name="T8" fmla="*/ 13 w 136"/>
                <a:gd name="T9" fmla="*/ 10 h 36"/>
                <a:gd name="T10" fmla="*/ 1 w 136"/>
                <a:gd name="T11" fmla="*/ 24 h 36"/>
                <a:gd name="T12" fmla="*/ 15 w 136"/>
                <a:gd name="T1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36">
                  <a:moveTo>
                    <a:pt x="15" y="35"/>
                  </a:moveTo>
                  <a:cubicBezTo>
                    <a:pt x="124" y="27"/>
                    <a:pt x="124" y="27"/>
                    <a:pt x="124" y="27"/>
                  </a:cubicBezTo>
                  <a:cubicBezTo>
                    <a:pt x="131" y="26"/>
                    <a:pt x="136" y="20"/>
                    <a:pt x="136" y="13"/>
                  </a:cubicBezTo>
                  <a:cubicBezTo>
                    <a:pt x="135" y="6"/>
                    <a:pt x="129" y="0"/>
                    <a:pt x="122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5" y="10"/>
                    <a:pt x="0" y="16"/>
                    <a:pt x="1" y="24"/>
                  </a:cubicBezTo>
                  <a:cubicBezTo>
                    <a:pt x="1" y="31"/>
                    <a:pt x="8" y="36"/>
                    <a:pt x="15" y="3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7" name="isļîḋè"/>
            <p:cNvSpPr/>
            <p:nvPr/>
          </p:nvSpPr>
          <p:spPr bwMode="auto">
            <a:xfrm>
              <a:off x="4737101" y="5186364"/>
              <a:ext cx="449263" cy="119063"/>
            </a:xfrm>
            <a:custGeom>
              <a:avLst/>
              <a:gdLst>
                <a:gd name="T0" fmla="*/ 14 w 136"/>
                <a:gd name="T1" fmla="*/ 35 h 36"/>
                <a:gd name="T2" fmla="*/ 124 w 136"/>
                <a:gd name="T3" fmla="*/ 27 h 36"/>
                <a:gd name="T4" fmla="*/ 136 w 136"/>
                <a:gd name="T5" fmla="*/ 13 h 36"/>
                <a:gd name="T6" fmla="*/ 122 w 136"/>
                <a:gd name="T7" fmla="*/ 1 h 36"/>
                <a:gd name="T8" fmla="*/ 12 w 136"/>
                <a:gd name="T9" fmla="*/ 10 h 36"/>
                <a:gd name="T10" fmla="*/ 0 w 136"/>
                <a:gd name="T11" fmla="*/ 24 h 36"/>
                <a:gd name="T12" fmla="*/ 14 w 136"/>
                <a:gd name="T1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36">
                  <a:moveTo>
                    <a:pt x="14" y="35"/>
                  </a:moveTo>
                  <a:cubicBezTo>
                    <a:pt x="124" y="27"/>
                    <a:pt x="124" y="27"/>
                    <a:pt x="124" y="27"/>
                  </a:cubicBezTo>
                  <a:cubicBezTo>
                    <a:pt x="131" y="26"/>
                    <a:pt x="136" y="20"/>
                    <a:pt x="136" y="13"/>
                  </a:cubicBezTo>
                  <a:cubicBezTo>
                    <a:pt x="135" y="6"/>
                    <a:pt x="129" y="0"/>
                    <a:pt x="122" y="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5" y="10"/>
                    <a:pt x="0" y="16"/>
                    <a:pt x="0" y="24"/>
                  </a:cubicBezTo>
                  <a:cubicBezTo>
                    <a:pt x="1" y="31"/>
                    <a:pt x="7" y="36"/>
                    <a:pt x="14" y="3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8" name="ïşlíḍè"/>
            <p:cNvSpPr/>
            <p:nvPr/>
          </p:nvSpPr>
          <p:spPr bwMode="auto">
            <a:xfrm>
              <a:off x="5449888" y="1393826"/>
              <a:ext cx="46038" cy="50800"/>
            </a:xfrm>
            <a:custGeom>
              <a:avLst/>
              <a:gdLst>
                <a:gd name="T0" fmla="*/ 4 w 14"/>
                <a:gd name="T1" fmla="*/ 1 h 15"/>
                <a:gd name="T2" fmla="*/ 3 w 14"/>
                <a:gd name="T3" fmla="*/ 1 h 15"/>
                <a:gd name="T4" fmla="*/ 1 w 14"/>
                <a:gd name="T5" fmla="*/ 6 h 15"/>
                <a:gd name="T6" fmla="*/ 3 w 14"/>
                <a:gd name="T7" fmla="*/ 12 h 15"/>
                <a:gd name="T8" fmla="*/ 10 w 14"/>
                <a:gd name="T9" fmla="*/ 14 h 15"/>
                <a:gd name="T10" fmla="*/ 10 w 14"/>
                <a:gd name="T11" fmla="*/ 14 h 15"/>
                <a:gd name="T12" fmla="*/ 13 w 14"/>
                <a:gd name="T13" fmla="*/ 9 h 15"/>
                <a:gd name="T14" fmla="*/ 10 w 14"/>
                <a:gd name="T15" fmla="*/ 3 h 15"/>
                <a:gd name="T16" fmla="*/ 4 w 14"/>
                <a:gd name="T1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1" y="2"/>
                    <a:pt x="0" y="4"/>
                    <a:pt x="1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4"/>
                    <a:pt x="7" y="15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3"/>
                    <a:pt x="14" y="11"/>
                    <a:pt x="13" y="9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9" name="íSlïďé"/>
            <p:cNvSpPr/>
            <p:nvPr/>
          </p:nvSpPr>
          <p:spPr bwMode="auto">
            <a:xfrm>
              <a:off x="5464176" y="1433514"/>
              <a:ext cx="22225" cy="39688"/>
            </a:xfrm>
            <a:custGeom>
              <a:avLst/>
              <a:gdLst>
                <a:gd name="T0" fmla="*/ 1 w 7"/>
                <a:gd name="T1" fmla="*/ 0 h 12"/>
                <a:gd name="T2" fmla="*/ 1 w 7"/>
                <a:gd name="T3" fmla="*/ 0 h 12"/>
                <a:gd name="T4" fmla="*/ 0 w 7"/>
                <a:gd name="T5" fmla="*/ 1 h 12"/>
                <a:gd name="T6" fmla="*/ 5 w 7"/>
                <a:gd name="T7" fmla="*/ 11 h 12"/>
                <a:gd name="T8" fmla="*/ 6 w 7"/>
                <a:gd name="T9" fmla="*/ 12 h 12"/>
                <a:gd name="T10" fmla="*/ 6 w 7"/>
                <a:gd name="T11" fmla="*/ 12 h 12"/>
                <a:gd name="T12" fmla="*/ 7 w 7"/>
                <a:gd name="T13" fmla="*/ 11 h 12"/>
                <a:gd name="T14" fmla="*/ 2 w 7"/>
                <a:gd name="T15" fmla="*/ 0 h 12"/>
                <a:gd name="T16" fmla="*/ 1 w 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0" name="iṣļiḑe"/>
            <p:cNvSpPr/>
            <p:nvPr/>
          </p:nvSpPr>
          <p:spPr bwMode="auto">
            <a:xfrm>
              <a:off x="5483226" y="1433514"/>
              <a:ext cx="23813" cy="39688"/>
            </a:xfrm>
            <a:custGeom>
              <a:avLst/>
              <a:gdLst>
                <a:gd name="T0" fmla="*/ 1 w 7"/>
                <a:gd name="T1" fmla="*/ 0 h 12"/>
                <a:gd name="T2" fmla="*/ 1 w 7"/>
                <a:gd name="T3" fmla="*/ 0 h 12"/>
                <a:gd name="T4" fmla="*/ 0 w 7"/>
                <a:gd name="T5" fmla="*/ 1 h 12"/>
                <a:gd name="T6" fmla="*/ 5 w 7"/>
                <a:gd name="T7" fmla="*/ 12 h 12"/>
                <a:gd name="T8" fmla="*/ 6 w 7"/>
                <a:gd name="T9" fmla="*/ 12 h 12"/>
                <a:gd name="T10" fmla="*/ 6 w 7"/>
                <a:gd name="T11" fmla="*/ 12 h 12"/>
                <a:gd name="T12" fmla="*/ 7 w 7"/>
                <a:gd name="T13" fmla="*/ 11 h 12"/>
                <a:gd name="T14" fmla="*/ 2 w 7"/>
                <a:gd name="T15" fmla="*/ 1 h 12"/>
                <a:gd name="T16" fmla="*/ 1 w 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1" name="ïslîďe"/>
            <p:cNvSpPr/>
            <p:nvPr/>
          </p:nvSpPr>
          <p:spPr bwMode="auto">
            <a:xfrm>
              <a:off x="5486401" y="1420814"/>
              <a:ext cx="20638" cy="39688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1 h 12"/>
                <a:gd name="T6" fmla="*/ 5 w 6"/>
                <a:gd name="T7" fmla="*/ 11 h 12"/>
                <a:gd name="T8" fmla="*/ 6 w 6"/>
                <a:gd name="T9" fmla="*/ 11 h 12"/>
                <a:gd name="T10" fmla="*/ 6 w 6"/>
                <a:gd name="T11" fmla="*/ 11 h 12"/>
                <a:gd name="T12" fmla="*/ 6 w 6"/>
                <a:gd name="T13" fmla="*/ 10 h 12"/>
                <a:gd name="T14" fmla="*/ 1 w 6"/>
                <a:gd name="T15" fmla="*/ 0 h 12"/>
                <a:gd name="T16" fmla="*/ 0 w 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2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2" name="ïṧlíḓè"/>
            <p:cNvSpPr/>
            <p:nvPr/>
          </p:nvSpPr>
          <p:spPr bwMode="auto">
            <a:xfrm>
              <a:off x="5476876" y="1441451"/>
              <a:ext cx="19050" cy="34925"/>
            </a:xfrm>
            <a:custGeom>
              <a:avLst/>
              <a:gdLst>
                <a:gd name="T0" fmla="*/ 0 w 6"/>
                <a:gd name="T1" fmla="*/ 0 h 11"/>
                <a:gd name="T2" fmla="*/ 0 w 6"/>
                <a:gd name="T3" fmla="*/ 0 h 11"/>
                <a:gd name="T4" fmla="*/ 0 w 6"/>
                <a:gd name="T5" fmla="*/ 1 h 11"/>
                <a:gd name="T6" fmla="*/ 5 w 6"/>
                <a:gd name="T7" fmla="*/ 11 h 11"/>
                <a:gd name="T8" fmla="*/ 6 w 6"/>
                <a:gd name="T9" fmla="*/ 11 h 11"/>
                <a:gd name="T10" fmla="*/ 6 w 6"/>
                <a:gd name="T11" fmla="*/ 11 h 11"/>
                <a:gd name="T12" fmla="*/ 6 w 6"/>
                <a:gd name="T13" fmla="*/ 10 h 11"/>
                <a:gd name="T14" fmla="*/ 2 w 6"/>
                <a:gd name="T15" fmla="*/ 0 h 11"/>
                <a:gd name="T16" fmla="*/ 0 w 6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3" name="ïṣḻîḓè"/>
            <p:cNvSpPr/>
            <p:nvPr/>
          </p:nvSpPr>
          <p:spPr bwMode="auto">
            <a:xfrm>
              <a:off x="5470526" y="1393826"/>
              <a:ext cx="42863" cy="42863"/>
            </a:xfrm>
            <a:custGeom>
              <a:avLst/>
              <a:gdLst>
                <a:gd name="T0" fmla="*/ 3 w 13"/>
                <a:gd name="T1" fmla="*/ 7 h 13"/>
                <a:gd name="T2" fmla="*/ 8 w 13"/>
                <a:gd name="T3" fmla="*/ 9 h 13"/>
                <a:gd name="T4" fmla="*/ 13 w 13"/>
                <a:gd name="T5" fmla="*/ 13 h 13"/>
                <a:gd name="T6" fmla="*/ 7 w 13"/>
                <a:gd name="T7" fmla="*/ 5 h 13"/>
                <a:gd name="T8" fmla="*/ 0 w 13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3" y="7"/>
                  </a:moveTo>
                  <a:cubicBezTo>
                    <a:pt x="4" y="4"/>
                    <a:pt x="7" y="8"/>
                    <a:pt x="8" y="9"/>
                  </a:cubicBezTo>
                  <a:cubicBezTo>
                    <a:pt x="10" y="11"/>
                    <a:pt x="11" y="13"/>
                    <a:pt x="13" y="13"/>
                  </a:cubicBezTo>
                  <a:cubicBezTo>
                    <a:pt x="11" y="10"/>
                    <a:pt x="9" y="7"/>
                    <a:pt x="7" y="5"/>
                  </a:cubicBezTo>
                  <a:cubicBezTo>
                    <a:pt x="6" y="3"/>
                    <a:pt x="3" y="0"/>
                    <a:pt x="0" y="1"/>
                  </a:cubicBezTo>
                </a:path>
              </a:pathLst>
            </a:custGeom>
            <a:solidFill>
              <a:srgbClr val="CF61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4" name="îsḻïďe"/>
            <p:cNvSpPr/>
            <p:nvPr/>
          </p:nvSpPr>
          <p:spPr bwMode="auto">
            <a:xfrm>
              <a:off x="5367338" y="903289"/>
              <a:ext cx="219075" cy="158750"/>
            </a:xfrm>
            <a:custGeom>
              <a:avLst/>
              <a:gdLst>
                <a:gd name="T0" fmla="*/ 64 w 66"/>
                <a:gd name="T1" fmla="*/ 18 h 48"/>
                <a:gd name="T2" fmla="*/ 65 w 66"/>
                <a:gd name="T3" fmla="*/ 34 h 48"/>
                <a:gd name="T4" fmla="*/ 43 w 66"/>
                <a:gd name="T5" fmla="*/ 47 h 48"/>
                <a:gd name="T6" fmla="*/ 5 w 66"/>
                <a:gd name="T7" fmla="*/ 27 h 48"/>
                <a:gd name="T8" fmla="*/ 3 w 66"/>
                <a:gd name="T9" fmla="*/ 9 h 48"/>
                <a:gd name="T10" fmla="*/ 21 w 66"/>
                <a:gd name="T11" fmla="*/ 1 h 48"/>
                <a:gd name="T12" fmla="*/ 28 w 66"/>
                <a:gd name="T13" fmla="*/ 4 h 48"/>
                <a:gd name="T14" fmla="*/ 33 w 66"/>
                <a:gd name="T15" fmla="*/ 13 h 48"/>
                <a:gd name="T16" fmla="*/ 46 w 66"/>
                <a:gd name="T17" fmla="*/ 16 h 48"/>
                <a:gd name="T18" fmla="*/ 54 w 66"/>
                <a:gd name="T19" fmla="*/ 6 h 48"/>
                <a:gd name="T20" fmla="*/ 64 w 66"/>
                <a:gd name="T21" fmla="*/ 1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8">
                  <a:moveTo>
                    <a:pt x="64" y="18"/>
                  </a:moveTo>
                  <a:cubicBezTo>
                    <a:pt x="66" y="23"/>
                    <a:pt x="66" y="28"/>
                    <a:pt x="65" y="34"/>
                  </a:cubicBezTo>
                  <a:cubicBezTo>
                    <a:pt x="62" y="42"/>
                    <a:pt x="52" y="46"/>
                    <a:pt x="43" y="47"/>
                  </a:cubicBezTo>
                  <a:cubicBezTo>
                    <a:pt x="28" y="48"/>
                    <a:pt x="13" y="40"/>
                    <a:pt x="5" y="27"/>
                  </a:cubicBezTo>
                  <a:cubicBezTo>
                    <a:pt x="2" y="22"/>
                    <a:pt x="0" y="15"/>
                    <a:pt x="3" y="9"/>
                  </a:cubicBezTo>
                  <a:cubicBezTo>
                    <a:pt x="6" y="3"/>
                    <a:pt x="14" y="0"/>
                    <a:pt x="21" y="1"/>
                  </a:cubicBezTo>
                  <a:cubicBezTo>
                    <a:pt x="23" y="1"/>
                    <a:pt x="26" y="2"/>
                    <a:pt x="28" y="4"/>
                  </a:cubicBezTo>
                  <a:cubicBezTo>
                    <a:pt x="31" y="6"/>
                    <a:pt x="31" y="10"/>
                    <a:pt x="33" y="13"/>
                  </a:cubicBezTo>
                  <a:cubicBezTo>
                    <a:pt x="36" y="16"/>
                    <a:pt x="41" y="18"/>
                    <a:pt x="46" y="16"/>
                  </a:cubicBezTo>
                  <a:cubicBezTo>
                    <a:pt x="50" y="15"/>
                    <a:pt x="51" y="7"/>
                    <a:pt x="54" y="6"/>
                  </a:cubicBezTo>
                  <a:cubicBezTo>
                    <a:pt x="59" y="5"/>
                    <a:pt x="63" y="14"/>
                    <a:pt x="64" y="18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5" name="íṧļiḑè"/>
            <p:cNvSpPr/>
            <p:nvPr/>
          </p:nvSpPr>
          <p:spPr bwMode="auto">
            <a:xfrm>
              <a:off x="4994276" y="979489"/>
              <a:ext cx="469900" cy="312738"/>
            </a:xfrm>
            <a:custGeom>
              <a:avLst/>
              <a:gdLst>
                <a:gd name="T0" fmla="*/ 142 w 142"/>
                <a:gd name="T1" fmla="*/ 16 h 95"/>
                <a:gd name="T2" fmla="*/ 110 w 142"/>
                <a:gd name="T3" fmla="*/ 7 h 95"/>
                <a:gd name="T4" fmla="*/ 58 w 142"/>
                <a:gd name="T5" fmla="*/ 8 h 95"/>
                <a:gd name="T6" fmla="*/ 29 w 142"/>
                <a:gd name="T7" fmla="*/ 49 h 95"/>
                <a:gd name="T8" fmla="*/ 29 w 142"/>
                <a:gd name="T9" fmla="*/ 75 h 95"/>
                <a:gd name="T10" fmla="*/ 0 w 142"/>
                <a:gd name="T1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" h="95">
                  <a:moveTo>
                    <a:pt x="142" y="16"/>
                  </a:moveTo>
                  <a:cubicBezTo>
                    <a:pt x="131" y="16"/>
                    <a:pt x="120" y="11"/>
                    <a:pt x="110" y="7"/>
                  </a:cubicBezTo>
                  <a:cubicBezTo>
                    <a:pt x="93" y="1"/>
                    <a:pt x="74" y="0"/>
                    <a:pt x="58" y="8"/>
                  </a:cubicBezTo>
                  <a:cubicBezTo>
                    <a:pt x="41" y="15"/>
                    <a:pt x="29" y="31"/>
                    <a:pt x="29" y="49"/>
                  </a:cubicBezTo>
                  <a:cubicBezTo>
                    <a:pt x="29" y="58"/>
                    <a:pt x="32" y="67"/>
                    <a:pt x="29" y="75"/>
                  </a:cubicBezTo>
                  <a:cubicBezTo>
                    <a:pt x="25" y="87"/>
                    <a:pt x="12" y="92"/>
                    <a:pt x="0" y="95"/>
                  </a:cubicBezTo>
                </a:path>
              </a:pathLst>
            </a:custGeom>
            <a:noFill/>
            <a:ln w="57150" cap="rnd">
              <a:solidFill>
                <a:srgbClr val="F0CA6C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6" name="iṧľíḓe"/>
            <p:cNvSpPr/>
            <p:nvPr/>
          </p:nvSpPr>
          <p:spPr bwMode="auto">
            <a:xfrm>
              <a:off x="5153026" y="781051"/>
              <a:ext cx="373063" cy="174625"/>
            </a:xfrm>
            <a:custGeom>
              <a:avLst/>
              <a:gdLst>
                <a:gd name="T0" fmla="*/ 86 w 113"/>
                <a:gd name="T1" fmla="*/ 12 h 53"/>
                <a:gd name="T2" fmla="*/ 61 w 113"/>
                <a:gd name="T3" fmla="*/ 10 h 53"/>
                <a:gd name="T4" fmla="*/ 57 w 113"/>
                <a:gd name="T5" fmla="*/ 13 h 53"/>
                <a:gd name="T6" fmla="*/ 51 w 113"/>
                <a:gd name="T7" fmla="*/ 11 h 53"/>
                <a:gd name="T8" fmla="*/ 39 w 113"/>
                <a:gd name="T9" fmla="*/ 11 h 53"/>
                <a:gd name="T10" fmla="*/ 35 w 113"/>
                <a:gd name="T11" fmla="*/ 12 h 53"/>
                <a:gd name="T12" fmla="*/ 31 w 113"/>
                <a:gd name="T13" fmla="*/ 11 h 53"/>
                <a:gd name="T14" fmla="*/ 7 w 113"/>
                <a:gd name="T15" fmla="*/ 15 h 53"/>
                <a:gd name="T16" fmla="*/ 2 w 113"/>
                <a:gd name="T17" fmla="*/ 21 h 53"/>
                <a:gd name="T18" fmla="*/ 5 w 113"/>
                <a:gd name="T19" fmla="*/ 35 h 53"/>
                <a:gd name="T20" fmla="*/ 19 w 113"/>
                <a:gd name="T21" fmla="*/ 45 h 53"/>
                <a:gd name="T22" fmla="*/ 36 w 113"/>
                <a:gd name="T23" fmla="*/ 40 h 53"/>
                <a:gd name="T24" fmla="*/ 63 w 113"/>
                <a:gd name="T25" fmla="*/ 46 h 53"/>
                <a:gd name="T26" fmla="*/ 79 w 113"/>
                <a:gd name="T27" fmla="*/ 49 h 53"/>
                <a:gd name="T28" fmla="*/ 82 w 113"/>
                <a:gd name="T29" fmla="*/ 47 h 53"/>
                <a:gd name="T30" fmla="*/ 88 w 113"/>
                <a:gd name="T31" fmla="*/ 49 h 53"/>
                <a:gd name="T32" fmla="*/ 98 w 113"/>
                <a:gd name="T33" fmla="*/ 44 h 53"/>
                <a:gd name="T34" fmla="*/ 98 w 113"/>
                <a:gd name="T35" fmla="*/ 39 h 53"/>
                <a:gd name="T36" fmla="*/ 102 w 113"/>
                <a:gd name="T37" fmla="*/ 33 h 53"/>
                <a:gd name="T38" fmla="*/ 100 w 113"/>
                <a:gd name="T39" fmla="*/ 27 h 53"/>
                <a:gd name="T40" fmla="*/ 107 w 113"/>
                <a:gd name="T41" fmla="*/ 18 h 53"/>
                <a:gd name="T42" fmla="*/ 86 w 113"/>
                <a:gd name="T4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3" h="53">
                  <a:moveTo>
                    <a:pt x="86" y="12"/>
                  </a:moveTo>
                  <a:cubicBezTo>
                    <a:pt x="78" y="8"/>
                    <a:pt x="68" y="4"/>
                    <a:pt x="61" y="10"/>
                  </a:cubicBezTo>
                  <a:cubicBezTo>
                    <a:pt x="60" y="11"/>
                    <a:pt x="59" y="12"/>
                    <a:pt x="57" y="13"/>
                  </a:cubicBezTo>
                  <a:cubicBezTo>
                    <a:pt x="55" y="13"/>
                    <a:pt x="53" y="12"/>
                    <a:pt x="51" y="11"/>
                  </a:cubicBezTo>
                  <a:cubicBezTo>
                    <a:pt x="47" y="9"/>
                    <a:pt x="43" y="9"/>
                    <a:pt x="39" y="11"/>
                  </a:cubicBezTo>
                  <a:cubicBezTo>
                    <a:pt x="38" y="11"/>
                    <a:pt x="36" y="12"/>
                    <a:pt x="35" y="12"/>
                  </a:cubicBezTo>
                  <a:cubicBezTo>
                    <a:pt x="34" y="12"/>
                    <a:pt x="33" y="12"/>
                    <a:pt x="31" y="11"/>
                  </a:cubicBezTo>
                  <a:cubicBezTo>
                    <a:pt x="23" y="8"/>
                    <a:pt x="14" y="10"/>
                    <a:pt x="7" y="15"/>
                  </a:cubicBezTo>
                  <a:cubicBezTo>
                    <a:pt x="5" y="16"/>
                    <a:pt x="3" y="18"/>
                    <a:pt x="2" y="21"/>
                  </a:cubicBezTo>
                  <a:cubicBezTo>
                    <a:pt x="0" y="25"/>
                    <a:pt x="2" y="31"/>
                    <a:pt x="5" y="35"/>
                  </a:cubicBezTo>
                  <a:cubicBezTo>
                    <a:pt x="8" y="40"/>
                    <a:pt x="13" y="44"/>
                    <a:pt x="19" y="45"/>
                  </a:cubicBezTo>
                  <a:cubicBezTo>
                    <a:pt x="25" y="46"/>
                    <a:pt x="32" y="45"/>
                    <a:pt x="36" y="40"/>
                  </a:cubicBezTo>
                  <a:cubicBezTo>
                    <a:pt x="41" y="49"/>
                    <a:pt x="54" y="52"/>
                    <a:pt x="63" y="46"/>
                  </a:cubicBezTo>
                  <a:cubicBezTo>
                    <a:pt x="66" y="51"/>
                    <a:pt x="74" y="53"/>
                    <a:pt x="79" y="49"/>
                  </a:cubicBezTo>
                  <a:cubicBezTo>
                    <a:pt x="80" y="48"/>
                    <a:pt x="81" y="47"/>
                    <a:pt x="82" y="47"/>
                  </a:cubicBezTo>
                  <a:cubicBezTo>
                    <a:pt x="84" y="46"/>
                    <a:pt x="86" y="48"/>
                    <a:pt x="88" y="49"/>
                  </a:cubicBezTo>
                  <a:cubicBezTo>
                    <a:pt x="92" y="50"/>
                    <a:pt x="96" y="48"/>
                    <a:pt x="98" y="44"/>
                  </a:cubicBezTo>
                  <a:cubicBezTo>
                    <a:pt x="98" y="42"/>
                    <a:pt x="98" y="41"/>
                    <a:pt x="98" y="39"/>
                  </a:cubicBezTo>
                  <a:cubicBezTo>
                    <a:pt x="99" y="37"/>
                    <a:pt x="101" y="35"/>
                    <a:pt x="102" y="33"/>
                  </a:cubicBezTo>
                  <a:cubicBezTo>
                    <a:pt x="103" y="31"/>
                    <a:pt x="102" y="28"/>
                    <a:pt x="100" y="27"/>
                  </a:cubicBezTo>
                  <a:cubicBezTo>
                    <a:pt x="102" y="24"/>
                    <a:pt x="106" y="22"/>
                    <a:pt x="107" y="18"/>
                  </a:cubicBezTo>
                  <a:cubicBezTo>
                    <a:pt x="113" y="8"/>
                    <a:pt x="92" y="0"/>
                    <a:pt x="86" y="12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7" name="iśḻíḑé"/>
            <p:cNvSpPr/>
            <p:nvPr/>
          </p:nvSpPr>
          <p:spPr bwMode="auto">
            <a:xfrm>
              <a:off x="5489576" y="781051"/>
              <a:ext cx="373063" cy="174625"/>
            </a:xfrm>
            <a:custGeom>
              <a:avLst/>
              <a:gdLst>
                <a:gd name="T0" fmla="*/ 27 w 113"/>
                <a:gd name="T1" fmla="*/ 12 h 53"/>
                <a:gd name="T2" fmla="*/ 52 w 113"/>
                <a:gd name="T3" fmla="*/ 10 h 53"/>
                <a:gd name="T4" fmla="*/ 57 w 113"/>
                <a:gd name="T5" fmla="*/ 13 h 53"/>
                <a:gd name="T6" fmla="*/ 62 w 113"/>
                <a:gd name="T7" fmla="*/ 11 h 53"/>
                <a:gd name="T8" fmla="*/ 75 w 113"/>
                <a:gd name="T9" fmla="*/ 11 h 53"/>
                <a:gd name="T10" fmla="*/ 78 w 113"/>
                <a:gd name="T11" fmla="*/ 12 h 53"/>
                <a:gd name="T12" fmla="*/ 82 w 113"/>
                <a:gd name="T13" fmla="*/ 11 h 53"/>
                <a:gd name="T14" fmla="*/ 106 w 113"/>
                <a:gd name="T15" fmla="*/ 15 h 53"/>
                <a:gd name="T16" fmla="*/ 111 w 113"/>
                <a:gd name="T17" fmla="*/ 21 h 53"/>
                <a:gd name="T18" fmla="*/ 109 w 113"/>
                <a:gd name="T19" fmla="*/ 35 h 53"/>
                <a:gd name="T20" fmla="*/ 94 w 113"/>
                <a:gd name="T21" fmla="*/ 45 h 53"/>
                <a:gd name="T22" fmla="*/ 78 w 113"/>
                <a:gd name="T23" fmla="*/ 40 h 53"/>
                <a:gd name="T24" fmla="*/ 51 w 113"/>
                <a:gd name="T25" fmla="*/ 46 h 53"/>
                <a:gd name="T26" fmla="*/ 35 w 113"/>
                <a:gd name="T27" fmla="*/ 49 h 53"/>
                <a:gd name="T28" fmla="*/ 31 w 113"/>
                <a:gd name="T29" fmla="*/ 47 h 53"/>
                <a:gd name="T30" fmla="*/ 25 w 113"/>
                <a:gd name="T31" fmla="*/ 49 h 53"/>
                <a:gd name="T32" fmla="*/ 16 w 113"/>
                <a:gd name="T33" fmla="*/ 44 h 53"/>
                <a:gd name="T34" fmla="*/ 15 w 113"/>
                <a:gd name="T35" fmla="*/ 39 h 53"/>
                <a:gd name="T36" fmla="*/ 12 w 113"/>
                <a:gd name="T37" fmla="*/ 33 h 53"/>
                <a:gd name="T38" fmla="*/ 14 w 113"/>
                <a:gd name="T39" fmla="*/ 27 h 53"/>
                <a:gd name="T40" fmla="*/ 6 w 113"/>
                <a:gd name="T41" fmla="*/ 18 h 53"/>
                <a:gd name="T42" fmla="*/ 27 w 113"/>
                <a:gd name="T43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3" h="53">
                  <a:moveTo>
                    <a:pt x="27" y="12"/>
                  </a:moveTo>
                  <a:cubicBezTo>
                    <a:pt x="35" y="8"/>
                    <a:pt x="45" y="4"/>
                    <a:pt x="52" y="10"/>
                  </a:cubicBezTo>
                  <a:cubicBezTo>
                    <a:pt x="53" y="11"/>
                    <a:pt x="55" y="12"/>
                    <a:pt x="57" y="13"/>
                  </a:cubicBezTo>
                  <a:cubicBezTo>
                    <a:pt x="59" y="13"/>
                    <a:pt x="60" y="12"/>
                    <a:pt x="62" y="11"/>
                  </a:cubicBezTo>
                  <a:cubicBezTo>
                    <a:pt x="66" y="9"/>
                    <a:pt x="71" y="9"/>
                    <a:pt x="75" y="11"/>
                  </a:cubicBezTo>
                  <a:cubicBezTo>
                    <a:pt x="76" y="11"/>
                    <a:pt x="77" y="12"/>
                    <a:pt x="78" y="12"/>
                  </a:cubicBezTo>
                  <a:cubicBezTo>
                    <a:pt x="80" y="12"/>
                    <a:pt x="81" y="12"/>
                    <a:pt x="82" y="11"/>
                  </a:cubicBezTo>
                  <a:cubicBezTo>
                    <a:pt x="90" y="8"/>
                    <a:pt x="99" y="10"/>
                    <a:pt x="106" y="15"/>
                  </a:cubicBezTo>
                  <a:cubicBezTo>
                    <a:pt x="108" y="16"/>
                    <a:pt x="110" y="18"/>
                    <a:pt x="111" y="21"/>
                  </a:cubicBezTo>
                  <a:cubicBezTo>
                    <a:pt x="113" y="25"/>
                    <a:pt x="112" y="31"/>
                    <a:pt x="109" y="35"/>
                  </a:cubicBezTo>
                  <a:cubicBezTo>
                    <a:pt x="106" y="40"/>
                    <a:pt x="100" y="44"/>
                    <a:pt x="94" y="45"/>
                  </a:cubicBezTo>
                  <a:cubicBezTo>
                    <a:pt x="88" y="46"/>
                    <a:pt x="82" y="45"/>
                    <a:pt x="78" y="40"/>
                  </a:cubicBezTo>
                  <a:cubicBezTo>
                    <a:pt x="73" y="49"/>
                    <a:pt x="59" y="52"/>
                    <a:pt x="51" y="46"/>
                  </a:cubicBezTo>
                  <a:cubicBezTo>
                    <a:pt x="47" y="51"/>
                    <a:pt x="40" y="53"/>
                    <a:pt x="35" y="49"/>
                  </a:cubicBezTo>
                  <a:cubicBezTo>
                    <a:pt x="34" y="48"/>
                    <a:pt x="33" y="47"/>
                    <a:pt x="31" y="47"/>
                  </a:cubicBezTo>
                  <a:cubicBezTo>
                    <a:pt x="29" y="46"/>
                    <a:pt x="27" y="48"/>
                    <a:pt x="25" y="49"/>
                  </a:cubicBezTo>
                  <a:cubicBezTo>
                    <a:pt x="22" y="50"/>
                    <a:pt x="17" y="48"/>
                    <a:pt x="16" y="44"/>
                  </a:cubicBezTo>
                  <a:cubicBezTo>
                    <a:pt x="16" y="42"/>
                    <a:pt x="16" y="41"/>
                    <a:pt x="15" y="39"/>
                  </a:cubicBezTo>
                  <a:cubicBezTo>
                    <a:pt x="14" y="37"/>
                    <a:pt x="13" y="35"/>
                    <a:pt x="12" y="33"/>
                  </a:cubicBezTo>
                  <a:cubicBezTo>
                    <a:pt x="11" y="31"/>
                    <a:pt x="11" y="28"/>
                    <a:pt x="14" y="27"/>
                  </a:cubicBezTo>
                  <a:cubicBezTo>
                    <a:pt x="11" y="24"/>
                    <a:pt x="8" y="22"/>
                    <a:pt x="6" y="18"/>
                  </a:cubicBezTo>
                  <a:cubicBezTo>
                    <a:pt x="0" y="8"/>
                    <a:pt x="22" y="0"/>
                    <a:pt x="27" y="12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8" name="iSlïďè"/>
            <p:cNvSpPr/>
            <p:nvPr/>
          </p:nvSpPr>
          <p:spPr bwMode="auto">
            <a:xfrm>
              <a:off x="4918076" y="4656139"/>
              <a:ext cx="73025" cy="69850"/>
            </a:xfrm>
            <a:custGeom>
              <a:avLst/>
              <a:gdLst>
                <a:gd name="T0" fmla="*/ 23 w 46"/>
                <a:gd name="T1" fmla="*/ 0 h 44"/>
                <a:gd name="T2" fmla="*/ 29 w 46"/>
                <a:gd name="T3" fmla="*/ 12 h 44"/>
                <a:gd name="T4" fmla="*/ 46 w 46"/>
                <a:gd name="T5" fmla="*/ 17 h 44"/>
                <a:gd name="T6" fmla="*/ 34 w 46"/>
                <a:gd name="T7" fmla="*/ 27 h 44"/>
                <a:gd name="T8" fmla="*/ 38 w 46"/>
                <a:gd name="T9" fmla="*/ 44 h 44"/>
                <a:gd name="T10" fmla="*/ 23 w 46"/>
                <a:gd name="T11" fmla="*/ 35 h 44"/>
                <a:gd name="T12" fmla="*/ 9 w 46"/>
                <a:gd name="T13" fmla="*/ 44 h 44"/>
                <a:gd name="T14" fmla="*/ 11 w 46"/>
                <a:gd name="T15" fmla="*/ 27 h 44"/>
                <a:gd name="T16" fmla="*/ 0 w 46"/>
                <a:gd name="T17" fmla="*/ 17 h 44"/>
                <a:gd name="T18" fmla="*/ 15 w 46"/>
                <a:gd name="T19" fmla="*/ 12 h 44"/>
                <a:gd name="T20" fmla="*/ 23 w 46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4">
                  <a:moveTo>
                    <a:pt x="23" y="0"/>
                  </a:moveTo>
                  <a:lnTo>
                    <a:pt x="29" y="12"/>
                  </a:lnTo>
                  <a:lnTo>
                    <a:pt x="46" y="17"/>
                  </a:lnTo>
                  <a:lnTo>
                    <a:pt x="34" y="27"/>
                  </a:lnTo>
                  <a:lnTo>
                    <a:pt x="38" y="44"/>
                  </a:lnTo>
                  <a:lnTo>
                    <a:pt x="23" y="35"/>
                  </a:lnTo>
                  <a:lnTo>
                    <a:pt x="9" y="44"/>
                  </a:lnTo>
                  <a:lnTo>
                    <a:pt x="11" y="27"/>
                  </a:lnTo>
                  <a:lnTo>
                    <a:pt x="0" y="17"/>
                  </a:lnTo>
                  <a:lnTo>
                    <a:pt x="15" y="1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F9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9" name="îṣḻiḑé"/>
            <p:cNvSpPr/>
            <p:nvPr/>
          </p:nvSpPr>
          <p:spPr bwMode="auto">
            <a:xfrm>
              <a:off x="7408863" y="2640014"/>
              <a:ext cx="134938" cy="138113"/>
            </a:xfrm>
            <a:prstGeom prst="ellipse">
              <a:avLst/>
            </a:prstGeom>
            <a:solidFill>
              <a:srgbClr val="C6DA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0" name="íşlíḋe"/>
            <p:cNvSpPr/>
            <p:nvPr/>
          </p:nvSpPr>
          <p:spPr bwMode="auto">
            <a:xfrm>
              <a:off x="5703888" y="4827589"/>
              <a:ext cx="442913" cy="938213"/>
            </a:xfrm>
            <a:custGeom>
              <a:avLst/>
              <a:gdLst>
                <a:gd name="T0" fmla="*/ 134 w 134"/>
                <a:gd name="T1" fmla="*/ 20 h 285"/>
                <a:gd name="T2" fmla="*/ 134 w 134"/>
                <a:gd name="T3" fmla="*/ 265 h 285"/>
                <a:gd name="T4" fmla="*/ 132 w 134"/>
                <a:gd name="T5" fmla="*/ 272 h 285"/>
                <a:gd name="T6" fmla="*/ 126 w 134"/>
                <a:gd name="T7" fmla="*/ 280 h 285"/>
                <a:gd name="T8" fmla="*/ 126 w 134"/>
                <a:gd name="T9" fmla="*/ 280 h 285"/>
                <a:gd name="T10" fmla="*/ 114 w 134"/>
                <a:gd name="T11" fmla="*/ 285 h 285"/>
                <a:gd name="T12" fmla="*/ 19 w 134"/>
                <a:gd name="T13" fmla="*/ 285 h 285"/>
                <a:gd name="T14" fmla="*/ 0 w 134"/>
                <a:gd name="T15" fmla="*/ 265 h 285"/>
                <a:gd name="T16" fmla="*/ 0 w 134"/>
                <a:gd name="T17" fmla="*/ 20 h 285"/>
                <a:gd name="T18" fmla="*/ 19 w 134"/>
                <a:gd name="T19" fmla="*/ 0 h 285"/>
                <a:gd name="T20" fmla="*/ 114 w 134"/>
                <a:gd name="T21" fmla="*/ 0 h 285"/>
                <a:gd name="T22" fmla="*/ 134 w 134"/>
                <a:gd name="T23" fmla="*/ 2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285">
                  <a:moveTo>
                    <a:pt x="134" y="20"/>
                  </a:moveTo>
                  <a:cubicBezTo>
                    <a:pt x="134" y="265"/>
                    <a:pt x="134" y="265"/>
                    <a:pt x="134" y="265"/>
                  </a:cubicBezTo>
                  <a:cubicBezTo>
                    <a:pt x="134" y="268"/>
                    <a:pt x="133" y="270"/>
                    <a:pt x="132" y="272"/>
                  </a:cubicBezTo>
                  <a:cubicBezTo>
                    <a:pt x="131" y="276"/>
                    <a:pt x="129" y="278"/>
                    <a:pt x="126" y="280"/>
                  </a:cubicBezTo>
                  <a:cubicBezTo>
                    <a:pt x="126" y="280"/>
                    <a:pt x="126" y="280"/>
                    <a:pt x="126" y="280"/>
                  </a:cubicBezTo>
                  <a:cubicBezTo>
                    <a:pt x="123" y="283"/>
                    <a:pt x="119" y="285"/>
                    <a:pt x="114" y="285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8" y="285"/>
                    <a:pt x="0" y="276"/>
                    <a:pt x="0" y="26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25" y="0"/>
                    <a:pt x="134" y="9"/>
                    <a:pt x="134" y="20"/>
                  </a:cubicBezTo>
                  <a:close/>
                </a:path>
              </a:pathLst>
            </a:custGeom>
            <a:solidFill>
              <a:srgbClr val="BF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1" name="íṣlïḋê"/>
            <p:cNvSpPr/>
            <p:nvPr/>
          </p:nvSpPr>
          <p:spPr bwMode="auto">
            <a:xfrm>
              <a:off x="5730876" y="5121276"/>
              <a:ext cx="152400" cy="644525"/>
            </a:xfrm>
            <a:custGeom>
              <a:avLst/>
              <a:gdLst>
                <a:gd name="T0" fmla="*/ 39 w 46"/>
                <a:gd name="T1" fmla="*/ 196 h 196"/>
                <a:gd name="T2" fmla="*/ 29 w 46"/>
                <a:gd name="T3" fmla="*/ 196 h 196"/>
                <a:gd name="T4" fmla="*/ 34 w 46"/>
                <a:gd name="T5" fmla="*/ 107 h 196"/>
                <a:gd name="T6" fmla="*/ 5 w 46"/>
                <a:gd name="T7" fmla="*/ 6 h 196"/>
                <a:gd name="T8" fmla="*/ 14 w 46"/>
                <a:gd name="T9" fmla="*/ 6 h 196"/>
                <a:gd name="T10" fmla="*/ 28 w 46"/>
                <a:gd name="T11" fmla="*/ 60 h 196"/>
                <a:gd name="T12" fmla="*/ 43 w 46"/>
                <a:gd name="T13" fmla="*/ 107 h 196"/>
                <a:gd name="T14" fmla="*/ 39 w 46"/>
                <a:gd name="T1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96">
                  <a:moveTo>
                    <a:pt x="39" y="196"/>
                  </a:moveTo>
                  <a:cubicBezTo>
                    <a:pt x="29" y="196"/>
                    <a:pt x="29" y="196"/>
                    <a:pt x="29" y="196"/>
                  </a:cubicBezTo>
                  <a:cubicBezTo>
                    <a:pt x="31" y="166"/>
                    <a:pt x="37" y="137"/>
                    <a:pt x="34" y="107"/>
                  </a:cubicBezTo>
                  <a:cubicBezTo>
                    <a:pt x="30" y="72"/>
                    <a:pt x="0" y="42"/>
                    <a:pt x="5" y="6"/>
                  </a:cubicBezTo>
                  <a:cubicBezTo>
                    <a:pt x="6" y="0"/>
                    <a:pt x="15" y="0"/>
                    <a:pt x="14" y="6"/>
                  </a:cubicBezTo>
                  <a:cubicBezTo>
                    <a:pt x="12" y="26"/>
                    <a:pt x="20" y="43"/>
                    <a:pt x="28" y="60"/>
                  </a:cubicBezTo>
                  <a:cubicBezTo>
                    <a:pt x="36" y="75"/>
                    <a:pt x="42" y="90"/>
                    <a:pt x="43" y="107"/>
                  </a:cubicBezTo>
                  <a:cubicBezTo>
                    <a:pt x="46" y="137"/>
                    <a:pt x="40" y="166"/>
                    <a:pt x="39" y="196"/>
                  </a:cubicBezTo>
                  <a:close/>
                </a:path>
              </a:pathLst>
            </a:custGeom>
            <a:solidFill>
              <a:srgbClr val="9B3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2" name="iṩḻîḑè"/>
            <p:cNvSpPr/>
            <p:nvPr/>
          </p:nvSpPr>
          <p:spPr bwMode="auto">
            <a:xfrm>
              <a:off x="5926138" y="5146676"/>
              <a:ext cx="223838" cy="619125"/>
            </a:xfrm>
            <a:custGeom>
              <a:avLst/>
              <a:gdLst>
                <a:gd name="T0" fmla="*/ 63 w 68"/>
                <a:gd name="T1" fmla="*/ 11 h 188"/>
                <a:gd name="T2" fmla="*/ 35 w 68"/>
                <a:gd name="T3" fmla="*/ 97 h 188"/>
                <a:gd name="T4" fmla="*/ 14 w 68"/>
                <a:gd name="T5" fmla="*/ 188 h 188"/>
                <a:gd name="T6" fmla="*/ 5 w 68"/>
                <a:gd name="T7" fmla="*/ 188 h 188"/>
                <a:gd name="T8" fmla="*/ 25 w 68"/>
                <a:gd name="T9" fmla="*/ 97 h 188"/>
                <a:gd name="T10" fmla="*/ 57 w 68"/>
                <a:gd name="T11" fmla="*/ 4 h 188"/>
                <a:gd name="T12" fmla="*/ 63 w 68"/>
                <a:gd name="T13" fmla="*/ 1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188">
                  <a:moveTo>
                    <a:pt x="63" y="11"/>
                  </a:moveTo>
                  <a:cubicBezTo>
                    <a:pt x="40" y="32"/>
                    <a:pt x="43" y="69"/>
                    <a:pt x="35" y="97"/>
                  </a:cubicBezTo>
                  <a:cubicBezTo>
                    <a:pt x="26" y="125"/>
                    <a:pt x="8" y="157"/>
                    <a:pt x="14" y="188"/>
                  </a:cubicBezTo>
                  <a:cubicBezTo>
                    <a:pt x="5" y="188"/>
                    <a:pt x="5" y="188"/>
                    <a:pt x="5" y="188"/>
                  </a:cubicBezTo>
                  <a:cubicBezTo>
                    <a:pt x="0" y="157"/>
                    <a:pt x="15" y="127"/>
                    <a:pt x="25" y="97"/>
                  </a:cubicBezTo>
                  <a:cubicBezTo>
                    <a:pt x="35" y="67"/>
                    <a:pt x="31" y="28"/>
                    <a:pt x="57" y="4"/>
                  </a:cubicBezTo>
                  <a:cubicBezTo>
                    <a:pt x="61" y="0"/>
                    <a:pt x="68" y="7"/>
                    <a:pt x="63" y="11"/>
                  </a:cubicBezTo>
                  <a:close/>
                </a:path>
              </a:pathLst>
            </a:custGeom>
            <a:solidFill>
              <a:srgbClr val="9B3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3" name="íśļíḓê"/>
            <p:cNvSpPr/>
            <p:nvPr/>
          </p:nvSpPr>
          <p:spPr bwMode="auto">
            <a:xfrm>
              <a:off x="6061076" y="5480051"/>
              <a:ext cx="85725" cy="269875"/>
            </a:xfrm>
            <a:custGeom>
              <a:avLst/>
              <a:gdLst>
                <a:gd name="T0" fmla="*/ 26 w 26"/>
                <a:gd name="T1" fmla="*/ 13 h 82"/>
                <a:gd name="T2" fmla="*/ 24 w 26"/>
                <a:gd name="T3" fmla="*/ 74 h 82"/>
                <a:gd name="T4" fmla="*/ 18 w 26"/>
                <a:gd name="T5" fmla="*/ 82 h 82"/>
                <a:gd name="T6" fmla="*/ 25 w 26"/>
                <a:gd name="T7" fmla="*/ 0 h 82"/>
                <a:gd name="T8" fmla="*/ 26 w 26"/>
                <a:gd name="T9" fmla="*/ 0 h 82"/>
                <a:gd name="T10" fmla="*/ 26 w 26"/>
                <a:gd name="T11" fmla="*/ 1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82">
                  <a:moveTo>
                    <a:pt x="26" y="13"/>
                  </a:moveTo>
                  <a:cubicBezTo>
                    <a:pt x="12" y="31"/>
                    <a:pt x="12" y="56"/>
                    <a:pt x="24" y="74"/>
                  </a:cubicBezTo>
                  <a:cubicBezTo>
                    <a:pt x="23" y="78"/>
                    <a:pt x="21" y="80"/>
                    <a:pt x="18" y="82"/>
                  </a:cubicBezTo>
                  <a:cubicBezTo>
                    <a:pt x="0" y="58"/>
                    <a:pt x="2" y="21"/>
                    <a:pt x="25" y="0"/>
                  </a:cubicBezTo>
                  <a:cubicBezTo>
                    <a:pt x="25" y="0"/>
                    <a:pt x="25" y="0"/>
                    <a:pt x="26" y="0"/>
                  </a:cubicBezTo>
                  <a:lnTo>
                    <a:pt x="26" y="13"/>
                  </a:lnTo>
                  <a:close/>
                </a:path>
              </a:pathLst>
            </a:custGeom>
            <a:solidFill>
              <a:srgbClr val="9B3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4" name="ïṥḻíḑê"/>
            <p:cNvSpPr/>
            <p:nvPr/>
          </p:nvSpPr>
          <p:spPr bwMode="auto">
            <a:xfrm>
              <a:off x="5870576" y="5156201"/>
              <a:ext cx="138113" cy="274638"/>
            </a:xfrm>
            <a:custGeom>
              <a:avLst/>
              <a:gdLst>
                <a:gd name="T0" fmla="*/ 1 w 42"/>
                <a:gd name="T1" fmla="*/ 6 h 83"/>
                <a:gd name="T2" fmla="*/ 19 w 42"/>
                <a:gd name="T3" fmla="*/ 71 h 83"/>
                <a:gd name="T4" fmla="*/ 41 w 42"/>
                <a:gd name="T5" fmla="*/ 31 h 83"/>
                <a:gd name="T6" fmla="*/ 32 w 42"/>
                <a:gd name="T7" fmla="*/ 29 h 83"/>
                <a:gd name="T8" fmla="*/ 28 w 42"/>
                <a:gd name="T9" fmla="*/ 52 h 83"/>
                <a:gd name="T10" fmla="*/ 25 w 42"/>
                <a:gd name="T11" fmla="*/ 62 h 83"/>
                <a:gd name="T12" fmla="*/ 18 w 42"/>
                <a:gd name="T13" fmla="*/ 55 h 83"/>
                <a:gd name="T14" fmla="*/ 11 w 42"/>
                <a:gd name="T15" fmla="*/ 6 h 83"/>
                <a:gd name="T16" fmla="*/ 1 w 42"/>
                <a:gd name="T17" fmla="*/ 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83">
                  <a:moveTo>
                    <a:pt x="1" y="6"/>
                  </a:moveTo>
                  <a:cubicBezTo>
                    <a:pt x="0" y="27"/>
                    <a:pt x="0" y="58"/>
                    <a:pt x="19" y="71"/>
                  </a:cubicBezTo>
                  <a:cubicBezTo>
                    <a:pt x="38" y="83"/>
                    <a:pt x="40" y="40"/>
                    <a:pt x="41" y="31"/>
                  </a:cubicBezTo>
                  <a:cubicBezTo>
                    <a:pt x="42" y="25"/>
                    <a:pt x="33" y="23"/>
                    <a:pt x="32" y="29"/>
                  </a:cubicBezTo>
                  <a:cubicBezTo>
                    <a:pt x="31" y="37"/>
                    <a:pt x="29" y="44"/>
                    <a:pt x="28" y="52"/>
                  </a:cubicBezTo>
                  <a:cubicBezTo>
                    <a:pt x="27" y="54"/>
                    <a:pt x="27" y="61"/>
                    <a:pt x="25" y="62"/>
                  </a:cubicBezTo>
                  <a:cubicBezTo>
                    <a:pt x="22" y="63"/>
                    <a:pt x="19" y="58"/>
                    <a:pt x="18" y="55"/>
                  </a:cubicBezTo>
                  <a:cubicBezTo>
                    <a:pt x="9" y="40"/>
                    <a:pt x="10" y="22"/>
                    <a:pt x="11" y="6"/>
                  </a:cubicBezTo>
                  <a:cubicBezTo>
                    <a:pt x="11" y="0"/>
                    <a:pt x="2" y="0"/>
                    <a:pt x="1" y="6"/>
                  </a:cubicBezTo>
                  <a:close/>
                </a:path>
              </a:pathLst>
            </a:custGeom>
            <a:solidFill>
              <a:srgbClr val="9B3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5" name="íSlïdé"/>
            <p:cNvSpPr/>
            <p:nvPr/>
          </p:nvSpPr>
          <p:spPr bwMode="auto">
            <a:xfrm>
              <a:off x="4627563" y="2406651"/>
              <a:ext cx="2698750" cy="3063875"/>
            </a:xfrm>
            <a:custGeom>
              <a:avLst/>
              <a:gdLst>
                <a:gd name="T0" fmla="*/ 374 w 817"/>
                <a:gd name="T1" fmla="*/ 36 h 930"/>
                <a:gd name="T2" fmla="*/ 14 w 817"/>
                <a:gd name="T3" fmla="*/ 741 h 930"/>
                <a:gd name="T4" fmla="*/ 65 w 817"/>
                <a:gd name="T5" fmla="*/ 791 h 930"/>
                <a:gd name="T6" fmla="*/ 95 w 817"/>
                <a:gd name="T7" fmla="*/ 782 h 930"/>
                <a:gd name="T8" fmla="*/ 183 w 817"/>
                <a:gd name="T9" fmla="*/ 794 h 930"/>
                <a:gd name="T10" fmla="*/ 641 w 817"/>
                <a:gd name="T11" fmla="*/ 812 h 930"/>
                <a:gd name="T12" fmla="*/ 724 w 817"/>
                <a:gd name="T13" fmla="*/ 800 h 930"/>
                <a:gd name="T14" fmla="*/ 724 w 817"/>
                <a:gd name="T15" fmla="*/ 800 h 930"/>
                <a:gd name="T16" fmla="*/ 797 w 817"/>
                <a:gd name="T17" fmla="*/ 726 h 930"/>
                <a:gd name="T18" fmla="*/ 468 w 817"/>
                <a:gd name="T19" fmla="*/ 37 h 930"/>
                <a:gd name="T20" fmla="*/ 374 w 817"/>
                <a:gd name="T21" fmla="*/ 36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7" h="930">
                  <a:moveTo>
                    <a:pt x="374" y="36"/>
                  </a:moveTo>
                  <a:cubicBezTo>
                    <a:pt x="14" y="741"/>
                    <a:pt x="14" y="741"/>
                    <a:pt x="14" y="741"/>
                  </a:cubicBezTo>
                  <a:cubicBezTo>
                    <a:pt x="0" y="770"/>
                    <a:pt x="31" y="800"/>
                    <a:pt x="65" y="791"/>
                  </a:cubicBezTo>
                  <a:cubicBezTo>
                    <a:pt x="95" y="782"/>
                    <a:pt x="95" y="782"/>
                    <a:pt x="95" y="782"/>
                  </a:cubicBezTo>
                  <a:cubicBezTo>
                    <a:pt x="125" y="774"/>
                    <a:pt x="157" y="778"/>
                    <a:pt x="183" y="794"/>
                  </a:cubicBezTo>
                  <a:cubicBezTo>
                    <a:pt x="260" y="842"/>
                    <a:pt x="446" y="930"/>
                    <a:pt x="641" y="812"/>
                  </a:cubicBezTo>
                  <a:cubicBezTo>
                    <a:pt x="665" y="797"/>
                    <a:pt x="696" y="793"/>
                    <a:pt x="724" y="800"/>
                  </a:cubicBezTo>
                  <a:cubicBezTo>
                    <a:pt x="724" y="800"/>
                    <a:pt x="724" y="800"/>
                    <a:pt x="724" y="800"/>
                  </a:cubicBezTo>
                  <a:cubicBezTo>
                    <a:pt x="773" y="812"/>
                    <a:pt x="817" y="768"/>
                    <a:pt x="797" y="726"/>
                  </a:cubicBezTo>
                  <a:cubicBezTo>
                    <a:pt x="468" y="37"/>
                    <a:pt x="468" y="37"/>
                    <a:pt x="468" y="37"/>
                  </a:cubicBezTo>
                  <a:cubicBezTo>
                    <a:pt x="451" y="1"/>
                    <a:pt x="393" y="0"/>
                    <a:pt x="374" y="36"/>
                  </a:cubicBezTo>
                  <a:close/>
                </a:path>
              </a:pathLst>
            </a:custGeom>
            <a:solidFill>
              <a:srgbClr val="284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6" name="ïṧ1ïďê"/>
            <p:cNvSpPr/>
            <p:nvPr/>
          </p:nvSpPr>
          <p:spPr bwMode="auto">
            <a:xfrm>
              <a:off x="4826001" y="1928814"/>
              <a:ext cx="2319338" cy="2632075"/>
            </a:xfrm>
            <a:custGeom>
              <a:avLst/>
              <a:gdLst>
                <a:gd name="T0" fmla="*/ 322 w 702"/>
                <a:gd name="T1" fmla="*/ 31 h 799"/>
                <a:gd name="T2" fmla="*/ 13 w 702"/>
                <a:gd name="T3" fmla="*/ 636 h 799"/>
                <a:gd name="T4" fmla="*/ 56 w 702"/>
                <a:gd name="T5" fmla="*/ 679 h 799"/>
                <a:gd name="T6" fmla="*/ 83 w 702"/>
                <a:gd name="T7" fmla="*/ 672 h 799"/>
                <a:gd name="T8" fmla="*/ 158 w 702"/>
                <a:gd name="T9" fmla="*/ 682 h 799"/>
                <a:gd name="T10" fmla="*/ 551 w 702"/>
                <a:gd name="T11" fmla="*/ 697 h 799"/>
                <a:gd name="T12" fmla="*/ 622 w 702"/>
                <a:gd name="T13" fmla="*/ 687 h 799"/>
                <a:gd name="T14" fmla="*/ 622 w 702"/>
                <a:gd name="T15" fmla="*/ 687 h 799"/>
                <a:gd name="T16" fmla="*/ 685 w 702"/>
                <a:gd name="T17" fmla="*/ 624 h 799"/>
                <a:gd name="T18" fmla="*/ 402 w 702"/>
                <a:gd name="T19" fmla="*/ 32 h 799"/>
                <a:gd name="T20" fmla="*/ 322 w 702"/>
                <a:gd name="T21" fmla="*/ 31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2" h="799">
                  <a:moveTo>
                    <a:pt x="322" y="31"/>
                  </a:moveTo>
                  <a:cubicBezTo>
                    <a:pt x="13" y="636"/>
                    <a:pt x="13" y="636"/>
                    <a:pt x="13" y="636"/>
                  </a:cubicBezTo>
                  <a:cubicBezTo>
                    <a:pt x="0" y="661"/>
                    <a:pt x="27" y="687"/>
                    <a:pt x="56" y="679"/>
                  </a:cubicBezTo>
                  <a:cubicBezTo>
                    <a:pt x="83" y="672"/>
                    <a:pt x="83" y="672"/>
                    <a:pt x="83" y="672"/>
                  </a:cubicBezTo>
                  <a:cubicBezTo>
                    <a:pt x="108" y="665"/>
                    <a:pt x="136" y="668"/>
                    <a:pt x="158" y="682"/>
                  </a:cubicBezTo>
                  <a:cubicBezTo>
                    <a:pt x="224" y="723"/>
                    <a:pt x="383" y="799"/>
                    <a:pt x="551" y="697"/>
                  </a:cubicBezTo>
                  <a:cubicBezTo>
                    <a:pt x="572" y="685"/>
                    <a:pt x="598" y="681"/>
                    <a:pt x="622" y="687"/>
                  </a:cubicBezTo>
                  <a:cubicBezTo>
                    <a:pt x="622" y="687"/>
                    <a:pt x="622" y="687"/>
                    <a:pt x="622" y="687"/>
                  </a:cubicBezTo>
                  <a:cubicBezTo>
                    <a:pt x="665" y="697"/>
                    <a:pt x="702" y="660"/>
                    <a:pt x="685" y="624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388" y="1"/>
                    <a:pt x="338" y="0"/>
                    <a:pt x="322" y="31"/>
                  </a:cubicBezTo>
                  <a:close/>
                </a:path>
              </a:pathLst>
            </a:custGeom>
            <a:solidFill>
              <a:srgbClr val="33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7" name="í$ḷíḓè"/>
            <p:cNvSpPr/>
            <p:nvPr/>
          </p:nvSpPr>
          <p:spPr bwMode="auto">
            <a:xfrm>
              <a:off x="5064126" y="1509714"/>
              <a:ext cx="1819275" cy="2016125"/>
            </a:xfrm>
            <a:custGeom>
              <a:avLst/>
              <a:gdLst>
                <a:gd name="T0" fmla="*/ 538 w 551"/>
                <a:gd name="T1" fmla="*/ 475 h 612"/>
                <a:gd name="T2" fmla="*/ 316 w 551"/>
                <a:gd name="T3" fmla="*/ 9 h 612"/>
                <a:gd name="T4" fmla="*/ 309 w 551"/>
                <a:gd name="T5" fmla="*/ 0 h 612"/>
                <a:gd name="T6" fmla="*/ 259 w 551"/>
                <a:gd name="T7" fmla="*/ 0 h 612"/>
                <a:gd name="T8" fmla="*/ 253 w 551"/>
                <a:gd name="T9" fmla="*/ 8 h 612"/>
                <a:gd name="T10" fmla="*/ 10 w 551"/>
                <a:gd name="T11" fmla="*/ 484 h 612"/>
                <a:gd name="T12" fmla="*/ 44 w 551"/>
                <a:gd name="T13" fmla="*/ 518 h 612"/>
                <a:gd name="T14" fmla="*/ 64 w 551"/>
                <a:gd name="T15" fmla="*/ 512 h 612"/>
                <a:gd name="T16" fmla="*/ 123 w 551"/>
                <a:gd name="T17" fmla="*/ 520 h 612"/>
                <a:gd name="T18" fmla="*/ 433 w 551"/>
                <a:gd name="T19" fmla="*/ 532 h 612"/>
                <a:gd name="T20" fmla="*/ 489 w 551"/>
                <a:gd name="T21" fmla="*/ 524 h 612"/>
                <a:gd name="T22" fmla="*/ 538 w 551"/>
                <a:gd name="T23" fmla="*/ 475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1" h="612">
                  <a:moveTo>
                    <a:pt x="538" y="475"/>
                  </a:moveTo>
                  <a:cubicBezTo>
                    <a:pt x="316" y="9"/>
                    <a:pt x="316" y="9"/>
                    <a:pt x="316" y="9"/>
                  </a:cubicBezTo>
                  <a:cubicBezTo>
                    <a:pt x="314" y="5"/>
                    <a:pt x="312" y="2"/>
                    <a:pt x="309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56" y="2"/>
                    <a:pt x="254" y="5"/>
                    <a:pt x="253" y="8"/>
                  </a:cubicBezTo>
                  <a:cubicBezTo>
                    <a:pt x="10" y="484"/>
                    <a:pt x="10" y="484"/>
                    <a:pt x="10" y="484"/>
                  </a:cubicBezTo>
                  <a:cubicBezTo>
                    <a:pt x="0" y="504"/>
                    <a:pt x="21" y="525"/>
                    <a:pt x="44" y="518"/>
                  </a:cubicBezTo>
                  <a:cubicBezTo>
                    <a:pt x="64" y="512"/>
                    <a:pt x="64" y="512"/>
                    <a:pt x="64" y="512"/>
                  </a:cubicBezTo>
                  <a:cubicBezTo>
                    <a:pt x="84" y="507"/>
                    <a:pt x="106" y="510"/>
                    <a:pt x="123" y="520"/>
                  </a:cubicBezTo>
                  <a:cubicBezTo>
                    <a:pt x="175" y="553"/>
                    <a:pt x="301" y="612"/>
                    <a:pt x="433" y="532"/>
                  </a:cubicBezTo>
                  <a:cubicBezTo>
                    <a:pt x="449" y="523"/>
                    <a:pt x="470" y="520"/>
                    <a:pt x="489" y="524"/>
                  </a:cubicBezTo>
                  <a:cubicBezTo>
                    <a:pt x="522" y="532"/>
                    <a:pt x="551" y="503"/>
                    <a:pt x="538" y="475"/>
                  </a:cubicBezTo>
                  <a:close/>
                </a:path>
              </a:pathLst>
            </a:custGeom>
            <a:solidFill>
              <a:srgbClr val="3E5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8" name="íş1íḓè"/>
            <p:cNvSpPr/>
            <p:nvPr/>
          </p:nvSpPr>
          <p:spPr bwMode="auto">
            <a:xfrm>
              <a:off x="5529263" y="3197226"/>
              <a:ext cx="171450" cy="171450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9" name="iSlíḑé"/>
            <p:cNvSpPr/>
            <p:nvPr/>
          </p:nvSpPr>
          <p:spPr bwMode="auto">
            <a:xfrm>
              <a:off x="6553201" y="4089401"/>
              <a:ext cx="168275" cy="168275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0" name="íS1íḑe"/>
            <p:cNvSpPr/>
            <p:nvPr/>
          </p:nvSpPr>
          <p:spPr bwMode="auto">
            <a:xfrm>
              <a:off x="5251451" y="4497389"/>
              <a:ext cx="185738" cy="185738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1" name="ïsľiďê"/>
            <p:cNvSpPr/>
            <p:nvPr/>
          </p:nvSpPr>
          <p:spPr bwMode="auto">
            <a:xfrm>
              <a:off x="6219826" y="2435226"/>
              <a:ext cx="192088" cy="192088"/>
            </a:xfrm>
            <a:prstGeom prst="ellipse">
              <a:avLst/>
            </a:prstGeom>
            <a:solidFill>
              <a:srgbClr val="FE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2" name="íṥľîdè"/>
            <p:cNvSpPr/>
            <p:nvPr/>
          </p:nvSpPr>
          <p:spPr bwMode="auto">
            <a:xfrm>
              <a:off x="5186363" y="3614739"/>
              <a:ext cx="207963" cy="204788"/>
            </a:xfrm>
            <a:prstGeom prst="ellipse">
              <a:avLst/>
            </a:prstGeom>
            <a:solidFill>
              <a:srgbClr val="FE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3" name="ïṩḷîďé"/>
            <p:cNvSpPr/>
            <p:nvPr/>
          </p:nvSpPr>
          <p:spPr bwMode="auto">
            <a:xfrm>
              <a:off x="6315076" y="3595689"/>
              <a:ext cx="176213" cy="171450"/>
            </a:xfrm>
            <a:prstGeom prst="ellipse">
              <a:avLst/>
            </a:prstGeom>
            <a:solidFill>
              <a:srgbClr val="FE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4" name="ïSlïďe"/>
            <p:cNvSpPr/>
            <p:nvPr/>
          </p:nvSpPr>
          <p:spPr bwMode="auto">
            <a:xfrm>
              <a:off x="6323013" y="4778376"/>
              <a:ext cx="193675" cy="193675"/>
            </a:xfrm>
            <a:prstGeom prst="ellipse">
              <a:avLst/>
            </a:prstGeom>
            <a:solidFill>
              <a:srgbClr val="FE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5" name="íṩlíḑê"/>
            <p:cNvSpPr/>
            <p:nvPr/>
          </p:nvSpPr>
          <p:spPr bwMode="auto">
            <a:xfrm>
              <a:off x="5734051" y="2162176"/>
              <a:ext cx="125413" cy="125413"/>
            </a:xfrm>
            <a:prstGeom prst="ellipse">
              <a:avLst/>
            </a:prstGeom>
            <a:solidFill>
              <a:srgbClr val="80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6" name="ïšḷîḑé"/>
            <p:cNvSpPr/>
            <p:nvPr/>
          </p:nvSpPr>
          <p:spPr bwMode="auto">
            <a:xfrm>
              <a:off x="5773738" y="3898901"/>
              <a:ext cx="152400" cy="150813"/>
            </a:xfrm>
            <a:prstGeom prst="ellipse">
              <a:avLst/>
            </a:prstGeom>
            <a:solidFill>
              <a:srgbClr val="80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7" name="i$1íďe"/>
            <p:cNvSpPr/>
            <p:nvPr/>
          </p:nvSpPr>
          <p:spPr bwMode="auto">
            <a:xfrm>
              <a:off x="5797551" y="4778376"/>
              <a:ext cx="61913" cy="61913"/>
            </a:xfrm>
            <a:prstGeom prst="ellipse">
              <a:avLst/>
            </a:prstGeom>
            <a:solidFill>
              <a:srgbClr val="80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8" name="ïṩḻïḍe"/>
            <p:cNvSpPr/>
            <p:nvPr/>
          </p:nvSpPr>
          <p:spPr bwMode="auto">
            <a:xfrm>
              <a:off x="5549901" y="2455864"/>
              <a:ext cx="233363" cy="223838"/>
            </a:xfrm>
            <a:custGeom>
              <a:avLst/>
              <a:gdLst>
                <a:gd name="T0" fmla="*/ 73 w 147"/>
                <a:gd name="T1" fmla="*/ 0 h 141"/>
                <a:gd name="T2" fmla="*/ 95 w 147"/>
                <a:gd name="T3" fmla="*/ 47 h 141"/>
                <a:gd name="T4" fmla="*/ 147 w 147"/>
                <a:gd name="T5" fmla="*/ 54 h 141"/>
                <a:gd name="T6" fmla="*/ 110 w 147"/>
                <a:gd name="T7" fmla="*/ 91 h 141"/>
                <a:gd name="T8" fmla="*/ 120 w 147"/>
                <a:gd name="T9" fmla="*/ 141 h 141"/>
                <a:gd name="T10" fmla="*/ 73 w 147"/>
                <a:gd name="T11" fmla="*/ 118 h 141"/>
                <a:gd name="T12" fmla="*/ 27 w 147"/>
                <a:gd name="T13" fmla="*/ 141 h 141"/>
                <a:gd name="T14" fmla="*/ 35 w 147"/>
                <a:gd name="T15" fmla="*/ 91 h 141"/>
                <a:gd name="T16" fmla="*/ 0 w 147"/>
                <a:gd name="T17" fmla="*/ 54 h 141"/>
                <a:gd name="T18" fmla="*/ 50 w 147"/>
                <a:gd name="T19" fmla="*/ 47 h 141"/>
                <a:gd name="T20" fmla="*/ 73 w 147"/>
                <a:gd name="T2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41">
                  <a:moveTo>
                    <a:pt x="73" y="0"/>
                  </a:moveTo>
                  <a:lnTo>
                    <a:pt x="95" y="47"/>
                  </a:lnTo>
                  <a:lnTo>
                    <a:pt x="147" y="54"/>
                  </a:lnTo>
                  <a:lnTo>
                    <a:pt x="110" y="91"/>
                  </a:lnTo>
                  <a:lnTo>
                    <a:pt x="120" y="141"/>
                  </a:lnTo>
                  <a:lnTo>
                    <a:pt x="73" y="118"/>
                  </a:lnTo>
                  <a:lnTo>
                    <a:pt x="27" y="141"/>
                  </a:lnTo>
                  <a:lnTo>
                    <a:pt x="35" y="91"/>
                  </a:lnTo>
                  <a:lnTo>
                    <a:pt x="0" y="54"/>
                  </a:lnTo>
                  <a:lnTo>
                    <a:pt x="50" y="47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DF9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9" name="ïŝ1îḑè"/>
            <p:cNvSpPr/>
            <p:nvPr/>
          </p:nvSpPr>
          <p:spPr bwMode="auto">
            <a:xfrm>
              <a:off x="6623051" y="4425951"/>
              <a:ext cx="244475" cy="230188"/>
            </a:xfrm>
            <a:custGeom>
              <a:avLst/>
              <a:gdLst>
                <a:gd name="T0" fmla="*/ 77 w 154"/>
                <a:gd name="T1" fmla="*/ 0 h 145"/>
                <a:gd name="T2" fmla="*/ 100 w 154"/>
                <a:gd name="T3" fmla="*/ 47 h 145"/>
                <a:gd name="T4" fmla="*/ 154 w 154"/>
                <a:gd name="T5" fmla="*/ 56 h 145"/>
                <a:gd name="T6" fmla="*/ 116 w 154"/>
                <a:gd name="T7" fmla="*/ 93 h 145"/>
                <a:gd name="T8" fmla="*/ 125 w 154"/>
                <a:gd name="T9" fmla="*/ 145 h 145"/>
                <a:gd name="T10" fmla="*/ 77 w 154"/>
                <a:gd name="T11" fmla="*/ 120 h 145"/>
                <a:gd name="T12" fmla="*/ 29 w 154"/>
                <a:gd name="T13" fmla="*/ 145 h 145"/>
                <a:gd name="T14" fmla="*/ 37 w 154"/>
                <a:gd name="T15" fmla="*/ 93 h 145"/>
                <a:gd name="T16" fmla="*/ 0 w 154"/>
                <a:gd name="T17" fmla="*/ 56 h 145"/>
                <a:gd name="T18" fmla="*/ 54 w 154"/>
                <a:gd name="T19" fmla="*/ 47 h 145"/>
                <a:gd name="T20" fmla="*/ 77 w 154"/>
                <a:gd name="T2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145">
                  <a:moveTo>
                    <a:pt x="77" y="0"/>
                  </a:moveTo>
                  <a:lnTo>
                    <a:pt x="100" y="47"/>
                  </a:lnTo>
                  <a:lnTo>
                    <a:pt x="154" y="56"/>
                  </a:lnTo>
                  <a:lnTo>
                    <a:pt x="116" y="93"/>
                  </a:lnTo>
                  <a:lnTo>
                    <a:pt x="125" y="145"/>
                  </a:lnTo>
                  <a:lnTo>
                    <a:pt x="77" y="120"/>
                  </a:lnTo>
                  <a:lnTo>
                    <a:pt x="29" y="145"/>
                  </a:lnTo>
                  <a:lnTo>
                    <a:pt x="37" y="93"/>
                  </a:lnTo>
                  <a:lnTo>
                    <a:pt x="0" y="56"/>
                  </a:lnTo>
                  <a:lnTo>
                    <a:pt x="54" y="47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DF9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0" name="ïṧlíḓè"/>
            <p:cNvSpPr/>
            <p:nvPr/>
          </p:nvSpPr>
          <p:spPr bwMode="auto">
            <a:xfrm>
              <a:off x="5978526" y="3314701"/>
              <a:ext cx="119063" cy="112713"/>
            </a:xfrm>
            <a:custGeom>
              <a:avLst/>
              <a:gdLst>
                <a:gd name="T0" fmla="*/ 38 w 75"/>
                <a:gd name="T1" fmla="*/ 0 h 71"/>
                <a:gd name="T2" fmla="*/ 50 w 75"/>
                <a:gd name="T3" fmla="*/ 23 h 71"/>
                <a:gd name="T4" fmla="*/ 75 w 75"/>
                <a:gd name="T5" fmla="*/ 27 h 71"/>
                <a:gd name="T6" fmla="*/ 56 w 75"/>
                <a:gd name="T7" fmla="*/ 46 h 71"/>
                <a:gd name="T8" fmla="*/ 63 w 75"/>
                <a:gd name="T9" fmla="*/ 71 h 71"/>
                <a:gd name="T10" fmla="*/ 38 w 75"/>
                <a:gd name="T11" fmla="*/ 58 h 71"/>
                <a:gd name="T12" fmla="*/ 15 w 75"/>
                <a:gd name="T13" fmla="*/ 71 h 71"/>
                <a:gd name="T14" fmla="*/ 19 w 75"/>
                <a:gd name="T15" fmla="*/ 46 h 71"/>
                <a:gd name="T16" fmla="*/ 0 w 75"/>
                <a:gd name="T17" fmla="*/ 27 h 71"/>
                <a:gd name="T18" fmla="*/ 27 w 75"/>
                <a:gd name="T19" fmla="*/ 23 h 71"/>
                <a:gd name="T20" fmla="*/ 38 w 75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71">
                  <a:moveTo>
                    <a:pt x="38" y="0"/>
                  </a:moveTo>
                  <a:lnTo>
                    <a:pt x="50" y="23"/>
                  </a:lnTo>
                  <a:lnTo>
                    <a:pt x="75" y="27"/>
                  </a:lnTo>
                  <a:lnTo>
                    <a:pt x="56" y="46"/>
                  </a:lnTo>
                  <a:lnTo>
                    <a:pt x="63" y="71"/>
                  </a:lnTo>
                  <a:lnTo>
                    <a:pt x="38" y="58"/>
                  </a:lnTo>
                  <a:lnTo>
                    <a:pt x="15" y="71"/>
                  </a:lnTo>
                  <a:lnTo>
                    <a:pt x="19" y="46"/>
                  </a:lnTo>
                  <a:lnTo>
                    <a:pt x="0" y="27"/>
                  </a:lnTo>
                  <a:lnTo>
                    <a:pt x="27" y="2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DF9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1" name="íS1íḓe"/>
            <p:cNvSpPr/>
            <p:nvPr/>
          </p:nvSpPr>
          <p:spPr bwMode="auto">
            <a:xfrm>
              <a:off x="6051551" y="1971676"/>
              <a:ext cx="188913" cy="177800"/>
            </a:xfrm>
            <a:custGeom>
              <a:avLst/>
              <a:gdLst>
                <a:gd name="T0" fmla="*/ 60 w 119"/>
                <a:gd name="T1" fmla="*/ 0 h 112"/>
                <a:gd name="T2" fmla="*/ 77 w 119"/>
                <a:gd name="T3" fmla="*/ 37 h 112"/>
                <a:gd name="T4" fmla="*/ 119 w 119"/>
                <a:gd name="T5" fmla="*/ 43 h 112"/>
                <a:gd name="T6" fmla="*/ 89 w 119"/>
                <a:gd name="T7" fmla="*/ 70 h 112"/>
                <a:gd name="T8" fmla="*/ 96 w 119"/>
                <a:gd name="T9" fmla="*/ 112 h 112"/>
                <a:gd name="T10" fmla="*/ 60 w 119"/>
                <a:gd name="T11" fmla="*/ 93 h 112"/>
                <a:gd name="T12" fmla="*/ 23 w 119"/>
                <a:gd name="T13" fmla="*/ 112 h 112"/>
                <a:gd name="T14" fmla="*/ 31 w 119"/>
                <a:gd name="T15" fmla="*/ 70 h 112"/>
                <a:gd name="T16" fmla="*/ 0 w 119"/>
                <a:gd name="T17" fmla="*/ 43 h 112"/>
                <a:gd name="T18" fmla="*/ 42 w 119"/>
                <a:gd name="T19" fmla="*/ 37 h 112"/>
                <a:gd name="T20" fmla="*/ 60 w 119"/>
                <a:gd name="T2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" h="112">
                  <a:moveTo>
                    <a:pt x="60" y="0"/>
                  </a:moveTo>
                  <a:lnTo>
                    <a:pt x="77" y="37"/>
                  </a:lnTo>
                  <a:lnTo>
                    <a:pt x="119" y="43"/>
                  </a:lnTo>
                  <a:lnTo>
                    <a:pt x="89" y="70"/>
                  </a:lnTo>
                  <a:lnTo>
                    <a:pt x="96" y="112"/>
                  </a:lnTo>
                  <a:lnTo>
                    <a:pt x="60" y="93"/>
                  </a:lnTo>
                  <a:lnTo>
                    <a:pt x="23" y="112"/>
                  </a:lnTo>
                  <a:lnTo>
                    <a:pt x="31" y="70"/>
                  </a:lnTo>
                  <a:lnTo>
                    <a:pt x="0" y="43"/>
                  </a:lnTo>
                  <a:lnTo>
                    <a:pt x="42" y="3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DF9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2" name="îṡḻiḑé"/>
            <p:cNvSpPr/>
            <p:nvPr/>
          </p:nvSpPr>
          <p:spPr bwMode="auto">
            <a:xfrm>
              <a:off x="5430838" y="4144964"/>
              <a:ext cx="104775" cy="100013"/>
            </a:xfrm>
            <a:custGeom>
              <a:avLst/>
              <a:gdLst>
                <a:gd name="T0" fmla="*/ 33 w 66"/>
                <a:gd name="T1" fmla="*/ 0 h 63"/>
                <a:gd name="T2" fmla="*/ 43 w 66"/>
                <a:gd name="T3" fmla="*/ 21 h 63"/>
                <a:gd name="T4" fmla="*/ 66 w 66"/>
                <a:gd name="T5" fmla="*/ 23 h 63"/>
                <a:gd name="T6" fmla="*/ 50 w 66"/>
                <a:gd name="T7" fmla="*/ 40 h 63"/>
                <a:gd name="T8" fmla="*/ 54 w 66"/>
                <a:gd name="T9" fmla="*/ 63 h 63"/>
                <a:gd name="T10" fmla="*/ 33 w 66"/>
                <a:gd name="T11" fmla="*/ 52 h 63"/>
                <a:gd name="T12" fmla="*/ 12 w 66"/>
                <a:gd name="T13" fmla="*/ 63 h 63"/>
                <a:gd name="T14" fmla="*/ 16 w 66"/>
                <a:gd name="T15" fmla="*/ 40 h 63"/>
                <a:gd name="T16" fmla="*/ 0 w 66"/>
                <a:gd name="T17" fmla="*/ 23 h 63"/>
                <a:gd name="T18" fmla="*/ 23 w 66"/>
                <a:gd name="T19" fmla="*/ 21 h 63"/>
                <a:gd name="T20" fmla="*/ 33 w 66"/>
                <a:gd name="T2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63">
                  <a:moveTo>
                    <a:pt x="33" y="0"/>
                  </a:moveTo>
                  <a:lnTo>
                    <a:pt x="43" y="21"/>
                  </a:lnTo>
                  <a:lnTo>
                    <a:pt x="66" y="23"/>
                  </a:lnTo>
                  <a:lnTo>
                    <a:pt x="50" y="40"/>
                  </a:lnTo>
                  <a:lnTo>
                    <a:pt x="54" y="63"/>
                  </a:lnTo>
                  <a:lnTo>
                    <a:pt x="33" y="52"/>
                  </a:lnTo>
                  <a:lnTo>
                    <a:pt x="12" y="63"/>
                  </a:lnTo>
                  <a:lnTo>
                    <a:pt x="16" y="40"/>
                  </a:lnTo>
                  <a:lnTo>
                    <a:pt x="0" y="23"/>
                  </a:lnTo>
                  <a:lnTo>
                    <a:pt x="23" y="2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DF9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3" name="íṥ1idè"/>
            <p:cNvSpPr/>
            <p:nvPr/>
          </p:nvSpPr>
          <p:spPr bwMode="auto">
            <a:xfrm>
              <a:off x="6192838" y="4264026"/>
              <a:ext cx="146050" cy="138113"/>
            </a:xfrm>
            <a:custGeom>
              <a:avLst/>
              <a:gdLst>
                <a:gd name="T0" fmla="*/ 46 w 92"/>
                <a:gd name="T1" fmla="*/ 0 h 87"/>
                <a:gd name="T2" fmla="*/ 61 w 92"/>
                <a:gd name="T3" fmla="*/ 29 h 87"/>
                <a:gd name="T4" fmla="*/ 92 w 92"/>
                <a:gd name="T5" fmla="*/ 33 h 87"/>
                <a:gd name="T6" fmla="*/ 69 w 92"/>
                <a:gd name="T7" fmla="*/ 56 h 87"/>
                <a:gd name="T8" fmla="*/ 75 w 92"/>
                <a:gd name="T9" fmla="*/ 87 h 87"/>
                <a:gd name="T10" fmla="*/ 46 w 92"/>
                <a:gd name="T11" fmla="*/ 73 h 87"/>
                <a:gd name="T12" fmla="*/ 19 w 92"/>
                <a:gd name="T13" fmla="*/ 87 h 87"/>
                <a:gd name="T14" fmla="*/ 23 w 92"/>
                <a:gd name="T15" fmla="*/ 56 h 87"/>
                <a:gd name="T16" fmla="*/ 0 w 92"/>
                <a:gd name="T17" fmla="*/ 33 h 87"/>
                <a:gd name="T18" fmla="*/ 34 w 92"/>
                <a:gd name="T19" fmla="*/ 29 h 87"/>
                <a:gd name="T20" fmla="*/ 46 w 92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87">
                  <a:moveTo>
                    <a:pt x="46" y="0"/>
                  </a:moveTo>
                  <a:lnTo>
                    <a:pt x="61" y="29"/>
                  </a:lnTo>
                  <a:lnTo>
                    <a:pt x="92" y="33"/>
                  </a:lnTo>
                  <a:lnTo>
                    <a:pt x="69" y="56"/>
                  </a:lnTo>
                  <a:lnTo>
                    <a:pt x="75" y="87"/>
                  </a:lnTo>
                  <a:lnTo>
                    <a:pt x="46" y="73"/>
                  </a:lnTo>
                  <a:lnTo>
                    <a:pt x="19" y="87"/>
                  </a:lnTo>
                  <a:lnTo>
                    <a:pt x="23" y="56"/>
                  </a:lnTo>
                  <a:lnTo>
                    <a:pt x="0" y="33"/>
                  </a:lnTo>
                  <a:lnTo>
                    <a:pt x="34" y="2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DF9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4" name="iṥḻiḍê"/>
            <p:cNvSpPr/>
            <p:nvPr/>
          </p:nvSpPr>
          <p:spPr bwMode="auto">
            <a:xfrm>
              <a:off x="5492751" y="4818064"/>
              <a:ext cx="109538" cy="101600"/>
            </a:xfrm>
            <a:custGeom>
              <a:avLst/>
              <a:gdLst>
                <a:gd name="T0" fmla="*/ 36 w 69"/>
                <a:gd name="T1" fmla="*/ 0 h 64"/>
                <a:gd name="T2" fmla="*/ 46 w 69"/>
                <a:gd name="T3" fmla="*/ 20 h 64"/>
                <a:gd name="T4" fmla="*/ 69 w 69"/>
                <a:gd name="T5" fmla="*/ 25 h 64"/>
                <a:gd name="T6" fmla="*/ 52 w 69"/>
                <a:gd name="T7" fmla="*/ 41 h 64"/>
                <a:gd name="T8" fmla="*/ 56 w 69"/>
                <a:gd name="T9" fmla="*/ 64 h 64"/>
                <a:gd name="T10" fmla="*/ 36 w 69"/>
                <a:gd name="T11" fmla="*/ 54 h 64"/>
                <a:gd name="T12" fmla="*/ 13 w 69"/>
                <a:gd name="T13" fmla="*/ 64 h 64"/>
                <a:gd name="T14" fmla="*/ 17 w 69"/>
                <a:gd name="T15" fmla="*/ 41 h 64"/>
                <a:gd name="T16" fmla="*/ 0 w 69"/>
                <a:gd name="T17" fmla="*/ 25 h 64"/>
                <a:gd name="T18" fmla="*/ 23 w 69"/>
                <a:gd name="T19" fmla="*/ 20 h 64"/>
                <a:gd name="T20" fmla="*/ 36 w 69"/>
                <a:gd name="T2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64">
                  <a:moveTo>
                    <a:pt x="36" y="0"/>
                  </a:moveTo>
                  <a:lnTo>
                    <a:pt x="46" y="20"/>
                  </a:lnTo>
                  <a:lnTo>
                    <a:pt x="69" y="25"/>
                  </a:lnTo>
                  <a:lnTo>
                    <a:pt x="52" y="41"/>
                  </a:lnTo>
                  <a:lnTo>
                    <a:pt x="56" y="64"/>
                  </a:lnTo>
                  <a:lnTo>
                    <a:pt x="36" y="54"/>
                  </a:lnTo>
                  <a:lnTo>
                    <a:pt x="13" y="64"/>
                  </a:lnTo>
                  <a:lnTo>
                    <a:pt x="17" y="41"/>
                  </a:lnTo>
                  <a:lnTo>
                    <a:pt x="0" y="25"/>
                  </a:lnTo>
                  <a:lnTo>
                    <a:pt x="23" y="2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DF9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5" name="ïślíḓê"/>
            <p:cNvSpPr/>
            <p:nvPr/>
          </p:nvSpPr>
          <p:spPr bwMode="auto">
            <a:xfrm>
              <a:off x="6388101" y="2771776"/>
              <a:ext cx="201613" cy="187325"/>
            </a:xfrm>
            <a:custGeom>
              <a:avLst/>
              <a:gdLst>
                <a:gd name="T0" fmla="*/ 65 w 127"/>
                <a:gd name="T1" fmla="*/ 0 h 118"/>
                <a:gd name="T2" fmla="*/ 83 w 127"/>
                <a:gd name="T3" fmla="*/ 39 h 118"/>
                <a:gd name="T4" fmla="*/ 127 w 127"/>
                <a:gd name="T5" fmla="*/ 46 h 118"/>
                <a:gd name="T6" fmla="*/ 96 w 127"/>
                <a:gd name="T7" fmla="*/ 77 h 118"/>
                <a:gd name="T8" fmla="*/ 102 w 127"/>
                <a:gd name="T9" fmla="*/ 118 h 118"/>
                <a:gd name="T10" fmla="*/ 65 w 127"/>
                <a:gd name="T11" fmla="*/ 100 h 118"/>
                <a:gd name="T12" fmla="*/ 25 w 127"/>
                <a:gd name="T13" fmla="*/ 118 h 118"/>
                <a:gd name="T14" fmla="*/ 33 w 127"/>
                <a:gd name="T15" fmla="*/ 77 h 118"/>
                <a:gd name="T16" fmla="*/ 0 w 127"/>
                <a:gd name="T17" fmla="*/ 46 h 118"/>
                <a:gd name="T18" fmla="*/ 44 w 127"/>
                <a:gd name="T19" fmla="*/ 39 h 118"/>
                <a:gd name="T20" fmla="*/ 65 w 127"/>
                <a:gd name="T2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" h="118">
                  <a:moveTo>
                    <a:pt x="65" y="0"/>
                  </a:moveTo>
                  <a:lnTo>
                    <a:pt x="83" y="39"/>
                  </a:lnTo>
                  <a:lnTo>
                    <a:pt x="127" y="46"/>
                  </a:lnTo>
                  <a:lnTo>
                    <a:pt x="96" y="77"/>
                  </a:lnTo>
                  <a:lnTo>
                    <a:pt x="102" y="118"/>
                  </a:lnTo>
                  <a:lnTo>
                    <a:pt x="65" y="100"/>
                  </a:lnTo>
                  <a:lnTo>
                    <a:pt x="25" y="118"/>
                  </a:lnTo>
                  <a:lnTo>
                    <a:pt x="33" y="77"/>
                  </a:lnTo>
                  <a:lnTo>
                    <a:pt x="0" y="46"/>
                  </a:lnTo>
                  <a:lnTo>
                    <a:pt x="44" y="3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F9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6" name="íŝļîḓê"/>
            <p:cNvSpPr/>
            <p:nvPr/>
          </p:nvSpPr>
          <p:spPr bwMode="auto">
            <a:xfrm>
              <a:off x="5913438" y="1441451"/>
              <a:ext cx="177800" cy="177800"/>
            </a:xfrm>
            <a:prstGeom prst="ellipse">
              <a:avLst/>
            </a:prstGeom>
            <a:solidFill>
              <a:srgbClr val="3E5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7" name="iṡḷïde"/>
            <p:cNvSpPr/>
            <p:nvPr/>
          </p:nvSpPr>
          <p:spPr bwMode="auto">
            <a:xfrm>
              <a:off x="5956301" y="2774951"/>
              <a:ext cx="117475" cy="119063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8" name="išlíḋe"/>
            <p:cNvSpPr/>
            <p:nvPr/>
          </p:nvSpPr>
          <p:spPr bwMode="auto">
            <a:xfrm>
              <a:off x="5378451" y="2876551"/>
              <a:ext cx="61913" cy="66675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9" name="íşḷîḋe"/>
            <p:cNvSpPr/>
            <p:nvPr/>
          </p:nvSpPr>
          <p:spPr bwMode="auto">
            <a:xfrm>
              <a:off x="6110288" y="3783014"/>
              <a:ext cx="73025" cy="73025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0" name="íśļíḓè"/>
            <p:cNvSpPr/>
            <p:nvPr/>
          </p:nvSpPr>
          <p:spPr bwMode="auto">
            <a:xfrm>
              <a:off x="5348288" y="4000501"/>
              <a:ext cx="30163" cy="30163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1" name="ïṩļiḑê"/>
            <p:cNvSpPr/>
            <p:nvPr/>
          </p:nvSpPr>
          <p:spPr bwMode="auto">
            <a:xfrm>
              <a:off x="6038851" y="4603751"/>
              <a:ext cx="42863" cy="42863"/>
            </a:xfrm>
            <a:prstGeom prst="ellipse">
              <a:avLst/>
            </a:pr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2" name="iŝḷiḓé"/>
            <p:cNvSpPr/>
            <p:nvPr/>
          </p:nvSpPr>
          <p:spPr bwMode="auto">
            <a:xfrm>
              <a:off x="6421438" y="1398589"/>
              <a:ext cx="138113" cy="138113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3" name="îśľïdé"/>
            <p:cNvSpPr/>
            <p:nvPr/>
          </p:nvSpPr>
          <p:spPr bwMode="auto">
            <a:xfrm>
              <a:off x="4799013" y="1825626"/>
              <a:ext cx="47625" cy="46038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4" name="îṩ1iďê"/>
            <p:cNvSpPr/>
            <p:nvPr/>
          </p:nvSpPr>
          <p:spPr bwMode="auto">
            <a:xfrm>
              <a:off x="4846638" y="2235201"/>
              <a:ext cx="82550" cy="82550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5" name="iŝľíḋé"/>
            <p:cNvSpPr/>
            <p:nvPr/>
          </p:nvSpPr>
          <p:spPr bwMode="auto">
            <a:xfrm>
              <a:off x="4208463" y="3779839"/>
              <a:ext cx="92075" cy="92075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6" name="íşḷíďé"/>
            <p:cNvSpPr/>
            <p:nvPr/>
          </p:nvSpPr>
          <p:spPr bwMode="auto">
            <a:xfrm>
              <a:off x="4471988" y="4116389"/>
              <a:ext cx="103188" cy="98425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7" name="íslídè"/>
            <p:cNvSpPr/>
            <p:nvPr/>
          </p:nvSpPr>
          <p:spPr bwMode="auto">
            <a:xfrm>
              <a:off x="4664076" y="3703639"/>
              <a:ext cx="63500" cy="63500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8" name="í$1ide"/>
            <p:cNvSpPr/>
            <p:nvPr/>
          </p:nvSpPr>
          <p:spPr bwMode="auto">
            <a:xfrm>
              <a:off x="7307263" y="2346326"/>
              <a:ext cx="55563" cy="55563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9" name="ïṥliḓè"/>
            <p:cNvSpPr/>
            <p:nvPr/>
          </p:nvSpPr>
          <p:spPr bwMode="auto">
            <a:xfrm>
              <a:off x="7686676" y="2484439"/>
              <a:ext cx="46038" cy="46038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0" name="íŝļïďê"/>
            <p:cNvSpPr/>
            <p:nvPr/>
          </p:nvSpPr>
          <p:spPr bwMode="auto">
            <a:xfrm>
              <a:off x="7339013" y="2662239"/>
              <a:ext cx="69850" cy="66675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1" name="íšľiďê"/>
            <p:cNvSpPr/>
            <p:nvPr/>
          </p:nvSpPr>
          <p:spPr bwMode="auto">
            <a:xfrm>
              <a:off x="4306888" y="5943601"/>
              <a:ext cx="20638" cy="20638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2" name="ïṩľîḍê"/>
            <p:cNvSpPr/>
            <p:nvPr/>
          </p:nvSpPr>
          <p:spPr bwMode="auto">
            <a:xfrm>
              <a:off x="7904163" y="5641976"/>
              <a:ext cx="76200" cy="77788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3" name="íslîďé"/>
            <p:cNvSpPr/>
            <p:nvPr/>
          </p:nvSpPr>
          <p:spPr bwMode="auto">
            <a:xfrm>
              <a:off x="7634288" y="6003926"/>
              <a:ext cx="46038" cy="46038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4" name="îSḷíḑê"/>
            <p:cNvSpPr/>
            <p:nvPr/>
          </p:nvSpPr>
          <p:spPr bwMode="auto">
            <a:xfrm>
              <a:off x="7705726" y="5726114"/>
              <a:ext cx="63500" cy="66675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5" name="íslíďe"/>
            <p:cNvSpPr/>
            <p:nvPr/>
          </p:nvSpPr>
          <p:spPr bwMode="auto">
            <a:xfrm>
              <a:off x="7839076" y="5872164"/>
              <a:ext cx="22225" cy="22225"/>
            </a:xfrm>
            <a:prstGeom prst="ellipse">
              <a:avLst/>
            </a:prstGeom>
            <a:solidFill>
              <a:srgbClr val="FDF9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6" name="iṥ1íďè"/>
            <p:cNvSpPr/>
            <p:nvPr/>
          </p:nvSpPr>
          <p:spPr bwMode="auto">
            <a:xfrm>
              <a:off x="6550026" y="3133726"/>
              <a:ext cx="746125" cy="2643188"/>
            </a:xfrm>
            <a:custGeom>
              <a:avLst/>
              <a:gdLst>
                <a:gd name="T0" fmla="*/ 215 w 226"/>
                <a:gd name="T1" fmla="*/ 802 h 802"/>
                <a:gd name="T2" fmla="*/ 205 w 226"/>
                <a:gd name="T3" fmla="*/ 794 h 802"/>
                <a:gd name="T4" fmla="*/ 2 w 226"/>
                <a:gd name="T5" fmla="*/ 15 h 802"/>
                <a:gd name="T6" fmla="*/ 9 w 226"/>
                <a:gd name="T7" fmla="*/ 2 h 802"/>
                <a:gd name="T8" fmla="*/ 22 w 226"/>
                <a:gd name="T9" fmla="*/ 9 h 802"/>
                <a:gd name="T10" fmla="*/ 225 w 226"/>
                <a:gd name="T11" fmla="*/ 789 h 802"/>
                <a:gd name="T12" fmla="*/ 218 w 226"/>
                <a:gd name="T13" fmla="*/ 802 h 802"/>
                <a:gd name="T14" fmla="*/ 215 w 226"/>
                <a:gd name="T15" fmla="*/ 80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6" h="802">
                  <a:moveTo>
                    <a:pt x="215" y="802"/>
                  </a:moveTo>
                  <a:cubicBezTo>
                    <a:pt x="210" y="802"/>
                    <a:pt x="206" y="799"/>
                    <a:pt x="205" y="79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9"/>
                    <a:pt x="4" y="3"/>
                    <a:pt x="9" y="2"/>
                  </a:cubicBezTo>
                  <a:cubicBezTo>
                    <a:pt x="15" y="0"/>
                    <a:pt x="20" y="4"/>
                    <a:pt x="22" y="9"/>
                  </a:cubicBezTo>
                  <a:cubicBezTo>
                    <a:pt x="225" y="789"/>
                    <a:pt x="225" y="789"/>
                    <a:pt x="225" y="789"/>
                  </a:cubicBezTo>
                  <a:cubicBezTo>
                    <a:pt x="226" y="795"/>
                    <a:pt x="223" y="800"/>
                    <a:pt x="218" y="802"/>
                  </a:cubicBezTo>
                  <a:cubicBezTo>
                    <a:pt x="217" y="802"/>
                    <a:pt x="216" y="802"/>
                    <a:pt x="215" y="802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7" name="isľidé"/>
            <p:cNvSpPr/>
            <p:nvPr/>
          </p:nvSpPr>
          <p:spPr bwMode="auto">
            <a:xfrm>
              <a:off x="6778626" y="3100389"/>
              <a:ext cx="746125" cy="2643188"/>
            </a:xfrm>
            <a:custGeom>
              <a:avLst/>
              <a:gdLst>
                <a:gd name="T0" fmla="*/ 214 w 226"/>
                <a:gd name="T1" fmla="*/ 802 h 802"/>
                <a:gd name="T2" fmla="*/ 204 w 226"/>
                <a:gd name="T3" fmla="*/ 794 h 802"/>
                <a:gd name="T4" fmla="*/ 1 w 226"/>
                <a:gd name="T5" fmla="*/ 15 h 802"/>
                <a:gd name="T6" fmla="*/ 9 w 226"/>
                <a:gd name="T7" fmla="*/ 2 h 802"/>
                <a:gd name="T8" fmla="*/ 21 w 226"/>
                <a:gd name="T9" fmla="*/ 9 h 802"/>
                <a:gd name="T10" fmla="*/ 225 w 226"/>
                <a:gd name="T11" fmla="*/ 789 h 802"/>
                <a:gd name="T12" fmla="*/ 217 w 226"/>
                <a:gd name="T13" fmla="*/ 802 h 802"/>
                <a:gd name="T14" fmla="*/ 214 w 226"/>
                <a:gd name="T15" fmla="*/ 80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6" h="802">
                  <a:moveTo>
                    <a:pt x="214" y="802"/>
                  </a:moveTo>
                  <a:cubicBezTo>
                    <a:pt x="210" y="802"/>
                    <a:pt x="206" y="799"/>
                    <a:pt x="204" y="79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9"/>
                    <a:pt x="3" y="3"/>
                    <a:pt x="9" y="2"/>
                  </a:cubicBezTo>
                  <a:cubicBezTo>
                    <a:pt x="14" y="0"/>
                    <a:pt x="20" y="4"/>
                    <a:pt x="21" y="9"/>
                  </a:cubicBezTo>
                  <a:cubicBezTo>
                    <a:pt x="225" y="789"/>
                    <a:pt x="225" y="789"/>
                    <a:pt x="225" y="789"/>
                  </a:cubicBezTo>
                  <a:cubicBezTo>
                    <a:pt x="226" y="795"/>
                    <a:pt x="223" y="800"/>
                    <a:pt x="217" y="802"/>
                  </a:cubicBezTo>
                  <a:cubicBezTo>
                    <a:pt x="216" y="802"/>
                    <a:pt x="215" y="802"/>
                    <a:pt x="214" y="802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8" name="îs1íďé"/>
            <p:cNvSpPr/>
            <p:nvPr/>
          </p:nvSpPr>
          <p:spPr bwMode="auto">
            <a:xfrm>
              <a:off x="6546851" y="3351214"/>
              <a:ext cx="433388" cy="85725"/>
            </a:xfrm>
            <a:custGeom>
              <a:avLst/>
              <a:gdLst>
                <a:gd name="T0" fmla="*/ 119 w 131"/>
                <a:gd name="T1" fmla="*/ 26 h 26"/>
                <a:gd name="T2" fmla="*/ 13 w 131"/>
                <a:gd name="T3" fmla="*/ 26 h 26"/>
                <a:gd name="T4" fmla="*/ 0 w 131"/>
                <a:gd name="T5" fmla="*/ 13 h 26"/>
                <a:gd name="T6" fmla="*/ 13 w 131"/>
                <a:gd name="T7" fmla="*/ 0 h 26"/>
                <a:gd name="T8" fmla="*/ 119 w 131"/>
                <a:gd name="T9" fmla="*/ 0 h 26"/>
                <a:gd name="T10" fmla="*/ 131 w 131"/>
                <a:gd name="T11" fmla="*/ 13 h 26"/>
                <a:gd name="T12" fmla="*/ 119 w 131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26">
                  <a:moveTo>
                    <a:pt x="119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6" y="0"/>
                    <a:pt x="131" y="6"/>
                    <a:pt x="131" y="13"/>
                  </a:cubicBezTo>
                  <a:cubicBezTo>
                    <a:pt x="131" y="20"/>
                    <a:pt x="126" y="26"/>
                    <a:pt x="119" y="26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9" name="ïṧḷïḋê"/>
            <p:cNvSpPr/>
            <p:nvPr/>
          </p:nvSpPr>
          <p:spPr bwMode="auto">
            <a:xfrm>
              <a:off x="6605588" y="3575051"/>
              <a:ext cx="427038" cy="69850"/>
            </a:xfrm>
            <a:custGeom>
              <a:avLst/>
              <a:gdLst>
                <a:gd name="T0" fmla="*/ 118 w 129"/>
                <a:gd name="T1" fmla="*/ 21 h 21"/>
                <a:gd name="T2" fmla="*/ 10 w 129"/>
                <a:gd name="T3" fmla="*/ 21 h 21"/>
                <a:gd name="T4" fmla="*/ 0 w 129"/>
                <a:gd name="T5" fmla="*/ 10 h 21"/>
                <a:gd name="T6" fmla="*/ 10 w 129"/>
                <a:gd name="T7" fmla="*/ 0 h 21"/>
                <a:gd name="T8" fmla="*/ 118 w 129"/>
                <a:gd name="T9" fmla="*/ 0 h 21"/>
                <a:gd name="T10" fmla="*/ 129 w 129"/>
                <a:gd name="T11" fmla="*/ 10 h 21"/>
                <a:gd name="T12" fmla="*/ 118 w 129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21">
                  <a:moveTo>
                    <a:pt x="118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4" y="0"/>
                    <a:pt x="129" y="5"/>
                    <a:pt x="129" y="10"/>
                  </a:cubicBezTo>
                  <a:cubicBezTo>
                    <a:pt x="129" y="16"/>
                    <a:pt x="124" y="21"/>
                    <a:pt x="118" y="21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0" name="iSlîďê"/>
            <p:cNvSpPr/>
            <p:nvPr/>
          </p:nvSpPr>
          <p:spPr bwMode="auto">
            <a:xfrm>
              <a:off x="6678613" y="3783014"/>
              <a:ext cx="366713" cy="76200"/>
            </a:xfrm>
            <a:custGeom>
              <a:avLst/>
              <a:gdLst>
                <a:gd name="T0" fmla="*/ 99 w 111"/>
                <a:gd name="T1" fmla="*/ 23 h 23"/>
                <a:gd name="T2" fmla="*/ 11 w 111"/>
                <a:gd name="T3" fmla="*/ 23 h 23"/>
                <a:gd name="T4" fmla="*/ 0 w 111"/>
                <a:gd name="T5" fmla="*/ 11 h 23"/>
                <a:gd name="T6" fmla="*/ 11 w 111"/>
                <a:gd name="T7" fmla="*/ 0 h 23"/>
                <a:gd name="T8" fmla="*/ 99 w 111"/>
                <a:gd name="T9" fmla="*/ 0 h 23"/>
                <a:gd name="T10" fmla="*/ 111 w 111"/>
                <a:gd name="T11" fmla="*/ 11 h 23"/>
                <a:gd name="T12" fmla="*/ 99 w 111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3">
                  <a:moveTo>
                    <a:pt x="99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6" y="0"/>
                    <a:pt x="111" y="5"/>
                    <a:pt x="111" y="11"/>
                  </a:cubicBezTo>
                  <a:cubicBezTo>
                    <a:pt x="111" y="18"/>
                    <a:pt x="106" y="23"/>
                    <a:pt x="99" y="23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1" name="îṩļiḍê"/>
            <p:cNvSpPr/>
            <p:nvPr/>
          </p:nvSpPr>
          <p:spPr bwMode="auto">
            <a:xfrm>
              <a:off x="6708776" y="3984626"/>
              <a:ext cx="425450" cy="82550"/>
            </a:xfrm>
            <a:custGeom>
              <a:avLst/>
              <a:gdLst>
                <a:gd name="T0" fmla="*/ 116 w 129"/>
                <a:gd name="T1" fmla="*/ 25 h 25"/>
                <a:gd name="T2" fmla="*/ 12 w 129"/>
                <a:gd name="T3" fmla="*/ 25 h 25"/>
                <a:gd name="T4" fmla="*/ 0 w 129"/>
                <a:gd name="T5" fmla="*/ 13 h 25"/>
                <a:gd name="T6" fmla="*/ 12 w 129"/>
                <a:gd name="T7" fmla="*/ 0 h 25"/>
                <a:gd name="T8" fmla="*/ 116 w 129"/>
                <a:gd name="T9" fmla="*/ 0 h 25"/>
                <a:gd name="T10" fmla="*/ 129 w 129"/>
                <a:gd name="T11" fmla="*/ 13 h 25"/>
                <a:gd name="T12" fmla="*/ 116 w 129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25">
                  <a:moveTo>
                    <a:pt x="116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5" y="25"/>
                    <a:pt x="0" y="20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23" y="0"/>
                    <a:pt x="129" y="6"/>
                    <a:pt x="129" y="13"/>
                  </a:cubicBezTo>
                  <a:cubicBezTo>
                    <a:pt x="129" y="20"/>
                    <a:pt x="123" y="25"/>
                    <a:pt x="116" y="2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2" name="îşliḍê"/>
            <p:cNvSpPr/>
            <p:nvPr/>
          </p:nvSpPr>
          <p:spPr bwMode="auto">
            <a:xfrm>
              <a:off x="6745288" y="4191001"/>
              <a:ext cx="446088" cy="85725"/>
            </a:xfrm>
            <a:custGeom>
              <a:avLst/>
              <a:gdLst>
                <a:gd name="T0" fmla="*/ 122 w 135"/>
                <a:gd name="T1" fmla="*/ 26 h 26"/>
                <a:gd name="T2" fmla="*/ 13 w 135"/>
                <a:gd name="T3" fmla="*/ 26 h 26"/>
                <a:gd name="T4" fmla="*/ 0 w 135"/>
                <a:gd name="T5" fmla="*/ 13 h 26"/>
                <a:gd name="T6" fmla="*/ 13 w 135"/>
                <a:gd name="T7" fmla="*/ 0 h 26"/>
                <a:gd name="T8" fmla="*/ 122 w 135"/>
                <a:gd name="T9" fmla="*/ 0 h 26"/>
                <a:gd name="T10" fmla="*/ 135 w 135"/>
                <a:gd name="T11" fmla="*/ 13 h 26"/>
                <a:gd name="T12" fmla="*/ 122 w 135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26">
                  <a:moveTo>
                    <a:pt x="122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30" y="0"/>
                    <a:pt x="135" y="6"/>
                    <a:pt x="135" y="13"/>
                  </a:cubicBezTo>
                  <a:cubicBezTo>
                    <a:pt x="135" y="20"/>
                    <a:pt x="130" y="26"/>
                    <a:pt x="122" y="26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3" name="íṩḻiḓè"/>
            <p:cNvSpPr/>
            <p:nvPr/>
          </p:nvSpPr>
          <p:spPr bwMode="auto">
            <a:xfrm>
              <a:off x="6810376" y="4395789"/>
              <a:ext cx="449263" cy="85725"/>
            </a:xfrm>
            <a:custGeom>
              <a:avLst/>
              <a:gdLst>
                <a:gd name="T0" fmla="*/ 123 w 136"/>
                <a:gd name="T1" fmla="*/ 26 h 26"/>
                <a:gd name="T2" fmla="*/ 13 w 136"/>
                <a:gd name="T3" fmla="*/ 26 h 26"/>
                <a:gd name="T4" fmla="*/ 0 w 136"/>
                <a:gd name="T5" fmla="*/ 13 h 26"/>
                <a:gd name="T6" fmla="*/ 13 w 136"/>
                <a:gd name="T7" fmla="*/ 0 h 26"/>
                <a:gd name="T8" fmla="*/ 123 w 136"/>
                <a:gd name="T9" fmla="*/ 0 h 26"/>
                <a:gd name="T10" fmla="*/ 136 w 136"/>
                <a:gd name="T11" fmla="*/ 13 h 26"/>
                <a:gd name="T12" fmla="*/ 123 w 1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26">
                  <a:moveTo>
                    <a:pt x="123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30" y="0"/>
                    <a:pt x="136" y="6"/>
                    <a:pt x="136" y="13"/>
                  </a:cubicBezTo>
                  <a:cubicBezTo>
                    <a:pt x="136" y="20"/>
                    <a:pt x="130" y="26"/>
                    <a:pt x="123" y="26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4" name="îšlîḑe"/>
            <p:cNvSpPr/>
            <p:nvPr/>
          </p:nvSpPr>
          <p:spPr bwMode="auto">
            <a:xfrm>
              <a:off x="6867526" y="4603751"/>
              <a:ext cx="449263" cy="85725"/>
            </a:xfrm>
            <a:custGeom>
              <a:avLst/>
              <a:gdLst>
                <a:gd name="T0" fmla="*/ 123 w 136"/>
                <a:gd name="T1" fmla="*/ 26 h 26"/>
                <a:gd name="T2" fmla="*/ 13 w 136"/>
                <a:gd name="T3" fmla="*/ 26 h 26"/>
                <a:gd name="T4" fmla="*/ 0 w 136"/>
                <a:gd name="T5" fmla="*/ 13 h 26"/>
                <a:gd name="T6" fmla="*/ 13 w 136"/>
                <a:gd name="T7" fmla="*/ 0 h 26"/>
                <a:gd name="T8" fmla="*/ 123 w 136"/>
                <a:gd name="T9" fmla="*/ 0 h 26"/>
                <a:gd name="T10" fmla="*/ 136 w 136"/>
                <a:gd name="T11" fmla="*/ 13 h 26"/>
                <a:gd name="T12" fmla="*/ 123 w 1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26">
                  <a:moveTo>
                    <a:pt x="123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30" y="0"/>
                    <a:pt x="136" y="5"/>
                    <a:pt x="136" y="13"/>
                  </a:cubicBezTo>
                  <a:cubicBezTo>
                    <a:pt x="136" y="20"/>
                    <a:pt x="130" y="26"/>
                    <a:pt x="123" y="26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5" name="íślidê"/>
            <p:cNvSpPr/>
            <p:nvPr/>
          </p:nvSpPr>
          <p:spPr bwMode="auto">
            <a:xfrm>
              <a:off x="6913563" y="4821239"/>
              <a:ext cx="449263" cy="85725"/>
            </a:xfrm>
            <a:custGeom>
              <a:avLst/>
              <a:gdLst>
                <a:gd name="T0" fmla="*/ 123 w 136"/>
                <a:gd name="T1" fmla="*/ 26 h 26"/>
                <a:gd name="T2" fmla="*/ 13 w 136"/>
                <a:gd name="T3" fmla="*/ 26 h 26"/>
                <a:gd name="T4" fmla="*/ 0 w 136"/>
                <a:gd name="T5" fmla="*/ 13 h 26"/>
                <a:gd name="T6" fmla="*/ 13 w 136"/>
                <a:gd name="T7" fmla="*/ 0 h 26"/>
                <a:gd name="T8" fmla="*/ 123 w 136"/>
                <a:gd name="T9" fmla="*/ 0 h 26"/>
                <a:gd name="T10" fmla="*/ 136 w 136"/>
                <a:gd name="T11" fmla="*/ 13 h 26"/>
                <a:gd name="T12" fmla="*/ 123 w 1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26">
                  <a:moveTo>
                    <a:pt x="123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30" y="0"/>
                    <a:pt x="136" y="6"/>
                    <a:pt x="136" y="13"/>
                  </a:cubicBezTo>
                  <a:cubicBezTo>
                    <a:pt x="136" y="20"/>
                    <a:pt x="130" y="26"/>
                    <a:pt x="123" y="26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6" name="ïṥlîḑé"/>
            <p:cNvSpPr/>
            <p:nvPr/>
          </p:nvSpPr>
          <p:spPr bwMode="auto">
            <a:xfrm>
              <a:off x="6962776" y="5041901"/>
              <a:ext cx="449263" cy="85725"/>
            </a:xfrm>
            <a:custGeom>
              <a:avLst/>
              <a:gdLst>
                <a:gd name="T0" fmla="*/ 123 w 136"/>
                <a:gd name="T1" fmla="*/ 26 h 26"/>
                <a:gd name="T2" fmla="*/ 13 w 136"/>
                <a:gd name="T3" fmla="*/ 26 h 26"/>
                <a:gd name="T4" fmla="*/ 0 w 136"/>
                <a:gd name="T5" fmla="*/ 13 h 26"/>
                <a:gd name="T6" fmla="*/ 13 w 136"/>
                <a:gd name="T7" fmla="*/ 0 h 26"/>
                <a:gd name="T8" fmla="*/ 123 w 136"/>
                <a:gd name="T9" fmla="*/ 0 h 26"/>
                <a:gd name="T10" fmla="*/ 136 w 136"/>
                <a:gd name="T11" fmla="*/ 13 h 26"/>
                <a:gd name="T12" fmla="*/ 123 w 1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26">
                  <a:moveTo>
                    <a:pt x="123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30" y="0"/>
                    <a:pt x="136" y="6"/>
                    <a:pt x="136" y="13"/>
                  </a:cubicBezTo>
                  <a:cubicBezTo>
                    <a:pt x="136" y="20"/>
                    <a:pt x="130" y="26"/>
                    <a:pt x="123" y="26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7" name="ïṡḷiḑê"/>
            <p:cNvSpPr/>
            <p:nvPr/>
          </p:nvSpPr>
          <p:spPr bwMode="auto">
            <a:xfrm>
              <a:off x="7035801" y="5284789"/>
              <a:ext cx="449263" cy="85725"/>
            </a:xfrm>
            <a:custGeom>
              <a:avLst/>
              <a:gdLst>
                <a:gd name="T0" fmla="*/ 123 w 136"/>
                <a:gd name="T1" fmla="*/ 26 h 26"/>
                <a:gd name="T2" fmla="*/ 13 w 136"/>
                <a:gd name="T3" fmla="*/ 26 h 26"/>
                <a:gd name="T4" fmla="*/ 0 w 136"/>
                <a:gd name="T5" fmla="*/ 13 h 26"/>
                <a:gd name="T6" fmla="*/ 13 w 136"/>
                <a:gd name="T7" fmla="*/ 0 h 26"/>
                <a:gd name="T8" fmla="*/ 123 w 136"/>
                <a:gd name="T9" fmla="*/ 0 h 26"/>
                <a:gd name="T10" fmla="*/ 136 w 136"/>
                <a:gd name="T11" fmla="*/ 13 h 26"/>
                <a:gd name="T12" fmla="*/ 123 w 1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26">
                  <a:moveTo>
                    <a:pt x="123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1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30" y="0"/>
                    <a:pt x="136" y="6"/>
                    <a:pt x="136" y="13"/>
                  </a:cubicBezTo>
                  <a:cubicBezTo>
                    <a:pt x="136" y="21"/>
                    <a:pt x="130" y="26"/>
                    <a:pt x="123" y="26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8" name="íşliḑê"/>
            <p:cNvSpPr/>
            <p:nvPr/>
          </p:nvSpPr>
          <p:spPr bwMode="auto">
            <a:xfrm>
              <a:off x="7054851" y="3328989"/>
              <a:ext cx="252413" cy="928688"/>
            </a:xfrm>
            <a:custGeom>
              <a:avLst/>
              <a:gdLst>
                <a:gd name="T0" fmla="*/ 28 w 76"/>
                <a:gd name="T1" fmla="*/ 90 h 282"/>
                <a:gd name="T2" fmla="*/ 46 w 76"/>
                <a:gd name="T3" fmla="*/ 1 h 282"/>
                <a:gd name="T4" fmla="*/ 76 w 76"/>
                <a:gd name="T5" fmla="*/ 54 h 282"/>
                <a:gd name="T6" fmla="*/ 66 w 76"/>
                <a:gd name="T7" fmla="*/ 98 h 282"/>
                <a:gd name="T8" fmla="*/ 64 w 76"/>
                <a:gd name="T9" fmla="*/ 166 h 282"/>
                <a:gd name="T10" fmla="*/ 37 w 76"/>
                <a:gd name="T11" fmla="*/ 230 h 282"/>
                <a:gd name="T12" fmla="*/ 25 w 76"/>
                <a:gd name="T13" fmla="*/ 258 h 282"/>
                <a:gd name="T14" fmla="*/ 27 w 76"/>
                <a:gd name="T15" fmla="*/ 282 h 282"/>
                <a:gd name="T16" fmla="*/ 22 w 76"/>
                <a:gd name="T17" fmla="*/ 226 h 282"/>
                <a:gd name="T18" fmla="*/ 28 w 76"/>
                <a:gd name="T19" fmla="*/ 9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82">
                  <a:moveTo>
                    <a:pt x="28" y="90"/>
                  </a:moveTo>
                  <a:cubicBezTo>
                    <a:pt x="17" y="61"/>
                    <a:pt x="0" y="4"/>
                    <a:pt x="46" y="1"/>
                  </a:cubicBezTo>
                  <a:cubicBezTo>
                    <a:pt x="71" y="0"/>
                    <a:pt x="76" y="37"/>
                    <a:pt x="76" y="54"/>
                  </a:cubicBezTo>
                  <a:cubicBezTo>
                    <a:pt x="75" y="70"/>
                    <a:pt x="70" y="84"/>
                    <a:pt x="66" y="98"/>
                  </a:cubicBezTo>
                  <a:cubicBezTo>
                    <a:pt x="60" y="121"/>
                    <a:pt x="66" y="143"/>
                    <a:pt x="64" y="166"/>
                  </a:cubicBezTo>
                  <a:cubicBezTo>
                    <a:pt x="62" y="190"/>
                    <a:pt x="49" y="210"/>
                    <a:pt x="37" y="230"/>
                  </a:cubicBezTo>
                  <a:cubicBezTo>
                    <a:pt x="32" y="240"/>
                    <a:pt x="28" y="248"/>
                    <a:pt x="25" y="258"/>
                  </a:cubicBezTo>
                  <a:cubicBezTo>
                    <a:pt x="23" y="268"/>
                    <a:pt x="26" y="273"/>
                    <a:pt x="27" y="282"/>
                  </a:cubicBezTo>
                  <a:cubicBezTo>
                    <a:pt x="11" y="280"/>
                    <a:pt x="20" y="235"/>
                    <a:pt x="22" y="226"/>
                  </a:cubicBezTo>
                  <a:cubicBezTo>
                    <a:pt x="29" y="185"/>
                    <a:pt x="42" y="130"/>
                    <a:pt x="28" y="90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9" name="ïşlïďê"/>
            <p:cNvSpPr/>
            <p:nvPr/>
          </p:nvSpPr>
          <p:spPr bwMode="auto">
            <a:xfrm>
              <a:off x="6781801" y="3292476"/>
              <a:ext cx="511175" cy="909638"/>
            </a:xfrm>
            <a:custGeom>
              <a:avLst/>
              <a:gdLst>
                <a:gd name="T0" fmla="*/ 90 w 155"/>
                <a:gd name="T1" fmla="*/ 100 h 276"/>
                <a:gd name="T2" fmla="*/ 115 w 155"/>
                <a:gd name="T3" fmla="*/ 14 h 276"/>
                <a:gd name="T4" fmla="*/ 64 w 155"/>
                <a:gd name="T5" fmla="*/ 46 h 276"/>
                <a:gd name="T6" fmla="*/ 52 w 155"/>
                <a:gd name="T7" fmla="*/ 89 h 276"/>
                <a:gd name="T8" fmla="*/ 22 w 155"/>
                <a:gd name="T9" fmla="*/ 149 h 276"/>
                <a:gd name="T10" fmla="*/ 15 w 155"/>
                <a:gd name="T11" fmla="*/ 219 h 276"/>
                <a:gd name="T12" fmla="*/ 13 w 155"/>
                <a:gd name="T13" fmla="*/ 249 h 276"/>
                <a:gd name="T14" fmla="*/ 0 w 155"/>
                <a:gd name="T15" fmla="*/ 269 h 276"/>
                <a:gd name="T16" fmla="*/ 31 w 155"/>
                <a:gd name="T17" fmla="*/ 222 h 276"/>
                <a:gd name="T18" fmla="*/ 90 w 155"/>
                <a:gd name="T19" fmla="*/ 10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276">
                  <a:moveTo>
                    <a:pt x="90" y="100"/>
                  </a:moveTo>
                  <a:cubicBezTo>
                    <a:pt x="112" y="80"/>
                    <a:pt x="155" y="38"/>
                    <a:pt x="115" y="14"/>
                  </a:cubicBezTo>
                  <a:cubicBezTo>
                    <a:pt x="95" y="0"/>
                    <a:pt x="72" y="30"/>
                    <a:pt x="64" y="46"/>
                  </a:cubicBezTo>
                  <a:cubicBezTo>
                    <a:pt x="57" y="59"/>
                    <a:pt x="56" y="74"/>
                    <a:pt x="52" y="89"/>
                  </a:cubicBezTo>
                  <a:cubicBezTo>
                    <a:pt x="47" y="111"/>
                    <a:pt x="31" y="128"/>
                    <a:pt x="22" y="149"/>
                  </a:cubicBezTo>
                  <a:cubicBezTo>
                    <a:pt x="12" y="171"/>
                    <a:pt x="14" y="195"/>
                    <a:pt x="15" y="219"/>
                  </a:cubicBezTo>
                  <a:cubicBezTo>
                    <a:pt x="15" y="230"/>
                    <a:pt x="16" y="239"/>
                    <a:pt x="13" y="249"/>
                  </a:cubicBezTo>
                  <a:cubicBezTo>
                    <a:pt x="10" y="259"/>
                    <a:pt x="5" y="262"/>
                    <a:pt x="0" y="269"/>
                  </a:cubicBezTo>
                  <a:cubicBezTo>
                    <a:pt x="15" y="276"/>
                    <a:pt x="28" y="231"/>
                    <a:pt x="31" y="222"/>
                  </a:cubicBezTo>
                  <a:cubicBezTo>
                    <a:pt x="44" y="183"/>
                    <a:pt x="58" y="128"/>
                    <a:pt x="90" y="100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0" name="îSḻîďe"/>
            <p:cNvSpPr/>
            <p:nvPr/>
          </p:nvSpPr>
          <p:spPr bwMode="auto">
            <a:xfrm>
              <a:off x="6986588" y="2982914"/>
              <a:ext cx="336550" cy="447675"/>
            </a:xfrm>
            <a:custGeom>
              <a:avLst/>
              <a:gdLst>
                <a:gd name="T0" fmla="*/ 0 w 102"/>
                <a:gd name="T1" fmla="*/ 136 h 136"/>
                <a:gd name="T2" fmla="*/ 0 w 102"/>
                <a:gd name="T3" fmla="*/ 35 h 136"/>
                <a:gd name="T4" fmla="*/ 35 w 102"/>
                <a:gd name="T5" fmla="*/ 0 h 136"/>
                <a:gd name="T6" fmla="*/ 67 w 102"/>
                <a:gd name="T7" fmla="*/ 0 h 136"/>
                <a:gd name="T8" fmla="*/ 102 w 102"/>
                <a:gd name="T9" fmla="*/ 35 h 136"/>
                <a:gd name="T10" fmla="*/ 102 w 102"/>
                <a:gd name="T11" fmla="*/ 136 h 136"/>
                <a:gd name="T12" fmla="*/ 0 w 102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136">
                  <a:moveTo>
                    <a:pt x="0" y="136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5" y="0"/>
                    <a:pt x="35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86" y="0"/>
                    <a:pt x="102" y="16"/>
                    <a:pt x="102" y="35"/>
                  </a:cubicBezTo>
                  <a:cubicBezTo>
                    <a:pt x="102" y="136"/>
                    <a:pt x="102" y="136"/>
                    <a:pt x="102" y="136"/>
                  </a:cubicBezTo>
                  <a:lnTo>
                    <a:pt x="0" y="136"/>
                  </a:lnTo>
                  <a:close/>
                </a:path>
              </a:pathLst>
            </a:custGeom>
            <a:solidFill>
              <a:srgbClr val="80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1" name="îṥḷidê"/>
            <p:cNvSpPr/>
            <p:nvPr/>
          </p:nvSpPr>
          <p:spPr bwMode="auto">
            <a:xfrm>
              <a:off x="7112001" y="2916239"/>
              <a:ext cx="82550" cy="103188"/>
            </a:xfrm>
            <a:custGeom>
              <a:avLst/>
              <a:gdLst>
                <a:gd name="T0" fmla="*/ 0 w 25"/>
                <a:gd name="T1" fmla="*/ 21 h 31"/>
                <a:gd name="T2" fmla="*/ 7 w 25"/>
                <a:gd name="T3" fmla="*/ 6 h 31"/>
                <a:gd name="T4" fmla="*/ 17 w 25"/>
                <a:gd name="T5" fmla="*/ 5 h 31"/>
                <a:gd name="T6" fmla="*/ 25 w 25"/>
                <a:gd name="T7" fmla="*/ 23 h 31"/>
                <a:gd name="T8" fmla="*/ 0 w 25"/>
                <a:gd name="T9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1">
                  <a:moveTo>
                    <a:pt x="0" y="21"/>
                  </a:moveTo>
                  <a:cubicBezTo>
                    <a:pt x="4" y="17"/>
                    <a:pt x="7" y="13"/>
                    <a:pt x="7" y="6"/>
                  </a:cubicBezTo>
                  <a:cubicBezTo>
                    <a:pt x="6" y="0"/>
                    <a:pt x="12" y="5"/>
                    <a:pt x="17" y="5"/>
                  </a:cubicBezTo>
                  <a:cubicBezTo>
                    <a:pt x="17" y="12"/>
                    <a:pt x="22" y="18"/>
                    <a:pt x="25" y="23"/>
                  </a:cubicBezTo>
                  <a:cubicBezTo>
                    <a:pt x="18" y="31"/>
                    <a:pt x="8" y="27"/>
                    <a:pt x="0" y="21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2" name="îṣḻíḋè"/>
            <p:cNvSpPr/>
            <p:nvPr/>
          </p:nvSpPr>
          <p:spPr bwMode="auto">
            <a:xfrm>
              <a:off x="7145338" y="2882901"/>
              <a:ext cx="39688" cy="30163"/>
            </a:xfrm>
            <a:custGeom>
              <a:avLst/>
              <a:gdLst>
                <a:gd name="T0" fmla="*/ 11 w 12"/>
                <a:gd name="T1" fmla="*/ 0 h 9"/>
                <a:gd name="T2" fmla="*/ 12 w 12"/>
                <a:gd name="T3" fmla="*/ 0 h 9"/>
                <a:gd name="T4" fmla="*/ 7 w 12"/>
                <a:gd name="T5" fmla="*/ 8 h 9"/>
                <a:gd name="T6" fmla="*/ 0 w 12"/>
                <a:gd name="T7" fmla="*/ 4 h 9"/>
                <a:gd name="T8" fmla="*/ 0 w 12"/>
                <a:gd name="T9" fmla="*/ 3 h 9"/>
                <a:gd name="T10" fmla="*/ 11 w 12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9">
                  <a:moveTo>
                    <a:pt x="11" y="0"/>
                  </a:moveTo>
                  <a:cubicBezTo>
                    <a:pt x="11" y="0"/>
                    <a:pt x="12" y="0"/>
                    <a:pt x="12" y="0"/>
                  </a:cubicBezTo>
                  <a:cubicBezTo>
                    <a:pt x="12" y="4"/>
                    <a:pt x="11" y="7"/>
                    <a:pt x="7" y="8"/>
                  </a:cubicBezTo>
                  <a:cubicBezTo>
                    <a:pt x="4" y="9"/>
                    <a:pt x="1" y="7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3" name="ïṥlíḋé"/>
            <p:cNvSpPr/>
            <p:nvPr/>
          </p:nvSpPr>
          <p:spPr bwMode="auto">
            <a:xfrm>
              <a:off x="7164388" y="2873376"/>
              <a:ext cx="23813" cy="33338"/>
            </a:xfrm>
            <a:custGeom>
              <a:avLst/>
              <a:gdLst>
                <a:gd name="T0" fmla="*/ 5 w 7"/>
                <a:gd name="T1" fmla="*/ 9 h 10"/>
                <a:gd name="T2" fmla="*/ 5 w 7"/>
                <a:gd name="T3" fmla="*/ 9 h 10"/>
                <a:gd name="T4" fmla="*/ 2 w 7"/>
                <a:gd name="T5" fmla="*/ 8 h 10"/>
                <a:gd name="T6" fmla="*/ 1 w 7"/>
                <a:gd name="T7" fmla="*/ 4 h 10"/>
                <a:gd name="T8" fmla="*/ 3 w 7"/>
                <a:gd name="T9" fmla="*/ 1 h 10"/>
                <a:gd name="T10" fmla="*/ 3 w 7"/>
                <a:gd name="T11" fmla="*/ 1 h 10"/>
                <a:gd name="T12" fmla="*/ 6 w 7"/>
                <a:gd name="T13" fmla="*/ 2 h 10"/>
                <a:gd name="T14" fmla="*/ 7 w 7"/>
                <a:gd name="T15" fmla="*/ 6 h 10"/>
                <a:gd name="T16" fmla="*/ 5 w 7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4" y="10"/>
                    <a:pt x="2" y="9"/>
                    <a:pt x="2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6" y="9"/>
                    <a:pt x="5" y="9"/>
                  </a:cubicBezTo>
                  <a:close/>
                </a:path>
              </a:pathLst>
            </a:custGeom>
            <a:solidFill>
              <a:srgbClr val="7F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4" name="ïṡḷîḋe"/>
            <p:cNvSpPr/>
            <p:nvPr/>
          </p:nvSpPr>
          <p:spPr bwMode="auto">
            <a:xfrm>
              <a:off x="7108826" y="2841626"/>
              <a:ext cx="79375" cy="107950"/>
            </a:xfrm>
            <a:custGeom>
              <a:avLst/>
              <a:gdLst>
                <a:gd name="T0" fmla="*/ 1 w 24"/>
                <a:gd name="T1" fmla="*/ 12 h 33"/>
                <a:gd name="T2" fmla="*/ 5 w 24"/>
                <a:gd name="T3" fmla="*/ 26 h 33"/>
                <a:gd name="T4" fmla="*/ 16 w 24"/>
                <a:gd name="T5" fmla="*/ 32 h 33"/>
                <a:gd name="T6" fmla="*/ 23 w 24"/>
                <a:gd name="T7" fmla="*/ 21 h 33"/>
                <a:gd name="T8" fmla="*/ 19 w 24"/>
                <a:gd name="T9" fmla="*/ 7 h 33"/>
                <a:gd name="T10" fmla="*/ 18 w 24"/>
                <a:gd name="T11" fmla="*/ 5 h 33"/>
                <a:gd name="T12" fmla="*/ 15 w 24"/>
                <a:gd name="T13" fmla="*/ 2 h 33"/>
                <a:gd name="T14" fmla="*/ 8 w 24"/>
                <a:gd name="T15" fmla="*/ 1 h 33"/>
                <a:gd name="T16" fmla="*/ 1 w 24"/>
                <a:gd name="T17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3">
                  <a:moveTo>
                    <a:pt x="1" y="12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11" y="33"/>
                    <a:pt x="16" y="32"/>
                  </a:cubicBezTo>
                  <a:cubicBezTo>
                    <a:pt x="21" y="31"/>
                    <a:pt x="24" y="26"/>
                    <a:pt x="23" y="2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8" y="6"/>
                    <a:pt x="18" y="5"/>
                  </a:cubicBezTo>
                  <a:cubicBezTo>
                    <a:pt x="17" y="4"/>
                    <a:pt x="16" y="3"/>
                    <a:pt x="15" y="2"/>
                  </a:cubicBezTo>
                  <a:cubicBezTo>
                    <a:pt x="13" y="1"/>
                    <a:pt x="10" y="0"/>
                    <a:pt x="8" y="1"/>
                  </a:cubicBezTo>
                  <a:cubicBezTo>
                    <a:pt x="3" y="2"/>
                    <a:pt x="0" y="7"/>
                    <a:pt x="1" y="12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5" name="î$ļídè"/>
            <p:cNvSpPr/>
            <p:nvPr/>
          </p:nvSpPr>
          <p:spPr bwMode="auto">
            <a:xfrm>
              <a:off x="7108826" y="2841626"/>
              <a:ext cx="79375" cy="101600"/>
            </a:xfrm>
            <a:custGeom>
              <a:avLst/>
              <a:gdLst>
                <a:gd name="T0" fmla="*/ 2 w 24"/>
                <a:gd name="T1" fmla="*/ 12 h 31"/>
                <a:gd name="T2" fmla="*/ 16 w 24"/>
                <a:gd name="T3" fmla="*/ 29 h 31"/>
                <a:gd name="T4" fmla="*/ 19 w 24"/>
                <a:gd name="T5" fmla="*/ 31 h 31"/>
                <a:gd name="T6" fmla="*/ 23 w 24"/>
                <a:gd name="T7" fmla="*/ 21 h 31"/>
                <a:gd name="T8" fmla="*/ 19 w 24"/>
                <a:gd name="T9" fmla="*/ 7 h 31"/>
                <a:gd name="T10" fmla="*/ 18 w 24"/>
                <a:gd name="T11" fmla="*/ 5 h 31"/>
                <a:gd name="T12" fmla="*/ 15 w 24"/>
                <a:gd name="T13" fmla="*/ 2 h 31"/>
                <a:gd name="T14" fmla="*/ 8 w 24"/>
                <a:gd name="T15" fmla="*/ 1 h 31"/>
                <a:gd name="T16" fmla="*/ 1 w 24"/>
                <a:gd name="T17" fmla="*/ 11 h 31"/>
                <a:gd name="T18" fmla="*/ 2 w 24"/>
                <a:gd name="T19" fmla="*/ 1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1">
                  <a:moveTo>
                    <a:pt x="2" y="12"/>
                  </a:moveTo>
                  <a:cubicBezTo>
                    <a:pt x="11" y="14"/>
                    <a:pt x="9" y="24"/>
                    <a:pt x="16" y="29"/>
                  </a:cubicBezTo>
                  <a:cubicBezTo>
                    <a:pt x="17" y="29"/>
                    <a:pt x="18" y="30"/>
                    <a:pt x="19" y="31"/>
                  </a:cubicBezTo>
                  <a:cubicBezTo>
                    <a:pt x="22" y="28"/>
                    <a:pt x="24" y="25"/>
                    <a:pt x="23" y="2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8" y="6"/>
                    <a:pt x="18" y="5"/>
                  </a:cubicBezTo>
                  <a:cubicBezTo>
                    <a:pt x="17" y="4"/>
                    <a:pt x="16" y="3"/>
                    <a:pt x="15" y="2"/>
                  </a:cubicBezTo>
                  <a:cubicBezTo>
                    <a:pt x="13" y="1"/>
                    <a:pt x="10" y="0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1" y="11"/>
                    <a:pt x="1" y="11"/>
                    <a:pt x="2" y="12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6" name="îṡļîḑe"/>
            <p:cNvSpPr/>
            <p:nvPr/>
          </p:nvSpPr>
          <p:spPr bwMode="auto">
            <a:xfrm>
              <a:off x="7118351" y="2887664"/>
              <a:ext cx="23813" cy="31750"/>
            </a:xfrm>
            <a:custGeom>
              <a:avLst/>
              <a:gdLst>
                <a:gd name="T0" fmla="*/ 5 w 7"/>
                <a:gd name="T1" fmla="*/ 9 h 10"/>
                <a:gd name="T2" fmla="*/ 5 w 7"/>
                <a:gd name="T3" fmla="*/ 9 h 10"/>
                <a:gd name="T4" fmla="*/ 2 w 7"/>
                <a:gd name="T5" fmla="*/ 8 h 10"/>
                <a:gd name="T6" fmla="*/ 1 w 7"/>
                <a:gd name="T7" fmla="*/ 4 h 10"/>
                <a:gd name="T8" fmla="*/ 3 w 7"/>
                <a:gd name="T9" fmla="*/ 1 h 10"/>
                <a:gd name="T10" fmla="*/ 3 w 7"/>
                <a:gd name="T11" fmla="*/ 1 h 10"/>
                <a:gd name="T12" fmla="*/ 6 w 7"/>
                <a:gd name="T13" fmla="*/ 3 h 10"/>
                <a:gd name="T14" fmla="*/ 7 w 7"/>
                <a:gd name="T15" fmla="*/ 6 h 10"/>
                <a:gd name="T16" fmla="*/ 5 w 7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4" y="10"/>
                    <a:pt x="2" y="9"/>
                    <a:pt x="2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5" y="1"/>
                    <a:pt x="6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6" y="9"/>
                    <a:pt x="5" y="9"/>
                  </a:cubicBezTo>
                  <a:close/>
                </a:path>
              </a:pathLst>
            </a:custGeom>
            <a:solidFill>
              <a:srgbClr val="7F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7" name="isḻíḑê"/>
            <p:cNvSpPr/>
            <p:nvPr/>
          </p:nvSpPr>
          <p:spPr bwMode="auto">
            <a:xfrm>
              <a:off x="6537326" y="2824164"/>
              <a:ext cx="68263" cy="69850"/>
            </a:xfrm>
            <a:custGeom>
              <a:avLst/>
              <a:gdLst>
                <a:gd name="T0" fmla="*/ 18 w 21"/>
                <a:gd name="T1" fmla="*/ 19 h 21"/>
                <a:gd name="T2" fmla="*/ 17 w 21"/>
                <a:gd name="T3" fmla="*/ 19 h 21"/>
                <a:gd name="T4" fmla="*/ 9 w 21"/>
                <a:gd name="T5" fmla="*/ 18 h 21"/>
                <a:gd name="T6" fmla="*/ 2 w 21"/>
                <a:gd name="T7" fmla="*/ 11 h 21"/>
                <a:gd name="T8" fmla="*/ 3 w 21"/>
                <a:gd name="T9" fmla="*/ 2 h 21"/>
                <a:gd name="T10" fmla="*/ 4 w 21"/>
                <a:gd name="T11" fmla="*/ 2 h 21"/>
                <a:gd name="T12" fmla="*/ 12 w 21"/>
                <a:gd name="T13" fmla="*/ 3 h 21"/>
                <a:gd name="T14" fmla="*/ 18 w 21"/>
                <a:gd name="T15" fmla="*/ 10 h 21"/>
                <a:gd name="T16" fmla="*/ 18 w 21"/>
                <a:gd name="T1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18" y="19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5" y="21"/>
                    <a:pt x="11" y="21"/>
                    <a:pt x="9" y="1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8"/>
                    <a:pt x="1" y="5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0"/>
                    <a:pt x="10" y="0"/>
                    <a:pt x="12" y="3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1" y="13"/>
                    <a:pt x="20" y="17"/>
                    <a:pt x="18" y="19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8" name="ïṣḷïďè"/>
            <p:cNvSpPr/>
            <p:nvPr/>
          </p:nvSpPr>
          <p:spPr bwMode="auto">
            <a:xfrm>
              <a:off x="6503988" y="2808289"/>
              <a:ext cx="42863" cy="49213"/>
            </a:xfrm>
            <a:custGeom>
              <a:avLst/>
              <a:gdLst>
                <a:gd name="T0" fmla="*/ 13 w 13"/>
                <a:gd name="T1" fmla="*/ 15 h 15"/>
                <a:gd name="T2" fmla="*/ 13 w 13"/>
                <a:gd name="T3" fmla="*/ 15 h 15"/>
                <a:gd name="T4" fmla="*/ 11 w 13"/>
                <a:gd name="T5" fmla="*/ 14 h 15"/>
                <a:gd name="T6" fmla="*/ 1 w 13"/>
                <a:gd name="T7" fmla="*/ 1 h 15"/>
                <a:gd name="T8" fmla="*/ 1 w 13"/>
                <a:gd name="T9" fmla="*/ 0 h 15"/>
                <a:gd name="T10" fmla="*/ 1 w 13"/>
                <a:gd name="T11" fmla="*/ 0 h 15"/>
                <a:gd name="T12" fmla="*/ 2 w 13"/>
                <a:gd name="T13" fmla="*/ 0 h 15"/>
                <a:gd name="T14" fmla="*/ 13 w 13"/>
                <a:gd name="T15" fmla="*/ 13 h 15"/>
                <a:gd name="T16" fmla="*/ 13 w 1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5">
                  <a:moveTo>
                    <a:pt x="13" y="15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2" y="15"/>
                    <a:pt x="11" y="1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5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9" name="îśḷíḓé"/>
            <p:cNvSpPr/>
            <p:nvPr/>
          </p:nvSpPr>
          <p:spPr bwMode="auto">
            <a:xfrm>
              <a:off x="6516688" y="2784476"/>
              <a:ext cx="42863" cy="49213"/>
            </a:xfrm>
            <a:custGeom>
              <a:avLst/>
              <a:gdLst>
                <a:gd name="T0" fmla="*/ 12 w 13"/>
                <a:gd name="T1" fmla="*/ 15 h 15"/>
                <a:gd name="T2" fmla="*/ 12 w 13"/>
                <a:gd name="T3" fmla="*/ 15 h 15"/>
                <a:gd name="T4" fmla="*/ 11 w 13"/>
                <a:gd name="T5" fmla="*/ 14 h 15"/>
                <a:gd name="T6" fmla="*/ 0 w 13"/>
                <a:gd name="T7" fmla="*/ 2 h 15"/>
                <a:gd name="T8" fmla="*/ 0 w 13"/>
                <a:gd name="T9" fmla="*/ 0 h 15"/>
                <a:gd name="T10" fmla="*/ 0 w 13"/>
                <a:gd name="T11" fmla="*/ 0 h 15"/>
                <a:gd name="T12" fmla="*/ 2 w 13"/>
                <a:gd name="T13" fmla="*/ 0 h 15"/>
                <a:gd name="T14" fmla="*/ 12 w 13"/>
                <a:gd name="T15" fmla="*/ 13 h 15"/>
                <a:gd name="T16" fmla="*/ 12 w 13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5">
                  <a:moveTo>
                    <a:pt x="12" y="15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1" y="15"/>
                    <a:pt x="11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3" y="14"/>
                    <a:pt x="13" y="14"/>
                    <a:pt x="12" y="15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0" name="íslîḑê"/>
            <p:cNvSpPr/>
            <p:nvPr/>
          </p:nvSpPr>
          <p:spPr bwMode="auto">
            <a:xfrm>
              <a:off x="6537326" y="2790826"/>
              <a:ext cx="42863" cy="53975"/>
            </a:xfrm>
            <a:custGeom>
              <a:avLst/>
              <a:gdLst>
                <a:gd name="T0" fmla="*/ 13 w 13"/>
                <a:gd name="T1" fmla="*/ 15 h 16"/>
                <a:gd name="T2" fmla="*/ 13 w 13"/>
                <a:gd name="T3" fmla="*/ 15 h 16"/>
                <a:gd name="T4" fmla="*/ 11 w 13"/>
                <a:gd name="T5" fmla="*/ 15 h 16"/>
                <a:gd name="T6" fmla="*/ 1 w 13"/>
                <a:gd name="T7" fmla="*/ 2 h 16"/>
                <a:gd name="T8" fmla="*/ 1 w 13"/>
                <a:gd name="T9" fmla="*/ 1 h 16"/>
                <a:gd name="T10" fmla="*/ 1 w 13"/>
                <a:gd name="T11" fmla="*/ 1 h 16"/>
                <a:gd name="T12" fmla="*/ 2 w 13"/>
                <a:gd name="T13" fmla="*/ 1 h 16"/>
                <a:gd name="T14" fmla="*/ 13 w 13"/>
                <a:gd name="T15" fmla="*/ 14 h 16"/>
                <a:gd name="T16" fmla="*/ 13 w 13"/>
                <a:gd name="T1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6">
                  <a:moveTo>
                    <a:pt x="13" y="15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12" y="16"/>
                    <a:pt x="12" y="16"/>
                    <a:pt x="11" y="1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5"/>
                    <a:pt x="13" y="15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1" name="íśļíḓê"/>
            <p:cNvSpPr/>
            <p:nvPr/>
          </p:nvSpPr>
          <p:spPr bwMode="auto">
            <a:xfrm>
              <a:off x="6503988" y="2787651"/>
              <a:ext cx="46038" cy="49213"/>
            </a:xfrm>
            <a:custGeom>
              <a:avLst/>
              <a:gdLst>
                <a:gd name="T0" fmla="*/ 13 w 14"/>
                <a:gd name="T1" fmla="*/ 15 h 15"/>
                <a:gd name="T2" fmla="*/ 13 w 14"/>
                <a:gd name="T3" fmla="*/ 15 h 15"/>
                <a:gd name="T4" fmla="*/ 11 w 14"/>
                <a:gd name="T5" fmla="*/ 15 h 15"/>
                <a:gd name="T6" fmla="*/ 1 w 14"/>
                <a:gd name="T7" fmla="*/ 2 h 15"/>
                <a:gd name="T8" fmla="*/ 1 w 14"/>
                <a:gd name="T9" fmla="*/ 0 h 15"/>
                <a:gd name="T10" fmla="*/ 1 w 14"/>
                <a:gd name="T11" fmla="*/ 0 h 15"/>
                <a:gd name="T12" fmla="*/ 2 w 14"/>
                <a:gd name="T13" fmla="*/ 1 h 15"/>
                <a:gd name="T14" fmla="*/ 13 w 14"/>
                <a:gd name="T15" fmla="*/ 14 h 15"/>
                <a:gd name="T16" fmla="*/ 13 w 14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13" y="15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2" y="15"/>
                    <a:pt x="11" y="1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3" y="15"/>
                    <a:pt x="13" y="15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2" name="ïś1ide"/>
            <p:cNvSpPr/>
            <p:nvPr/>
          </p:nvSpPr>
          <p:spPr bwMode="auto">
            <a:xfrm>
              <a:off x="6570663" y="2801939"/>
              <a:ext cx="39688" cy="74613"/>
            </a:xfrm>
            <a:custGeom>
              <a:avLst/>
              <a:gdLst>
                <a:gd name="T0" fmla="*/ 2 w 12"/>
                <a:gd name="T1" fmla="*/ 15 h 23"/>
                <a:gd name="T2" fmla="*/ 3 w 12"/>
                <a:gd name="T3" fmla="*/ 8 h 23"/>
                <a:gd name="T4" fmla="*/ 1 w 12"/>
                <a:gd name="T5" fmla="*/ 0 h 23"/>
                <a:gd name="T6" fmla="*/ 8 w 12"/>
                <a:gd name="T7" fmla="*/ 13 h 23"/>
                <a:gd name="T8" fmla="*/ 9 w 12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2" y="15"/>
                  </a:moveTo>
                  <a:cubicBezTo>
                    <a:pt x="7" y="16"/>
                    <a:pt x="4" y="10"/>
                    <a:pt x="3" y="8"/>
                  </a:cubicBezTo>
                  <a:cubicBezTo>
                    <a:pt x="2" y="5"/>
                    <a:pt x="0" y="2"/>
                    <a:pt x="1" y="0"/>
                  </a:cubicBezTo>
                  <a:cubicBezTo>
                    <a:pt x="4" y="4"/>
                    <a:pt x="6" y="8"/>
                    <a:pt x="8" y="13"/>
                  </a:cubicBezTo>
                  <a:cubicBezTo>
                    <a:pt x="9" y="15"/>
                    <a:pt x="12" y="21"/>
                    <a:pt x="9" y="23"/>
                  </a:cubicBezTo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3" name="îṡḻïḑé"/>
            <p:cNvSpPr/>
            <p:nvPr/>
          </p:nvSpPr>
          <p:spPr bwMode="auto">
            <a:xfrm>
              <a:off x="6986588" y="3094039"/>
              <a:ext cx="373063" cy="511175"/>
            </a:xfrm>
            <a:custGeom>
              <a:avLst/>
              <a:gdLst>
                <a:gd name="T0" fmla="*/ 102 w 113"/>
                <a:gd name="T1" fmla="*/ 0 h 155"/>
                <a:gd name="T2" fmla="*/ 100 w 113"/>
                <a:gd name="T3" fmla="*/ 26 h 155"/>
                <a:gd name="T4" fmla="*/ 98 w 113"/>
                <a:gd name="T5" fmla="*/ 51 h 155"/>
                <a:gd name="T6" fmla="*/ 107 w 113"/>
                <a:gd name="T7" fmla="*/ 103 h 155"/>
                <a:gd name="T8" fmla="*/ 112 w 113"/>
                <a:gd name="T9" fmla="*/ 129 h 155"/>
                <a:gd name="T10" fmla="*/ 92 w 113"/>
                <a:gd name="T11" fmla="*/ 149 h 155"/>
                <a:gd name="T12" fmla="*/ 38 w 113"/>
                <a:gd name="T13" fmla="*/ 124 h 155"/>
                <a:gd name="T14" fmla="*/ 0 w 113"/>
                <a:gd name="T15" fmla="*/ 102 h 155"/>
                <a:gd name="T16" fmla="*/ 3 w 113"/>
                <a:gd name="T17" fmla="*/ 78 h 155"/>
                <a:gd name="T18" fmla="*/ 44 w 113"/>
                <a:gd name="T19" fmla="*/ 3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155">
                  <a:moveTo>
                    <a:pt x="102" y="0"/>
                  </a:moveTo>
                  <a:cubicBezTo>
                    <a:pt x="100" y="7"/>
                    <a:pt x="101" y="17"/>
                    <a:pt x="100" y="26"/>
                  </a:cubicBezTo>
                  <a:cubicBezTo>
                    <a:pt x="99" y="34"/>
                    <a:pt x="98" y="43"/>
                    <a:pt x="98" y="51"/>
                  </a:cubicBezTo>
                  <a:cubicBezTo>
                    <a:pt x="97" y="69"/>
                    <a:pt x="101" y="85"/>
                    <a:pt x="107" y="103"/>
                  </a:cubicBezTo>
                  <a:cubicBezTo>
                    <a:pt x="109" y="111"/>
                    <a:pt x="113" y="120"/>
                    <a:pt x="112" y="129"/>
                  </a:cubicBezTo>
                  <a:cubicBezTo>
                    <a:pt x="111" y="140"/>
                    <a:pt x="102" y="147"/>
                    <a:pt x="92" y="149"/>
                  </a:cubicBezTo>
                  <a:cubicBezTo>
                    <a:pt x="69" y="155"/>
                    <a:pt x="52" y="140"/>
                    <a:pt x="38" y="124"/>
                  </a:cubicBezTo>
                  <a:cubicBezTo>
                    <a:pt x="29" y="113"/>
                    <a:pt x="14" y="99"/>
                    <a:pt x="0" y="102"/>
                  </a:cubicBezTo>
                  <a:cubicBezTo>
                    <a:pt x="2" y="93"/>
                    <a:pt x="1" y="88"/>
                    <a:pt x="3" y="78"/>
                  </a:cubicBezTo>
                  <a:cubicBezTo>
                    <a:pt x="7" y="55"/>
                    <a:pt x="23" y="46"/>
                    <a:pt x="44" y="37"/>
                  </a:cubicBezTo>
                </a:path>
              </a:pathLst>
            </a:custGeom>
            <a:solidFill>
              <a:srgbClr val="80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4" name="íšlíḑé"/>
            <p:cNvSpPr/>
            <p:nvPr/>
          </p:nvSpPr>
          <p:spPr bwMode="auto">
            <a:xfrm>
              <a:off x="6932613" y="2725739"/>
              <a:ext cx="215900" cy="161925"/>
            </a:xfrm>
            <a:custGeom>
              <a:avLst/>
              <a:gdLst>
                <a:gd name="T0" fmla="*/ 20 w 65"/>
                <a:gd name="T1" fmla="*/ 42 h 49"/>
                <a:gd name="T2" fmla="*/ 3 w 65"/>
                <a:gd name="T3" fmla="*/ 26 h 49"/>
                <a:gd name="T4" fmla="*/ 5 w 65"/>
                <a:gd name="T5" fmla="*/ 4 h 49"/>
                <a:gd name="T6" fmla="*/ 10 w 65"/>
                <a:gd name="T7" fmla="*/ 1 h 49"/>
                <a:gd name="T8" fmla="*/ 22 w 65"/>
                <a:gd name="T9" fmla="*/ 4 h 49"/>
                <a:gd name="T10" fmla="*/ 34 w 65"/>
                <a:gd name="T11" fmla="*/ 36 h 49"/>
                <a:gd name="T12" fmla="*/ 41 w 65"/>
                <a:gd name="T13" fmla="*/ 32 h 49"/>
                <a:gd name="T14" fmla="*/ 45 w 65"/>
                <a:gd name="T15" fmla="*/ 41 h 49"/>
                <a:gd name="T16" fmla="*/ 56 w 65"/>
                <a:gd name="T17" fmla="*/ 38 h 49"/>
                <a:gd name="T18" fmla="*/ 63 w 65"/>
                <a:gd name="T19" fmla="*/ 46 h 49"/>
                <a:gd name="T20" fmla="*/ 49 w 65"/>
                <a:gd name="T21" fmla="*/ 48 h 49"/>
                <a:gd name="T22" fmla="*/ 20 w 65"/>
                <a:gd name="T2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49">
                  <a:moveTo>
                    <a:pt x="20" y="42"/>
                  </a:moveTo>
                  <a:cubicBezTo>
                    <a:pt x="13" y="38"/>
                    <a:pt x="7" y="33"/>
                    <a:pt x="3" y="26"/>
                  </a:cubicBezTo>
                  <a:cubicBezTo>
                    <a:pt x="0" y="19"/>
                    <a:pt x="0" y="10"/>
                    <a:pt x="5" y="4"/>
                  </a:cubicBezTo>
                  <a:cubicBezTo>
                    <a:pt x="7" y="3"/>
                    <a:pt x="8" y="2"/>
                    <a:pt x="10" y="1"/>
                  </a:cubicBezTo>
                  <a:cubicBezTo>
                    <a:pt x="14" y="0"/>
                    <a:pt x="19" y="1"/>
                    <a:pt x="22" y="4"/>
                  </a:cubicBezTo>
                  <a:cubicBezTo>
                    <a:pt x="31" y="12"/>
                    <a:pt x="33" y="24"/>
                    <a:pt x="34" y="36"/>
                  </a:cubicBezTo>
                  <a:cubicBezTo>
                    <a:pt x="34" y="33"/>
                    <a:pt x="38" y="31"/>
                    <a:pt x="41" y="32"/>
                  </a:cubicBezTo>
                  <a:cubicBezTo>
                    <a:pt x="44" y="34"/>
                    <a:pt x="46" y="38"/>
                    <a:pt x="45" y="41"/>
                  </a:cubicBezTo>
                  <a:cubicBezTo>
                    <a:pt x="47" y="38"/>
                    <a:pt x="52" y="37"/>
                    <a:pt x="56" y="38"/>
                  </a:cubicBezTo>
                  <a:cubicBezTo>
                    <a:pt x="58" y="38"/>
                    <a:pt x="65" y="42"/>
                    <a:pt x="63" y="46"/>
                  </a:cubicBezTo>
                  <a:cubicBezTo>
                    <a:pt x="62" y="49"/>
                    <a:pt x="52" y="48"/>
                    <a:pt x="49" y="48"/>
                  </a:cubicBezTo>
                  <a:cubicBezTo>
                    <a:pt x="39" y="48"/>
                    <a:pt x="29" y="46"/>
                    <a:pt x="20" y="42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5" name="ï$ḷidè"/>
            <p:cNvSpPr/>
            <p:nvPr/>
          </p:nvSpPr>
          <p:spPr bwMode="auto">
            <a:xfrm>
              <a:off x="6527801" y="2851151"/>
              <a:ext cx="544513" cy="303213"/>
            </a:xfrm>
            <a:custGeom>
              <a:avLst/>
              <a:gdLst>
                <a:gd name="T0" fmla="*/ 123 w 165"/>
                <a:gd name="T1" fmla="*/ 88 h 92"/>
                <a:gd name="T2" fmla="*/ 82 w 165"/>
                <a:gd name="T3" fmla="*/ 87 h 92"/>
                <a:gd name="T4" fmla="*/ 21 w 165"/>
                <a:gd name="T5" fmla="*/ 54 h 92"/>
                <a:gd name="T6" fmla="*/ 4 w 165"/>
                <a:gd name="T7" fmla="*/ 18 h 92"/>
                <a:gd name="T8" fmla="*/ 31 w 165"/>
                <a:gd name="T9" fmla="*/ 0 h 92"/>
                <a:gd name="T10" fmla="*/ 61 w 165"/>
                <a:gd name="T11" fmla="*/ 16 h 92"/>
                <a:gd name="T12" fmla="*/ 83 w 165"/>
                <a:gd name="T13" fmla="*/ 43 h 92"/>
                <a:gd name="T14" fmla="*/ 106 w 165"/>
                <a:gd name="T15" fmla="*/ 60 h 92"/>
                <a:gd name="T16" fmla="*/ 141 w 165"/>
                <a:gd name="T17" fmla="*/ 53 h 92"/>
                <a:gd name="T18" fmla="*/ 163 w 165"/>
                <a:gd name="T19" fmla="*/ 77 h 92"/>
                <a:gd name="T20" fmla="*/ 123 w 165"/>
                <a:gd name="T21" fmla="*/ 8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5" h="92">
                  <a:moveTo>
                    <a:pt x="123" y="88"/>
                  </a:moveTo>
                  <a:cubicBezTo>
                    <a:pt x="109" y="89"/>
                    <a:pt x="96" y="90"/>
                    <a:pt x="82" y="87"/>
                  </a:cubicBezTo>
                  <a:cubicBezTo>
                    <a:pt x="59" y="83"/>
                    <a:pt x="38" y="70"/>
                    <a:pt x="21" y="54"/>
                  </a:cubicBezTo>
                  <a:cubicBezTo>
                    <a:pt x="10" y="45"/>
                    <a:pt x="0" y="31"/>
                    <a:pt x="4" y="18"/>
                  </a:cubicBezTo>
                  <a:cubicBezTo>
                    <a:pt x="7" y="6"/>
                    <a:pt x="20" y="0"/>
                    <a:pt x="31" y="0"/>
                  </a:cubicBezTo>
                  <a:cubicBezTo>
                    <a:pt x="43" y="1"/>
                    <a:pt x="53" y="8"/>
                    <a:pt x="61" y="16"/>
                  </a:cubicBezTo>
                  <a:cubicBezTo>
                    <a:pt x="69" y="24"/>
                    <a:pt x="76" y="34"/>
                    <a:pt x="83" y="43"/>
                  </a:cubicBezTo>
                  <a:cubicBezTo>
                    <a:pt x="89" y="51"/>
                    <a:pt x="96" y="59"/>
                    <a:pt x="106" y="60"/>
                  </a:cubicBezTo>
                  <a:cubicBezTo>
                    <a:pt x="118" y="61"/>
                    <a:pt x="129" y="52"/>
                    <a:pt x="141" y="53"/>
                  </a:cubicBezTo>
                  <a:cubicBezTo>
                    <a:pt x="149" y="54"/>
                    <a:pt x="165" y="67"/>
                    <a:pt x="163" y="77"/>
                  </a:cubicBezTo>
                  <a:cubicBezTo>
                    <a:pt x="160" y="92"/>
                    <a:pt x="134" y="87"/>
                    <a:pt x="123" y="88"/>
                  </a:cubicBezTo>
                  <a:close/>
                </a:path>
              </a:pathLst>
            </a:custGeom>
            <a:solidFill>
              <a:srgbClr val="80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6" name="ïṩļide"/>
            <p:cNvSpPr/>
            <p:nvPr/>
          </p:nvSpPr>
          <p:spPr bwMode="auto">
            <a:xfrm>
              <a:off x="7253288" y="3041651"/>
              <a:ext cx="155575" cy="263525"/>
            </a:xfrm>
            <a:custGeom>
              <a:avLst/>
              <a:gdLst>
                <a:gd name="T0" fmla="*/ 46 w 47"/>
                <a:gd name="T1" fmla="*/ 68 h 80"/>
                <a:gd name="T2" fmla="*/ 46 w 47"/>
                <a:gd name="T3" fmla="*/ 74 h 80"/>
                <a:gd name="T4" fmla="*/ 39 w 47"/>
                <a:gd name="T5" fmla="*/ 78 h 80"/>
                <a:gd name="T6" fmla="*/ 22 w 47"/>
                <a:gd name="T7" fmla="*/ 76 h 80"/>
                <a:gd name="T8" fmla="*/ 19 w 47"/>
                <a:gd name="T9" fmla="*/ 74 h 80"/>
                <a:gd name="T10" fmla="*/ 17 w 47"/>
                <a:gd name="T11" fmla="*/ 67 h 80"/>
                <a:gd name="T12" fmla="*/ 10 w 47"/>
                <a:gd name="T13" fmla="*/ 24 h 80"/>
                <a:gd name="T14" fmla="*/ 14 w 47"/>
                <a:gd name="T15" fmla="*/ 4 h 80"/>
                <a:gd name="T16" fmla="*/ 35 w 47"/>
                <a:gd name="T17" fmla="*/ 29 h 80"/>
                <a:gd name="T18" fmla="*/ 46 w 47"/>
                <a:gd name="T19" fmla="*/ 6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80">
                  <a:moveTo>
                    <a:pt x="46" y="68"/>
                  </a:moveTo>
                  <a:cubicBezTo>
                    <a:pt x="47" y="70"/>
                    <a:pt x="47" y="72"/>
                    <a:pt x="46" y="74"/>
                  </a:cubicBezTo>
                  <a:cubicBezTo>
                    <a:pt x="45" y="76"/>
                    <a:pt x="42" y="78"/>
                    <a:pt x="39" y="78"/>
                  </a:cubicBezTo>
                  <a:cubicBezTo>
                    <a:pt x="34" y="80"/>
                    <a:pt x="27" y="79"/>
                    <a:pt x="22" y="76"/>
                  </a:cubicBezTo>
                  <a:cubicBezTo>
                    <a:pt x="21" y="76"/>
                    <a:pt x="20" y="75"/>
                    <a:pt x="19" y="74"/>
                  </a:cubicBezTo>
                  <a:cubicBezTo>
                    <a:pt x="18" y="72"/>
                    <a:pt x="17" y="69"/>
                    <a:pt x="17" y="67"/>
                  </a:cubicBezTo>
                  <a:cubicBezTo>
                    <a:pt x="15" y="53"/>
                    <a:pt x="13" y="39"/>
                    <a:pt x="10" y="24"/>
                  </a:cubicBezTo>
                  <a:cubicBezTo>
                    <a:pt x="8" y="17"/>
                    <a:pt x="0" y="0"/>
                    <a:pt x="14" y="4"/>
                  </a:cubicBezTo>
                  <a:cubicBezTo>
                    <a:pt x="25" y="6"/>
                    <a:pt x="30" y="21"/>
                    <a:pt x="35" y="29"/>
                  </a:cubicBezTo>
                  <a:cubicBezTo>
                    <a:pt x="41" y="41"/>
                    <a:pt x="46" y="54"/>
                    <a:pt x="46" y="68"/>
                  </a:cubicBezTo>
                  <a:close/>
                </a:path>
              </a:pathLst>
            </a:custGeom>
            <a:solidFill>
              <a:srgbClr val="80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7" name="íṩḻïďé"/>
            <p:cNvSpPr/>
            <p:nvPr/>
          </p:nvSpPr>
          <p:spPr bwMode="auto">
            <a:xfrm>
              <a:off x="7078663" y="2909889"/>
              <a:ext cx="234950" cy="158750"/>
            </a:xfrm>
            <a:custGeom>
              <a:avLst/>
              <a:gdLst>
                <a:gd name="T0" fmla="*/ 0 w 71"/>
                <a:gd name="T1" fmla="*/ 33 h 48"/>
                <a:gd name="T2" fmla="*/ 34 w 71"/>
                <a:gd name="T3" fmla="*/ 5 h 48"/>
                <a:gd name="T4" fmla="*/ 61 w 71"/>
                <a:gd name="T5" fmla="*/ 7 h 48"/>
                <a:gd name="T6" fmla="*/ 68 w 71"/>
                <a:gd name="T7" fmla="*/ 18 h 48"/>
                <a:gd name="T8" fmla="*/ 70 w 71"/>
                <a:gd name="T9" fmla="*/ 37 h 48"/>
                <a:gd name="T10" fmla="*/ 68 w 71"/>
                <a:gd name="T11" fmla="*/ 44 h 48"/>
                <a:gd name="T12" fmla="*/ 62 w 71"/>
                <a:gd name="T13" fmla="*/ 46 h 48"/>
                <a:gd name="T14" fmla="*/ 16 w 71"/>
                <a:gd name="T15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48">
                  <a:moveTo>
                    <a:pt x="0" y="33"/>
                  </a:moveTo>
                  <a:cubicBezTo>
                    <a:pt x="8" y="20"/>
                    <a:pt x="20" y="10"/>
                    <a:pt x="34" y="5"/>
                  </a:cubicBezTo>
                  <a:cubicBezTo>
                    <a:pt x="43" y="1"/>
                    <a:pt x="54" y="0"/>
                    <a:pt x="61" y="7"/>
                  </a:cubicBezTo>
                  <a:cubicBezTo>
                    <a:pt x="64" y="10"/>
                    <a:pt x="67" y="14"/>
                    <a:pt x="68" y="18"/>
                  </a:cubicBezTo>
                  <a:cubicBezTo>
                    <a:pt x="70" y="24"/>
                    <a:pt x="71" y="31"/>
                    <a:pt x="70" y="37"/>
                  </a:cubicBezTo>
                  <a:cubicBezTo>
                    <a:pt x="70" y="39"/>
                    <a:pt x="70" y="42"/>
                    <a:pt x="68" y="44"/>
                  </a:cubicBezTo>
                  <a:cubicBezTo>
                    <a:pt x="66" y="45"/>
                    <a:pt x="64" y="46"/>
                    <a:pt x="62" y="46"/>
                  </a:cubicBezTo>
                  <a:cubicBezTo>
                    <a:pt x="47" y="48"/>
                    <a:pt x="31" y="46"/>
                    <a:pt x="16" y="40"/>
                  </a:cubicBezTo>
                </a:path>
              </a:pathLst>
            </a:custGeom>
            <a:solidFill>
              <a:srgbClr val="80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8" name="íṣlîḓè"/>
            <p:cNvSpPr/>
            <p:nvPr/>
          </p:nvSpPr>
          <p:spPr bwMode="auto">
            <a:xfrm>
              <a:off x="6286501" y="5367339"/>
              <a:ext cx="366713" cy="327025"/>
            </a:xfrm>
            <a:custGeom>
              <a:avLst/>
              <a:gdLst>
                <a:gd name="T0" fmla="*/ 98 w 111"/>
                <a:gd name="T1" fmla="*/ 25 h 99"/>
                <a:gd name="T2" fmla="*/ 95 w 111"/>
                <a:gd name="T3" fmla="*/ 25 h 99"/>
                <a:gd name="T4" fmla="*/ 66 w 111"/>
                <a:gd name="T5" fmla="*/ 45 h 99"/>
                <a:gd name="T6" fmla="*/ 14 w 111"/>
                <a:gd name="T7" fmla="*/ 32 h 99"/>
                <a:gd name="T8" fmla="*/ 0 w 111"/>
                <a:gd name="T9" fmla="*/ 27 h 99"/>
                <a:gd name="T10" fmla="*/ 14 w 111"/>
                <a:gd name="T11" fmla="*/ 72 h 99"/>
                <a:gd name="T12" fmla="*/ 68 w 111"/>
                <a:gd name="T13" fmla="*/ 97 h 99"/>
                <a:gd name="T14" fmla="*/ 110 w 111"/>
                <a:gd name="T15" fmla="*/ 56 h 99"/>
                <a:gd name="T16" fmla="*/ 98 w 111"/>
                <a:gd name="T17" fmla="*/ 2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99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5" y="25"/>
                    <a:pt x="75" y="41"/>
                    <a:pt x="66" y="45"/>
                  </a:cubicBezTo>
                  <a:cubicBezTo>
                    <a:pt x="47" y="56"/>
                    <a:pt x="23" y="49"/>
                    <a:pt x="14" y="32"/>
                  </a:cubicBezTo>
                  <a:cubicBezTo>
                    <a:pt x="9" y="21"/>
                    <a:pt x="0" y="0"/>
                    <a:pt x="0" y="27"/>
                  </a:cubicBezTo>
                  <a:cubicBezTo>
                    <a:pt x="1" y="43"/>
                    <a:pt x="5" y="59"/>
                    <a:pt x="14" y="72"/>
                  </a:cubicBezTo>
                  <a:cubicBezTo>
                    <a:pt x="25" y="88"/>
                    <a:pt x="46" y="99"/>
                    <a:pt x="68" y="97"/>
                  </a:cubicBezTo>
                  <a:cubicBezTo>
                    <a:pt x="90" y="94"/>
                    <a:pt x="107" y="78"/>
                    <a:pt x="110" y="56"/>
                  </a:cubicBezTo>
                  <a:cubicBezTo>
                    <a:pt x="111" y="47"/>
                    <a:pt x="108" y="29"/>
                    <a:pt x="98" y="25"/>
                  </a:cubicBezTo>
                  <a:close/>
                </a:path>
              </a:pathLst>
            </a:custGeom>
            <a:solidFill>
              <a:srgbClr val="FEA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9" name="îṣľïḋé"/>
            <p:cNvSpPr/>
            <p:nvPr/>
          </p:nvSpPr>
          <p:spPr bwMode="auto">
            <a:xfrm>
              <a:off x="6540501" y="5367339"/>
              <a:ext cx="455613" cy="527050"/>
            </a:xfrm>
            <a:custGeom>
              <a:avLst/>
              <a:gdLst>
                <a:gd name="T0" fmla="*/ 138 w 138"/>
                <a:gd name="T1" fmla="*/ 160 h 160"/>
                <a:gd name="T2" fmla="*/ 138 w 138"/>
                <a:gd name="T3" fmla="*/ 68 h 160"/>
                <a:gd name="T4" fmla="*/ 69 w 138"/>
                <a:gd name="T5" fmla="*/ 0 h 160"/>
                <a:gd name="T6" fmla="*/ 69 w 138"/>
                <a:gd name="T7" fmla="*/ 0 h 160"/>
                <a:gd name="T8" fmla="*/ 0 w 138"/>
                <a:gd name="T9" fmla="*/ 68 h 160"/>
                <a:gd name="T10" fmla="*/ 0 w 138"/>
                <a:gd name="T11" fmla="*/ 160 h 160"/>
                <a:gd name="T12" fmla="*/ 138 w 138"/>
                <a:gd name="T13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160">
                  <a:moveTo>
                    <a:pt x="138" y="160"/>
                  </a:moveTo>
                  <a:cubicBezTo>
                    <a:pt x="138" y="68"/>
                    <a:pt x="138" y="68"/>
                    <a:pt x="138" y="68"/>
                  </a:cubicBezTo>
                  <a:cubicBezTo>
                    <a:pt x="138" y="30"/>
                    <a:pt x="107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31" y="0"/>
                    <a:pt x="0" y="30"/>
                    <a:pt x="0" y="68"/>
                  </a:cubicBezTo>
                  <a:cubicBezTo>
                    <a:pt x="0" y="160"/>
                    <a:pt x="0" y="160"/>
                    <a:pt x="0" y="160"/>
                  </a:cubicBezTo>
                  <a:lnTo>
                    <a:pt x="138" y="160"/>
                  </a:lnTo>
                  <a:close/>
                </a:path>
              </a:pathLst>
            </a:custGeom>
            <a:solidFill>
              <a:srgbClr val="FEA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0" name="îşḷïḓé"/>
            <p:cNvSpPr/>
            <p:nvPr/>
          </p:nvSpPr>
          <p:spPr bwMode="auto">
            <a:xfrm>
              <a:off x="6249988" y="5384801"/>
              <a:ext cx="58738" cy="55563"/>
            </a:xfrm>
            <a:custGeom>
              <a:avLst/>
              <a:gdLst>
                <a:gd name="T0" fmla="*/ 16 w 18"/>
                <a:gd name="T1" fmla="*/ 14 h 17"/>
                <a:gd name="T2" fmla="*/ 16 w 18"/>
                <a:gd name="T3" fmla="*/ 14 h 17"/>
                <a:gd name="T4" fmla="*/ 8 w 18"/>
                <a:gd name="T5" fmla="*/ 15 h 17"/>
                <a:gd name="T6" fmla="*/ 2 w 18"/>
                <a:gd name="T7" fmla="*/ 10 h 17"/>
                <a:gd name="T8" fmla="*/ 3 w 18"/>
                <a:gd name="T9" fmla="*/ 3 h 17"/>
                <a:gd name="T10" fmla="*/ 3 w 18"/>
                <a:gd name="T11" fmla="*/ 3 h 17"/>
                <a:gd name="T12" fmla="*/ 10 w 18"/>
                <a:gd name="T13" fmla="*/ 2 h 17"/>
                <a:gd name="T14" fmla="*/ 16 w 18"/>
                <a:gd name="T15" fmla="*/ 7 h 17"/>
                <a:gd name="T16" fmla="*/ 16 w 18"/>
                <a:gd name="T17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6" y="14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4" y="17"/>
                    <a:pt x="10" y="17"/>
                    <a:pt x="8" y="15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9"/>
                    <a:pt x="0" y="5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1"/>
                    <a:pt x="8" y="0"/>
                    <a:pt x="10" y="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8" y="9"/>
                    <a:pt x="18" y="12"/>
                    <a:pt x="16" y="14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1" name="iš1îḋé"/>
            <p:cNvSpPr/>
            <p:nvPr/>
          </p:nvSpPr>
          <p:spPr bwMode="auto">
            <a:xfrm>
              <a:off x="6219826" y="5381626"/>
              <a:ext cx="39688" cy="31750"/>
            </a:xfrm>
            <a:custGeom>
              <a:avLst/>
              <a:gdLst>
                <a:gd name="T0" fmla="*/ 12 w 12"/>
                <a:gd name="T1" fmla="*/ 10 h 10"/>
                <a:gd name="T2" fmla="*/ 12 w 12"/>
                <a:gd name="T3" fmla="*/ 10 h 10"/>
                <a:gd name="T4" fmla="*/ 10 w 12"/>
                <a:gd name="T5" fmla="*/ 10 h 10"/>
                <a:gd name="T6" fmla="*/ 0 w 12"/>
                <a:gd name="T7" fmla="*/ 1 h 10"/>
                <a:gd name="T8" fmla="*/ 0 w 12"/>
                <a:gd name="T9" fmla="*/ 0 h 10"/>
                <a:gd name="T10" fmla="*/ 0 w 12"/>
                <a:gd name="T11" fmla="*/ 0 h 10"/>
                <a:gd name="T12" fmla="*/ 2 w 12"/>
                <a:gd name="T13" fmla="*/ 0 h 10"/>
                <a:gd name="T14" fmla="*/ 12 w 12"/>
                <a:gd name="T15" fmla="*/ 9 h 10"/>
                <a:gd name="T16" fmla="*/ 12 w 12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0">
                  <a:moveTo>
                    <a:pt x="12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2" y="10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2" name="îṥlîḍe"/>
            <p:cNvSpPr/>
            <p:nvPr/>
          </p:nvSpPr>
          <p:spPr bwMode="auto">
            <a:xfrm>
              <a:off x="6226176" y="5357814"/>
              <a:ext cx="39688" cy="36513"/>
            </a:xfrm>
            <a:custGeom>
              <a:avLst/>
              <a:gdLst>
                <a:gd name="T0" fmla="*/ 12 w 12"/>
                <a:gd name="T1" fmla="*/ 11 h 11"/>
                <a:gd name="T2" fmla="*/ 12 w 12"/>
                <a:gd name="T3" fmla="*/ 11 h 11"/>
                <a:gd name="T4" fmla="*/ 11 w 12"/>
                <a:gd name="T5" fmla="*/ 11 h 11"/>
                <a:gd name="T6" fmla="*/ 1 w 12"/>
                <a:gd name="T7" fmla="*/ 2 h 11"/>
                <a:gd name="T8" fmla="*/ 1 w 12"/>
                <a:gd name="T9" fmla="*/ 1 h 11"/>
                <a:gd name="T10" fmla="*/ 1 w 12"/>
                <a:gd name="T11" fmla="*/ 1 h 11"/>
                <a:gd name="T12" fmla="*/ 2 w 12"/>
                <a:gd name="T13" fmla="*/ 1 h 11"/>
                <a:gd name="T14" fmla="*/ 12 w 12"/>
                <a:gd name="T15" fmla="*/ 9 h 11"/>
                <a:gd name="T16" fmla="*/ 12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10"/>
                    <a:pt x="12" y="10"/>
                    <a:pt x="12" y="11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3" name="îṥḻîďê"/>
            <p:cNvSpPr/>
            <p:nvPr/>
          </p:nvSpPr>
          <p:spPr bwMode="auto">
            <a:xfrm>
              <a:off x="6246813" y="5360989"/>
              <a:ext cx="39688" cy="36513"/>
            </a:xfrm>
            <a:custGeom>
              <a:avLst/>
              <a:gdLst>
                <a:gd name="T0" fmla="*/ 12 w 12"/>
                <a:gd name="T1" fmla="*/ 11 h 11"/>
                <a:gd name="T2" fmla="*/ 12 w 12"/>
                <a:gd name="T3" fmla="*/ 11 h 11"/>
                <a:gd name="T4" fmla="*/ 10 w 12"/>
                <a:gd name="T5" fmla="*/ 11 h 11"/>
                <a:gd name="T6" fmla="*/ 0 w 12"/>
                <a:gd name="T7" fmla="*/ 2 h 11"/>
                <a:gd name="T8" fmla="*/ 0 w 12"/>
                <a:gd name="T9" fmla="*/ 1 h 11"/>
                <a:gd name="T10" fmla="*/ 0 w 12"/>
                <a:gd name="T11" fmla="*/ 1 h 11"/>
                <a:gd name="T12" fmla="*/ 2 w 12"/>
                <a:gd name="T13" fmla="*/ 1 h 11"/>
                <a:gd name="T14" fmla="*/ 12 w 12"/>
                <a:gd name="T15" fmla="*/ 9 h 11"/>
                <a:gd name="T16" fmla="*/ 12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0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10"/>
                    <a:pt x="12" y="10"/>
                    <a:pt x="12" y="11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4" name="î$ľíḍé"/>
            <p:cNvSpPr/>
            <p:nvPr/>
          </p:nvSpPr>
          <p:spPr bwMode="auto">
            <a:xfrm>
              <a:off x="6219826" y="5364164"/>
              <a:ext cx="39688" cy="36513"/>
            </a:xfrm>
            <a:custGeom>
              <a:avLst/>
              <a:gdLst>
                <a:gd name="T0" fmla="*/ 11 w 12"/>
                <a:gd name="T1" fmla="*/ 10 h 11"/>
                <a:gd name="T2" fmla="*/ 11 w 12"/>
                <a:gd name="T3" fmla="*/ 10 h 11"/>
                <a:gd name="T4" fmla="*/ 10 w 12"/>
                <a:gd name="T5" fmla="*/ 11 h 11"/>
                <a:gd name="T6" fmla="*/ 0 w 12"/>
                <a:gd name="T7" fmla="*/ 2 h 11"/>
                <a:gd name="T8" fmla="*/ 0 w 12"/>
                <a:gd name="T9" fmla="*/ 1 h 11"/>
                <a:gd name="T10" fmla="*/ 0 w 12"/>
                <a:gd name="T11" fmla="*/ 1 h 11"/>
                <a:gd name="T12" fmla="*/ 1 w 12"/>
                <a:gd name="T13" fmla="*/ 0 h 11"/>
                <a:gd name="T14" fmla="*/ 11 w 12"/>
                <a:gd name="T15" fmla="*/ 9 h 11"/>
                <a:gd name="T16" fmla="*/ 11 w 12"/>
                <a:gd name="T1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1" y="10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0" y="11"/>
                    <a:pt x="10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10"/>
                    <a:pt x="11" y="10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5" name="ïSlïḑe"/>
            <p:cNvSpPr/>
            <p:nvPr/>
          </p:nvSpPr>
          <p:spPr bwMode="auto">
            <a:xfrm>
              <a:off x="6272213" y="5364164"/>
              <a:ext cx="39688" cy="60325"/>
            </a:xfrm>
            <a:custGeom>
              <a:avLst/>
              <a:gdLst>
                <a:gd name="T0" fmla="*/ 3 w 12"/>
                <a:gd name="T1" fmla="*/ 12 h 18"/>
                <a:gd name="T2" fmla="*/ 4 w 12"/>
                <a:gd name="T3" fmla="*/ 6 h 18"/>
                <a:gd name="T4" fmla="*/ 1 w 12"/>
                <a:gd name="T5" fmla="*/ 0 h 18"/>
                <a:gd name="T6" fmla="*/ 8 w 12"/>
                <a:gd name="T7" fmla="*/ 9 h 18"/>
                <a:gd name="T8" fmla="*/ 10 w 12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3" y="12"/>
                  </a:moveTo>
                  <a:cubicBezTo>
                    <a:pt x="7" y="12"/>
                    <a:pt x="5" y="7"/>
                    <a:pt x="4" y="6"/>
                  </a:cubicBezTo>
                  <a:cubicBezTo>
                    <a:pt x="3" y="4"/>
                    <a:pt x="0" y="2"/>
                    <a:pt x="1" y="0"/>
                  </a:cubicBezTo>
                  <a:cubicBezTo>
                    <a:pt x="4" y="3"/>
                    <a:pt x="6" y="6"/>
                    <a:pt x="8" y="9"/>
                  </a:cubicBezTo>
                  <a:cubicBezTo>
                    <a:pt x="10" y="11"/>
                    <a:pt x="12" y="15"/>
                    <a:pt x="10" y="18"/>
                  </a:cubicBezTo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6" name="íṩḷíḓe"/>
            <p:cNvSpPr/>
            <p:nvPr/>
          </p:nvSpPr>
          <p:spPr bwMode="auto">
            <a:xfrm>
              <a:off x="6626226" y="5394326"/>
              <a:ext cx="422275" cy="352425"/>
            </a:xfrm>
            <a:custGeom>
              <a:avLst/>
              <a:gdLst>
                <a:gd name="T0" fmla="*/ 73 w 128"/>
                <a:gd name="T1" fmla="*/ 8 h 107"/>
                <a:gd name="T2" fmla="*/ 71 w 128"/>
                <a:gd name="T3" fmla="*/ 10 h 107"/>
                <a:gd name="T4" fmla="*/ 74 w 128"/>
                <a:gd name="T5" fmla="*/ 45 h 107"/>
                <a:gd name="T6" fmla="*/ 35 w 128"/>
                <a:gd name="T7" fmla="*/ 87 h 107"/>
                <a:gd name="T8" fmla="*/ 24 w 128"/>
                <a:gd name="T9" fmla="*/ 97 h 107"/>
                <a:gd name="T10" fmla="*/ 69 w 128"/>
                <a:gd name="T11" fmla="*/ 104 h 107"/>
                <a:gd name="T12" fmla="*/ 119 w 128"/>
                <a:gd name="T13" fmla="*/ 65 h 107"/>
                <a:gd name="T14" fmla="*/ 106 w 128"/>
                <a:gd name="T15" fmla="*/ 10 h 107"/>
                <a:gd name="T16" fmla="*/ 73 w 128"/>
                <a:gd name="T17" fmla="*/ 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7">
                  <a:moveTo>
                    <a:pt x="73" y="8"/>
                  </a:moveTo>
                  <a:cubicBezTo>
                    <a:pt x="73" y="8"/>
                    <a:pt x="72" y="9"/>
                    <a:pt x="71" y="10"/>
                  </a:cubicBezTo>
                  <a:cubicBezTo>
                    <a:pt x="66" y="20"/>
                    <a:pt x="74" y="35"/>
                    <a:pt x="74" y="45"/>
                  </a:cubicBezTo>
                  <a:cubicBezTo>
                    <a:pt x="73" y="67"/>
                    <a:pt x="55" y="87"/>
                    <a:pt x="35" y="87"/>
                  </a:cubicBezTo>
                  <a:cubicBezTo>
                    <a:pt x="23" y="87"/>
                    <a:pt x="0" y="86"/>
                    <a:pt x="24" y="97"/>
                  </a:cubicBezTo>
                  <a:cubicBezTo>
                    <a:pt x="38" y="104"/>
                    <a:pt x="53" y="107"/>
                    <a:pt x="69" y="104"/>
                  </a:cubicBezTo>
                  <a:cubicBezTo>
                    <a:pt x="90" y="101"/>
                    <a:pt x="110" y="86"/>
                    <a:pt x="119" y="65"/>
                  </a:cubicBezTo>
                  <a:cubicBezTo>
                    <a:pt x="128" y="44"/>
                    <a:pt x="123" y="22"/>
                    <a:pt x="106" y="10"/>
                  </a:cubicBezTo>
                  <a:cubicBezTo>
                    <a:pt x="99" y="6"/>
                    <a:pt x="81" y="0"/>
                    <a:pt x="73" y="8"/>
                  </a:cubicBezTo>
                  <a:close/>
                </a:path>
              </a:pathLst>
            </a:custGeom>
            <a:solidFill>
              <a:srgbClr val="FEA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7" name="îṧľîďe"/>
            <p:cNvSpPr/>
            <p:nvPr/>
          </p:nvSpPr>
          <p:spPr bwMode="auto">
            <a:xfrm>
              <a:off x="6645276" y="5664201"/>
              <a:ext cx="60325" cy="52388"/>
            </a:xfrm>
            <a:custGeom>
              <a:avLst/>
              <a:gdLst>
                <a:gd name="T0" fmla="*/ 17 w 18"/>
                <a:gd name="T1" fmla="*/ 11 h 16"/>
                <a:gd name="T2" fmla="*/ 17 w 18"/>
                <a:gd name="T3" fmla="*/ 12 h 16"/>
                <a:gd name="T4" fmla="*/ 10 w 18"/>
                <a:gd name="T5" fmla="*/ 15 h 16"/>
                <a:gd name="T6" fmla="*/ 3 w 18"/>
                <a:gd name="T7" fmla="*/ 11 h 16"/>
                <a:gd name="T8" fmla="*/ 1 w 18"/>
                <a:gd name="T9" fmla="*/ 4 h 16"/>
                <a:gd name="T10" fmla="*/ 1 w 18"/>
                <a:gd name="T11" fmla="*/ 4 h 16"/>
                <a:gd name="T12" fmla="*/ 8 w 18"/>
                <a:gd name="T13" fmla="*/ 1 h 16"/>
                <a:gd name="T14" fmla="*/ 15 w 18"/>
                <a:gd name="T15" fmla="*/ 4 h 16"/>
                <a:gd name="T16" fmla="*/ 17 w 18"/>
                <a:gd name="T1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6">
                  <a:moveTo>
                    <a:pt x="17" y="11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6" y="15"/>
                    <a:pt x="13" y="16"/>
                    <a:pt x="10" y="15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0"/>
                    <a:pt x="0" y="7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5"/>
                    <a:pt x="18" y="9"/>
                    <a:pt x="17" y="11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8" name="iSlidé"/>
            <p:cNvSpPr/>
            <p:nvPr/>
          </p:nvSpPr>
          <p:spPr bwMode="auto">
            <a:xfrm>
              <a:off x="6610351" y="5673726"/>
              <a:ext cx="46038" cy="26988"/>
            </a:xfrm>
            <a:custGeom>
              <a:avLst/>
              <a:gdLst>
                <a:gd name="T0" fmla="*/ 14 w 14"/>
                <a:gd name="T1" fmla="*/ 7 h 8"/>
                <a:gd name="T2" fmla="*/ 14 w 14"/>
                <a:gd name="T3" fmla="*/ 7 h 8"/>
                <a:gd name="T4" fmla="*/ 13 w 14"/>
                <a:gd name="T5" fmla="*/ 8 h 8"/>
                <a:gd name="T6" fmla="*/ 1 w 14"/>
                <a:gd name="T7" fmla="*/ 2 h 8"/>
                <a:gd name="T8" fmla="*/ 0 w 14"/>
                <a:gd name="T9" fmla="*/ 1 h 8"/>
                <a:gd name="T10" fmla="*/ 0 w 14"/>
                <a:gd name="T11" fmla="*/ 1 h 8"/>
                <a:gd name="T12" fmla="*/ 2 w 14"/>
                <a:gd name="T13" fmla="*/ 0 h 8"/>
                <a:gd name="T14" fmla="*/ 14 w 14"/>
                <a:gd name="T15" fmla="*/ 6 h 8"/>
                <a:gd name="T16" fmla="*/ 14 w 14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8"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3" y="8"/>
                    <a:pt x="13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7"/>
                    <a:pt x="14" y="7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9" name="ïş1ïḍè"/>
            <p:cNvSpPr/>
            <p:nvPr/>
          </p:nvSpPr>
          <p:spPr bwMode="auto">
            <a:xfrm>
              <a:off x="6610351" y="5651501"/>
              <a:ext cx="49213" cy="25400"/>
            </a:xfrm>
            <a:custGeom>
              <a:avLst/>
              <a:gdLst>
                <a:gd name="T0" fmla="*/ 14 w 15"/>
                <a:gd name="T1" fmla="*/ 7 h 8"/>
                <a:gd name="T2" fmla="*/ 14 w 15"/>
                <a:gd name="T3" fmla="*/ 7 h 8"/>
                <a:gd name="T4" fmla="*/ 13 w 15"/>
                <a:gd name="T5" fmla="*/ 8 h 8"/>
                <a:gd name="T6" fmla="*/ 1 w 15"/>
                <a:gd name="T7" fmla="*/ 2 h 8"/>
                <a:gd name="T8" fmla="*/ 1 w 15"/>
                <a:gd name="T9" fmla="*/ 1 h 8"/>
                <a:gd name="T10" fmla="*/ 1 w 15"/>
                <a:gd name="T11" fmla="*/ 1 h 8"/>
                <a:gd name="T12" fmla="*/ 2 w 15"/>
                <a:gd name="T13" fmla="*/ 0 h 8"/>
                <a:gd name="T14" fmla="*/ 14 w 15"/>
                <a:gd name="T15" fmla="*/ 6 h 8"/>
                <a:gd name="T16" fmla="*/ 14 w 15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7"/>
                    <a:pt x="14" y="7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0" name="iṧľîḑe"/>
            <p:cNvSpPr/>
            <p:nvPr/>
          </p:nvSpPr>
          <p:spPr bwMode="auto">
            <a:xfrm>
              <a:off x="6629401" y="5648326"/>
              <a:ext cx="46038" cy="25400"/>
            </a:xfrm>
            <a:custGeom>
              <a:avLst/>
              <a:gdLst>
                <a:gd name="T0" fmla="*/ 14 w 14"/>
                <a:gd name="T1" fmla="*/ 8 h 8"/>
                <a:gd name="T2" fmla="*/ 14 w 14"/>
                <a:gd name="T3" fmla="*/ 8 h 8"/>
                <a:gd name="T4" fmla="*/ 13 w 14"/>
                <a:gd name="T5" fmla="*/ 8 h 8"/>
                <a:gd name="T6" fmla="*/ 1 w 14"/>
                <a:gd name="T7" fmla="*/ 2 h 8"/>
                <a:gd name="T8" fmla="*/ 0 w 14"/>
                <a:gd name="T9" fmla="*/ 1 h 8"/>
                <a:gd name="T10" fmla="*/ 0 w 14"/>
                <a:gd name="T11" fmla="*/ 1 h 8"/>
                <a:gd name="T12" fmla="*/ 1 w 14"/>
                <a:gd name="T13" fmla="*/ 1 h 8"/>
                <a:gd name="T14" fmla="*/ 14 w 14"/>
                <a:gd name="T15" fmla="*/ 6 h 8"/>
                <a:gd name="T16" fmla="*/ 14 w 1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8"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3" y="8"/>
                    <a:pt x="13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4" y="7"/>
                    <a:pt x="14" y="8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1" name="íŝ1idê"/>
            <p:cNvSpPr/>
            <p:nvPr/>
          </p:nvSpPr>
          <p:spPr bwMode="auto">
            <a:xfrm>
              <a:off x="6602413" y="5661026"/>
              <a:ext cx="50800" cy="26988"/>
            </a:xfrm>
            <a:custGeom>
              <a:avLst/>
              <a:gdLst>
                <a:gd name="T0" fmla="*/ 14 w 15"/>
                <a:gd name="T1" fmla="*/ 7 h 8"/>
                <a:gd name="T2" fmla="*/ 14 w 15"/>
                <a:gd name="T3" fmla="*/ 7 h 8"/>
                <a:gd name="T4" fmla="*/ 13 w 15"/>
                <a:gd name="T5" fmla="*/ 7 h 8"/>
                <a:gd name="T6" fmla="*/ 1 w 15"/>
                <a:gd name="T7" fmla="*/ 2 h 8"/>
                <a:gd name="T8" fmla="*/ 1 w 15"/>
                <a:gd name="T9" fmla="*/ 0 h 8"/>
                <a:gd name="T10" fmla="*/ 1 w 15"/>
                <a:gd name="T11" fmla="*/ 0 h 8"/>
                <a:gd name="T12" fmla="*/ 2 w 15"/>
                <a:gd name="T13" fmla="*/ 0 h 8"/>
                <a:gd name="T14" fmla="*/ 14 w 15"/>
                <a:gd name="T15" fmla="*/ 6 h 8"/>
                <a:gd name="T16" fmla="*/ 14 w 15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8"/>
                    <a:pt x="13" y="7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4" y="7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2" name="íśḻîďe"/>
            <p:cNvSpPr/>
            <p:nvPr/>
          </p:nvSpPr>
          <p:spPr bwMode="auto">
            <a:xfrm>
              <a:off x="6656388" y="5641976"/>
              <a:ext cx="49213" cy="52388"/>
            </a:xfrm>
            <a:custGeom>
              <a:avLst/>
              <a:gdLst>
                <a:gd name="T0" fmla="*/ 6 w 15"/>
                <a:gd name="T1" fmla="*/ 12 h 16"/>
                <a:gd name="T2" fmla="*/ 5 w 15"/>
                <a:gd name="T3" fmla="*/ 6 h 16"/>
                <a:gd name="T4" fmla="*/ 1 w 15"/>
                <a:gd name="T5" fmla="*/ 0 h 16"/>
                <a:gd name="T6" fmla="*/ 10 w 15"/>
                <a:gd name="T7" fmla="*/ 8 h 16"/>
                <a:gd name="T8" fmla="*/ 14 w 15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6" y="12"/>
                  </a:moveTo>
                  <a:cubicBezTo>
                    <a:pt x="10" y="11"/>
                    <a:pt x="6" y="7"/>
                    <a:pt x="5" y="6"/>
                  </a:cubicBezTo>
                  <a:cubicBezTo>
                    <a:pt x="3" y="4"/>
                    <a:pt x="0" y="3"/>
                    <a:pt x="1" y="0"/>
                  </a:cubicBezTo>
                  <a:cubicBezTo>
                    <a:pt x="4" y="3"/>
                    <a:pt x="7" y="5"/>
                    <a:pt x="10" y="8"/>
                  </a:cubicBezTo>
                  <a:cubicBezTo>
                    <a:pt x="12" y="9"/>
                    <a:pt x="15" y="13"/>
                    <a:pt x="14" y="16"/>
                  </a:cubicBezTo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3" name="îşľíḍè"/>
            <p:cNvSpPr/>
            <p:nvPr/>
          </p:nvSpPr>
          <p:spPr bwMode="auto">
            <a:xfrm>
              <a:off x="6348413" y="5730876"/>
              <a:ext cx="793750" cy="285750"/>
            </a:xfrm>
            <a:custGeom>
              <a:avLst/>
              <a:gdLst>
                <a:gd name="T0" fmla="*/ 176 w 240"/>
                <a:gd name="T1" fmla="*/ 11 h 87"/>
                <a:gd name="T2" fmla="*/ 136 w 240"/>
                <a:gd name="T3" fmla="*/ 22 h 87"/>
                <a:gd name="T4" fmla="*/ 92 w 240"/>
                <a:gd name="T5" fmla="*/ 20 h 87"/>
                <a:gd name="T6" fmla="*/ 30 w 240"/>
                <a:gd name="T7" fmla="*/ 5 h 87"/>
                <a:gd name="T8" fmla="*/ 7 w 240"/>
                <a:gd name="T9" fmla="*/ 45 h 87"/>
                <a:gd name="T10" fmla="*/ 66 w 240"/>
                <a:gd name="T11" fmla="*/ 69 h 87"/>
                <a:gd name="T12" fmla="*/ 135 w 240"/>
                <a:gd name="T13" fmla="*/ 67 h 87"/>
                <a:gd name="T14" fmla="*/ 157 w 240"/>
                <a:gd name="T15" fmla="*/ 75 h 87"/>
                <a:gd name="T16" fmla="*/ 226 w 240"/>
                <a:gd name="T17" fmla="*/ 72 h 87"/>
                <a:gd name="T18" fmla="*/ 238 w 240"/>
                <a:gd name="T19" fmla="*/ 41 h 87"/>
                <a:gd name="T20" fmla="*/ 176 w 240"/>
                <a:gd name="T21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7">
                  <a:moveTo>
                    <a:pt x="176" y="11"/>
                  </a:moveTo>
                  <a:cubicBezTo>
                    <a:pt x="162" y="14"/>
                    <a:pt x="150" y="20"/>
                    <a:pt x="136" y="22"/>
                  </a:cubicBezTo>
                  <a:cubicBezTo>
                    <a:pt x="122" y="25"/>
                    <a:pt x="106" y="24"/>
                    <a:pt x="92" y="20"/>
                  </a:cubicBezTo>
                  <a:cubicBezTo>
                    <a:pt x="72" y="14"/>
                    <a:pt x="51" y="0"/>
                    <a:pt x="30" y="5"/>
                  </a:cubicBezTo>
                  <a:cubicBezTo>
                    <a:pt x="11" y="9"/>
                    <a:pt x="0" y="29"/>
                    <a:pt x="7" y="45"/>
                  </a:cubicBezTo>
                  <a:cubicBezTo>
                    <a:pt x="16" y="64"/>
                    <a:pt x="43" y="70"/>
                    <a:pt x="66" y="69"/>
                  </a:cubicBezTo>
                  <a:cubicBezTo>
                    <a:pt x="89" y="67"/>
                    <a:pt x="113" y="61"/>
                    <a:pt x="135" y="67"/>
                  </a:cubicBezTo>
                  <a:cubicBezTo>
                    <a:pt x="143" y="69"/>
                    <a:pt x="150" y="72"/>
                    <a:pt x="157" y="75"/>
                  </a:cubicBezTo>
                  <a:cubicBezTo>
                    <a:pt x="180" y="84"/>
                    <a:pt x="209" y="87"/>
                    <a:pt x="226" y="72"/>
                  </a:cubicBezTo>
                  <a:cubicBezTo>
                    <a:pt x="236" y="64"/>
                    <a:pt x="240" y="52"/>
                    <a:pt x="238" y="41"/>
                  </a:cubicBezTo>
                  <a:cubicBezTo>
                    <a:pt x="233" y="14"/>
                    <a:pt x="202" y="4"/>
                    <a:pt x="176" y="11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4" name="íŝḻîdé"/>
            <p:cNvSpPr/>
            <p:nvPr/>
          </p:nvSpPr>
          <p:spPr bwMode="auto">
            <a:xfrm>
              <a:off x="6546851" y="5868989"/>
              <a:ext cx="214313" cy="180975"/>
            </a:xfrm>
            <a:custGeom>
              <a:avLst/>
              <a:gdLst>
                <a:gd name="T0" fmla="*/ 41 w 65"/>
                <a:gd name="T1" fmla="*/ 0 h 55"/>
                <a:gd name="T2" fmla="*/ 6 w 65"/>
                <a:gd name="T3" fmla="*/ 32 h 55"/>
                <a:gd name="T4" fmla="*/ 6 w 65"/>
                <a:gd name="T5" fmla="*/ 53 h 55"/>
                <a:gd name="T6" fmla="*/ 10 w 65"/>
                <a:gd name="T7" fmla="*/ 55 h 55"/>
                <a:gd name="T8" fmla="*/ 13 w 65"/>
                <a:gd name="T9" fmla="*/ 51 h 55"/>
                <a:gd name="T10" fmla="*/ 33 w 65"/>
                <a:gd name="T11" fmla="*/ 17 h 55"/>
                <a:gd name="T12" fmla="*/ 65 w 65"/>
                <a:gd name="T13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5">
                  <a:moveTo>
                    <a:pt x="41" y="0"/>
                  </a:moveTo>
                  <a:cubicBezTo>
                    <a:pt x="26" y="7"/>
                    <a:pt x="14" y="18"/>
                    <a:pt x="6" y="32"/>
                  </a:cubicBezTo>
                  <a:cubicBezTo>
                    <a:pt x="2" y="39"/>
                    <a:pt x="0" y="48"/>
                    <a:pt x="6" y="53"/>
                  </a:cubicBezTo>
                  <a:cubicBezTo>
                    <a:pt x="7" y="54"/>
                    <a:pt x="9" y="55"/>
                    <a:pt x="10" y="55"/>
                  </a:cubicBezTo>
                  <a:cubicBezTo>
                    <a:pt x="12" y="54"/>
                    <a:pt x="13" y="52"/>
                    <a:pt x="13" y="51"/>
                  </a:cubicBezTo>
                  <a:cubicBezTo>
                    <a:pt x="15" y="38"/>
                    <a:pt x="20" y="24"/>
                    <a:pt x="33" y="17"/>
                  </a:cubicBezTo>
                  <a:cubicBezTo>
                    <a:pt x="43" y="13"/>
                    <a:pt x="55" y="14"/>
                    <a:pt x="65" y="9"/>
                  </a:cubicBezTo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5" name="iṣ1íḋê"/>
            <p:cNvSpPr/>
            <p:nvPr/>
          </p:nvSpPr>
          <p:spPr bwMode="auto">
            <a:xfrm>
              <a:off x="6702426" y="5927726"/>
              <a:ext cx="141288" cy="109538"/>
            </a:xfrm>
            <a:custGeom>
              <a:avLst/>
              <a:gdLst>
                <a:gd name="T0" fmla="*/ 0 w 43"/>
                <a:gd name="T1" fmla="*/ 0 h 33"/>
                <a:gd name="T2" fmla="*/ 29 w 43"/>
                <a:gd name="T3" fmla="*/ 21 h 33"/>
                <a:gd name="T4" fmla="*/ 33 w 43"/>
                <a:gd name="T5" fmla="*/ 29 h 33"/>
                <a:gd name="T6" fmla="*/ 41 w 43"/>
                <a:gd name="T7" fmla="*/ 32 h 33"/>
                <a:gd name="T8" fmla="*/ 40 w 43"/>
                <a:gd name="T9" fmla="*/ 13 h 33"/>
                <a:gd name="T10" fmla="*/ 26 w 43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33">
                  <a:moveTo>
                    <a:pt x="0" y="0"/>
                  </a:moveTo>
                  <a:cubicBezTo>
                    <a:pt x="13" y="2"/>
                    <a:pt x="24" y="10"/>
                    <a:pt x="29" y="21"/>
                  </a:cubicBezTo>
                  <a:cubicBezTo>
                    <a:pt x="30" y="24"/>
                    <a:pt x="31" y="27"/>
                    <a:pt x="33" y="29"/>
                  </a:cubicBezTo>
                  <a:cubicBezTo>
                    <a:pt x="35" y="32"/>
                    <a:pt x="38" y="33"/>
                    <a:pt x="41" y="32"/>
                  </a:cubicBezTo>
                  <a:cubicBezTo>
                    <a:pt x="42" y="26"/>
                    <a:pt x="43" y="19"/>
                    <a:pt x="40" y="13"/>
                  </a:cubicBezTo>
                  <a:cubicBezTo>
                    <a:pt x="38" y="7"/>
                    <a:pt x="33" y="1"/>
                    <a:pt x="26" y="0"/>
                  </a:cubicBezTo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6" name="îSliḋe"/>
            <p:cNvSpPr/>
            <p:nvPr/>
          </p:nvSpPr>
          <p:spPr bwMode="auto">
            <a:xfrm>
              <a:off x="6635751" y="5281614"/>
              <a:ext cx="268288" cy="211138"/>
            </a:xfrm>
            <a:prstGeom prst="ellipse">
              <a:avLst/>
            </a:prstGeom>
            <a:solidFill>
              <a:srgbClr val="FE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7" name="išḻíḓê"/>
            <p:cNvSpPr/>
            <p:nvPr/>
          </p:nvSpPr>
          <p:spPr bwMode="auto">
            <a:xfrm>
              <a:off x="6810376" y="5262564"/>
              <a:ext cx="23813" cy="36513"/>
            </a:xfrm>
            <a:custGeom>
              <a:avLst/>
              <a:gdLst>
                <a:gd name="T0" fmla="*/ 4 w 7"/>
                <a:gd name="T1" fmla="*/ 11 h 11"/>
                <a:gd name="T2" fmla="*/ 4 w 7"/>
                <a:gd name="T3" fmla="*/ 11 h 11"/>
                <a:gd name="T4" fmla="*/ 7 w 7"/>
                <a:gd name="T5" fmla="*/ 8 h 11"/>
                <a:gd name="T6" fmla="*/ 7 w 7"/>
                <a:gd name="T7" fmla="*/ 3 h 11"/>
                <a:gd name="T8" fmla="*/ 4 w 7"/>
                <a:gd name="T9" fmla="*/ 0 h 11"/>
                <a:gd name="T10" fmla="*/ 4 w 7"/>
                <a:gd name="T11" fmla="*/ 0 h 11"/>
                <a:gd name="T12" fmla="*/ 0 w 7"/>
                <a:gd name="T13" fmla="*/ 3 h 11"/>
                <a:gd name="T14" fmla="*/ 0 w 7"/>
                <a:gd name="T15" fmla="*/ 8 h 11"/>
                <a:gd name="T16" fmla="*/ 4 w 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1">
                  <a:moveTo>
                    <a:pt x="4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6" y="11"/>
                    <a:pt x="7" y="9"/>
                    <a:pt x="7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2" y="11"/>
                    <a:pt x="4" y="11"/>
                  </a:cubicBezTo>
                  <a:close/>
                </a:path>
              </a:pathLst>
            </a:custGeom>
            <a:solidFill>
              <a:srgbClr val="7F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8" name="ïSḻïḋè"/>
            <p:cNvSpPr/>
            <p:nvPr/>
          </p:nvSpPr>
          <p:spPr bwMode="auto">
            <a:xfrm>
              <a:off x="6721476" y="5259389"/>
              <a:ext cx="23813" cy="36513"/>
            </a:xfrm>
            <a:custGeom>
              <a:avLst/>
              <a:gdLst>
                <a:gd name="T0" fmla="*/ 3 w 7"/>
                <a:gd name="T1" fmla="*/ 11 h 11"/>
                <a:gd name="T2" fmla="*/ 3 w 7"/>
                <a:gd name="T3" fmla="*/ 11 h 11"/>
                <a:gd name="T4" fmla="*/ 7 w 7"/>
                <a:gd name="T5" fmla="*/ 8 h 11"/>
                <a:gd name="T6" fmla="*/ 7 w 7"/>
                <a:gd name="T7" fmla="*/ 3 h 11"/>
                <a:gd name="T8" fmla="*/ 3 w 7"/>
                <a:gd name="T9" fmla="*/ 0 h 11"/>
                <a:gd name="T10" fmla="*/ 3 w 7"/>
                <a:gd name="T11" fmla="*/ 0 h 11"/>
                <a:gd name="T12" fmla="*/ 0 w 7"/>
                <a:gd name="T13" fmla="*/ 3 h 11"/>
                <a:gd name="T14" fmla="*/ 0 w 7"/>
                <a:gd name="T15" fmla="*/ 8 h 11"/>
                <a:gd name="T16" fmla="*/ 3 w 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1">
                  <a:moveTo>
                    <a:pt x="3" y="11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5" y="11"/>
                    <a:pt x="7" y="10"/>
                    <a:pt x="7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1"/>
                    <a:pt x="3" y="11"/>
                  </a:cubicBezTo>
                  <a:close/>
                </a:path>
              </a:pathLst>
            </a:custGeom>
            <a:solidFill>
              <a:srgbClr val="7F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9" name="iŝľiḋê"/>
            <p:cNvSpPr/>
            <p:nvPr/>
          </p:nvSpPr>
          <p:spPr bwMode="auto">
            <a:xfrm>
              <a:off x="6732588" y="5210176"/>
              <a:ext cx="82550" cy="128588"/>
            </a:xfrm>
            <a:custGeom>
              <a:avLst/>
              <a:gdLst>
                <a:gd name="T0" fmla="*/ 25 w 25"/>
                <a:gd name="T1" fmla="*/ 11 h 39"/>
                <a:gd name="T2" fmla="*/ 25 w 25"/>
                <a:gd name="T3" fmla="*/ 28 h 39"/>
                <a:gd name="T4" fmla="*/ 13 w 25"/>
                <a:gd name="T5" fmla="*/ 39 h 39"/>
                <a:gd name="T6" fmla="*/ 0 w 25"/>
                <a:gd name="T7" fmla="*/ 28 h 39"/>
                <a:gd name="T8" fmla="*/ 0 w 25"/>
                <a:gd name="T9" fmla="*/ 11 h 39"/>
                <a:gd name="T10" fmla="*/ 0 w 25"/>
                <a:gd name="T11" fmla="*/ 9 h 39"/>
                <a:gd name="T12" fmla="*/ 4 w 25"/>
                <a:gd name="T13" fmla="*/ 3 h 39"/>
                <a:gd name="T14" fmla="*/ 13 w 25"/>
                <a:gd name="T15" fmla="*/ 0 h 39"/>
                <a:gd name="T16" fmla="*/ 25 w 2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9">
                  <a:moveTo>
                    <a:pt x="25" y="11"/>
                  </a:moveTo>
                  <a:cubicBezTo>
                    <a:pt x="25" y="28"/>
                    <a:pt x="25" y="28"/>
                    <a:pt x="25" y="28"/>
                  </a:cubicBezTo>
                  <a:cubicBezTo>
                    <a:pt x="25" y="34"/>
                    <a:pt x="20" y="39"/>
                    <a:pt x="13" y="39"/>
                  </a:cubicBezTo>
                  <a:cubicBezTo>
                    <a:pt x="6" y="39"/>
                    <a:pt x="0" y="34"/>
                    <a:pt x="0" y="2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1" y="7"/>
                    <a:pt x="2" y="5"/>
                    <a:pt x="4" y="3"/>
                  </a:cubicBezTo>
                  <a:cubicBezTo>
                    <a:pt x="6" y="1"/>
                    <a:pt x="9" y="0"/>
                    <a:pt x="13" y="0"/>
                  </a:cubicBezTo>
                  <a:cubicBezTo>
                    <a:pt x="20" y="0"/>
                    <a:pt x="25" y="5"/>
                    <a:pt x="25" y="11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0" name="íšļídè"/>
            <p:cNvSpPr/>
            <p:nvPr/>
          </p:nvSpPr>
          <p:spPr bwMode="auto">
            <a:xfrm>
              <a:off x="6732588" y="5210176"/>
              <a:ext cx="82550" cy="52388"/>
            </a:xfrm>
            <a:custGeom>
              <a:avLst/>
              <a:gdLst>
                <a:gd name="T0" fmla="*/ 25 w 25"/>
                <a:gd name="T1" fmla="*/ 11 h 16"/>
                <a:gd name="T2" fmla="*/ 25 w 25"/>
                <a:gd name="T3" fmla="*/ 16 h 16"/>
                <a:gd name="T4" fmla="*/ 23 w 25"/>
                <a:gd name="T5" fmla="*/ 16 h 16"/>
                <a:gd name="T6" fmla="*/ 21 w 25"/>
                <a:gd name="T7" fmla="*/ 12 h 16"/>
                <a:gd name="T8" fmla="*/ 18 w 25"/>
                <a:gd name="T9" fmla="*/ 8 h 16"/>
                <a:gd name="T10" fmla="*/ 14 w 25"/>
                <a:gd name="T11" fmla="*/ 7 h 16"/>
                <a:gd name="T12" fmla="*/ 0 w 25"/>
                <a:gd name="T13" fmla="*/ 9 h 16"/>
                <a:gd name="T14" fmla="*/ 4 w 25"/>
                <a:gd name="T15" fmla="*/ 3 h 16"/>
                <a:gd name="T16" fmla="*/ 13 w 25"/>
                <a:gd name="T17" fmla="*/ 0 h 16"/>
                <a:gd name="T18" fmla="*/ 25 w 25"/>
                <a:gd name="T1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6">
                  <a:moveTo>
                    <a:pt x="25" y="1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1" y="15"/>
                    <a:pt x="22" y="13"/>
                    <a:pt x="21" y="12"/>
                  </a:cubicBezTo>
                  <a:cubicBezTo>
                    <a:pt x="20" y="11"/>
                    <a:pt x="17" y="11"/>
                    <a:pt x="18" y="8"/>
                  </a:cubicBezTo>
                  <a:cubicBezTo>
                    <a:pt x="16" y="9"/>
                    <a:pt x="13" y="9"/>
                    <a:pt x="14" y="7"/>
                  </a:cubicBezTo>
                  <a:cubicBezTo>
                    <a:pt x="10" y="9"/>
                    <a:pt x="5" y="10"/>
                    <a:pt x="0" y="9"/>
                  </a:cubicBezTo>
                  <a:cubicBezTo>
                    <a:pt x="1" y="7"/>
                    <a:pt x="2" y="5"/>
                    <a:pt x="4" y="3"/>
                  </a:cubicBezTo>
                  <a:cubicBezTo>
                    <a:pt x="6" y="1"/>
                    <a:pt x="9" y="0"/>
                    <a:pt x="13" y="0"/>
                  </a:cubicBezTo>
                  <a:cubicBezTo>
                    <a:pt x="20" y="0"/>
                    <a:pt x="25" y="5"/>
                    <a:pt x="25" y="11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1" name="ïsḻïdê"/>
            <p:cNvSpPr/>
            <p:nvPr/>
          </p:nvSpPr>
          <p:spPr bwMode="auto">
            <a:xfrm>
              <a:off x="6748463" y="5302251"/>
              <a:ext cx="39688" cy="15875"/>
            </a:xfrm>
            <a:custGeom>
              <a:avLst/>
              <a:gdLst>
                <a:gd name="T0" fmla="*/ 0 w 12"/>
                <a:gd name="T1" fmla="*/ 0 h 5"/>
                <a:gd name="T2" fmla="*/ 0 w 12"/>
                <a:gd name="T3" fmla="*/ 0 h 5"/>
                <a:gd name="T4" fmla="*/ 6 w 12"/>
                <a:gd name="T5" fmla="*/ 5 h 5"/>
                <a:gd name="T6" fmla="*/ 12 w 12"/>
                <a:gd name="T7" fmla="*/ 0 h 5"/>
                <a:gd name="T8" fmla="*/ 12 w 12"/>
                <a:gd name="T9" fmla="*/ 0 h 5"/>
                <a:gd name="T10" fmla="*/ 0 w 12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3" y="5"/>
                    <a:pt x="6" y="5"/>
                  </a:cubicBezTo>
                  <a:cubicBezTo>
                    <a:pt x="9" y="5"/>
                    <a:pt x="12" y="3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2" name="ïṩḷidè"/>
            <p:cNvSpPr/>
            <p:nvPr/>
          </p:nvSpPr>
          <p:spPr bwMode="auto">
            <a:xfrm>
              <a:off x="6810376" y="5189539"/>
              <a:ext cx="449263" cy="227013"/>
            </a:xfrm>
            <a:custGeom>
              <a:avLst/>
              <a:gdLst>
                <a:gd name="T0" fmla="*/ 3 w 136"/>
                <a:gd name="T1" fmla="*/ 64 h 69"/>
                <a:gd name="T2" fmla="*/ 0 w 136"/>
                <a:gd name="T3" fmla="*/ 66 h 69"/>
                <a:gd name="T4" fmla="*/ 18 w 136"/>
                <a:gd name="T5" fmla="*/ 62 h 69"/>
                <a:gd name="T6" fmla="*/ 44 w 136"/>
                <a:gd name="T7" fmla="*/ 34 h 69"/>
                <a:gd name="T8" fmla="*/ 86 w 136"/>
                <a:gd name="T9" fmla="*/ 5 h 69"/>
                <a:gd name="T10" fmla="*/ 136 w 136"/>
                <a:gd name="T1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69">
                  <a:moveTo>
                    <a:pt x="3" y="64"/>
                  </a:moveTo>
                  <a:cubicBezTo>
                    <a:pt x="2" y="64"/>
                    <a:pt x="1" y="65"/>
                    <a:pt x="0" y="66"/>
                  </a:cubicBezTo>
                  <a:cubicBezTo>
                    <a:pt x="6" y="69"/>
                    <a:pt x="13" y="66"/>
                    <a:pt x="18" y="62"/>
                  </a:cubicBezTo>
                  <a:cubicBezTo>
                    <a:pt x="29" y="54"/>
                    <a:pt x="36" y="44"/>
                    <a:pt x="44" y="34"/>
                  </a:cubicBezTo>
                  <a:cubicBezTo>
                    <a:pt x="56" y="21"/>
                    <a:pt x="70" y="11"/>
                    <a:pt x="86" y="5"/>
                  </a:cubicBezTo>
                  <a:cubicBezTo>
                    <a:pt x="103" y="0"/>
                    <a:pt x="121" y="1"/>
                    <a:pt x="136" y="11"/>
                  </a:cubicBezTo>
                </a:path>
              </a:pathLst>
            </a:custGeom>
            <a:noFill/>
            <a:ln w="93663" cap="rnd">
              <a:solidFill>
                <a:srgbClr val="FE6B40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3" name="íSḻiḑe"/>
            <p:cNvSpPr/>
            <p:nvPr/>
          </p:nvSpPr>
          <p:spPr bwMode="auto">
            <a:xfrm>
              <a:off x="6259513" y="5238751"/>
              <a:ext cx="400050" cy="541338"/>
            </a:xfrm>
            <a:custGeom>
              <a:avLst/>
              <a:gdLst>
                <a:gd name="T0" fmla="*/ 119 w 252"/>
                <a:gd name="T1" fmla="*/ 341 h 341"/>
                <a:gd name="T2" fmla="*/ 252 w 252"/>
                <a:gd name="T3" fmla="*/ 285 h 341"/>
                <a:gd name="T4" fmla="*/ 131 w 252"/>
                <a:gd name="T5" fmla="*/ 0 h 341"/>
                <a:gd name="T6" fmla="*/ 0 w 252"/>
                <a:gd name="T7" fmla="*/ 54 h 341"/>
                <a:gd name="T8" fmla="*/ 119 w 25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341">
                  <a:moveTo>
                    <a:pt x="119" y="341"/>
                  </a:moveTo>
                  <a:lnTo>
                    <a:pt x="252" y="285"/>
                  </a:lnTo>
                  <a:lnTo>
                    <a:pt x="131" y="0"/>
                  </a:lnTo>
                  <a:lnTo>
                    <a:pt x="0" y="54"/>
                  </a:lnTo>
                  <a:lnTo>
                    <a:pt x="119" y="341"/>
                  </a:ln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4" name="îślîḋé"/>
            <p:cNvSpPr/>
            <p:nvPr/>
          </p:nvSpPr>
          <p:spPr bwMode="auto">
            <a:xfrm>
              <a:off x="6305551" y="5351464"/>
              <a:ext cx="225425" cy="122238"/>
            </a:xfrm>
            <a:custGeom>
              <a:avLst/>
              <a:gdLst>
                <a:gd name="T0" fmla="*/ 8 w 142"/>
                <a:gd name="T1" fmla="*/ 77 h 77"/>
                <a:gd name="T2" fmla="*/ 142 w 142"/>
                <a:gd name="T3" fmla="*/ 21 h 77"/>
                <a:gd name="T4" fmla="*/ 131 w 142"/>
                <a:gd name="T5" fmla="*/ 0 h 77"/>
                <a:gd name="T6" fmla="*/ 0 w 142"/>
                <a:gd name="T7" fmla="*/ 54 h 77"/>
                <a:gd name="T8" fmla="*/ 8 w 142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77">
                  <a:moveTo>
                    <a:pt x="8" y="77"/>
                  </a:moveTo>
                  <a:lnTo>
                    <a:pt x="142" y="21"/>
                  </a:lnTo>
                  <a:lnTo>
                    <a:pt x="131" y="0"/>
                  </a:lnTo>
                  <a:lnTo>
                    <a:pt x="0" y="54"/>
                  </a:lnTo>
                  <a:lnTo>
                    <a:pt x="8" y="77"/>
                  </a:ln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5" name="íṡḷíḓè"/>
            <p:cNvSpPr/>
            <p:nvPr/>
          </p:nvSpPr>
          <p:spPr bwMode="auto">
            <a:xfrm>
              <a:off x="6299201" y="5292726"/>
              <a:ext cx="231775" cy="469900"/>
            </a:xfrm>
            <a:custGeom>
              <a:avLst/>
              <a:gdLst>
                <a:gd name="T0" fmla="*/ 119 w 146"/>
                <a:gd name="T1" fmla="*/ 296 h 296"/>
                <a:gd name="T2" fmla="*/ 146 w 146"/>
                <a:gd name="T3" fmla="*/ 284 h 296"/>
                <a:gd name="T4" fmla="*/ 25 w 146"/>
                <a:gd name="T5" fmla="*/ 0 h 296"/>
                <a:gd name="T6" fmla="*/ 0 w 146"/>
                <a:gd name="T7" fmla="*/ 10 h 296"/>
                <a:gd name="T8" fmla="*/ 119 w 146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296">
                  <a:moveTo>
                    <a:pt x="119" y="296"/>
                  </a:moveTo>
                  <a:lnTo>
                    <a:pt x="146" y="284"/>
                  </a:lnTo>
                  <a:lnTo>
                    <a:pt x="25" y="0"/>
                  </a:lnTo>
                  <a:lnTo>
                    <a:pt x="0" y="10"/>
                  </a:lnTo>
                  <a:lnTo>
                    <a:pt x="119" y="296"/>
                  </a:ln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6" name="îṧḻîḍé"/>
            <p:cNvSpPr/>
            <p:nvPr/>
          </p:nvSpPr>
          <p:spPr bwMode="auto">
            <a:xfrm>
              <a:off x="6645276" y="5664201"/>
              <a:ext cx="60325" cy="52388"/>
            </a:xfrm>
            <a:custGeom>
              <a:avLst/>
              <a:gdLst>
                <a:gd name="T0" fmla="*/ 17 w 18"/>
                <a:gd name="T1" fmla="*/ 11 h 16"/>
                <a:gd name="T2" fmla="*/ 17 w 18"/>
                <a:gd name="T3" fmla="*/ 12 h 16"/>
                <a:gd name="T4" fmla="*/ 10 w 18"/>
                <a:gd name="T5" fmla="*/ 15 h 16"/>
                <a:gd name="T6" fmla="*/ 3 w 18"/>
                <a:gd name="T7" fmla="*/ 11 h 16"/>
                <a:gd name="T8" fmla="*/ 1 w 18"/>
                <a:gd name="T9" fmla="*/ 4 h 16"/>
                <a:gd name="T10" fmla="*/ 1 w 18"/>
                <a:gd name="T11" fmla="*/ 4 h 16"/>
                <a:gd name="T12" fmla="*/ 8 w 18"/>
                <a:gd name="T13" fmla="*/ 1 h 16"/>
                <a:gd name="T14" fmla="*/ 15 w 18"/>
                <a:gd name="T15" fmla="*/ 4 h 16"/>
                <a:gd name="T16" fmla="*/ 17 w 18"/>
                <a:gd name="T17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6">
                  <a:moveTo>
                    <a:pt x="17" y="11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6" y="15"/>
                    <a:pt x="13" y="16"/>
                    <a:pt x="10" y="15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" y="10"/>
                    <a:pt x="0" y="7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5"/>
                    <a:pt x="18" y="9"/>
                    <a:pt x="17" y="11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7" name="ïšḻïḓê"/>
            <p:cNvSpPr/>
            <p:nvPr/>
          </p:nvSpPr>
          <p:spPr bwMode="auto">
            <a:xfrm>
              <a:off x="6610351" y="5673726"/>
              <a:ext cx="46038" cy="26988"/>
            </a:xfrm>
            <a:custGeom>
              <a:avLst/>
              <a:gdLst>
                <a:gd name="T0" fmla="*/ 14 w 14"/>
                <a:gd name="T1" fmla="*/ 7 h 8"/>
                <a:gd name="T2" fmla="*/ 14 w 14"/>
                <a:gd name="T3" fmla="*/ 7 h 8"/>
                <a:gd name="T4" fmla="*/ 13 w 14"/>
                <a:gd name="T5" fmla="*/ 8 h 8"/>
                <a:gd name="T6" fmla="*/ 1 w 14"/>
                <a:gd name="T7" fmla="*/ 2 h 8"/>
                <a:gd name="T8" fmla="*/ 0 w 14"/>
                <a:gd name="T9" fmla="*/ 1 h 8"/>
                <a:gd name="T10" fmla="*/ 0 w 14"/>
                <a:gd name="T11" fmla="*/ 1 h 8"/>
                <a:gd name="T12" fmla="*/ 2 w 14"/>
                <a:gd name="T13" fmla="*/ 0 h 8"/>
                <a:gd name="T14" fmla="*/ 14 w 14"/>
                <a:gd name="T15" fmla="*/ 6 h 8"/>
                <a:gd name="T16" fmla="*/ 14 w 14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8"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3" y="8"/>
                    <a:pt x="13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7"/>
                    <a:pt x="14" y="7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8" name="îšļïďè"/>
            <p:cNvSpPr/>
            <p:nvPr/>
          </p:nvSpPr>
          <p:spPr bwMode="auto">
            <a:xfrm>
              <a:off x="6610351" y="5651501"/>
              <a:ext cx="49213" cy="25400"/>
            </a:xfrm>
            <a:custGeom>
              <a:avLst/>
              <a:gdLst>
                <a:gd name="T0" fmla="*/ 14 w 15"/>
                <a:gd name="T1" fmla="*/ 7 h 8"/>
                <a:gd name="T2" fmla="*/ 14 w 15"/>
                <a:gd name="T3" fmla="*/ 7 h 8"/>
                <a:gd name="T4" fmla="*/ 13 w 15"/>
                <a:gd name="T5" fmla="*/ 8 h 8"/>
                <a:gd name="T6" fmla="*/ 1 w 15"/>
                <a:gd name="T7" fmla="*/ 2 h 8"/>
                <a:gd name="T8" fmla="*/ 1 w 15"/>
                <a:gd name="T9" fmla="*/ 1 h 8"/>
                <a:gd name="T10" fmla="*/ 1 w 15"/>
                <a:gd name="T11" fmla="*/ 1 h 8"/>
                <a:gd name="T12" fmla="*/ 2 w 15"/>
                <a:gd name="T13" fmla="*/ 0 h 8"/>
                <a:gd name="T14" fmla="*/ 14 w 15"/>
                <a:gd name="T15" fmla="*/ 6 h 8"/>
                <a:gd name="T16" fmla="*/ 14 w 15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7"/>
                    <a:pt x="14" y="7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9" name="ïślíḓé"/>
            <p:cNvSpPr/>
            <p:nvPr/>
          </p:nvSpPr>
          <p:spPr bwMode="auto">
            <a:xfrm>
              <a:off x="6629401" y="5648326"/>
              <a:ext cx="46038" cy="25400"/>
            </a:xfrm>
            <a:custGeom>
              <a:avLst/>
              <a:gdLst>
                <a:gd name="T0" fmla="*/ 14 w 14"/>
                <a:gd name="T1" fmla="*/ 8 h 8"/>
                <a:gd name="T2" fmla="*/ 14 w 14"/>
                <a:gd name="T3" fmla="*/ 8 h 8"/>
                <a:gd name="T4" fmla="*/ 13 w 14"/>
                <a:gd name="T5" fmla="*/ 8 h 8"/>
                <a:gd name="T6" fmla="*/ 1 w 14"/>
                <a:gd name="T7" fmla="*/ 2 h 8"/>
                <a:gd name="T8" fmla="*/ 0 w 14"/>
                <a:gd name="T9" fmla="*/ 1 h 8"/>
                <a:gd name="T10" fmla="*/ 0 w 14"/>
                <a:gd name="T11" fmla="*/ 1 h 8"/>
                <a:gd name="T12" fmla="*/ 1 w 14"/>
                <a:gd name="T13" fmla="*/ 1 h 8"/>
                <a:gd name="T14" fmla="*/ 14 w 14"/>
                <a:gd name="T15" fmla="*/ 6 h 8"/>
                <a:gd name="T16" fmla="*/ 14 w 1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8"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3" y="8"/>
                    <a:pt x="13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4" y="7"/>
                    <a:pt x="14" y="8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0" name="isḷíḑé"/>
            <p:cNvSpPr/>
            <p:nvPr/>
          </p:nvSpPr>
          <p:spPr bwMode="auto">
            <a:xfrm>
              <a:off x="6602413" y="5661026"/>
              <a:ext cx="50800" cy="26988"/>
            </a:xfrm>
            <a:custGeom>
              <a:avLst/>
              <a:gdLst>
                <a:gd name="T0" fmla="*/ 14 w 15"/>
                <a:gd name="T1" fmla="*/ 7 h 8"/>
                <a:gd name="T2" fmla="*/ 14 w 15"/>
                <a:gd name="T3" fmla="*/ 7 h 8"/>
                <a:gd name="T4" fmla="*/ 13 w 15"/>
                <a:gd name="T5" fmla="*/ 7 h 8"/>
                <a:gd name="T6" fmla="*/ 1 w 15"/>
                <a:gd name="T7" fmla="*/ 2 h 8"/>
                <a:gd name="T8" fmla="*/ 1 w 15"/>
                <a:gd name="T9" fmla="*/ 0 h 8"/>
                <a:gd name="T10" fmla="*/ 1 w 15"/>
                <a:gd name="T11" fmla="*/ 0 h 8"/>
                <a:gd name="T12" fmla="*/ 2 w 15"/>
                <a:gd name="T13" fmla="*/ 0 h 8"/>
                <a:gd name="T14" fmla="*/ 14 w 15"/>
                <a:gd name="T15" fmla="*/ 6 h 8"/>
                <a:gd name="T16" fmla="*/ 14 w 15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8"/>
                    <a:pt x="13" y="7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5" y="6"/>
                    <a:pt x="14" y="7"/>
                  </a:cubicBezTo>
                  <a:close/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1" name="íṣļíḑè"/>
            <p:cNvSpPr/>
            <p:nvPr/>
          </p:nvSpPr>
          <p:spPr bwMode="auto">
            <a:xfrm>
              <a:off x="6656388" y="5641976"/>
              <a:ext cx="49213" cy="52388"/>
            </a:xfrm>
            <a:custGeom>
              <a:avLst/>
              <a:gdLst>
                <a:gd name="T0" fmla="*/ 6 w 15"/>
                <a:gd name="T1" fmla="*/ 12 h 16"/>
                <a:gd name="T2" fmla="*/ 5 w 15"/>
                <a:gd name="T3" fmla="*/ 6 h 16"/>
                <a:gd name="T4" fmla="*/ 1 w 15"/>
                <a:gd name="T5" fmla="*/ 0 h 16"/>
                <a:gd name="T6" fmla="*/ 10 w 15"/>
                <a:gd name="T7" fmla="*/ 8 h 16"/>
                <a:gd name="T8" fmla="*/ 14 w 15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6" y="12"/>
                  </a:moveTo>
                  <a:cubicBezTo>
                    <a:pt x="10" y="11"/>
                    <a:pt x="6" y="7"/>
                    <a:pt x="5" y="6"/>
                  </a:cubicBezTo>
                  <a:cubicBezTo>
                    <a:pt x="3" y="4"/>
                    <a:pt x="0" y="3"/>
                    <a:pt x="1" y="0"/>
                  </a:cubicBezTo>
                  <a:cubicBezTo>
                    <a:pt x="4" y="3"/>
                    <a:pt x="7" y="5"/>
                    <a:pt x="10" y="8"/>
                  </a:cubicBezTo>
                  <a:cubicBezTo>
                    <a:pt x="12" y="9"/>
                    <a:pt x="15" y="13"/>
                    <a:pt x="14" y="16"/>
                  </a:cubicBezTo>
                </a:path>
              </a:pathLst>
            </a:custGeom>
            <a:solidFill>
              <a:srgbClr val="9351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2" name="îṧļídê"/>
            <p:cNvSpPr/>
            <p:nvPr/>
          </p:nvSpPr>
          <p:spPr bwMode="auto">
            <a:xfrm>
              <a:off x="6232526" y="5370514"/>
              <a:ext cx="146050" cy="88900"/>
            </a:xfrm>
            <a:custGeom>
              <a:avLst/>
              <a:gdLst>
                <a:gd name="T0" fmla="*/ 40 w 44"/>
                <a:gd name="T1" fmla="*/ 13 h 27"/>
                <a:gd name="T2" fmla="*/ 27 w 44"/>
                <a:gd name="T3" fmla="*/ 4 h 27"/>
                <a:gd name="T4" fmla="*/ 10 w 44"/>
                <a:gd name="T5" fmla="*/ 1 h 27"/>
                <a:gd name="T6" fmla="*/ 0 w 44"/>
                <a:gd name="T7" fmla="*/ 15 h 27"/>
                <a:gd name="T8" fmla="*/ 13 w 44"/>
                <a:gd name="T9" fmla="*/ 27 h 27"/>
                <a:gd name="T10" fmla="*/ 38 w 44"/>
                <a:gd name="T11" fmla="*/ 19 h 27"/>
                <a:gd name="T12" fmla="*/ 38 w 44"/>
                <a:gd name="T13" fmla="*/ 12 h 27"/>
                <a:gd name="T14" fmla="*/ 17 w 44"/>
                <a:gd name="T15" fmla="*/ 19 h 27"/>
                <a:gd name="T16" fmla="*/ 12 w 44"/>
                <a:gd name="T17" fmla="*/ 20 h 27"/>
                <a:gd name="T18" fmla="*/ 11 w 44"/>
                <a:gd name="T19" fmla="*/ 20 h 27"/>
                <a:gd name="T20" fmla="*/ 11 w 44"/>
                <a:gd name="T21" fmla="*/ 20 h 27"/>
                <a:gd name="T22" fmla="*/ 10 w 44"/>
                <a:gd name="T23" fmla="*/ 19 h 27"/>
                <a:gd name="T24" fmla="*/ 10 w 44"/>
                <a:gd name="T25" fmla="*/ 19 h 27"/>
                <a:gd name="T26" fmla="*/ 9 w 44"/>
                <a:gd name="T27" fmla="*/ 18 h 27"/>
                <a:gd name="T28" fmla="*/ 9 w 44"/>
                <a:gd name="T29" fmla="*/ 18 h 27"/>
                <a:gd name="T30" fmla="*/ 8 w 44"/>
                <a:gd name="T31" fmla="*/ 18 h 27"/>
                <a:gd name="T32" fmla="*/ 8 w 44"/>
                <a:gd name="T33" fmla="*/ 17 h 27"/>
                <a:gd name="T34" fmla="*/ 8 w 44"/>
                <a:gd name="T35" fmla="*/ 17 h 27"/>
                <a:gd name="T36" fmla="*/ 8 w 44"/>
                <a:gd name="T37" fmla="*/ 16 h 27"/>
                <a:gd name="T38" fmla="*/ 7 w 44"/>
                <a:gd name="T39" fmla="*/ 16 h 27"/>
                <a:gd name="T40" fmla="*/ 7 w 44"/>
                <a:gd name="T41" fmla="*/ 14 h 27"/>
                <a:gd name="T42" fmla="*/ 7 w 44"/>
                <a:gd name="T43" fmla="*/ 14 h 27"/>
                <a:gd name="T44" fmla="*/ 7 w 44"/>
                <a:gd name="T45" fmla="*/ 13 h 27"/>
                <a:gd name="T46" fmla="*/ 8 w 44"/>
                <a:gd name="T47" fmla="*/ 12 h 27"/>
                <a:gd name="T48" fmla="*/ 8 w 44"/>
                <a:gd name="T49" fmla="*/ 12 h 27"/>
                <a:gd name="T50" fmla="*/ 8 w 44"/>
                <a:gd name="T51" fmla="*/ 11 h 27"/>
                <a:gd name="T52" fmla="*/ 8 w 44"/>
                <a:gd name="T53" fmla="*/ 11 h 27"/>
                <a:gd name="T54" fmla="*/ 8 w 44"/>
                <a:gd name="T55" fmla="*/ 11 h 27"/>
                <a:gd name="T56" fmla="*/ 9 w 44"/>
                <a:gd name="T57" fmla="*/ 10 h 27"/>
                <a:gd name="T58" fmla="*/ 10 w 44"/>
                <a:gd name="T59" fmla="*/ 9 h 27"/>
                <a:gd name="T60" fmla="*/ 10 w 44"/>
                <a:gd name="T61" fmla="*/ 9 h 27"/>
                <a:gd name="T62" fmla="*/ 11 w 44"/>
                <a:gd name="T63" fmla="*/ 8 h 27"/>
                <a:gd name="T64" fmla="*/ 11 w 44"/>
                <a:gd name="T65" fmla="*/ 8 h 27"/>
                <a:gd name="T66" fmla="*/ 13 w 44"/>
                <a:gd name="T67" fmla="*/ 8 h 27"/>
                <a:gd name="T68" fmla="*/ 13 w 44"/>
                <a:gd name="T69" fmla="*/ 8 h 27"/>
                <a:gd name="T70" fmla="*/ 13 w 44"/>
                <a:gd name="T71" fmla="*/ 8 h 27"/>
                <a:gd name="T72" fmla="*/ 15 w 44"/>
                <a:gd name="T73" fmla="*/ 8 h 27"/>
                <a:gd name="T74" fmla="*/ 15 w 44"/>
                <a:gd name="T75" fmla="*/ 8 h 27"/>
                <a:gd name="T76" fmla="*/ 16 w 44"/>
                <a:gd name="T77" fmla="*/ 8 h 27"/>
                <a:gd name="T78" fmla="*/ 18 w 44"/>
                <a:gd name="T79" fmla="*/ 8 h 27"/>
                <a:gd name="T80" fmla="*/ 19 w 44"/>
                <a:gd name="T81" fmla="*/ 8 h 27"/>
                <a:gd name="T82" fmla="*/ 20 w 44"/>
                <a:gd name="T83" fmla="*/ 9 h 27"/>
                <a:gd name="T84" fmla="*/ 24 w 44"/>
                <a:gd name="T85" fmla="*/ 10 h 27"/>
                <a:gd name="T86" fmla="*/ 36 w 44"/>
                <a:gd name="T87" fmla="*/ 18 h 27"/>
                <a:gd name="T88" fmla="*/ 40 w 44"/>
                <a:gd name="T8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" h="27">
                  <a:moveTo>
                    <a:pt x="40" y="13"/>
                  </a:moveTo>
                  <a:cubicBezTo>
                    <a:pt x="36" y="10"/>
                    <a:pt x="32" y="7"/>
                    <a:pt x="27" y="4"/>
                  </a:cubicBezTo>
                  <a:cubicBezTo>
                    <a:pt x="22" y="2"/>
                    <a:pt x="16" y="0"/>
                    <a:pt x="10" y="1"/>
                  </a:cubicBezTo>
                  <a:cubicBezTo>
                    <a:pt x="4" y="3"/>
                    <a:pt x="0" y="9"/>
                    <a:pt x="0" y="15"/>
                  </a:cubicBezTo>
                  <a:cubicBezTo>
                    <a:pt x="1" y="21"/>
                    <a:pt x="6" y="27"/>
                    <a:pt x="13" y="27"/>
                  </a:cubicBezTo>
                  <a:cubicBezTo>
                    <a:pt x="22" y="27"/>
                    <a:pt x="29" y="20"/>
                    <a:pt x="38" y="19"/>
                  </a:cubicBezTo>
                  <a:cubicBezTo>
                    <a:pt x="43" y="19"/>
                    <a:pt x="42" y="12"/>
                    <a:pt x="38" y="12"/>
                  </a:cubicBezTo>
                  <a:cubicBezTo>
                    <a:pt x="30" y="13"/>
                    <a:pt x="24" y="17"/>
                    <a:pt x="17" y="19"/>
                  </a:cubicBezTo>
                  <a:cubicBezTo>
                    <a:pt x="16" y="20"/>
                    <a:pt x="14" y="20"/>
                    <a:pt x="12" y="20"/>
                  </a:cubicBezTo>
                  <a:cubicBezTo>
                    <a:pt x="12" y="20"/>
                    <a:pt x="12" y="20"/>
                    <a:pt x="11" y="20"/>
                  </a:cubicBezTo>
                  <a:cubicBezTo>
                    <a:pt x="12" y="20"/>
                    <a:pt x="11" y="20"/>
                    <a:pt x="11" y="20"/>
                  </a:cubicBezTo>
                  <a:cubicBezTo>
                    <a:pt x="11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9" y="19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8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6"/>
                    <a:pt x="8" y="18"/>
                    <a:pt x="8" y="17"/>
                  </a:cubicBezTo>
                  <a:cubicBezTo>
                    <a:pt x="8" y="17"/>
                    <a:pt x="8" y="16"/>
                    <a:pt x="8" y="16"/>
                  </a:cubicBezTo>
                  <a:cubicBezTo>
                    <a:pt x="8" y="16"/>
                    <a:pt x="7" y="15"/>
                    <a:pt x="7" y="16"/>
                  </a:cubicBezTo>
                  <a:cubicBezTo>
                    <a:pt x="7" y="15"/>
                    <a:pt x="7" y="15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3"/>
                    <a:pt x="7" y="13"/>
                  </a:cubicBezTo>
                  <a:cubicBezTo>
                    <a:pt x="7" y="13"/>
                    <a:pt x="7" y="13"/>
                    <a:pt x="8" y="12"/>
                  </a:cubicBezTo>
                  <a:cubicBezTo>
                    <a:pt x="8" y="12"/>
                    <a:pt x="7" y="13"/>
                    <a:pt x="8" y="12"/>
                  </a:cubicBezTo>
                  <a:cubicBezTo>
                    <a:pt x="8" y="12"/>
                    <a:pt x="8" y="12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1" y="8"/>
                    <a:pt x="10" y="9"/>
                    <a:pt x="11" y="8"/>
                  </a:cubicBezTo>
                  <a:cubicBezTo>
                    <a:pt x="12" y="8"/>
                    <a:pt x="12" y="8"/>
                    <a:pt x="13" y="8"/>
                  </a:cubicBezTo>
                  <a:cubicBezTo>
                    <a:pt x="13" y="7"/>
                    <a:pt x="12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16" y="8"/>
                    <a:pt x="14" y="7"/>
                    <a:pt x="15" y="8"/>
                  </a:cubicBezTo>
                  <a:cubicBezTo>
                    <a:pt x="15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9" y="8"/>
                    <a:pt x="19" y="8"/>
                  </a:cubicBezTo>
                  <a:cubicBezTo>
                    <a:pt x="19" y="8"/>
                    <a:pt x="20" y="9"/>
                    <a:pt x="20" y="9"/>
                  </a:cubicBezTo>
                  <a:cubicBezTo>
                    <a:pt x="21" y="9"/>
                    <a:pt x="22" y="10"/>
                    <a:pt x="24" y="10"/>
                  </a:cubicBezTo>
                  <a:cubicBezTo>
                    <a:pt x="28" y="12"/>
                    <a:pt x="32" y="15"/>
                    <a:pt x="36" y="18"/>
                  </a:cubicBezTo>
                  <a:cubicBezTo>
                    <a:pt x="39" y="21"/>
                    <a:pt x="44" y="16"/>
                    <a:pt x="40" y="13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3" name="iṣľíďè"/>
            <p:cNvSpPr/>
            <p:nvPr/>
          </p:nvSpPr>
          <p:spPr bwMode="auto">
            <a:xfrm>
              <a:off x="6357938" y="5311776"/>
              <a:ext cx="119063" cy="122238"/>
            </a:xfrm>
            <a:custGeom>
              <a:avLst/>
              <a:gdLst>
                <a:gd name="T0" fmla="*/ 9 w 36"/>
                <a:gd name="T1" fmla="*/ 32 h 37"/>
                <a:gd name="T2" fmla="*/ 10 w 36"/>
                <a:gd name="T3" fmla="*/ 26 h 37"/>
                <a:gd name="T4" fmla="*/ 11 w 36"/>
                <a:gd name="T5" fmla="*/ 23 h 37"/>
                <a:gd name="T6" fmla="*/ 11 w 36"/>
                <a:gd name="T7" fmla="*/ 21 h 37"/>
                <a:gd name="T8" fmla="*/ 11 w 36"/>
                <a:gd name="T9" fmla="*/ 21 h 37"/>
                <a:gd name="T10" fmla="*/ 12 w 36"/>
                <a:gd name="T11" fmla="*/ 20 h 37"/>
                <a:gd name="T12" fmla="*/ 15 w 36"/>
                <a:gd name="T13" fmla="*/ 13 h 37"/>
                <a:gd name="T14" fmla="*/ 15 w 36"/>
                <a:gd name="T15" fmla="*/ 13 h 37"/>
                <a:gd name="T16" fmla="*/ 15 w 36"/>
                <a:gd name="T17" fmla="*/ 12 h 37"/>
                <a:gd name="T18" fmla="*/ 16 w 36"/>
                <a:gd name="T19" fmla="*/ 11 h 37"/>
                <a:gd name="T20" fmla="*/ 17 w 36"/>
                <a:gd name="T21" fmla="*/ 10 h 37"/>
                <a:gd name="T22" fmla="*/ 18 w 36"/>
                <a:gd name="T23" fmla="*/ 9 h 37"/>
                <a:gd name="T24" fmla="*/ 19 w 36"/>
                <a:gd name="T25" fmla="*/ 9 h 37"/>
                <a:gd name="T26" fmla="*/ 19 w 36"/>
                <a:gd name="T27" fmla="*/ 9 h 37"/>
                <a:gd name="T28" fmla="*/ 20 w 36"/>
                <a:gd name="T29" fmla="*/ 8 h 37"/>
                <a:gd name="T30" fmla="*/ 21 w 36"/>
                <a:gd name="T31" fmla="*/ 8 h 37"/>
                <a:gd name="T32" fmla="*/ 21 w 36"/>
                <a:gd name="T33" fmla="*/ 8 h 37"/>
                <a:gd name="T34" fmla="*/ 22 w 36"/>
                <a:gd name="T35" fmla="*/ 8 h 37"/>
                <a:gd name="T36" fmla="*/ 22 w 36"/>
                <a:gd name="T37" fmla="*/ 8 h 37"/>
                <a:gd name="T38" fmla="*/ 25 w 36"/>
                <a:gd name="T39" fmla="*/ 8 h 37"/>
                <a:gd name="T40" fmla="*/ 26 w 36"/>
                <a:gd name="T41" fmla="*/ 9 h 37"/>
                <a:gd name="T42" fmla="*/ 26 w 36"/>
                <a:gd name="T43" fmla="*/ 9 h 37"/>
                <a:gd name="T44" fmla="*/ 27 w 36"/>
                <a:gd name="T45" fmla="*/ 10 h 37"/>
                <a:gd name="T46" fmla="*/ 27 w 36"/>
                <a:gd name="T47" fmla="*/ 10 h 37"/>
                <a:gd name="T48" fmla="*/ 28 w 36"/>
                <a:gd name="T49" fmla="*/ 11 h 37"/>
                <a:gd name="T50" fmla="*/ 28 w 36"/>
                <a:gd name="T51" fmla="*/ 12 h 37"/>
                <a:gd name="T52" fmla="*/ 28 w 36"/>
                <a:gd name="T53" fmla="*/ 12 h 37"/>
                <a:gd name="T54" fmla="*/ 29 w 36"/>
                <a:gd name="T55" fmla="*/ 13 h 37"/>
                <a:gd name="T56" fmla="*/ 29 w 36"/>
                <a:gd name="T57" fmla="*/ 14 h 37"/>
                <a:gd name="T58" fmla="*/ 29 w 36"/>
                <a:gd name="T59" fmla="*/ 14 h 37"/>
                <a:gd name="T60" fmla="*/ 28 w 36"/>
                <a:gd name="T61" fmla="*/ 15 h 37"/>
                <a:gd name="T62" fmla="*/ 28 w 36"/>
                <a:gd name="T63" fmla="*/ 15 h 37"/>
                <a:gd name="T64" fmla="*/ 28 w 36"/>
                <a:gd name="T65" fmla="*/ 17 h 37"/>
                <a:gd name="T66" fmla="*/ 28 w 36"/>
                <a:gd name="T67" fmla="*/ 17 h 37"/>
                <a:gd name="T68" fmla="*/ 27 w 36"/>
                <a:gd name="T69" fmla="*/ 17 h 37"/>
                <a:gd name="T70" fmla="*/ 25 w 36"/>
                <a:gd name="T71" fmla="*/ 19 h 37"/>
                <a:gd name="T72" fmla="*/ 14 w 36"/>
                <a:gd name="T73" fmla="*/ 23 h 37"/>
                <a:gd name="T74" fmla="*/ 3 w 36"/>
                <a:gd name="T75" fmla="*/ 29 h 37"/>
                <a:gd name="T76" fmla="*/ 7 w 36"/>
                <a:gd name="T77" fmla="*/ 34 h 37"/>
                <a:gd name="T78" fmla="*/ 29 w 36"/>
                <a:gd name="T79" fmla="*/ 24 h 37"/>
                <a:gd name="T80" fmla="*/ 35 w 36"/>
                <a:gd name="T81" fmla="*/ 16 h 37"/>
                <a:gd name="T82" fmla="*/ 33 w 36"/>
                <a:gd name="T83" fmla="*/ 7 h 37"/>
                <a:gd name="T84" fmla="*/ 17 w 36"/>
                <a:gd name="T85" fmla="*/ 2 h 37"/>
                <a:gd name="T86" fmla="*/ 7 w 36"/>
                <a:gd name="T87" fmla="*/ 14 h 37"/>
                <a:gd name="T88" fmla="*/ 2 w 36"/>
                <a:gd name="T89" fmla="*/ 31 h 37"/>
                <a:gd name="T90" fmla="*/ 9 w 36"/>
                <a:gd name="T91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" h="37">
                  <a:moveTo>
                    <a:pt x="9" y="32"/>
                  </a:moveTo>
                  <a:cubicBezTo>
                    <a:pt x="9" y="30"/>
                    <a:pt x="10" y="28"/>
                    <a:pt x="10" y="26"/>
                  </a:cubicBezTo>
                  <a:cubicBezTo>
                    <a:pt x="10" y="25"/>
                    <a:pt x="11" y="24"/>
                    <a:pt x="11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3" y="17"/>
                    <a:pt x="13" y="15"/>
                    <a:pt x="15" y="13"/>
                  </a:cubicBezTo>
                  <a:cubicBezTo>
                    <a:pt x="15" y="13"/>
                    <a:pt x="14" y="14"/>
                    <a:pt x="15" y="13"/>
                  </a:cubicBezTo>
                  <a:cubicBezTo>
                    <a:pt x="15" y="13"/>
                    <a:pt x="15" y="12"/>
                    <a:pt x="15" y="12"/>
                  </a:cubicBezTo>
                  <a:cubicBezTo>
                    <a:pt x="16" y="12"/>
                    <a:pt x="16" y="11"/>
                    <a:pt x="16" y="11"/>
                  </a:cubicBezTo>
                  <a:cubicBezTo>
                    <a:pt x="16" y="11"/>
                    <a:pt x="17" y="10"/>
                    <a:pt x="17" y="10"/>
                  </a:cubicBezTo>
                  <a:cubicBezTo>
                    <a:pt x="17" y="10"/>
                    <a:pt x="18" y="9"/>
                    <a:pt x="18" y="9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19" y="8"/>
                    <a:pt x="18" y="9"/>
                    <a:pt x="19" y="9"/>
                  </a:cubicBezTo>
                  <a:cubicBezTo>
                    <a:pt x="19" y="8"/>
                    <a:pt x="20" y="8"/>
                    <a:pt x="20" y="8"/>
                  </a:cubicBezTo>
                  <a:cubicBezTo>
                    <a:pt x="20" y="8"/>
                    <a:pt x="21" y="8"/>
                    <a:pt x="21" y="8"/>
                  </a:cubicBezTo>
                  <a:cubicBezTo>
                    <a:pt x="20" y="8"/>
                    <a:pt x="21" y="8"/>
                    <a:pt x="21" y="8"/>
                  </a:cubicBezTo>
                  <a:cubicBezTo>
                    <a:pt x="21" y="8"/>
                    <a:pt x="22" y="8"/>
                    <a:pt x="22" y="8"/>
                  </a:cubicBezTo>
                  <a:cubicBezTo>
                    <a:pt x="22" y="8"/>
                    <a:pt x="23" y="8"/>
                    <a:pt x="22" y="8"/>
                  </a:cubicBezTo>
                  <a:cubicBezTo>
                    <a:pt x="24" y="8"/>
                    <a:pt x="25" y="8"/>
                    <a:pt x="25" y="8"/>
                  </a:cubicBezTo>
                  <a:cubicBezTo>
                    <a:pt x="25" y="8"/>
                    <a:pt x="26" y="9"/>
                    <a:pt x="26" y="9"/>
                  </a:cubicBezTo>
                  <a:cubicBezTo>
                    <a:pt x="25" y="8"/>
                    <a:pt x="26" y="9"/>
                    <a:pt x="26" y="9"/>
                  </a:cubicBezTo>
                  <a:cubicBezTo>
                    <a:pt x="26" y="9"/>
                    <a:pt x="27" y="9"/>
                    <a:pt x="27" y="10"/>
                  </a:cubicBezTo>
                  <a:cubicBezTo>
                    <a:pt x="27" y="10"/>
                    <a:pt x="27" y="9"/>
                    <a:pt x="27" y="10"/>
                  </a:cubicBezTo>
                  <a:cubicBezTo>
                    <a:pt x="27" y="10"/>
                    <a:pt x="28" y="11"/>
                    <a:pt x="28" y="11"/>
                  </a:cubicBezTo>
                  <a:cubicBezTo>
                    <a:pt x="28" y="10"/>
                    <a:pt x="28" y="12"/>
                    <a:pt x="28" y="12"/>
                  </a:cubicBezTo>
                  <a:cubicBezTo>
                    <a:pt x="28" y="12"/>
                    <a:pt x="29" y="13"/>
                    <a:pt x="28" y="12"/>
                  </a:cubicBezTo>
                  <a:cubicBezTo>
                    <a:pt x="28" y="12"/>
                    <a:pt x="28" y="13"/>
                    <a:pt x="29" y="13"/>
                  </a:cubicBezTo>
                  <a:cubicBezTo>
                    <a:pt x="29" y="13"/>
                    <a:pt x="29" y="13"/>
                    <a:pt x="29" y="14"/>
                  </a:cubicBezTo>
                  <a:cubicBezTo>
                    <a:pt x="29" y="14"/>
                    <a:pt x="29" y="13"/>
                    <a:pt x="29" y="14"/>
                  </a:cubicBezTo>
                  <a:cubicBezTo>
                    <a:pt x="29" y="14"/>
                    <a:pt x="29" y="15"/>
                    <a:pt x="28" y="15"/>
                  </a:cubicBezTo>
                  <a:cubicBezTo>
                    <a:pt x="28" y="15"/>
                    <a:pt x="28" y="16"/>
                    <a:pt x="28" y="15"/>
                  </a:cubicBezTo>
                  <a:cubicBezTo>
                    <a:pt x="28" y="16"/>
                    <a:pt x="28" y="16"/>
                    <a:pt x="28" y="17"/>
                  </a:cubicBezTo>
                  <a:cubicBezTo>
                    <a:pt x="28" y="16"/>
                    <a:pt x="28" y="17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8"/>
                    <a:pt x="26" y="19"/>
                    <a:pt x="25" y="19"/>
                  </a:cubicBezTo>
                  <a:cubicBezTo>
                    <a:pt x="22" y="21"/>
                    <a:pt x="18" y="22"/>
                    <a:pt x="14" y="23"/>
                  </a:cubicBezTo>
                  <a:cubicBezTo>
                    <a:pt x="11" y="25"/>
                    <a:pt x="7" y="26"/>
                    <a:pt x="3" y="29"/>
                  </a:cubicBezTo>
                  <a:cubicBezTo>
                    <a:pt x="0" y="32"/>
                    <a:pt x="4" y="37"/>
                    <a:pt x="7" y="34"/>
                  </a:cubicBezTo>
                  <a:cubicBezTo>
                    <a:pt x="14" y="29"/>
                    <a:pt x="23" y="29"/>
                    <a:pt x="29" y="24"/>
                  </a:cubicBezTo>
                  <a:cubicBezTo>
                    <a:pt x="32" y="22"/>
                    <a:pt x="35" y="19"/>
                    <a:pt x="35" y="16"/>
                  </a:cubicBezTo>
                  <a:cubicBezTo>
                    <a:pt x="36" y="13"/>
                    <a:pt x="35" y="10"/>
                    <a:pt x="33" y="7"/>
                  </a:cubicBezTo>
                  <a:cubicBezTo>
                    <a:pt x="30" y="2"/>
                    <a:pt x="23" y="0"/>
                    <a:pt x="17" y="2"/>
                  </a:cubicBezTo>
                  <a:cubicBezTo>
                    <a:pt x="12" y="4"/>
                    <a:pt x="9" y="9"/>
                    <a:pt x="7" y="14"/>
                  </a:cubicBezTo>
                  <a:cubicBezTo>
                    <a:pt x="4" y="19"/>
                    <a:pt x="3" y="25"/>
                    <a:pt x="2" y="31"/>
                  </a:cubicBezTo>
                  <a:cubicBezTo>
                    <a:pt x="1" y="35"/>
                    <a:pt x="8" y="36"/>
                    <a:pt x="9" y="32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4" name="ïṩľíḍé"/>
            <p:cNvSpPr/>
            <p:nvPr/>
          </p:nvSpPr>
          <p:spPr bwMode="auto">
            <a:xfrm>
              <a:off x="6365876" y="5387976"/>
              <a:ext cx="141288" cy="88900"/>
            </a:xfrm>
            <a:custGeom>
              <a:avLst/>
              <a:gdLst>
                <a:gd name="T0" fmla="*/ 3 w 43"/>
                <a:gd name="T1" fmla="*/ 14 h 27"/>
                <a:gd name="T2" fmla="*/ 16 w 43"/>
                <a:gd name="T3" fmla="*/ 23 h 27"/>
                <a:gd name="T4" fmla="*/ 33 w 43"/>
                <a:gd name="T5" fmla="*/ 26 h 27"/>
                <a:gd name="T6" fmla="*/ 43 w 43"/>
                <a:gd name="T7" fmla="*/ 12 h 27"/>
                <a:gd name="T8" fmla="*/ 31 w 43"/>
                <a:gd name="T9" fmla="*/ 0 h 27"/>
                <a:gd name="T10" fmla="*/ 5 w 43"/>
                <a:gd name="T11" fmla="*/ 8 h 27"/>
                <a:gd name="T12" fmla="*/ 6 w 43"/>
                <a:gd name="T13" fmla="*/ 15 h 27"/>
                <a:gd name="T14" fmla="*/ 26 w 43"/>
                <a:gd name="T15" fmla="*/ 8 h 27"/>
                <a:gd name="T16" fmla="*/ 31 w 43"/>
                <a:gd name="T17" fmla="*/ 7 h 27"/>
                <a:gd name="T18" fmla="*/ 32 w 43"/>
                <a:gd name="T19" fmla="*/ 7 h 27"/>
                <a:gd name="T20" fmla="*/ 32 w 43"/>
                <a:gd name="T21" fmla="*/ 7 h 27"/>
                <a:gd name="T22" fmla="*/ 33 w 43"/>
                <a:gd name="T23" fmla="*/ 8 h 27"/>
                <a:gd name="T24" fmla="*/ 33 w 43"/>
                <a:gd name="T25" fmla="*/ 8 h 27"/>
                <a:gd name="T26" fmla="*/ 34 w 43"/>
                <a:gd name="T27" fmla="*/ 9 h 27"/>
                <a:gd name="T28" fmla="*/ 34 w 43"/>
                <a:gd name="T29" fmla="*/ 9 h 27"/>
                <a:gd name="T30" fmla="*/ 35 w 43"/>
                <a:gd name="T31" fmla="*/ 9 h 27"/>
                <a:gd name="T32" fmla="*/ 35 w 43"/>
                <a:gd name="T33" fmla="*/ 10 h 27"/>
                <a:gd name="T34" fmla="*/ 35 w 43"/>
                <a:gd name="T35" fmla="*/ 10 h 27"/>
                <a:gd name="T36" fmla="*/ 36 w 43"/>
                <a:gd name="T37" fmla="*/ 11 h 27"/>
                <a:gd name="T38" fmla="*/ 36 w 43"/>
                <a:gd name="T39" fmla="*/ 11 h 27"/>
                <a:gd name="T40" fmla="*/ 36 w 43"/>
                <a:gd name="T41" fmla="*/ 13 h 27"/>
                <a:gd name="T42" fmla="*/ 36 w 43"/>
                <a:gd name="T43" fmla="*/ 13 h 27"/>
                <a:gd name="T44" fmla="*/ 36 w 43"/>
                <a:gd name="T45" fmla="*/ 14 h 27"/>
                <a:gd name="T46" fmla="*/ 36 w 43"/>
                <a:gd name="T47" fmla="*/ 15 h 27"/>
                <a:gd name="T48" fmla="*/ 36 w 43"/>
                <a:gd name="T49" fmla="*/ 15 h 27"/>
                <a:gd name="T50" fmla="*/ 35 w 43"/>
                <a:gd name="T51" fmla="*/ 16 h 27"/>
                <a:gd name="T52" fmla="*/ 35 w 43"/>
                <a:gd name="T53" fmla="*/ 16 h 27"/>
                <a:gd name="T54" fmla="*/ 35 w 43"/>
                <a:gd name="T55" fmla="*/ 16 h 27"/>
                <a:gd name="T56" fmla="*/ 34 w 43"/>
                <a:gd name="T57" fmla="*/ 17 h 27"/>
                <a:gd name="T58" fmla="*/ 34 w 43"/>
                <a:gd name="T59" fmla="*/ 18 h 27"/>
                <a:gd name="T60" fmla="*/ 33 w 43"/>
                <a:gd name="T61" fmla="*/ 18 h 27"/>
                <a:gd name="T62" fmla="*/ 32 w 43"/>
                <a:gd name="T63" fmla="*/ 19 h 27"/>
                <a:gd name="T64" fmla="*/ 32 w 43"/>
                <a:gd name="T65" fmla="*/ 19 h 27"/>
                <a:gd name="T66" fmla="*/ 31 w 43"/>
                <a:gd name="T67" fmla="*/ 19 h 27"/>
                <a:gd name="T68" fmla="*/ 31 w 43"/>
                <a:gd name="T69" fmla="*/ 19 h 27"/>
                <a:gd name="T70" fmla="*/ 30 w 43"/>
                <a:gd name="T71" fmla="*/ 19 h 27"/>
                <a:gd name="T72" fmla="*/ 28 w 43"/>
                <a:gd name="T73" fmla="*/ 19 h 27"/>
                <a:gd name="T74" fmla="*/ 28 w 43"/>
                <a:gd name="T75" fmla="*/ 19 h 27"/>
                <a:gd name="T76" fmla="*/ 27 w 43"/>
                <a:gd name="T77" fmla="*/ 19 h 27"/>
                <a:gd name="T78" fmla="*/ 26 w 43"/>
                <a:gd name="T79" fmla="*/ 19 h 27"/>
                <a:gd name="T80" fmla="*/ 25 w 43"/>
                <a:gd name="T81" fmla="*/ 19 h 27"/>
                <a:gd name="T82" fmla="*/ 23 w 43"/>
                <a:gd name="T83" fmla="*/ 18 h 27"/>
                <a:gd name="T84" fmla="*/ 20 w 43"/>
                <a:gd name="T85" fmla="*/ 17 h 27"/>
                <a:gd name="T86" fmla="*/ 8 w 43"/>
                <a:gd name="T87" fmla="*/ 9 h 27"/>
                <a:gd name="T88" fmla="*/ 3 w 43"/>
                <a:gd name="T8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" h="27">
                  <a:moveTo>
                    <a:pt x="3" y="14"/>
                  </a:moveTo>
                  <a:cubicBezTo>
                    <a:pt x="7" y="17"/>
                    <a:pt x="12" y="20"/>
                    <a:pt x="16" y="23"/>
                  </a:cubicBezTo>
                  <a:cubicBezTo>
                    <a:pt x="21" y="25"/>
                    <a:pt x="27" y="27"/>
                    <a:pt x="33" y="26"/>
                  </a:cubicBezTo>
                  <a:cubicBezTo>
                    <a:pt x="39" y="24"/>
                    <a:pt x="43" y="18"/>
                    <a:pt x="43" y="12"/>
                  </a:cubicBezTo>
                  <a:cubicBezTo>
                    <a:pt x="42" y="6"/>
                    <a:pt x="37" y="0"/>
                    <a:pt x="31" y="0"/>
                  </a:cubicBezTo>
                  <a:cubicBezTo>
                    <a:pt x="21" y="0"/>
                    <a:pt x="14" y="7"/>
                    <a:pt x="5" y="8"/>
                  </a:cubicBezTo>
                  <a:cubicBezTo>
                    <a:pt x="0" y="8"/>
                    <a:pt x="1" y="15"/>
                    <a:pt x="6" y="15"/>
                  </a:cubicBezTo>
                  <a:cubicBezTo>
                    <a:pt x="13" y="14"/>
                    <a:pt x="19" y="10"/>
                    <a:pt x="26" y="8"/>
                  </a:cubicBezTo>
                  <a:cubicBezTo>
                    <a:pt x="28" y="7"/>
                    <a:pt x="29" y="7"/>
                    <a:pt x="31" y="7"/>
                  </a:cubicBezTo>
                  <a:cubicBezTo>
                    <a:pt x="31" y="7"/>
                    <a:pt x="32" y="7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4" y="8"/>
                    <a:pt x="34" y="8"/>
                    <a:pt x="34" y="9"/>
                  </a:cubicBezTo>
                  <a:cubicBezTo>
                    <a:pt x="35" y="9"/>
                    <a:pt x="34" y="9"/>
                    <a:pt x="34" y="9"/>
                  </a:cubicBezTo>
                  <a:cubicBezTo>
                    <a:pt x="34" y="9"/>
                    <a:pt x="35" y="9"/>
                    <a:pt x="35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6" y="11"/>
                    <a:pt x="35" y="9"/>
                    <a:pt x="35" y="10"/>
                  </a:cubicBezTo>
                  <a:cubicBezTo>
                    <a:pt x="35" y="10"/>
                    <a:pt x="35" y="11"/>
                    <a:pt x="36" y="11"/>
                  </a:cubicBezTo>
                  <a:cubicBezTo>
                    <a:pt x="36" y="11"/>
                    <a:pt x="36" y="12"/>
                    <a:pt x="36" y="11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3"/>
                    <a:pt x="36" y="14"/>
                    <a:pt x="36" y="14"/>
                  </a:cubicBezTo>
                  <a:cubicBezTo>
                    <a:pt x="36" y="14"/>
                    <a:pt x="36" y="14"/>
                    <a:pt x="36" y="15"/>
                  </a:cubicBezTo>
                  <a:cubicBezTo>
                    <a:pt x="36" y="15"/>
                    <a:pt x="36" y="14"/>
                    <a:pt x="36" y="15"/>
                  </a:cubicBezTo>
                  <a:cubicBezTo>
                    <a:pt x="35" y="15"/>
                    <a:pt x="35" y="15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4" y="17"/>
                    <a:pt x="34" y="17"/>
                  </a:cubicBezTo>
                  <a:cubicBezTo>
                    <a:pt x="34" y="17"/>
                    <a:pt x="34" y="18"/>
                    <a:pt x="34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2" y="19"/>
                  </a:cubicBezTo>
                  <a:cubicBezTo>
                    <a:pt x="32" y="19"/>
                    <a:pt x="33" y="18"/>
                    <a:pt x="32" y="19"/>
                  </a:cubicBezTo>
                  <a:cubicBezTo>
                    <a:pt x="32" y="19"/>
                    <a:pt x="31" y="19"/>
                    <a:pt x="31" y="19"/>
                  </a:cubicBezTo>
                  <a:cubicBezTo>
                    <a:pt x="30" y="20"/>
                    <a:pt x="31" y="19"/>
                    <a:pt x="31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9"/>
                    <a:pt x="29" y="19"/>
                    <a:pt x="28" y="19"/>
                  </a:cubicBezTo>
                  <a:cubicBezTo>
                    <a:pt x="27" y="19"/>
                    <a:pt x="29" y="20"/>
                    <a:pt x="28" y="19"/>
                  </a:cubicBezTo>
                  <a:cubicBezTo>
                    <a:pt x="28" y="19"/>
                    <a:pt x="28" y="19"/>
                    <a:pt x="27" y="19"/>
                  </a:cubicBezTo>
                  <a:cubicBezTo>
                    <a:pt x="27" y="19"/>
                    <a:pt x="26" y="19"/>
                    <a:pt x="26" y="19"/>
                  </a:cubicBezTo>
                  <a:cubicBezTo>
                    <a:pt x="25" y="19"/>
                    <a:pt x="24" y="19"/>
                    <a:pt x="25" y="19"/>
                  </a:cubicBezTo>
                  <a:cubicBezTo>
                    <a:pt x="24" y="19"/>
                    <a:pt x="24" y="18"/>
                    <a:pt x="23" y="18"/>
                  </a:cubicBezTo>
                  <a:cubicBezTo>
                    <a:pt x="22" y="18"/>
                    <a:pt x="21" y="17"/>
                    <a:pt x="20" y="17"/>
                  </a:cubicBezTo>
                  <a:cubicBezTo>
                    <a:pt x="15" y="15"/>
                    <a:pt x="12" y="12"/>
                    <a:pt x="8" y="9"/>
                  </a:cubicBezTo>
                  <a:cubicBezTo>
                    <a:pt x="4" y="6"/>
                    <a:pt x="0" y="11"/>
                    <a:pt x="3" y="14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5" name="i$ḻiḍè"/>
            <p:cNvSpPr/>
            <p:nvPr/>
          </p:nvSpPr>
          <p:spPr bwMode="auto">
            <a:xfrm>
              <a:off x="6262688" y="5413376"/>
              <a:ext cx="119063" cy="122238"/>
            </a:xfrm>
            <a:custGeom>
              <a:avLst/>
              <a:gdLst>
                <a:gd name="T0" fmla="*/ 27 w 36"/>
                <a:gd name="T1" fmla="*/ 5 h 37"/>
                <a:gd name="T2" fmla="*/ 26 w 36"/>
                <a:gd name="T3" fmla="*/ 11 h 37"/>
                <a:gd name="T4" fmla="*/ 25 w 36"/>
                <a:gd name="T5" fmla="*/ 14 h 37"/>
                <a:gd name="T6" fmla="*/ 25 w 36"/>
                <a:gd name="T7" fmla="*/ 16 h 37"/>
                <a:gd name="T8" fmla="*/ 25 w 36"/>
                <a:gd name="T9" fmla="*/ 16 h 37"/>
                <a:gd name="T10" fmla="*/ 24 w 36"/>
                <a:gd name="T11" fmla="*/ 17 h 37"/>
                <a:gd name="T12" fmla="*/ 22 w 36"/>
                <a:gd name="T13" fmla="*/ 24 h 37"/>
                <a:gd name="T14" fmla="*/ 22 w 36"/>
                <a:gd name="T15" fmla="*/ 24 h 37"/>
                <a:gd name="T16" fmla="*/ 21 w 36"/>
                <a:gd name="T17" fmla="*/ 25 h 37"/>
                <a:gd name="T18" fmla="*/ 20 w 36"/>
                <a:gd name="T19" fmla="*/ 26 h 37"/>
                <a:gd name="T20" fmla="*/ 19 w 36"/>
                <a:gd name="T21" fmla="*/ 27 h 37"/>
                <a:gd name="T22" fmla="*/ 18 w 36"/>
                <a:gd name="T23" fmla="*/ 28 h 37"/>
                <a:gd name="T24" fmla="*/ 18 w 36"/>
                <a:gd name="T25" fmla="*/ 28 h 37"/>
                <a:gd name="T26" fmla="*/ 17 w 36"/>
                <a:gd name="T27" fmla="*/ 28 h 37"/>
                <a:gd name="T28" fmla="*/ 16 w 36"/>
                <a:gd name="T29" fmla="*/ 29 h 37"/>
                <a:gd name="T30" fmla="*/ 16 w 36"/>
                <a:gd name="T31" fmla="*/ 29 h 37"/>
                <a:gd name="T32" fmla="*/ 15 w 36"/>
                <a:gd name="T33" fmla="*/ 29 h 37"/>
                <a:gd name="T34" fmla="*/ 14 w 36"/>
                <a:gd name="T35" fmla="*/ 29 h 37"/>
                <a:gd name="T36" fmla="*/ 14 w 36"/>
                <a:gd name="T37" fmla="*/ 29 h 37"/>
                <a:gd name="T38" fmla="*/ 11 w 36"/>
                <a:gd name="T39" fmla="*/ 29 h 37"/>
                <a:gd name="T40" fmla="*/ 11 w 36"/>
                <a:gd name="T41" fmla="*/ 28 h 37"/>
                <a:gd name="T42" fmla="*/ 10 w 36"/>
                <a:gd name="T43" fmla="*/ 28 h 37"/>
                <a:gd name="T44" fmla="*/ 9 w 36"/>
                <a:gd name="T45" fmla="*/ 27 h 37"/>
                <a:gd name="T46" fmla="*/ 9 w 36"/>
                <a:gd name="T47" fmla="*/ 27 h 37"/>
                <a:gd name="T48" fmla="*/ 8 w 36"/>
                <a:gd name="T49" fmla="*/ 26 h 37"/>
                <a:gd name="T50" fmla="*/ 8 w 36"/>
                <a:gd name="T51" fmla="*/ 25 h 37"/>
                <a:gd name="T52" fmla="*/ 8 w 36"/>
                <a:gd name="T53" fmla="*/ 25 h 37"/>
                <a:gd name="T54" fmla="*/ 8 w 36"/>
                <a:gd name="T55" fmla="*/ 24 h 37"/>
                <a:gd name="T56" fmla="*/ 8 w 36"/>
                <a:gd name="T57" fmla="*/ 23 h 37"/>
                <a:gd name="T58" fmla="*/ 8 w 36"/>
                <a:gd name="T59" fmla="*/ 23 h 37"/>
                <a:gd name="T60" fmla="*/ 8 w 36"/>
                <a:gd name="T61" fmla="*/ 22 h 37"/>
                <a:gd name="T62" fmla="*/ 8 w 36"/>
                <a:gd name="T63" fmla="*/ 22 h 37"/>
                <a:gd name="T64" fmla="*/ 8 w 36"/>
                <a:gd name="T65" fmla="*/ 20 h 37"/>
                <a:gd name="T66" fmla="*/ 9 w 36"/>
                <a:gd name="T67" fmla="*/ 20 h 37"/>
                <a:gd name="T68" fmla="*/ 9 w 36"/>
                <a:gd name="T69" fmla="*/ 20 h 37"/>
                <a:gd name="T70" fmla="*/ 11 w 36"/>
                <a:gd name="T71" fmla="*/ 18 h 37"/>
                <a:gd name="T72" fmla="*/ 22 w 36"/>
                <a:gd name="T73" fmla="*/ 14 h 37"/>
                <a:gd name="T74" fmla="*/ 33 w 36"/>
                <a:gd name="T75" fmla="*/ 8 h 37"/>
                <a:gd name="T76" fmla="*/ 29 w 36"/>
                <a:gd name="T77" fmla="*/ 3 h 37"/>
                <a:gd name="T78" fmla="*/ 7 w 36"/>
                <a:gd name="T79" fmla="*/ 13 h 37"/>
                <a:gd name="T80" fmla="*/ 1 w 36"/>
                <a:gd name="T81" fmla="*/ 21 h 37"/>
                <a:gd name="T82" fmla="*/ 3 w 36"/>
                <a:gd name="T83" fmla="*/ 30 h 37"/>
                <a:gd name="T84" fmla="*/ 19 w 36"/>
                <a:gd name="T85" fmla="*/ 35 h 37"/>
                <a:gd name="T86" fmla="*/ 30 w 36"/>
                <a:gd name="T87" fmla="*/ 23 h 37"/>
                <a:gd name="T88" fmla="*/ 34 w 36"/>
                <a:gd name="T89" fmla="*/ 6 h 37"/>
                <a:gd name="T90" fmla="*/ 27 w 36"/>
                <a:gd name="T9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" h="37">
                  <a:moveTo>
                    <a:pt x="27" y="5"/>
                  </a:moveTo>
                  <a:cubicBezTo>
                    <a:pt x="27" y="7"/>
                    <a:pt x="27" y="9"/>
                    <a:pt x="26" y="11"/>
                  </a:cubicBezTo>
                  <a:cubicBezTo>
                    <a:pt x="26" y="12"/>
                    <a:pt x="26" y="13"/>
                    <a:pt x="25" y="14"/>
                  </a:cubicBezTo>
                  <a:cubicBezTo>
                    <a:pt x="25" y="15"/>
                    <a:pt x="25" y="15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5" y="17"/>
                    <a:pt x="24" y="17"/>
                  </a:cubicBezTo>
                  <a:cubicBezTo>
                    <a:pt x="24" y="20"/>
                    <a:pt x="23" y="22"/>
                    <a:pt x="22" y="24"/>
                  </a:cubicBezTo>
                  <a:cubicBezTo>
                    <a:pt x="22" y="24"/>
                    <a:pt x="22" y="23"/>
                    <a:pt x="22" y="24"/>
                  </a:cubicBezTo>
                  <a:cubicBezTo>
                    <a:pt x="21" y="24"/>
                    <a:pt x="21" y="25"/>
                    <a:pt x="21" y="25"/>
                  </a:cubicBezTo>
                  <a:cubicBezTo>
                    <a:pt x="21" y="25"/>
                    <a:pt x="20" y="26"/>
                    <a:pt x="20" y="26"/>
                  </a:cubicBezTo>
                  <a:cubicBezTo>
                    <a:pt x="20" y="26"/>
                    <a:pt x="19" y="27"/>
                    <a:pt x="19" y="27"/>
                  </a:cubicBezTo>
                  <a:cubicBezTo>
                    <a:pt x="19" y="27"/>
                    <a:pt x="19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7" y="29"/>
                    <a:pt x="18" y="28"/>
                    <a:pt x="17" y="28"/>
                  </a:cubicBezTo>
                  <a:cubicBezTo>
                    <a:pt x="17" y="29"/>
                    <a:pt x="16" y="29"/>
                    <a:pt x="16" y="29"/>
                  </a:cubicBezTo>
                  <a:cubicBezTo>
                    <a:pt x="16" y="29"/>
                    <a:pt x="15" y="29"/>
                    <a:pt x="16" y="29"/>
                  </a:cubicBezTo>
                  <a:cubicBezTo>
                    <a:pt x="16" y="29"/>
                    <a:pt x="15" y="29"/>
                    <a:pt x="15" y="29"/>
                  </a:cubicBezTo>
                  <a:cubicBezTo>
                    <a:pt x="15" y="29"/>
                    <a:pt x="15" y="29"/>
                    <a:pt x="14" y="29"/>
                  </a:cubicBezTo>
                  <a:cubicBezTo>
                    <a:pt x="14" y="29"/>
                    <a:pt x="13" y="29"/>
                    <a:pt x="14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11" y="29"/>
                    <a:pt x="10" y="28"/>
                    <a:pt x="11" y="28"/>
                  </a:cubicBezTo>
                  <a:cubicBezTo>
                    <a:pt x="11" y="29"/>
                    <a:pt x="10" y="28"/>
                    <a:pt x="10" y="28"/>
                  </a:cubicBezTo>
                  <a:cubicBezTo>
                    <a:pt x="10" y="28"/>
                    <a:pt x="10" y="28"/>
                    <a:pt x="9" y="27"/>
                  </a:cubicBezTo>
                  <a:cubicBezTo>
                    <a:pt x="9" y="27"/>
                    <a:pt x="10" y="28"/>
                    <a:pt x="9" y="27"/>
                  </a:cubicBezTo>
                  <a:cubicBezTo>
                    <a:pt x="9" y="27"/>
                    <a:pt x="9" y="26"/>
                    <a:pt x="8" y="26"/>
                  </a:cubicBezTo>
                  <a:cubicBezTo>
                    <a:pt x="9" y="27"/>
                    <a:pt x="8" y="25"/>
                    <a:pt x="8" y="25"/>
                  </a:cubicBezTo>
                  <a:cubicBezTo>
                    <a:pt x="8" y="25"/>
                    <a:pt x="8" y="24"/>
                    <a:pt x="8" y="25"/>
                  </a:cubicBezTo>
                  <a:cubicBezTo>
                    <a:pt x="8" y="25"/>
                    <a:pt x="8" y="24"/>
                    <a:pt x="8" y="24"/>
                  </a:cubicBezTo>
                  <a:cubicBezTo>
                    <a:pt x="8" y="24"/>
                    <a:pt x="8" y="24"/>
                    <a:pt x="8" y="23"/>
                  </a:cubicBezTo>
                  <a:cubicBezTo>
                    <a:pt x="8" y="23"/>
                    <a:pt x="8" y="24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8" y="22"/>
                    <a:pt x="8" y="21"/>
                    <a:pt x="8" y="22"/>
                  </a:cubicBezTo>
                  <a:cubicBezTo>
                    <a:pt x="8" y="21"/>
                    <a:pt x="8" y="21"/>
                    <a:pt x="8" y="20"/>
                  </a:cubicBezTo>
                  <a:cubicBezTo>
                    <a:pt x="8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9"/>
                    <a:pt x="10" y="18"/>
                    <a:pt x="11" y="18"/>
                  </a:cubicBezTo>
                  <a:cubicBezTo>
                    <a:pt x="14" y="16"/>
                    <a:pt x="18" y="15"/>
                    <a:pt x="22" y="14"/>
                  </a:cubicBezTo>
                  <a:cubicBezTo>
                    <a:pt x="26" y="12"/>
                    <a:pt x="30" y="11"/>
                    <a:pt x="33" y="8"/>
                  </a:cubicBezTo>
                  <a:cubicBezTo>
                    <a:pt x="36" y="5"/>
                    <a:pt x="32" y="0"/>
                    <a:pt x="29" y="3"/>
                  </a:cubicBezTo>
                  <a:cubicBezTo>
                    <a:pt x="22" y="8"/>
                    <a:pt x="14" y="8"/>
                    <a:pt x="7" y="13"/>
                  </a:cubicBezTo>
                  <a:cubicBezTo>
                    <a:pt x="4" y="15"/>
                    <a:pt x="2" y="18"/>
                    <a:pt x="1" y="21"/>
                  </a:cubicBezTo>
                  <a:cubicBezTo>
                    <a:pt x="0" y="24"/>
                    <a:pt x="1" y="27"/>
                    <a:pt x="3" y="30"/>
                  </a:cubicBezTo>
                  <a:cubicBezTo>
                    <a:pt x="6" y="35"/>
                    <a:pt x="13" y="37"/>
                    <a:pt x="19" y="35"/>
                  </a:cubicBezTo>
                  <a:cubicBezTo>
                    <a:pt x="24" y="33"/>
                    <a:pt x="28" y="28"/>
                    <a:pt x="30" y="23"/>
                  </a:cubicBezTo>
                  <a:cubicBezTo>
                    <a:pt x="32" y="18"/>
                    <a:pt x="33" y="12"/>
                    <a:pt x="34" y="6"/>
                  </a:cubicBezTo>
                  <a:cubicBezTo>
                    <a:pt x="35" y="2"/>
                    <a:pt x="28" y="1"/>
                    <a:pt x="27" y="5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6" name="ïṥľíḓe"/>
            <p:cNvSpPr/>
            <p:nvPr/>
          </p:nvSpPr>
          <p:spPr bwMode="auto">
            <a:xfrm>
              <a:off x="5678488" y="5832476"/>
              <a:ext cx="98425" cy="73025"/>
            </a:xfrm>
            <a:custGeom>
              <a:avLst/>
              <a:gdLst>
                <a:gd name="T0" fmla="*/ 26 w 30"/>
                <a:gd name="T1" fmla="*/ 11 h 22"/>
                <a:gd name="T2" fmla="*/ 9 w 30"/>
                <a:gd name="T3" fmla="*/ 21 h 22"/>
                <a:gd name="T4" fmla="*/ 2 w 30"/>
                <a:gd name="T5" fmla="*/ 19 h 22"/>
                <a:gd name="T6" fmla="*/ 2 w 30"/>
                <a:gd name="T7" fmla="*/ 19 h 22"/>
                <a:gd name="T8" fmla="*/ 4 w 30"/>
                <a:gd name="T9" fmla="*/ 11 h 22"/>
                <a:gd name="T10" fmla="*/ 21 w 30"/>
                <a:gd name="T11" fmla="*/ 1 h 22"/>
                <a:gd name="T12" fmla="*/ 28 w 30"/>
                <a:gd name="T13" fmla="*/ 3 h 22"/>
                <a:gd name="T14" fmla="*/ 28 w 30"/>
                <a:gd name="T15" fmla="*/ 3 h 22"/>
                <a:gd name="T16" fmla="*/ 26 w 30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2">
                  <a:moveTo>
                    <a:pt x="26" y="11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7" y="22"/>
                    <a:pt x="3" y="21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0" y="16"/>
                    <a:pt x="1" y="13"/>
                    <a:pt x="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3" y="0"/>
                    <a:pt x="27" y="1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30" y="6"/>
                    <a:pt x="29" y="9"/>
                    <a:pt x="26" y="11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7" name="íṡliḍe"/>
            <p:cNvSpPr/>
            <p:nvPr/>
          </p:nvSpPr>
          <p:spPr bwMode="auto">
            <a:xfrm>
              <a:off x="5137151" y="5645151"/>
              <a:ext cx="584200" cy="249238"/>
            </a:xfrm>
            <a:custGeom>
              <a:avLst/>
              <a:gdLst>
                <a:gd name="T0" fmla="*/ 38 w 177"/>
                <a:gd name="T1" fmla="*/ 0 h 76"/>
                <a:gd name="T2" fmla="*/ 95 w 177"/>
                <a:gd name="T3" fmla="*/ 5 h 76"/>
                <a:gd name="T4" fmla="*/ 103 w 177"/>
                <a:gd name="T5" fmla="*/ 6 h 76"/>
                <a:gd name="T6" fmla="*/ 110 w 177"/>
                <a:gd name="T7" fmla="*/ 11 h 76"/>
                <a:gd name="T8" fmla="*/ 177 w 177"/>
                <a:gd name="T9" fmla="*/ 67 h 76"/>
                <a:gd name="T10" fmla="*/ 154 w 177"/>
                <a:gd name="T11" fmla="*/ 70 h 76"/>
                <a:gd name="T12" fmla="*/ 99 w 177"/>
                <a:gd name="T13" fmla="*/ 31 h 76"/>
                <a:gd name="T14" fmla="*/ 31 w 177"/>
                <a:gd name="T15" fmla="*/ 41 h 76"/>
                <a:gd name="T16" fmla="*/ 14 w 177"/>
                <a:gd name="T17" fmla="*/ 36 h 76"/>
                <a:gd name="T18" fmla="*/ 11 w 177"/>
                <a:gd name="T19" fmla="*/ 6 h 76"/>
                <a:gd name="T20" fmla="*/ 32 w 177"/>
                <a:gd name="T21" fmla="*/ 0 h 76"/>
                <a:gd name="T22" fmla="*/ 38 w 177"/>
                <a:gd name="T2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7" h="76">
                  <a:moveTo>
                    <a:pt x="38" y="0"/>
                  </a:moveTo>
                  <a:cubicBezTo>
                    <a:pt x="57" y="0"/>
                    <a:pt x="77" y="3"/>
                    <a:pt x="95" y="5"/>
                  </a:cubicBezTo>
                  <a:cubicBezTo>
                    <a:pt x="98" y="5"/>
                    <a:pt x="100" y="5"/>
                    <a:pt x="103" y="6"/>
                  </a:cubicBezTo>
                  <a:cubicBezTo>
                    <a:pt x="105" y="7"/>
                    <a:pt x="108" y="9"/>
                    <a:pt x="110" y="11"/>
                  </a:cubicBezTo>
                  <a:cubicBezTo>
                    <a:pt x="132" y="30"/>
                    <a:pt x="155" y="48"/>
                    <a:pt x="177" y="67"/>
                  </a:cubicBezTo>
                  <a:cubicBezTo>
                    <a:pt x="173" y="76"/>
                    <a:pt x="162" y="74"/>
                    <a:pt x="154" y="70"/>
                  </a:cubicBezTo>
                  <a:cubicBezTo>
                    <a:pt x="133" y="61"/>
                    <a:pt x="114" y="48"/>
                    <a:pt x="99" y="31"/>
                  </a:cubicBezTo>
                  <a:cubicBezTo>
                    <a:pt x="77" y="37"/>
                    <a:pt x="54" y="43"/>
                    <a:pt x="31" y="41"/>
                  </a:cubicBezTo>
                  <a:cubicBezTo>
                    <a:pt x="25" y="40"/>
                    <a:pt x="19" y="39"/>
                    <a:pt x="14" y="36"/>
                  </a:cubicBezTo>
                  <a:cubicBezTo>
                    <a:pt x="2" y="30"/>
                    <a:pt x="0" y="15"/>
                    <a:pt x="11" y="6"/>
                  </a:cubicBezTo>
                  <a:cubicBezTo>
                    <a:pt x="17" y="2"/>
                    <a:pt x="25" y="0"/>
                    <a:pt x="32" y="0"/>
                  </a:cubicBezTo>
                  <a:cubicBezTo>
                    <a:pt x="34" y="0"/>
                    <a:pt x="36" y="0"/>
                    <a:pt x="38" y="0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8" name="îṥ1íḋe"/>
            <p:cNvSpPr/>
            <p:nvPr/>
          </p:nvSpPr>
          <p:spPr bwMode="auto">
            <a:xfrm>
              <a:off x="4562476" y="5133976"/>
              <a:ext cx="455613" cy="250825"/>
            </a:xfrm>
            <a:custGeom>
              <a:avLst/>
              <a:gdLst>
                <a:gd name="T0" fmla="*/ 137 w 138"/>
                <a:gd name="T1" fmla="*/ 33 h 76"/>
                <a:gd name="T2" fmla="*/ 120 w 138"/>
                <a:gd name="T3" fmla="*/ 39 h 76"/>
                <a:gd name="T4" fmla="*/ 108 w 138"/>
                <a:gd name="T5" fmla="*/ 50 h 76"/>
                <a:gd name="T6" fmla="*/ 83 w 138"/>
                <a:gd name="T7" fmla="*/ 60 h 76"/>
                <a:gd name="T8" fmla="*/ 68 w 138"/>
                <a:gd name="T9" fmla="*/ 57 h 76"/>
                <a:gd name="T10" fmla="*/ 50 w 138"/>
                <a:gd name="T11" fmla="*/ 68 h 76"/>
                <a:gd name="T12" fmla="*/ 5 w 138"/>
                <a:gd name="T13" fmla="*/ 61 h 76"/>
                <a:gd name="T14" fmla="*/ 9 w 138"/>
                <a:gd name="T15" fmla="*/ 37 h 76"/>
                <a:gd name="T16" fmla="*/ 32 w 138"/>
                <a:gd name="T17" fmla="*/ 28 h 76"/>
                <a:gd name="T18" fmla="*/ 62 w 138"/>
                <a:gd name="T19" fmla="*/ 1 h 76"/>
                <a:gd name="T20" fmla="*/ 81 w 138"/>
                <a:gd name="T21" fmla="*/ 7 h 76"/>
                <a:gd name="T22" fmla="*/ 94 w 138"/>
                <a:gd name="T23" fmla="*/ 15 h 76"/>
                <a:gd name="T24" fmla="*/ 105 w 138"/>
                <a:gd name="T25" fmla="*/ 7 h 76"/>
                <a:gd name="T26" fmla="*/ 111 w 138"/>
                <a:gd name="T27" fmla="*/ 21 h 76"/>
                <a:gd name="T28" fmla="*/ 121 w 138"/>
                <a:gd name="T29" fmla="*/ 23 h 76"/>
                <a:gd name="T30" fmla="*/ 128 w 138"/>
                <a:gd name="T31" fmla="*/ 35 h 76"/>
                <a:gd name="T32" fmla="*/ 137 w 138"/>
                <a:gd name="T33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" h="76">
                  <a:moveTo>
                    <a:pt x="137" y="33"/>
                  </a:moveTo>
                  <a:cubicBezTo>
                    <a:pt x="138" y="43"/>
                    <a:pt x="125" y="38"/>
                    <a:pt x="120" y="39"/>
                  </a:cubicBezTo>
                  <a:cubicBezTo>
                    <a:pt x="115" y="41"/>
                    <a:pt x="112" y="46"/>
                    <a:pt x="108" y="50"/>
                  </a:cubicBezTo>
                  <a:cubicBezTo>
                    <a:pt x="100" y="58"/>
                    <a:pt x="94" y="62"/>
                    <a:pt x="83" y="60"/>
                  </a:cubicBezTo>
                  <a:cubicBezTo>
                    <a:pt x="78" y="59"/>
                    <a:pt x="74" y="55"/>
                    <a:pt x="68" y="57"/>
                  </a:cubicBezTo>
                  <a:cubicBezTo>
                    <a:pt x="61" y="59"/>
                    <a:pt x="56" y="65"/>
                    <a:pt x="50" y="68"/>
                  </a:cubicBezTo>
                  <a:cubicBezTo>
                    <a:pt x="37" y="75"/>
                    <a:pt x="14" y="76"/>
                    <a:pt x="5" y="61"/>
                  </a:cubicBezTo>
                  <a:cubicBezTo>
                    <a:pt x="0" y="54"/>
                    <a:pt x="0" y="40"/>
                    <a:pt x="9" y="37"/>
                  </a:cubicBezTo>
                  <a:cubicBezTo>
                    <a:pt x="20" y="32"/>
                    <a:pt x="24" y="39"/>
                    <a:pt x="32" y="28"/>
                  </a:cubicBezTo>
                  <a:cubicBezTo>
                    <a:pt x="40" y="18"/>
                    <a:pt x="47" y="3"/>
                    <a:pt x="62" y="1"/>
                  </a:cubicBezTo>
                  <a:cubicBezTo>
                    <a:pt x="69" y="0"/>
                    <a:pt x="76" y="3"/>
                    <a:pt x="81" y="7"/>
                  </a:cubicBezTo>
                  <a:cubicBezTo>
                    <a:pt x="85" y="10"/>
                    <a:pt x="88" y="16"/>
                    <a:pt x="94" y="15"/>
                  </a:cubicBezTo>
                  <a:cubicBezTo>
                    <a:pt x="98" y="14"/>
                    <a:pt x="98" y="5"/>
                    <a:pt x="105" y="7"/>
                  </a:cubicBezTo>
                  <a:cubicBezTo>
                    <a:pt x="111" y="9"/>
                    <a:pt x="108" y="17"/>
                    <a:pt x="111" y="21"/>
                  </a:cubicBezTo>
                  <a:cubicBezTo>
                    <a:pt x="115" y="25"/>
                    <a:pt x="117" y="19"/>
                    <a:pt x="121" y="23"/>
                  </a:cubicBezTo>
                  <a:cubicBezTo>
                    <a:pt x="126" y="27"/>
                    <a:pt x="120" y="33"/>
                    <a:pt x="128" y="35"/>
                  </a:cubicBezTo>
                  <a:cubicBezTo>
                    <a:pt x="130" y="33"/>
                    <a:pt x="131" y="33"/>
                    <a:pt x="137" y="33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9" name="iṧlíḍe"/>
            <p:cNvSpPr/>
            <p:nvPr/>
          </p:nvSpPr>
          <p:spPr bwMode="auto">
            <a:xfrm>
              <a:off x="4938713" y="5278439"/>
              <a:ext cx="514350" cy="204788"/>
            </a:xfrm>
            <a:custGeom>
              <a:avLst/>
              <a:gdLst>
                <a:gd name="T0" fmla="*/ 5 w 156"/>
                <a:gd name="T1" fmla="*/ 33 h 62"/>
                <a:gd name="T2" fmla="*/ 137 w 156"/>
                <a:gd name="T3" fmla="*/ 37 h 62"/>
                <a:gd name="T4" fmla="*/ 129 w 156"/>
                <a:gd name="T5" fmla="*/ 8 h 62"/>
                <a:gd name="T6" fmla="*/ 46 w 156"/>
                <a:gd name="T7" fmla="*/ 16 h 62"/>
                <a:gd name="T8" fmla="*/ 5 w 156"/>
                <a:gd name="T9" fmla="*/ 3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62">
                  <a:moveTo>
                    <a:pt x="5" y="33"/>
                  </a:moveTo>
                  <a:cubicBezTo>
                    <a:pt x="37" y="35"/>
                    <a:pt x="108" y="62"/>
                    <a:pt x="137" y="37"/>
                  </a:cubicBezTo>
                  <a:cubicBezTo>
                    <a:pt x="156" y="22"/>
                    <a:pt x="147" y="5"/>
                    <a:pt x="129" y="8"/>
                  </a:cubicBezTo>
                  <a:cubicBezTo>
                    <a:pt x="107" y="11"/>
                    <a:pt x="70" y="23"/>
                    <a:pt x="46" y="16"/>
                  </a:cubicBezTo>
                  <a:cubicBezTo>
                    <a:pt x="37" y="13"/>
                    <a:pt x="0" y="0"/>
                    <a:pt x="5" y="33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0" name="iṧ1iḋè"/>
            <p:cNvSpPr/>
            <p:nvPr/>
          </p:nvSpPr>
          <p:spPr bwMode="auto">
            <a:xfrm>
              <a:off x="4654551" y="5110164"/>
              <a:ext cx="412750" cy="198438"/>
            </a:xfrm>
            <a:custGeom>
              <a:avLst/>
              <a:gdLst>
                <a:gd name="T0" fmla="*/ 119 w 125"/>
                <a:gd name="T1" fmla="*/ 26 h 60"/>
                <a:gd name="T2" fmla="*/ 118 w 125"/>
                <a:gd name="T3" fmla="*/ 7 h 60"/>
                <a:gd name="T4" fmla="*/ 95 w 125"/>
                <a:gd name="T5" fmla="*/ 13 h 60"/>
                <a:gd name="T6" fmla="*/ 70 w 125"/>
                <a:gd name="T7" fmla="*/ 32 h 60"/>
                <a:gd name="T8" fmla="*/ 42 w 125"/>
                <a:gd name="T9" fmla="*/ 17 h 60"/>
                <a:gd name="T10" fmla="*/ 8 w 125"/>
                <a:gd name="T11" fmla="*/ 34 h 60"/>
                <a:gd name="T12" fmla="*/ 25 w 125"/>
                <a:gd name="T13" fmla="*/ 59 h 60"/>
                <a:gd name="T14" fmla="*/ 39 w 125"/>
                <a:gd name="T15" fmla="*/ 54 h 60"/>
                <a:gd name="T16" fmla="*/ 55 w 125"/>
                <a:gd name="T17" fmla="*/ 54 h 60"/>
                <a:gd name="T18" fmla="*/ 81 w 125"/>
                <a:gd name="T19" fmla="*/ 49 h 60"/>
                <a:gd name="T20" fmla="*/ 99 w 125"/>
                <a:gd name="T21" fmla="*/ 46 h 60"/>
                <a:gd name="T22" fmla="*/ 109 w 125"/>
                <a:gd name="T23" fmla="*/ 4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" h="60">
                  <a:moveTo>
                    <a:pt x="119" y="26"/>
                  </a:moveTo>
                  <a:cubicBezTo>
                    <a:pt x="125" y="23"/>
                    <a:pt x="123" y="11"/>
                    <a:pt x="118" y="7"/>
                  </a:cubicBezTo>
                  <a:cubicBezTo>
                    <a:pt x="110" y="0"/>
                    <a:pt x="101" y="6"/>
                    <a:pt x="95" y="13"/>
                  </a:cubicBezTo>
                  <a:cubicBezTo>
                    <a:pt x="88" y="20"/>
                    <a:pt x="82" y="33"/>
                    <a:pt x="70" y="32"/>
                  </a:cubicBezTo>
                  <a:cubicBezTo>
                    <a:pt x="59" y="32"/>
                    <a:pt x="52" y="20"/>
                    <a:pt x="42" y="17"/>
                  </a:cubicBezTo>
                  <a:cubicBezTo>
                    <a:pt x="27" y="13"/>
                    <a:pt x="15" y="21"/>
                    <a:pt x="8" y="34"/>
                  </a:cubicBezTo>
                  <a:cubicBezTo>
                    <a:pt x="0" y="46"/>
                    <a:pt x="10" y="60"/>
                    <a:pt x="25" y="59"/>
                  </a:cubicBezTo>
                  <a:cubicBezTo>
                    <a:pt x="30" y="58"/>
                    <a:pt x="34" y="55"/>
                    <a:pt x="39" y="54"/>
                  </a:cubicBezTo>
                  <a:cubicBezTo>
                    <a:pt x="46" y="52"/>
                    <a:pt x="49" y="52"/>
                    <a:pt x="55" y="54"/>
                  </a:cubicBezTo>
                  <a:cubicBezTo>
                    <a:pt x="67" y="57"/>
                    <a:pt x="72" y="55"/>
                    <a:pt x="81" y="49"/>
                  </a:cubicBezTo>
                  <a:cubicBezTo>
                    <a:pt x="88" y="44"/>
                    <a:pt x="91" y="45"/>
                    <a:pt x="99" y="46"/>
                  </a:cubicBezTo>
                  <a:cubicBezTo>
                    <a:pt x="102" y="46"/>
                    <a:pt x="107" y="46"/>
                    <a:pt x="109" y="44"/>
                  </a:cubicBezTo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1" name="íṩľíḍé"/>
            <p:cNvSpPr/>
            <p:nvPr/>
          </p:nvSpPr>
          <p:spPr bwMode="auto">
            <a:xfrm>
              <a:off x="4846638" y="5284789"/>
              <a:ext cx="395288" cy="455613"/>
            </a:xfrm>
            <a:custGeom>
              <a:avLst/>
              <a:gdLst>
                <a:gd name="T0" fmla="*/ 25 w 120"/>
                <a:gd name="T1" fmla="*/ 138 h 138"/>
                <a:gd name="T2" fmla="*/ 14 w 120"/>
                <a:gd name="T3" fmla="*/ 98 h 138"/>
                <a:gd name="T4" fmla="*/ 5 w 120"/>
                <a:gd name="T5" fmla="*/ 42 h 138"/>
                <a:gd name="T6" fmla="*/ 41 w 120"/>
                <a:gd name="T7" fmla="*/ 6 h 138"/>
                <a:gd name="T8" fmla="*/ 71 w 120"/>
                <a:gd name="T9" fmla="*/ 2 h 138"/>
                <a:gd name="T10" fmla="*/ 108 w 120"/>
                <a:gd name="T11" fmla="*/ 30 h 138"/>
                <a:gd name="T12" fmla="*/ 120 w 120"/>
                <a:gd name="T13" fmla="*/ 125 h 138"/>
                <a:gd name="T14" fmla="*/ 25 w 120"/>
                <a:gd name="T1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38">
                  <a:moveTo>
                    <a:pt x="25" y="138"/>
                  </a:moveTo>
                  <a:cubicBezTo>
                    <a:pt x="22" y="124"/>
                    <a:pt x="18" y="111"/>
                    <a:pt x="14" y="98"/>
                  </a:cubicBezTo>
                  <a:cubicBezTo>
                    <a:pt x="9" y="80"/>
                    <a:pt x="0" y="61"/>
                    <a:pt x="5" y="42"/>
                  </a:cubicBezTo>
                  <a:cubicBezTo>
                    <a:pt x="10" y="26"/>
                    <a:pt x="24" y="8"/>
                    <a:pt x="41" y="6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89" y="0"/>
                    <a:pt x="106" y="12"/>
                    <a:pt x="108" y="30"/>
                  </a:cubicBezTo>
                  <a:cubicBezTo>
                    <a:pt x="120" y="125"/>
                    <a:pt x="120" y="125"/>
                    <a:pt x="120" y="125"/>
                  </a:cubicBezTo>
                  <a:lnTo>
                    <a:pt x="25" y="138"/>
                  </a:ln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2" name="íşḻídé"/>
            <p:cNvSpPr/>
            <p:nvPr/>
          </p:nvSpPr>
          <p:spPr bwMode="auto">
            <a:xfrm>
              <a:off x="4991101" y="5229226"/>
              <a:ext cx="98425" cy="98425"/>
            </a:xfrm>
            <a:custGeom>
              <a:avLst/>
              <a:gdLst>
                <a:gd name="T0" fmla="*/ 0 w 30"/>
                <a:gd name="T1" fmla="*/ 23 h 30"/>
                <a:gd name="T2" fmla="*/ 7 w 30"/>
                <a:gd name="T3" fmla="*/ 5 h 30"/>
                <a:gd name="T4" fmla="*/ 15 w 30"/>
                <a:gd name="T5" fmla="*/ 4 h 30"/>
                <a:gd name="T6" fmla="*/ 30 w 30"/>
                <a:gd name="T7" fmla="*/ 22 h 30"/>
                <a:gd name="T8" fmla="*/ 0 w 30"/>
                <a:gd name="T9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0" y="23"/>
                  </a:moveTo>
                  <a:cubicBezTo>
                    <a:pt x="4" y="19"/>
                    <a:pt x="8" y="12"/>
                    <a:pt x="7" y="5"/>
                  </a:cubicBezTo>
                  <a:cubicBezTo>
                    <a:pt x="5" y="0"/>
                    <a:pt x="11" y="4"/>
                    <a:pt x="15" y="4"/>
                  </a:cubicBezTo>
                  <a:cubicBezTo>
                    <a:pt x="17" y="10"/>
                    <a:pt x="26" y="17"/>
                    <a:pt x="30" y="22"/>
                  </a:cubicBezTo>
                  <a:cubicBezTo>
                    <a:pt x="24" y="30"/>
                    <a:pt x="8" y="28"/>
                    <a:pt x="0" y="23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3" name="iŝ1iḓê"/>
            <p:cNvSpPr/>
            <p:nvPr/>
          </p:nvSpPr>
          <p:spPr bwMode="auto">
            <a:xfrm>
              <a:off x="4987926" y="5210176"/>
              <a:ext cx="23813" cy="28575"/>
            </a:xfrm>
            <a:custGeom>
              <a:avLst/>
              <a:gdLst>
                <a:gd name="T0" fmla="*/ 5 w 7"/>
                <a:gd name="T1" fmla="*/ 8 h 9"/>
                <a:gd name="T2" fmla="*/ 5 w 7"/>
                <a:gd name="T3" fmla="*/ 8 h 9"/>
                <a:gd name="T4" fmla="*/ 2 w 7"/>
                <a:gd name="T5" fmla="*/ 7 h 9"/>
                <a:gd name="T6" fmla="*/ 1 w 7"/>
                <a:gd name="T7" fmla="*/ 4 h 9"/>
                <a:gd name="T8" fmla="*/ 2 w 7"/>
                <a:gd name="T9" fmla="*/ 1 h 9"/>
                <a:gd name="T10" fmla="*/ 2 w 7"/>
                <a:gd name="T11" fmla="*/ 1 h 9"/>
                <a:gd name="T12" fmla="*/ 5 w 7"/>
                <a:gd name="T13" fmla="*/ 2 h 9"/>
                <a:gd name="T14" fmla="*/ 6 w 7"/>
                <a:gd name="T15" fmla="*/ 5 h 9"/>
                <a:gd name="T16" fmla="*/ 5 w 7"/>
                <a:gd name="T1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3" y="8"/>
                    <a:pt x="2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4" y="1"/>
                    <a:pt x="5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6" y="8"/>
                    <a:pt x="5" y="8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4" name="íṣḻïďé"/>
            <p:cNvSpPr/>
            <p:nvPr/>
          </p:nvSpPr>
          <p:spPr bwMode="auto">
            <a:xfrm>
              <a:off x="5040313" y="5189539"/>
              <a:ext cx="20638" cy="26988"/>
            </a:xfrm>
            <a:custGeom>
              <a:avLst/>
              <a:gdLst>
                <a:gd name="T0" fmla="*/ 4 w 6"/>
                <a:gd name="T1" fmla="*/ 7 h 8"/>
                <a:gd name="T2" fmla="*/ 4 w 6"/>
                <a:gd name="T3" fmla="*/ 7 h 8"/>
                <a:gd name="T4" fmla="*/ 2 w 6"/>
                <a:gd name="T5" fmla="*/ 6 h 8"/>
                <a:gd name="T6" fmla="*/ 0 w 6"/>
                <a:gd name="T7" fmla="*/ 3 h 8"/>
                <a:gd name="T8" fmla="*/ 1 w 6"/>
                <a:gd name="T9" fmla="*/ 0 h 8"/>
                <a:gd name="T10" fmla="*/ 1 w 6"/>
                <a:gd name="T11" fmla="*/ 0 h 8"/>
                <a:gd name="T12" fmla="*/ 4 w 6"/>
                <a:gd name="T13" fmla="*/ 1 h 8"/>
                <a:gd name="T14" fmla="*/ 6 w 6"/>
                <a:gd name="T15" fmla="*/ 4 h 8"/>
                <a:gd name="T16" fmla="*/ 4 w 6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2" y="7"/>
                    <a:pt x="2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6" y="7"/>
                    <a:pt x="4" y="7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5" name="iṡlidê"/>
            <p:cNvSpPr/>
            <p:nvPr/>
          </p:nvSpPr>
          <p:spPr bwMode="auto">
            <a:xfrm>
              <a:off x="4987926" y="5164139"/>
              <a:ext cx="76200" cy="92075"/>
            </a:xfrm>
            <a:custGeom>
              <a:avLst/>
              <a:gdLst>
                <a:gd name="T0" fmla="*/ 2 w 23"/>
                <a:gd name="T1" fmla="*/ 11 h 28"/>
                <a:gd name="T2" fmla="*/ 7 w 23"/>
                <a:gd name="T3" fmla="*/ 23 h 28"/>
                <a:gd name="T4" fmla="*/ 17 w 23"/>
                <a:gd name="T5" fmla="*/ 27 h 28"/>
                <a:gd name="T6" fmla="*/ 21 w 23"/>
                <a:gd name="T7" fmla="*/ 17 h 28"/>
                <a:gd name="T8" fmla="*/ 16 w 23"/>
                <a:gd name="T9" fmla="*/ 5 h 28"/>
                <a:gd name="T10" fmla="*/ 16 w 23"/>
                <a:gd name="T11" fmla="*/ 4 h 28"/>
                <a:gd name="T12" fmla="*/ 12 w 23"/>
                <a:gd name="T13" fmla="*/ 1 h 28"/>
                <a:gd name="T14" fmla="*/ 6 w 23"/>
                <a:gd name="T15" fmla="*/ 1 h 28"/>
                <a:gd name="T16" fmla="*/ 2 w 23"/>
                <a:gd name="T17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8">
                  <a:moveTo>
                    <a:pt x="2" y="11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8" y="27"/>
                    <a:pt x="13" y="28"/>
                    <a:pt x="17" y="27"/>
                  </a:cubicBezTo>
                  <a:cubicBezTo>
                    <a:pt x="21" y="25"/>
                    <a:pt x="23" y="21"/>
                    <a:pt x="21" y="1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5" y="3"/>
                    <a:pt x="14" y="2"/>
                    <a:pt x="12" y="1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2" y="3"/>
                    <a:pt x="0" y="8"/>
                    <a:pt x="2" y="11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6" name="i$1ïďê"/>
            <p:cNvSpPr/>
            <p:nvPr/>
          </p:nvSpPr>
          <p:spPr bwMode="auto">
            <a:xfrm>
              <a:off x="5024438" y="5219701"/>
              <a:ext cx="22225" cy="15875"/>
            </a:xfrm>
            <a:custGeom>
              <a:avLst/>
              <a:gdLst>
                <a:gd name="T0" fmla="*/ 7 w 7"/>
                <a:gd name="T1" fmla="*/ 0 h 5"/>
                <a:gd name="T2" fmla="*/ 6 w 7"/>
                <a:gd name="T3" fmla="*/ 3 h 5"/>
                <a:gd name="T4" fmla="*/ 1 w 7"/>
                <a:gd name="T5" fmla="*/ 4 h 5"/>
                <a:gd name="T6" fmla="*/ 0 w 7"/>
                <a:gd name="T7" fmla="*/ 3 h 5"/>
                <a:gd name="T8" fmla="*/ 7 w 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cubicBezTo>
                    <a:pt x="7" y="1"/>
                    <a:pt x="7" y="2"/>
                    <a:pt x="6" y="3"/>
                  </a:cubicBezTo>
                  <a:cubicBezTo>
                    <a:pt x="5" y="4"/>
                    <a:pt x="3" y="5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7" name="ïṩ1îdè"/>
            <p:cNvSpPr/>
            <p:nvPr/>
          </p:nvSpPr>
          <p:spPr bwMode="auto">
            <a:xfrm>
              <a:off x="5387976" y="5302251"/>
              <a:ext cx="68263" cy="58738"/>
            </a:xfrm>
            <a:custGeom>
              <a:avLst/>
              <a:gdLst>
                <a:gd name="T0" fmla="*/ 1 w 21"/>
                <a:gd name="T1" fmla="*/ 14 h 18"/>
                <a:gd name="T2" fmla="*/ 2 w 21"/>
                <a:gd name="T3" fmla="*/ 14 h 18"/>
                <a:gd name="T4" fmla="*/ 9 w 21"/>
                <a:gd name="T5" fmla="*/ 16 h 18"/>
                <a:gd name="T6" fmla="*/ 18 w 21"/>
                <a:gd name="T7" fmla="*/ 12 h 18"/>
                <a:gd name="T8" fmla="*/ 20 w 21"/>
                <a:gd name="T9" fmla="*/ 4 h 18"/>
                <a:gd name="T10" fmla="*/ 20 w 21"/>
                <a:gd name="T11" fmla="*/ 4 h 18"/>
                <a:gd name="T12" fmla="*/ 12 w 21"/>
                <a:gd name="T13" fmla="*/ 2 h 18"/>
                <a:gd name="T14" fmla="*/ 4 w 21"/>
                <a:gd name="T15" fmla="*/ 6 h 18"/>
                <a:gd name="T16" fmla="*/ 1 w 21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8">
                  <a:moveTo>
                    <a:pt x="1" y="14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3" y="17"/>
                    <a:pt x="7" y="18"/>
                    <a:pt x="9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0" y="11"/>
                    <a:pt x="21" y="7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1"/>
                    <a:pt x="15" y="0"/>
                    <a:pt x="12" y="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7"/>
                    <a:pt x="0" y="11"/>
                    <a:pt x="1" y="14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8" name="işļîḋé"/>
            <p:cNvSpPr/>
            <p:nvPr/>
          </p:nvSpPr>
          <p:spPr bwMode="auto">
            <a:xfrm>
              <a:off x="5443538" y="5308601"/>
              <a:ext cx="55563" cy="30163"/>
            </a:xfrm>
            <a:custGeom>
              <a:avLst/>
              <a:gdLst>
                <a:gd name="T0" fmla="*/ 1 w 17"/>
                <a:gd name="T1" fmla="*/ 9 h 9"/>
                <a:gd name="T2" fmla="*/ 1 w 17"/>
                <a:gd name="T3" fmla="*/ 9 h 9"/>
                <a:gd name="T4" fmla="*/ 2 w 17"/>
                <a:gd name="T5" fmla="*/ 9 h 9"/>
                <a:gd name="T6" fmla="*/ 16 w 17"/>
                <a:gd name="T7" fmla="*/ 2 h 9"/>
                <a:gd name="T8" fmla="*/ 17 w 17"/>
                <a:gd name="T9" fmla="*/ 0 h 9"/>
                <a:gd name="T10" fmla="*/ 17 w 17"/>
                <a:gd name="T11" fmla="*/ 0 h 9"/>
                <a:gd name="T12" fmla="*/ 15 w 17"/>
                <a:gd name="T13" fmla="*/ 0 h 9"/>
                <a:gd name="T14" fmla="*/ 1 w 17"/>
                <a:gd name="T15" fmla="*/ 7 h 9"/>
                <a:gd name="T16" fmla="*/ 1 w 17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9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2" y="9"/>
                    <a:pt x="2" y="9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8"/>
                    <a:pt x="1" y="9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9" name="iş1iḑé"/>
            <p:cNvSpPr/>
            <p:nvPr/>
          </p:nvSpPr>
          <p:spPr bwMode="auto">
            <a:xfrm>
              <a:off x="5443538" y="5281614"/>
              <a:ext cx="52388" cy="33338"/>
            </a:xfrm>
            <a:custGeom>
              <a:avLst/>
              <a:gdLst>
                <a:gd name="T0" fmla="*/ 0 w 16"/>
                <a:gd name="T1" fmla="*/ 9 h 10"/>
                <a:gd name="T2" fmla="*/ 0 w 16"/>
                <a:gd name="T3" fmla="*/ 9 h 10"/>
                <a:gd name="T4" fmla="*/ 2 w 16"/>
                <a:gd name="T5" fmla="*/ 10 h 10"/>
                <a:gd name="T6" fmla="*/ 16 w 16"/>
                <a:gd name="T7" fmla="*/ 3 h 10"/>
                <a:gd name="T8" fmla="*/ 16 w 16"/>
                <a:gd name="T9" fmla="*/ 1 h 10"/>
                <a:gd name="T10" fmla="*/ 16 w 16"/>
                <a:gd name="T11" fmla="*/ 1 h 10"/>
                <a:gd name="T12" fmla="*/ 15 w 16"/>
                <a:gd name="T13" fmla="*/ 1 h 10"/>
                <a:gd name="T14" fmla="*/ 1 w 16"/>
                <a:gd name="T15" fmla="*/ 8 h 10"/>
                <a:gd name="T16" fmla="*/ 0 w 16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2" y="1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2"/>
                    <a:pt x="16" y="2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5" y="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0" name="íṥľïde"/>
            <p:cNvSpPr/>
            <p:nvPr/>
          </p:nvSpPr>
          <p:spPr bwMode="auto">
            <a:xfrm>
              <a:off x="5421313" y="5281614"/>
              <a:ext cx="55563" cy="33338"/>
            </a:xfrm>
            <a:custGeom>
              <a:avLst/>
              <a:gdLst>
                <a:gd name="T0" fmla="*/ 1 w 17"/>
                <a:gd name="T1" fmla="*/ 9 h 10"/>
                <a:gd name="T2" fmla="*/ 1 w 17"/>
                <a:gd name="T3" fmla="*/ 9 h 10"/>
                <a:gd name="T4" fmla="*/ 2 w 17"/>
                <a:gd name="T5" fmla="*/ 10 h 10"/>
                <a:gd name="T6" fmla="*/ 16 w 17"/>
                <a:gd name="T7" fmla="*/ 2 h 10"/>
                <a:gd name="T8" fmla="*/ 17 w 17"/>
                <a:gd name="T9" fmla="*/ 1 h 10"/>
                <a:gd name="T10" fmla="*/ 17 w 17"/>
                <a:gd name="T11" fmla="*/ 1 h 10"/>
                <a:gd name="T12" fmla="*/ 15 w 17"/>
                <a:gd name="T13" fmla="*/ 1 h 10"/>
                <a:gd name="T14" fmla="*/ 1 w 17"/>
                <a:gd name="T15" fmla="*/ 8 h 10"/>
                <a:gd name="T16" fmla="*/ 1 w 17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2" y="10"/>
                    <a:pt x="2" y="10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7" y="2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0"/>
                    <a:pt x="15" y="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9"/>
                    <a:pt x="1" y="9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1" name="í$ḻïḋê"/>
            <p:cNvSpPr/>
            <p:nvPr/>
          </p:nvSpPr>
          <p:spPr bwMode="auto">
            <a:xfrm>
              <a:off x="5449888" y="5292726"/>
              <a:ext cx="57150" cy="31750"/>
            </a:xfrm>
            <a:custGeom>
              <a:avLst/>
              <a:gdLst>
                <a:gd name="T0" fmla="*/ 1 w 17"/>
                <a:gd name="T1" fmla="*/ 9 h 10"/>
                <a:gd name="T2" fmla="*/ 1 w 17"/>
                <a:gd name="T3" fmla="*/ 9 h 10"/>
                <a:gd name="T4" fmla="*/ 2 w 17"/>
                <a:gd name="T5" fmla="*/ 9 h 10"/>
                <a:gd name="T6" fmla="*/ 16 w 17"/>
                <a:gd name="T7" fmla="*/ 2 h 10"/>
                <a:gd name="T8" fmla="*/ 17 w 17"/>
                <a:gd name="T9" fmla="*/ 1 h 10"/>
                <a:gd name="T10" fmla="*/ 17 w 17"/>
                <a:gd name="T11" fmla="*/ 1 h 10"/>
                <a:gd name="T12" fmla="*/ 15 w 17"/>
                <a:gd name="T13" fmla="*/ 0 h 10"/>
                <a:gd name="T14" fmla="*/ 1 w 17"/>
                <a:gd name="T15" fmla="*/ 8 h 10"/>
                <a:gd name="T16" fmla="*/ 1 w 17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2" y="10"/>
                    <a:pt x="2" y="9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1" y="9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2" name="î$ḻiḍè"/>
            <p:cNvSpPr/>
            <p:nvPr/>
          </p:nvSpPr>
          <p:spPr bwMode="auto">
            <a:xfrm>
              <a:off x="5387976" y="5278439"/>
              <a:ext cx="55563" cy="60325"/>
            </a:xfrm>
            <a:custGeom>
              <a:avLst/>
              <a:gdLst>
                <a:gd name="T0" fmla="*/ 10 w 17"/>
                <a:gd name="T1" fmla="*/ 13 h 18"/>
                <a:gd name="T2" fmla="*/ 12 w 17"/>
                <a:gd name="T3" fmla="*/ 6 h 18"/>
                <a:gd name="T4" fmla="*/ 17 w 17"/>
                <a:gd name="T5" fmla="*/ 0 h 18"/>
                <a:gd name="T6" fmla="*/ 6 w 17"/>
                <a:gd name="T7" fmla="*/ 9 h 18"/>
                <a:gd name="T8" fmla="*/ 1 w 17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0" y="13"/>
                  </a:moveTo>
                  <a:cubicBezTo>
                    <a:pt x="6" y="13"/>
                    <a:pt x="11" y="8"/>
                    <a:pt x="12" y="6"/>
                  </a:cubicBezTo>
                  <a:cubicBezTo>
                    <a:pt x="14" y="4"/>
                    <a:pt x="17" y="3"/>
                    <a:pt x="17" y="0"/>
                  </a:cubicBezTo>
                  <a:cubicBezTo>
                    <a:pt x="13" y="3"/>
                    <a:pt x="10" y="6"/>
                    <a:pt x="6" y="9"/>
                  </a:cubicBezTo>
                  <a:cubicBezTo>
                    <a:pt x="4" y="11"/>
                    <a:pt x="0" y="14"/>
                    <a:pt x="1" y="18"/>
                  </a:cubicBezTo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3" name="ïšļîḑe"/>
            <p:cNvSpPr/>
            <p:nvPr/>
          </p:nvSpPr>
          <p:spPr bwMode="auto">
            <a:xfrm>
              <a:off x="4703763" y="5505451"/>
              <a:ext cx="525463" cy="352425"/>
            </a:xfrm>
            <a:custGeom>
              <a:avLst/>
              <a:gdLst>
                <a:gd name="T0" fmla="*/ 156 w 159"/>
                <a:gd name="T1" fmla="*/ 47 h 107"/>
                <a:gd name="T2" fmla="*/ 159 w 159"/>
                <a:gd name="T3" fmla="*/ 50 h 107"/>
                <a:gd name="T4" fmla="*/ 155 w 159"/>
                <a:gd name="T5" fmla="*/ 74 h 107"/>
                <a:gd name="T6" fmla="*/ 144 w 159"/>
                <a:gd name="T7" fmla="*/ 91 h 107"/>
                <a:gd name="T8" fmla="*/ 114 w 159"/>
                <a:gd name="T9" fmla="*/ 104 h 107"/>
                <a:gd name="T10" fmla="*/ 85 w 159"/>
                <a:gd name="T11" fmla="*/ 96 h 107"/>
                <a:gd name="T12" fmla="*/ 53 w 159"/>
                <a:gd name="T13" fmla="*/ 100 h 107"/>
                <a:gd name="T14" fmla="*/ 22 w 159"/>
                <a:gd name="T15" fmla="*/ 55 h 107"/>
                <a:gd name="T16" fmla="*/ 49 w 159"/>
                <a:gd name="T17" fmla="*/ 37 h 107"/>
                <a:gd name="T18" fmla="*/ 49 w 159"/>
                <a:gd name="T1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9" h="107">
                  <a:moveTo>
                    <a:pt x="156" y="47"/>
                  </a:moveTo>
                  <a:cubicBezTo>
                    <a:pt x="158" y="47"/>
                    <a:pt x="159" y="48"/>
                    <a:pt x="159" y="50"/>
                  </a:cubicBezTo>
                  <a:cubicBezTo>
                    <a:pt x="155" y="57"/>
                    <a:pt x="158" y="66"/>
                    <a:pt x="155" y="74"/>
                  </a:cubicBezTo>
                  <a:cubicBezTo>
                    <a:pt x="153" y="80"/>
                    <a:pt x="149" y="86"/>
                    <a:pt x="144" y="91"/>
                  </a:cubicBezTo>
                  <a:cubicBezTo>
                    <a:pt x="137" y="98"/>
                    <a:pt x="125" y="103"/>
                    <a:pt x="114" y="104"/>
                  </a:cubicBezTo>
                  <a:cubicBezTo>
                    <a:pt x="103" y="105"/>
                    <a:pt x="96" y="100"/>
                    <a:pt x="85" y="96"/>
                  </a:cubicBezTo>
                  <a:cubicBezTo>
                    <a:pt x="71" y="90"/>
                    <a:pt x="66" y="96"/>
                    <a:pt x="53" y="100"/>
                  </a:cubicBezTo>
                  <a:cubicBezTo>
                    <a:pt x="29" y="107"/>
                    <a:pt x="0" y="74"/>
                    <a:pt x="22" y="55"/>
                  </a:cubicBezTo>
                  <a:cubicBezTo>
                    <a:pt x="30" y="48"/>
                    <a:pt x="43" y="48"/>
                    <a:pt x="49" y="37"/>
                  </a:cubicBezTo>
                  <a:cubicBezTo>
                    <a:pt x="54" y="27"/>
                    <a:pt x="49" y="11"/>
                    <a:pt x="49" y="0"/>
                  </a:cubicBezTo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4" name="ïṥ1îde"/>
            <p:cNvSpPr/>
            <p:nvPr/>
          </p:nvSpPr>
          <p:spPr bwMode="auto">
            <a:xfrm>
              <a:off x="4957763" y="5146676"/>
              <a:ext cx="76200" cy="63500"/>
            </a:xfrm>
            <a:custGeom>
              <a:avLst/>
              <a:gdLst>
                <a:gd name="T0" fmla="*/ 19 w 23"/>
                <a:gd name="T1" fmla="*/ 0 h 19"/>
                <a:gd name="T2" fmla="*/ 20 w 23"/>
                <a:gd name="T3" fmla="*/ 11 h 19"/>
                <a:gd name="T4" fmla="*/ 16 w 23"/>
                <a:gd name="T5" fmla="*/ 14 h 19"/>
                <a:gd name="T6" fmla="*/ 0 w 23"/>
                <a:gd name="T7" fmla="*/ 19 h 19"/>
                <a:gd name="T8" fmla="*/ 6 w 23"/>
                <a:gd name="T9" fmla="*/ 7 h 19"/>
                <a:gd name="T10" fmla="*/ 23 w 23"/>
                <a:gd name="T11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19" y="0"/>
                  </a:moveTo>
                  <a:cubicBezTo>
                    <a:pt x="21" y="3"/>
                    <a:pt x="23" y="8"/>
                    <a:pt x="20" y="11"/>
                  </a:cubicBezTo>
                  <a:cubicBezTo>
                    <a:pt x="19" y="12"/>
                    <a:pt x="17" y="13"/>
                    <a:pt x="16" y="14"/>
                  </a:cubicBezTo>
                  <a:cubicBezTo>
                    <a:pt x="11" y="16"/>
                    <a:pt x="5" y="18"/>
                    <a:pt x="0" y="19"/>
                  </a:cubicBezTo>
                  <a:cubicBezTo>
                    <a:pt x="1" y="15"/>
                    <a:pt x="3" y="10"/>
                    <a:pt x="6" y="7"/>
                  </a:cubicBezTo>
                  <a:cubicBezTo>
                    <a:pt x="10" y="3"/>
                    <a:pt x="17" y="2"/>
                    <a:pt x="23" y="2"/>
                  </a:cubicBezTo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5" name="ïṧļíḍè"/>
            <p:cNvSpPr/>
            <p:nvPr/>
          </p:nvSpPr>
          <p:spPr bwMode="auto">
            <a:xfrm>
              <a:off x="4872038" y="5505451"/>
              <a:ext cx="458788" cy="284163"/>
            </a:xfrm>
            <a:custGeom>
              <a:avLst/>
              <a:gdLst>
                <a:gd name="T0" fmla="*/ 3 w 139"/>
                <a:gd name="T1" fmla="*/ 16 h 86"/>
                <a:gd name="T2" fmla="*/ 11 w 139"/>
                <a:gd name="T3" fmla="*/ 26 h 86"/>
                <a:gd name="T4" fmla="*/ 53 w 139"/>
                <a:gd name="T5" fmla="*/ 57 h 86"/>
                <a:gd name="T6" fmla="*/ 116 w 139"/>
                <a:gd name="T7" fmla="*/ 80 h 86"/>
                <a:gd name="T8" fmla="*/ 122 w 139"/>
                <a:gd name="T9" fmla="*/ 50 h 86"/>
                <a:gd name="T10" fmla="*/ 44 w 139"/>
                <a:gd name="T11" fmla="*/ 21 h 86"/>
                <a:gd name="T12" fmla="*/ 13 w 139"/>
                <a:gd name="T13" fmla="*/ 3 h 86"/>
                <a:gd name="T14" fmla="*/ 3 w 139"/>
                <a:gd name="T15" fmla="*/ 1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86">
                  <a:moveTo>
                    <a:pt x="3" y="16"/>
                  </a:moveTo>
                  <a:cubicBezTo>
                    <a:pt x="5" y="19"/>
                    <a:pt x="8" y="23"/>
                    <a:pt x="11" y="26"/>
                  </a:cubicBezTo>
                  <a:cubicBezTo>
                    <a:pt x="24" y="37"/>
                    <a:pt x="39" y="47"/>
                    <a:pt x="53" y="57"/>
                  </a:cubicBezTo>
                  <a:cubicBezTo>
                    <a:pt x="70" y="69"/>
                    <a:pt x="93" y="86"/>
                    <a:pt x="116" y="80"/>
                  </a:cubicBezTo>
                  <a:cubicBezTo>
                    <a:pt x="139" y="74"/>
                    <a:pt x="139" y="55"/>
                    <a:pt x="122" y="50"/>
                  </a:cubicBezTo>
                  <a:cubicBezTo>
                    <a:pt x="100" y="43"/>
                    <a:pt x="62" y="38"/>
                    <a:pt x="44" y="21"/>
                  </a:cubicBezTo>
                  <a:cubicBezTo>
                    <a:pt x="36" y="13"/>
                    <a:pt x="24" y="0"/>
                    <a:pt x="13" y="3"/>
                  </a:cubicBezTo>
                  <a:cubicBezTo>
                    <a:pt x="1" y="5"/>
                    <a:pt x="0" y="10"/>
                    <a:pt x="3" y="16"/>
                  </a:cubicBezTo>
                  <a:close/>
                </a:path>
              </a:pathLst>
            </a:custGeom>
            <a:solidFill>
              <a:srgbClr val="F0C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6" name="îşlïdê"/>
            <p:cNvSpPr/>
            <p:nvPr/>
          </p:nvSpPr>
          <p:spPr bwMode="auto">
            <a:xfrm>
              <a:off x="4865688" y="5746751"/>
              <a:ext cx="614363" cy="273050"/>
            </a:xfrm>
            <a:custGeom>
              <a:avLst/>
              <a:gdLst>
                <a:gd name="T0" fmla="*/ 39 w 186"/>
                <a:gd name="T1" fmla="*/ 0 h 83"/>
                <a:gd name="T2" fmla="*/ 96 w 186"/>
                <a:gd name="T3" fmla="*/ 5 h 83"/>
                <a:gd name="T4" fmla="*/ 104 w 186"/>
                <a:gd name="T5" fmla="*/ 7 h 83"/>
                <a:gd name="T6" fmla="*/ 111 w 186"/>
                <a:gd name="T7" fmla="*/ 11 h 83"/>
                <a:gd name="T8" fmla="*/ 186 w 186"/>
                <a:gd name="T9" fmla="*/ 74 h 83"/>
                <a:gd name="T10" fmla="*/ 155 w 186"/>
                <a:gd name="T11" fmla="*/ 71 h 83"/>
                <a:gd name="T12" fmla="*/ 100 w 186"/>
                <a:gd name="T13" fmla="*/ 31 h 83"/>
                <a:gd name="T14" fmla="*/ 32 w 186"/>
                <a:gd name="T15" fmla="*/ 41 h 83"/>
                <a:gd name="T16" fmla="*/ 14 w 186"/>
                <a:gd name="T17" fmla="*/ 36 h 83"/>
                <a:gd name="T18" fmla="*/ 12 w 186"/>
                <a:gd name="T19" fmla="*/ 7 h 83"/>
                <a:gd name="T20" fmla="*/ 33 w 186"/>
                <a:gd name="T21" fmla="*/ 0 h 83"/>
                <a:gd name="T22" fmla="*/ 39 w 186"/>
                <a:gd name="T2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6" h="83">
                  <a:moveTo>
                    <a:pt x="39" y="0"/>
                  </a:moveTo>
                  <a:cubicBezTo>
                    <a:pt x="58" y="0"/>
                    <a:pt x="77" y="4"/>
                    <a:pt x="96" y="5"/>
                  </a:cubicBezTo>
                  <a:cubicBezTo>
                    <a:pt x="99" y="5"/>
                    <a:pt x="101" y="6"/>
                    <a:pt x="104" y="7"/>
                  </a:cubicBezTo>
                  <a:cubicBezTo>
                    <a:pt x="106" y="8"/>
                    <a:pt x="109" y="10"/>
                    <a:pt x="111" y="11"/>
                  </a:cubicBezTo>
                  <a:cubicBezTo>
                    <a:pt x="133" y="30"/>
                    <a:pt x="163" y="55"/>
                    <a:pt x="186" y="74"/>
                  </a:cubicBezTo>
                  <a:cubicBezTo>
                    <a:pt x="181" y="83"/>
                    <a:pt x="163" y="74"/>
                    <a:pt x="155" y="71"/>
                  </a:cubicBezTo>
                  <a:cubicBezTo>
                    <a:pt x="134" y="61"/>
                    <a:pt x="115" y="48"/>
                    <a:pt x="100" y="31"/>
                  </a:cubicBezTo>
                  <a:cubicBezTo>
                    <a:pt x="77" y="37"/>
                    <a:pt x="55" y="43"/>
                    <a:pt x="32" y="41"/>
                  </a:cubicBezTo>
                  <a:cubicBezTo>
                    <a:pt x="26" y="40"/>
                    <a:pt x="20" y="39"/>
                    <a:pt x="14" y="36"/>
                  </a:cubicBezTo>
                  <a:cubicBezTo>
                    <a:pt x="3" y="30"/>
                    <a:pt x="0" y="15"/>
                    <a:pt x="12" y="7"/>
                  </a:cubicBezTo>
                  <a:cubicBezTo>
                    <a:pt x="17" y="2"/>
                    <a:pt x="25" y="0"/>
                    <a:pt x="33" y="0"/>
                  </a:cubicBezTo>
                  <a:cubicBezTo>
                    <a:pt x="35" y="0"/>
                    <a:pt x="37" y="0"/>
                    <a:pt x="39" y="0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7" name="í$ḷîďe"/>
            <p:cNvSpPr/>
            <p:nvPr/>
          </p:nvSpPr>
          <p:spPr bwMode="auto">
            <a:xfrm>
              <a:off x="5430838" y="5954714"/>
              <a:ext cx="95250" cy="71438"/>
            </a:xfrm>
            <a:custGeom>
              <a:avLst/>
              <a:gdLst>
                <a:gd name="T0" fmla="*/ 26 w 29"/>
                <a:gd name="T1" fmla="*/ 11 h 22"/>
                <a:gd name="T2" fmla="*/ 9 w 29"/>
                <a:gd name="T3" fmla="*/ 21 h 22"/>
                <a:gd name="T4" fmla="*/ 1 w 29"/>
                <a:gd name="T5" fmla="*/ 19 h 22"/>
                <a:gd name="T6" fmla="*/ 1 w 29"/>
                <a:gd name="T7" fmla="*/ 19 h 22"/>
                <a:gd name="T8" fmla="*/ 3 w 29"/>
                <a:gd name="T9" fmla="*/ 11 h 22"/>
                <a:gd name="T10" fmla="*/ 20 w 29"/>
                <a:gd name="T11" fmla="*/ 1 h 22"/>
                <a:gd name="T12" fmla="*/ 28 w 29"/>
                <a:gd name="T13" fmla="*/ 3 h 22"/>
                <a:gd name="T14" fmla="*/ 28 w 29"/>
                <a:gd name="T15" fmla="*/ 3 h 22"/>
                <a:gd name="T16" fmla="*/ 26 w 29"/>
                <a:gd name="T17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2">
                  <a:moveTo>
                    <a:pt x="26" y="11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6" y="22"/>
                    <a:pt x="3" y="21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6"/>
                    <a:pt x="1" y="13"/>
                    <a:pt x="3" y="1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0"/>
                    <a:pt x="26" y="1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9" y="6"/>
                    <a:pt x="28" y="9"/>
                    <a:pt x="26" y="11"/>
                  </a:cubicBezTo>
                  <a:close/>
                </a:path>
              </a:pathLst>
            </a:custGeom>
            <a:solidFill>
              <a:srgbClr val="4B4D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8" name="ïSļîḋé"/>
            <p:cNvSpPr/>
            <p:nvPr/>
          </p:nvSpPr>
          <p:spPr bwMode="auto">
            <a:xfrm>
              <a:off x="4902201" y="5210176"/>
              <a:ext cx="254000" cy="166688"/>
            </a:xfrm>
            <a:custGeom>
              <a:avLst/>
              <a:gdLst>
                <a:gd name="T0" fmla="*/ 67 w 77"/>
                <a:gd name="T1" fmla="*/ 10 h 51"/>
                <a:gd name="T2" fmla="*/ 76 w 77"/>
                <a:gd name="T3" fmla="*/ 28 h 51"/>
                <a:gd name="T4" fmla="*/ 57 w 77"/>
                <a:gd name="T5" fmla="*/ 49 h 51"/>
                <a:gd name="T6" fmla="*/ 27 w 77"/>
                <a:gd name="T7" fmla="*/ 44 h 51"/>
                <a:gd name="T8" fmla="*/ 5 w 77"/>
                <a:gd name="T9" fmla="*/ 28 h 51"/>
                <a:gd name="T10" fmla="*/ 5 w 77"/>
                <a:gd name="T11" fmla="*/ 11 h 51"/>
                <a:gd name="T12" fmla="*/ 12 w 77"/>
                <a:gd name="T13" fmla="*/ 9 h 51"/>
                <a:gd name="T14" fmla="*/ 31 w 77"/>
                <a:gd name="T15" fmla="*/ 11 h 51"/>
                <a:gd name="T16" fmla="*/ 40 w 77"/>
                <a:gd name="T17" fmla="*/ 13 h 51"/>
                <a:gd name="T18" fmla="*/ 50 w 77"/>
                <a:gd name="T19" fmla="*/ 2 h 51"/>
                <a:gd name="T20" fmla="*/ 67 w 77"/>
                <a:gd name="T21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" h="51">
                  <a:moveTo>
                    <a:pt x="67" y="10"/>
                  </a:moveTo>
                  <a:cubicBezTo>
                    <a:pt x="72" y="15"/>
                    <a:pt x="76" y="21"/>
                    <a:pt x="76" y="28"/>
                  </a:cubicBezTo>
                  <a:cubicBezTo>
                    <a:pt x="77" y="38"/>
                    <a:pt x="67" y="47"/>
                    <a:pt x="57" y="49"/>
                  </a:cubicBezTo>
                  <a:cubicBezTo>
                    <a:pt x="47" y="51"/>
                    <a:pt x="36" y="48"/>
                    <a:pt x="27" y="44"/>
                  </a:cubicBezTo>
                  <a:cubicBezTo>
                    <a:pt x="18" y="40"/>
                    <a:pt x="10" y="36"/>
                    <a:pt x="5" y="28"/>
                  </a:cubicBezTo>
                  <a:cubicBezTo>
                    <a:pt x="1" y="23"/>
                    <a:pt x="0" y="14"/>
                    <a:pt x="5" y="11"/>
                  </a:cubicBezTo>
                  <a:cubicBezTo>
                    <a:pt x="7" y="9"/>
                    <a:pt x="10" y="9"/>
                    <a:pt x="12" y="9"/>
                  </a:cubicBezTo>
                  <a:cubicBezTo>
                    <a:pt x="18" y="9"/>
                    <a:pt x="25" y="10"/>
                    <a:pt x="31" y="11"/>
                  </a:cubicBezTo>
                  <a:cubicBezTo>
                    <a:pt x="34" y="12"/>
                    <a:pt x="37" y="13"/>
                    <a:pt x="40" y="13"/>
                  </a:cubicBezTo>
                  <a:cubicBezTo>
                    <a:pt x="47" y="12"/>
                    <a:pt x="46" y="3"/>
                    <a:pt x="50" y="2"/>
                  </a:cubicBezTo>
                  <a:cubicBezTo>
                    <a:pt x="57" y="0"/>
                    <a:pt x="63" y="6"/>
                    <a:pt x="67" y="10"/>
                  </a:cubicBezTo>
                  <a:close/>
                </a:path>
              </a:pathLst>
            </a:custGeom>
            <a:solidFill>
              <a:srgbClr val="80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9" name="ïŝḻíďé"/>
            <p:cNvSpPr/>
            <p:nvPr/>
          </p:nvSpPr>
          <p:spPr bwMode="auto">
            <a:xfrm>
              <a:off x="4422776" y="5272089"/>
              <a:ext cx="595313" cy="465138"/>
            </a:xfrm>
            <a:custGeom>
              <a:avLst/>
              <a:gdLst>
                <a:gd name="T0" fmla="*/ 180 w 180"/>
                <a:gd name="T1" fmla="*/ 13 h 141"/>
                <a:gd name="T2" fmla="*/ 126 w 180"/>
                <a:gd name="T3" fmla="*/ 11 h 141"/>
                <a:gd name="T4" fmla="*/ 91 w 180"/>
                <a:gd name="T5" fmla="*/ 45 h 141"/>
                <a:gd name="T6" fmla="*/ 59 w 180"/>
                <a:gd name="T7" fmla="*/ 96 h 141"/>
                <a:gd name="T8" fmla="*/ 25 w 180"/>
                <a:gd name="T9" fmla="*/ 107 h 141"/>
                <a:gd name="T10" fmla="*/ 0 w 180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0" h="141">
                  <a:moveTo>
                    <a:pt x="180" y="13"/>
                  </a:moveTo>
                  <a:cubicBezTo>
                    <a:pt x="166" y="0"/>
                    <a:pt x="143" y="2"/>
                    <a:pt x="126" y="11"/>
                  </a:cubicBezTo>
                  <a:cubicBezTo>
                    <a:pt x="111" y="18"/>
                    <a:pt x="99" y="31"/>
                    <a:pt x="91" y="45"/>
                  </a:cubicBezTo>
                  <a:cubicBezTo>
                    <a:pt x="82" y="63"/>
                    <a:pt x="77" y="87"/>
                    <a:pt x="59" y="96"/>
                  </a:cubicBezTo>
                  <a:cubicBezTo>
                    <a:pt x="48" y="102"/>
                    <a:pt x="35" y="101"/>
                    <a:pt x="25" y="107"/>
                  </a:cubicBezTo>
                  <a:cubicBezTo>
                    <a:pt x="12" y="114"/>
                    <a:pt x="6" y="128"/>
                    <a:pt x="0" y="141"/>
                  </a:cubicBezTo>
                </a:path>
              </a:pathLst>
            </a:custGeom>
            <a:noFill/>
            <a:ln w="93663" cap="rnd">
              <a:solidFill>
                <a:srgbClr val="8083C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0" name="ïš1ïdè"/>
            <p:cNvSpPr/>
            <p:nvPr/>
          </p:nvSpPr>
          <p:spPr bwMode="auto">
            <a:xfrm>
              <a:off x="4941888" y="5110164"/>
              <a:ext cx="79375" cy="69850"/>
            </a:xfrm>
            <a:custGeom>
              <a:avLst/>
              <a:gdLst>
                <a:gd name="T0" fmla="*/ 15 w 24"/>
                <a:gd name="T1" fmla="*/ 1 h 21"/>
                <a:gd name="T2" fmla="*/ 2 w 24"/>
                <a:gd name="T3" fmla="*/ 8 h 21"/>
                <a:gd name="T4" fmla="*/ 7 w 24"/>
                <a:gd name="T5" fmla="*/ 21 h 21"/>
                <a:gd name="T6" fmla="*/ 24 w 24"/>
                <a:gd name="T7" fmla="*/ 6 h 21"/>
                <a:gd name="T8" fmla="*/ 15 w 24"/>
                <a:gd name="T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1">
                  <a:moveTo>
                    <a:pt x="15" y="1"/>
                  </a:moveTo>
                  <a:cubicBezTo>
                    <a:pt x="10" y="0"/>
                    <a:pt x="4" y="3"/>
                    <a:pt x="2" y="8"/>
                  </a:cubicBezTo>
                  <a:cubicBezTo>
                    <a:pt x="0" y="12"/>
                    <a:pt x="2" y="19"/>
                    <a:pt x="7" y="21"/>
                  </a:cubicBezTo>
                  <a:cubicBezTo>
                    <a:pt x="14" y="18"/>
                    <a:pt x="20" y="12"/>
                    <a:pt x="24" y="6"/>
                  </a:cubicBezTo>
                  <a:cubicBezTo>
                    <a:pt x="21" y="4"/>
                    <a:pt x="18" y="2"/>
                    <a:pt x="15" y="1"/>
                  </a:cubicBezTo>
                  <a:close/>
                </a:path>
              </a:pathLst>
            </a:custGeom>
            <a:solidFill>
              <a:srgbClr val="80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1" name="íSḷîḑé"/>
            <p:cNvSpPr/>
            <p:nvPr/>
          </p:nvSpPr>
          <p:spPr bwMode="auto">
            <a:xfrm>
              <a:off x="4932363" y="5097464"/>
              <a:ext cx="36513" cy="36513"/>
            </a:xfrm>
            <a:prstGeom prst="ellipse">
              <a:avLst/>
            </a:prstGeom>
            <a:solidFill>
              <a:srgbClr val="808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2" name="išḷïḍè"/>
            <p:cNvSpPr/>
            <p:nvPr/>
          </p:nvSpPr>
          <p:spPr bwMode="auto">
            <a:xfrm>
              <a:off x="5611813" y="5710239"/>
              <a:ext cx="317500" cy="76200"/>
            </a:xfrm>
            <a:custGeom>
              <a:avLst/>
              <a:gdLst>
                <a:gd name="T0" fmla="*/ 200 w 200"/>
                <a:gd name="T1" fmla="*/ 46 h 48"/>
                <a:gd name="T2" fmla="*/ 0 w 200"/>
                <a:gd name="T3" fmla="*/ 48 h 48"/>
                <a:gd name="T4" fmla="*/ 0 w 200"/>
                <a:gd name="T5" fmla="*/ 2 h 48"/>
                <a:gd name="T6" fmla="*/ 200 w 200"/>
                <a:gd name="T7" fmla="*/ 0 h 48"/>
                <a:gd name="T8" fmla="*/ 200 w 200"/>
                <a:gd name="T9" fmla="*/ 4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8">
                  <a:moveTo>
                    <a:pt x="200" y="46"/>
                  </a:moveTo>
                  <a:lnTo>
                    <a:pt x="0" y="48"/>
                  </a:lnTo>
                  <a:lnTo>
                    <a:pt x="0" y="2"/>
                  </a:lnTo>
                  <a:lnTo>
                    <a:pt x="200" y="0"/>
                  </a:lnTo>
                  <a:lnTo>
                    <a:pt x="200" y="46"/>
                  </a:lnTo>
                  <a:close/>
                </a:path>
              </a:pathLst>
            </a:custGeom>
            <a:solidFill>
              <a:srgbClr val="FE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3" name="í$ļiḓe"/>
            <p:cNvSpPr/>
            <p:nvPr/>
          </p:nvSpPr>
          <p:spPr bwMode="auto">
            <a:xfrm>
              <a:off x="5641976" y="5783264"/>
              <a:ext cx="257175" cy="254000"/>
            </a:xfrm>
            <a:custGeom>
              <a:avLst/>
              <a:gdLst>
                <a:gd name="T0" fmla="*/ 162 w 162"/>
                <a:gd name="T1" fmla="*/ 160 h 160"/>
                <a:gd name="T2" fmla="*/ 0 w 162"/>
                <a:gd name="T3" fmla="*/ 160 h 160"/>
                <a:gd name="T4" fmla="*/ 0 w 162"/>
                <a:gd name="T5" fmla="*/ 2 h 160"/>
                <a:gd name="T6" fmla="*/ 162 w 162"/>
                <a:gd name="T7" fmla="*/ 0 h 160"/>
                <a:gd name="T8" fmla="*/ 162 w 162"/>
                <a:gd name="T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60">
                  <a:moveTo>
                    <a:pt x="162" y="160"/>
                  </a:moveTo>
                  <a:lnTo>
                    <a:pt x="0" y="160"/>
                  </a:lnTo>
                  <a:lnTo>
                    <a:pt x="0" y="2"/>
                  </a:lnTo>
                  <a:lnTo>
                    <a:pt x="162" y="0"/>
                  </a:lnTo>
                  <a:lnTo>
                    <a:pt x="162" y="160"/>
                  </a:lnTo>
                  <a:close/>
                </a:path>
              </a:pathLst>
            </a:custGeom>
            <a:solidFill>
              <a:srgbClr val="FE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4" name="í$ļïḑé"/>
            <p:cNvSpPr/>
            <p:nvPr/>
          </p:nvSpPr>
          <p:spPr bwMode="auto">
            <a:xfrm>
              <a:off x="5737226" y="5713414"/>
              <a:ext cx="69850" cy="323850"/>
            </a:xfrm>
            <a:prstGeom prst="rect">
              <a:avLst/>
            </a:pr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5" name="íS1îde"/>
            <p:cNvSpPr/>
            <p:nvPr/>
          </p:nvSpPr>
          <p:spPr bwMode="auto">
            <a:xfrm>
              <a:off x="5638801" y="5634039"/>
              <a:ext cx="138113" cy="96838"/>
            </a:xfrm>
            <a:custGeom>
              <a:avLst/>
              <a:gdLst>
                <a:gd name="T0" fmla="*/ 40 w 42"/>
                <a:gd name="T1" fmla="*/ 22 h 29"/>
                <a:gd name="T2" fmla="*/ 31 w 42"/>
                <a:gd name="T3" fmla="*/ 9 h 29"/>
                <a:gd name="T4" fmla="*/ 17 w 42"/>
                <a:gd name="T5" fmla="*/ 0 h 29"/>
                <a:gd name="T6" fmla="*/ 2 w 42"/>
                <a:gd name="T7" fmla="*/ 9 h 29"/>
                <a:gd name="T8" fmla="*/ 10 w 42"/>
                <a:gd name="T9" fmla="*/ 25 h 29"/>
                <a:gd name="T10" fmla="*/ 36 w 42"/>
                <a:gd name="T11" fmla="*/ 27 h 29"/>
                <a:gd name="T12" fmla="*/ 38 w 42"/>
                <a:gd name="T13" fmla="*/ 20 h 29"/>
                <a:gd name="T14" fmla="*/ 16 w 42"/>
                <a:gd name="T15" fmla="*/ 19 h 29"/>
                <a:gd name="T16" fmla="*/ 12 w 42"/>
                <a:gd name="T17" fmla="*/ 18 h 29"/>
                <a:gd name="T18" fmla="*/ 11 w 42"/>
                <a:gd name="T19" fmla="*/ 18 h 29"/>
                <a:gd name="T20" fmla="*/ 11 w 42"/>
                <a:gd name="T21" fmla="*/ 18 h 29"/>
                <a:gd name="T22" fmla="*/ 10 w 42"/>
                <a:gd name="T23" fmla="*/ 17 h 29"/>
                <a:gd name="T24" fmla="*/ 10 w 42"/>
                <a:gd name="T25" fmla="*/ 17 h 29"/>
                <a:gd name="T26" fmla="*/ 9 w 42"/>
                <a:gd name="T27" fmla="*/ 16 h 29"/>
                <a:gd name="T28" fmla="*/ 9 w 42"/>
                <a:gd name="T29" fmla="*/ 16 h 29"/>
                <a:gd name="T30" fmla="*/ 9 w 42"/>
                <a:gd name="T31" fmla="*/ 15 h 29"/>
                <a:gd name="T32" fmla="*/ 9 w 42"/>
                <a:gd name="T33" fmla="*/ 14 h 29"/>
                <a:gd name="T34" fmla="*/ 9 w 42"/>
                <a:gd name="T35" fmla="*/ 14 h 29"/>
                <a:gd name="T36" fmla="*/ 9 w 42"/>
                <a:gd name="T37" fmla="*/ 13 h 29"/>
                <a:gd name="T38" fmla="*/ 9 w 42"/>
                <a:gd name="T39" fmla="*/ 13 h 29"/>
                <a:gd name="T40" fmla="*/ 9 w 42"/>
                <a:gd name="T41" fmla="*/ 11 h 29"/>
                <a:gd name="T42" fmla="*/ 9 w 42"/>
                <a:gd name="T43" fmla="*/ 11 h 29"/>
                <a:gd name="T44" fmla="*/ 9 w 42"/>
                <a:gd name="T45" fmla="*/ 10 h 29"/>
                <a:gd name="T46" fmla="*/ 10 w 42"/>
                <a:gd name="T47" fmla="*/ 10 h 29"/>
                <a:gd name="T48" fmla="*/ 10 w 42"/>
                <a:gd name="T49" fmla="*/ 9 h 29"/>
                <a:gd name="T50" fmla="*/ 11 w 42"/>
                <a:gd name="T51" fmla="*/ 9 h 29"/>
                <a:gd name="T52" fmla="*/ 11 w 42"/>
                <a:gd name="T53" fmla="*/ 9 h 29"/>
                <a:gd name="T54" fmla="*/ 11 w 42"/>
                <a:gd name="T55" fmla="*/ 9 h 29"/>
                <a:gd name="T56" fmla="*/ 13 w 42"/>
                <a:gd name="T57" fmla="*/ 8 h 29"/>
                <a:gd name="T58" fmla="*/ 13 w 42"/>
                <a:gd name="T59" fmla="*/ 8 h 29"/>
                <a:gd name="T60" fmla="*/ 14 w 42"/>
                <a:gd name="T61" fmla="*/ 7 h 29"/>
                <a:gd name="T62" fmla="*/ 14 w 42"/>
                <a:gd name="T63" fmla="*/ 7 h 29"/>
                <a:gd name="T64" fmla="*/ 15 w 42"/>
                <a:gd name="T65" fmla="*/ 7 h 29"/>
                <a:gd name="T66" fmla="*/ 16 w 42"/>
                <a:gd name="T67" fmla="*/ 7 h 29"/>
                <a:gd name="T68" fmla="*/ 16 w 42"/>
                <a:gd name="T69" fmla="*/ 7 h 29"/>
                <a:gd name="T70" fmla="*/ 17 w 42"/>
                <a:gd name="T71" fmla="*/ 7 h 29"/>
                <a:gd name="T72" fmla="*/ 18 w 42"/>
                <a:gd name="T73" fmla="*/ 8 h 29"/>
                <a:gd name="T74" fmla="*/ 19 w 42"/>
                <a:gd name="T75" fmla="*/ 8 h 29"/>
                <a:gd name="T76" fmla="*/ 19 w 42"/>
                <a:gd name="T77" fmla="*/ 8 h 29"/>
                <a:gd name="T78" fmla="*/ 21 w 42"/>
                <a:gd name="T79" fmla="*/ 9 h 29"/>
                <a:gd name="T80" fmla="*/ 22 w 42"/>
                <a:gd name="T81" fmla="*/ 10 h 29"/>
                <a:gd name="T82" fmla="*/ 23 w 42"/>
                <a:gd name="T83" fmla="*/ 11 h 29"/>
                <a:gd name="T84" fmla="*/ 26 w 42"/>
                <a:gd name="T85" fmla="*/ 13 h 29"/>
                <a:gd name="T86" fmla="*/ 34 w 42"/>
                <a:gd name="T87" fmla="*/ 25 h 29"/>
                <a:gd name="T88" fmla="*/ 40 w 42"/>
                <a:gd name="T89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2" h="29">
                  <a:moveTo>
                    <a:pt x="40" y="22"/>
                  </a:moveTo>
                  <a:cubicBezTo>
                    <a:pt x="37" y="17"/>
                    <a:pt x="34" y="13"/>
                    <a:pt x="31" y="9"/>
                  </a:cubicBezTo>
                  <a:cubicBezTo>
                    <a:pt x="27" y="5"/>
                    <a:pt x="22" y="1"/>
                    <a:pt x="17" y="0"/>
                  </a:cubicBezTo>
                  <a:cubicBezTo>
                    <a:pt x="10" y="0"/>
                    <a:pt x="4" y="4"/>
                    <a:pt x="2" y="9"/>
                  </a:cubicBezTo>
                  <a:cubicBezTo>
                    <a:pt x="0" y="16"/>
                    <a:pt x="4" y="22"/>
                    <a:pt x="10" y="25"/>
                  </a:cubicBezTo>
                  <a:cubicBezTo>
                    <a:pt x="18" y="28"/>
                    <a:pt x="28" y="24"/>
                    <a:pt x="36" y="27"/>
                  </a:cubicBezTo>
                  <a:cubicBezTo>
                    <a:pt x="41" y="28"/>
                    <a:pt x="42" y="22"/>
                    <a:pt x="38" y="20"/>
                  </a:cubicBezTo>
                  <a:cubicBezTo>
                    <a:pt x="31" y="18"/>
                    <a:pt x="24" y="20"/>
                    <a:pt x="16" y="19"/>
                  </a:cubicBezTo>
                  <a:cubicBezTo>
                    <a:pt x="15" y="19"/>
                    <a:pt x="13" y="19"/>
                    <a:pt x="12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5"/>
                    <a:pt x="9" y="16"/>
                    <a:pt x="9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8" y="13"/>
                    <a:pt x="9" y="15"/>
                    <a:pt x="9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9" y="13"/>
                    <a:pt x="9" y="12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9" y="10"/>
                    <a:pt x="10" y="9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8"/>
                    <a:pt x="12" y="8"/>
                    <a:pt x="13" y="8"/>
                  </a:cubicBezTo>
                  <a:cubicBezTo>
                    <a:pt x="12" y="8"/>
                    <a:pt x="13" y="8"/>
                    <a:pt x="13" y="8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4" y="7"/>
                    <a:pt x="15" y="7"/>
                  </a:cubicBezTo>
                  <a:cubicBezTo>
                    <a:pt x="15" y="7"/>
                    <a:pt x="16" y="7"/>
                    <a:pt x="16" y="7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8"/>
                    <a:pt x="18" y="8"/>
                  </a:cubicBezTo>
                  <a:cubicBezTo>
                    <a:pt x="19" y="8"/>
                    <a:pt x="18" y="7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9"/>
                    <a:pt x="21" y="9"/>
                  </a:cubicBezTo>
                  <a:cubicBezTo>
                    <a:pt x="21" y="9"/>
                    <a:pt x="22" y="10"/>
                    <a:pt x="22" y="10"/>
                  </a:cubicBezTo>
                  <a:cubicBezTo>
                    <a:pt x="22" y="10"/>
                    <a:pt x="23" y="10"/>
                    <a:pt x="23" y="11"/>
                  </a:cubicBezTo>
                  <a:cubicBezTo>
                    <a:pt x="24" y="12"/>
                    <a:pt x="25" y="12"/>
                    <a:pt x="26" y="13"/>
                  </a:cubicBezTo>
                  <a:cubicBezTo>
                    <a:pt x="29" y="17"/>
                    <a:pt x="31" y="21"/>
                    <a:pt x="34" y="25"/>
                  </a:cubicBezTo>
                  <a:cubicBezTo>
                    <a:pt x="36" y="29"/>
                    <a:pt x="42" y="26"/>
                    <a:pt x="40" y="22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6" name="îṩliḍê"/>
            <p:cNvSpPr/>
            <p:nvPr/>
          </p:nvSpPr>
          <p:spPr bwMode="auto">
            <a:xfrm>
              <a:off x="5764213" y="5634039"/>
              <a:ext cx="134938" cy="96838"/>
            </a:xfrm>
            <a:custGeom>
              <a:avLst/>
              <a:gdLst>
                <a:gd name="T0" fmla="*/ 8 w 41"/>
                <a:gd name="T1" fmla="*/ 25 h 29"/>
                <a:gd name="T2" fmla="*/ 11 w 41"/>
                <a:gd name="T3" fmla="*/ 20 h 29"/>
                <a:gd name="T4" fmla="*/ 13 w 41"/>
                <a:gd name="T5" fmla="*/ 17 h 29"/>
                <a:gd name="T6" fmla="*/ 14 w 41"/>
                <a:gd name="T7" fmla="*/ 16 h 29"/>
                <a:gd name="T8" fmla="*/ 14 w 41"/>
                <a:gd name="T9" fmla="*/ 16 h 29"/>
                <a:gd name="T10" fmla="*/ 15 w 41"/>
                <a:gd name="T11" fmla="*/ 15 h 29"/>
                <a:gd name="T12" fmla="*/ 20 w 41"/>
                <a:gd name="T13" fmla="*/ 10 h 29"/>
                <a:gd name="T14" fmla="*/ 20 w 41"/>
                <a:gd name="T15" fmla="*/ 10 h 29"/>
                <a:gd name="T16" fmla="*/ 21 w 41"/>
                <a:gd name="T17" fmla="*/ 9 h 29"/>
                <a:gd name="T18" fmla="*/ 22 w 41"/>
                <a:gd name="T19" fmla="*/ 8 h 29"/>
                <a:gd name="T20" fmla="*/ 23 w 41"/>
                <a:gd name="T21" fmla="*/ 8 h 29"/>
                <a:gd name="T22" fmla="*/ 25 w 41"/>
                <a:gd name="T23" fmla="*/ 7 h 29"/>
                <a:gd name="T24" fmla="*/ 25 w 41"/>
                <a:gd name="T25" fmla="*/ 7 h 29"/>
                <a:gd name="T26" fmla="*/ 26 w 41"/>
                <a:gd name="T27" fmla="*/ 7 h 29"/>
                <a:gd name="T28" fmla="*/ 27 w 41"/>
                <a:gd name="T29" fmla="*/ 7 h 29"/>
                <a:gd name="T30" fmla="*/ 28 w 41"/>
                <a:gd name="T31" fmla="*/ 7 h 29"/>
                <a:gd name="T32" fmla="*/ 28 w 41"/>
                <a:gd name="T33" fmla="*/ 7 h 29"/>
                <a:gd name="T34" fmla="*/ 29 w 41"/>
                <a:gd name="T35" fmla="*/ 7 h 29"/>
                <a:gd name="T36" fmla="*/ 29 w 41"/>
                <a:gd name="T37" fmla="*/ 8 h 29"/>
                <a:gd name="T38" fmla="*/ 32 w 41"/>
                <a:gd name="T39" fmla="*/ 9 h 29"/>
                <a:gd name="T40" fmla="*/ 32 w 41"/>
                <a:gd name="T41" fmla="*/ 9 h 29"/>
                <a:gd name="T42" fmla="*/ 32 w 41"/>
                <a:gd name="T43" fmla="*/ 10 h 29"/>
                <a:gd name="T44" fmla="*/ 33 w 41"/>
                <a:gd name="T45" fmla="*/ 11 h 29"/>
                <a:gd name="T46" fmla="*/ 33 w 41"/>
                <a:gd name="T47" fmla="*/ 11 h 29"/>
                <a:gd name="T48" fmla="*/ 33 w 41"/>
                <a:gd name="T49" fmla="*/ 13 h 29"/>
                <a:gd name="T50" fmla="*/ 33 w 41"/>
                <a:gd name="T51" fmla="*/ 13 h 29"/>
                <a:gd name="T52" fmla="*/ 33 w 41"/>
                <a:gd name="T53" fmla="*/ 14 h 29"/>
                <a:gd name="T54" fmla="*/ 33 w 41"/>
                <a:gd name="T55" fmla="*/ 14 h 29"/>
                <a:gd name="T56" fmla="*/ 33 w 41"/>
                <a:gd name="T57" fmla="*/ 15 h 29"/>
                <a:gd name="T58" fmla="*/ 33 w 41"/>
                <a:gd name="T59" fmla="*/ 16 h 29"/>
                <a:gd name="T60" fmla="*/ 32 w 41"/>
                <a:gd name="T61" fmla="*/ 16 h 29"/>
                <a:gd name="T62" fmla="*/ 32 w 41"/>
                <a:gd name="T63" fmla="*/ 16 h 29"/>
                <a:gd name="T64" fmla="*/ 31 w 41"/>
                <a:gd name="T65" fmla="*/ 18 h 29"/>
                <a:gd name="T66" fmla="*/ 31 w 41"/>
                <a:gd name="T67" fmla="*/ 18 h 29"/>
                <a:gd name="T68" fmla="*/ 30 w 41"/>
                <a:gd name="T69" fmla="*/ 18 h 29"/>
                <a:gd name="T70" fmla="*/ 28 w 41"/>
                <a:gd name="T71" fmla="*/ 19 h 29"/>
                <a:gd name="T72" fmla="*/ 16 w 41"/>
                <a:gd name="T73" fmla="*/ 19 h 29"/>
                <a:gd name="T74" fmla="*/ 4 w 41"/>
                <a:gd name="T75" fmla="*/ 20 h 29"/>
                <a:gd name="T76" fmla="*/ 6 w 41"/>
                <a:gd name="T77" fmla="*/ 27 h 29"/>
                <a:gd name="T78" fmla="*/ 30 w 41"/>
                <a:gd name="T79" fmla="*/ 25 h 29"/>
                <a:gd name="T80" fmla="*/ 38 w 41"/>
                <a:gd name="T81" fmla="*/ 20 h 29"/>
                <a:gd name="T82" fmla="*/ 40 w 41"/>
                <a:gd name="T83" fmla="*/ 11 h 29"/>
                <a:gd name="T84" fmla="*/ 27 w 41"/>
                <a:gd name="T85" fmla="*/ 0 h 29"/>
                <a:gd name="T86" fmla="*/ 12 w 41"/>
                <a:gd name="T87" fmla="*/ 7 h 29"/>
                <a:gd name="T88" fmla="*/ 2 w 41"/>
                <a:gd name="T89" fmla="*/ 22 h 29"/>
                <a:gd name="T90" fmla="*/ 8 w 41"/>
                <a:gd name="T91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" h="29">
                  <a:moveTo>
                    <a:pt x="8" y="25"/>
                  </a:moveTo>
                  <a:cubicBezTo>
                    <a:pt x="9" y="23"/>
                    <a:pt x="10" y="22"/>
                    <a:pt x="11" y="20"/>
                  </a:cubicBezTo>
                  <a:cubicBezTo>
                    <a:pt x="12" y="19"/>
                    <a:pt x="13" y="18"/>
                    <a:pt x="13" y="17"/>
                  </a:cubicBezTo>
                  <a:cubicBezTo>
                    <a:pt x="14" y="17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7" y="13"/>
                    <a:pt x="18" y="11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3" y="8"/>
                    <a:pt x="24" y="7"/>
                    <a:pt x="23" y="8"/>
                  </a:cubicBezTo>
                  <a:cubicBezTo>
                    <a:pt x="24" y="8"/>
                    <a:pt x="24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5" y="7"/>
                    <a:pt x="26" y="7"/>
                  </a:cubicBezTo>
                  <a:cubicBezTo>
                    <a:pt x="26" y="7"/>
                    <a:pt x="27" y="7"/>
                    <a:pt x="27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28" y="7"/>
                    <a:pt x="29" y="7"/>
                    <a:pt x="29" y="7"/>
                  </a:cubicBezTo>
                  <a:cubicBezTo>
                    <a:pt x="29" y="7"/>
                    <a:pt x="30" y="8"/>
                    <a:pt x="29" y="8"/>
                  </a:cubicBezTo>
                  <a:cubicBezTo>
                    <a:pt x="30" y="8"/>
                    <a:pt x="31" y="9"/>
                    <a:pt x="32" y="9"/>
                  </a:cubicBezTo>
                  <a:cubicBezTo>
                    <a:pt x="32" y="9"/>
                    <a:pt x="32" y="10"/>
                    <a:pt x="32" y="9"/>
                  </a:cubicBezTo>
                  <a:cubicBezTo>
                    <a:pt x="32" y="9"/>
                    <a:pt x="32" y="10"/>
                    <a:pt x="32" y="10"/>
                  </a:cubicBezTo>
                  <a:cubicBezTo>
                    <a:pt x="33" y="10"/>
                    <a:pt x="33" y="10"/>
                    <a:pt x="33" y="11"/>
                  </a:cubicBezTo>
                  <a:cubicBezTo>
                    <a:pt x="33" y="11"/>
                    <a:pt x="33" y="10"/>
                    <a:pt x="33" y="11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2"/>
                    <a:pt x="33" y="13"/>
                    <a:pt x="33" y="13"/>
                  </a:cubicBezTo>
                  <a:cubicBezTo>
                    <a:pt x="33" y="14"/>
                    <a:pt x="33" y="15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5"/>
                    <a:pt x="33" y="16"/>
                  </a:cubicBezTo>
                  <a:cubicBezTo>
                    <a:pt x="33" y="16"/>
                    <a:pt x="33" y="16"/>
                    <a:pt x="32" y="16"/>
                  </a:cubicBezTo>
                  <a:cubicBezTo>
                    <a:pt x="32" y="17"/>
                    <a:pt x="32" y="17"/>
                    <a:pt x="32" y="16"/>
                  </a:cubicBezTo>
                  <a:cubicBezTo>
                    <a:pt x="32" y="17"/>
                    <a:pt x="32" y="17"/>
                    <a:pt x="31" y="18"/>
                  </a:cubicBezTo>
                  <a:cubicBezTo>
                    <a:pt x="32" y="17"/>
                    <a:pt x="31" y="18"/>
                    <a:pt x="31" y="18"/>
                  </a:cubicBezTo>
                  <a:cubicBezTo>
                    <a:pt x="31" y="18"/>
                    <a:pt x="30" y="18"/>
                    <a:pt x="30" y="18"/>
                  </a:cubicBezTo>
                  <a:cubicBezTo>
                    <a:pt x="30" y="19"/>
                    <a:pt x="29" y="19"/>
                    <a:pt x="28" y="19"/>
                  </a:cubicBezTo>
                  <a:cubicBezTo>
                    <a:pt x="24" y="20"/>
                    <a:pt x="20" y="19"/>
                    <a:pt x="16" y="19"/>
                  </a:cubicBezTo>
                  <a:cubicBezTo>
                    <a:pt x="12" y="19"/>
                    <a:pt x="8" y="19"/>
                    <a:pt x="4" y="20"/>
                  </a:cubicBezTo>
                  <a:cubicBezTo>
                    <a:pt x="0" y="22"/>
                    <a:pt x="2" y="28"/>
                    <a:pt x="6" y="27"/>
                  </a:cubicBezTo>
                  <a:cubicBezTo>
                    <a:pt x="14" y="25"/>
                    <a:pt x="22" y="27"/>
                    <a:pt x="30" y="25"/>
                  </a:cubicBezTo>
                  <a:cubicBezTo>
                    <a:pt x="33" y="25"/>
                    <a:pt x="37" y="23"/>
                    <a:pt x="38" y="20"/>
                  </a:cubicBezTo>
                  <a:cubicBezTo>
                    <a:pt x="40" y="17"/>
                    <a:pt x="41" y="14"/>
                    <a:pt x="40" y="11"/>
                  </a:cubicBezTo>
                  <a:cubicBezTo>
                    <a:pt x="39" y="4"/>
                    <a:pt x="33" y="0"/>
                    <a:pt x="27" y="0"/>
                  </a:cubicBezTo>
                  <a:cubicBezTo>
                    <a:pt x="21" y="0"/>
                    <a:pt x="16" y="4"/>
                    <a:pt x="12" y="7"/>
                  </a:cubicBezTo>
                  <a:cubicBezTo>
                    <a:pt x="8" y="12"/>
                    <a:pt x="5" y="17"/>
                    <a:pt x="2" y="22"/>
                  </a:cubicBezTo>
                  <a:cubicBezTo>
                    <a:pt x="0" y="26"/>
                    <a:pt x="6" y="29"/>
                    <a:pt x="8" y="25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7" name="í$ļïḑè"/>
            <p:cNvSpPr/>
            <p:nvPr/>
          </p:nvSpPr>
          <p:spPr bwMode="auto">
            <a:xfrm>
              <a:off x="5751513" y="5664201"/>
              <a:ext cx="34925" cy="79375"/>
            </a:xfrm>
            <a:custGeom>
              <a:avLst/>
              <a:gdLst>
                <a:gd name="T0" fmla="*/ 8 w 11"/>
                <a:gd name="T1" fmla="*/ 24 h 24"/>
                <a:gd name="T2" fmla="*/ 4 w 11"/>
                <a:gd name="T3" fmla="*/ 24 h 24"/>
                <a:gd name="T4" fmla="*/ 0 w 11"/>
                <a:gd name="T5" fmla="*/ 21 h 24"/>
                <a:gd name="T6" fmla="*/ 0 w 11"/>
                <a:gd name="T7" fmla="*/ 3 h 24"/>
                <a:gd name="T8" fmla="*/ 4 w 11"/>
                <a:gd name="T9" fmla="*/ 0 h 24"/>
                <a:gd name="T10" fmla="*/ 8 w 11"/>
                <a:gd name="T11" fmla="*/ 0 h 24"/>
                <a:gd name="T12" fmla="*/ 11 w 11"/>
                <a:gd name="T13" fmla="*/ 3 h 24"/>
                <a:gd name="T14" fmla="*/ 11 w 11"/>
                <a:gd name="T15" fmla="*/ 21 h 24"/>
                <a:gd name="T16" fmla="*/ 8 w 11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4">
                  <a:moveTo>
                    <a:pt x="8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3"/>
                    <a:pt x="0" y="2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1"/>
                    <a:pt x="11" y="3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3"/>
                    <a:pt x="10" y="24"/>
                    <a:pt x="8" y="24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8" name="ïsľídé"/>
            <p:cNvSpPr/>
            <p:nvPr/>
          </p:nvSpPr>
          <p:spPr bwMode="auto">
            <a:xfrm>
              <a:off x="5287963" y="5121276"/>
              <a:ext cx="469900" cy="677863"/>
            </a:xfrm>
            <a:custGeom>
              <a:avLst/>
              <a:gdLst>
                <a:gd name="T0" fmla="*/ 0 w 296"/>
                <a:gd name="T1" fmla="*/ 369 h 427"/>
                <a:gd name="T2" fmla="*/ 173 w 296"/>
                <a:gd name="T3" fmla="*/ 427 h 427"/>
                <a:gd name="T4" fmla="*/ 296 w 296"/>
                <a:gd name="T5" fmla="*/ 56 h 427"/>
                <a:gd name="T6" fmla="*/ 125 w 296"/>
                <a:gd name="T7" fmla="*/ 0 h 427"/>
                <a:gd name="T8" fmla="*/ 0 w 296"/>
                <a:gd name="T9" fmla="*/ 369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427">
                  <a:moveTo>
                    <a:pt x="0" y="369"/>
                  </a:moveTo>
                  <a:lnTo>
                    <a:pt x="173" y="427"/>
                  </a:lnTo>
                  <a:lnTo>
                    <a:pt x="296" y="56"/>
                  </a:lnTo>
                  <a:lnTo>
                    <a:pt x="125" y="0"/>
                  </a:lnTo>
                  <a:lnTo>
                    <a:pt x="0" y="369"/>
                  </a:lnTo>
                  <a:close/>
                </a:path>
              </a:pathLst>
            </a:custGeom>
            <a:solidFill>
              <a:srgbClr val="FE6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9" name="ïš1iḍê"/>
            <p:cNvSpPr/>
            <p:nvPr/>
          </p:nvSpPr>
          <p:spPr bwMode="auto">
            <a:xfrm>
              <a:off x="5464176" y="5167313"/>
              <a:ext cx="233363" cy="631825"/>
            </a:xfrm>
            <a:custGeom>
              <a:avLst/>
              <a:gdLst>
                <a:gd name="T0" fmla="*/ 5 w 71"/>
                <a:gd name="T1" fmla="*/ 192 h 192"/>
                <a:gd name="T2" fmla="*/ 4 w 71"/>
                <a:gd name="T3" fmla="*/ 192 h 192"/>
                <a:gd name="T4" fmla="*/ 0 w 71"/>
                <a:gd name="T5" fmla="*/ 186 h 192"/>
                <a:gd name="T6" fmla="*/ 61 w 71"/>
                <a:gd name="T7" fmla="*/ 4 h 192"/>
                <a:gd name="T8" fmla="*/ 67 w 71"/>
                <a:gd name="T9" fmla="*/ 1 h 192"/>
                <a:gd name="T10" fmla="*/ 70 w 71"/>
                <a:gd name="T11" fmla="*/ 7 h 192"/>
                <a:gd name="T12" fmla="*/ 10 w 71"/>
                <a:gd name="T13" fmla="*/ 189 h 192"/>
                <a:gd name="T14" fmla="*/ 5 w 71"/>
                <a:gd name="T1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92">
                  <a:moveTo>
                    <a:pt x="5" y="192"/>
                  </a:moveTo>
                  <a:cubicBezTo>
                    <a:pt x="5" y="192"/>
                    <a:pt x="4" y="192"/>
                    <a:pt x="4" y="192"/>
                  </a:cubicBezTo>
                  <a:cubicBezTo>
                    <a:pt x="1" y="191"/>
                    <a:pt x="0" y="189"/>
                    <a:pt x="0" y="186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2" y="1"/>
                    <a:pt x="65" y="0"/>
                    <a:pt x="67" y="1"/>
                  </a:cubicBezTo>
                  <a:cubicBezTo>
                    <a:pt x="70" y="2"/>
                    <a:pt x="71" y="4"/>
                    <a:pt x="70" y="7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9" y="191"/>
                    <a:pt x="7" y="192"/>
                    <a:pt x="5" y="192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0" name="ïṥļidé"/>
            <p:cNvSpPr/>
            <p:nvPr/>
          </p:nvSpPr>
          <p:spPr bwMode="auto">
            <a:xfrm>
              <a:off x="5427663" y="5222876"/>
              <a:ext cx="306388" cy="122238"/>
            </a:xfrm>
            <a:custGeom>
              <a:avLst/>
              <a:gdLst>
                <a:gd name="T0" fmla="*/ 88 w 93"/>
                <a:gd name="T1" fmla="*/ 37 h 37"/>
                <a:gd name="T2" fmla="*/ 87 w 93"/>
                <a:gd name="T3" fmla="*/ 37 h 37"/>
                <a:gd name="T4" fmla="*/ 4 w 93"/>
                <a:gd name="T5" fmla="*/ 10 h 37"/>
                <a:gd name="T6" fmla="*/ 1 w 93"/>
                <a:gd name="T7" fmla="*/ 4 h 37"/>
                <a:gd name="T8" fmla="*/ 7 w 93"/>
                <a:gd name="T9" fmla="*/ 1 h 37"/>
                <a:gd name="T10" fmla="*/ 90 w 93"/>
                <a:gd name="T11" fmla="*/ 28 h 37"/>
                <a:gd name="T12" fmla="*/ 93 w 93"/>
                <a:gd name="T13" fmla="*/ 34 h 37"/>
                <a:gd name="T14" fmla="*/ 88 w 93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37">
                  <a:moveTo>
                    <a:pt x="88" y="37"/>
                  </a:moveTo>
                  <a:cubicBezTo>
                    <a:pt x="88" y="37"/>
                    <a:pt x="87" y="37"/>
                    <a:pt x="87" y="3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1"/>
                    <a:pt x="4" y="0"/>
                    <a:pt x="7" y="1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2" y="29"/>
                    <a:pt x="93" y="32"/>
                    <a:pt x="93" y="34"/>
                  </a:cubicBezTo>
                  <a:cubicBezTo>
                    <a:pt x="92" y="36"/>
                    <a:pt x="90" y="37"/>
                    <a:pt x="88" y="37"/>
                  </a:cubicBezTo>
                  <a:close/>
                </a:path>
              </a:pathLst>
            </a:custGeom>
            <a:solidFill>
              <a:srgbClr val="75A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1" name="íṡḻîdê"/>
            <p:cNvSpPr/>
            <p:nvPr/>
          </p:nvSpPr>
          <p:spPr bwMode="auto">
            <a:xfrm>
              <a:off x="5262563" y="5697538"/>
              <a:ext cx="71438" cy="49213"/>
            </a:xfrm>
            <a:custGeom>
              <a:avLst/>
              <a:gdLst>
                <a:gd name="T0" fmla="*/ 1 w 22"/>
                <a:gd name="T1" fmla="*/ 5 h 15"/>
                <a:gd name="T2" fmla="*/ 1 w 22"/>
                <a:gd name="T3" fmla="*/ 6 h 15"/>
                <a:gd name="T4" fmla="*/ 5 w 22"/>
                <a:gd name="T5" fmla="*/ 13 h 15"/>
                <a:gd name="T6" fmla="*/ 14 w 22"/>
                <a:gd name="T7" fmla="*/ 15 h 15"/>
                <a:gd name="T8" fmla="*/ 21 w 22"/>
                <a:gd name="T9" fmla="*/ 10 h 15"/>
                <a:gd name="T10" fmla="*/ 21 w 22"/>
                <a:gd name="T11" fmla="*/ 10 h 15"/>
                <a:gd name="T12" fmla="*/ 17 w 22"/>
                <a:gd name="T13" fmla="*/ 3 h 15"/>
                <a:gd name="T14" fmla="*/ 8 w 22"/>
                <a:gd name="T15" fmla="*/ 1 h 15"/>
                <a:gd name="T16" fmla="*/ 1 w 22"/>
                <a:gd name="T1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5">
                  <a:moveTo>
                    <a:pt x="1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0" y="9"/>
                    <a:pt x="2" y="12"/>
                    <a:pt x="5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5"/>
                    <a:pt x="21" y="13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7"/>
                    <a:pt x="20" y="4"/>
                    <a:pt x="17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2"/>
                    <a:pt x="1" y="5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2" name="isḻîḓé"/>
            <p:cNvSpPr/>
            <p:nvPr/>
          </p:nvSpPr>
          <p:spPr bwMode="auto">
            <a:xfrm>
              <a:off x="5311776" y="5740401"/>
              <a:ext cx="58738" cy="19050"/>
            </a:xfrm>
            <a:custGeom>
              <a:avLst/>
              <a:gdLst>
                <a:gd name="T0" fmla="*/ 0 w 18"/>
                <a:gd name="T1" fmla="*/ 1 h 6"/>
                <a:gd name="T2" fmla="*/ 0 w 18"/>
                <a:gd name="T3" fmla="*/ 1 h 6"/>
                <a:gd name="T4" fmla="*/ 1 w 18"/>
                <a:gd name="T5" fmla="*/ 2 h 6"/>
                <a:gd name="T6" fmla="*/ 17 w 18"/>
                <a:gd name="T7" fmla="*/ 5 h 6"/>
                <a:gd name="T8" fmla="*/ 18 w 18"/>
                <a:gd name="T9" fmla="*/ 5 h 6"/>
                <a:gd name="T10" fmla="*/ 18 w 18"/>
                <a:gd name="T11" fmla="*/ 5 h 6"/>
                <a:gd name="T12" fmla="*/ 17 w 18"/>
                <a:gd name="T13" fmla="*/ 3 h 6"/>
                <a:gd name="T14" fmla="*/ 2 w 18"/>
                <a:gd name="T15" fmla="*/ 0 h 6"/>
                <a:gd name="T16" fmla="*/ 0 w 18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6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4"/>
                    <a:pt x="18" y="4"/>
                    <a:pt x="17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3" name="îṥļiďè"/>
            <p:cNvSpPr/>
            <p:nvPr/>
          </p:nvSpPr>
          <p:spPr bwMode="auto">
            <a:xfrm>
              <a:off x="5327651" y="5719763"/>
              <a:ext cx="57150" cy="20638"/>
            </a:xfrm>
            <a:custGeom>
              <a:avLst/>
              <a:gdLst>
                <a:gd name="T0" fmla="*/ 0 w 17"/>
                <a:gd name="T1" fmla="*/ 1 h 6"/>
                <a:gd name="T2" fmla="*/ 0 w 17"/>
                <a:gd name="T3" fmla="*/ 1 h 6"/>
                <a:gd name="T4" fmla="*/ 1 w 17"/>
                <a:gd name="T5" fmla="*/ 2 h 6"/>
                <a:gd name="T6" fmla="*/ 16 w 17"/>
                <a:gd name="T7" fmla="*/ 6 h 6"/>
                <a:gd name="T8" fmla="*/ 17 w 17"/>
                <a:gd name="T9" fmla="*/ 5 h 6"/>
                <a:gd name="T10" fmla="*/ 17 w 17"/>
                <a:gd name="T11" fmla="*/ 5 h 6"/>
                <a:gd name="T12" fmla="*/ 17 w 17"/>
                <a:gd name="T13" fmla="*/ 4 h 6"/>
                <a:gd name="T14" fmla="*/ 1 w 17"/>
                <a:gd name="T15" fmla="*/ 0 h 6"/>
                <a:gd name="T16" fmla="*/ 0 w 17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6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4" name="íşḻíḓe"/>
            <p:cNvSpPr/>
            <p:nvPr/>
          </p:nvSpPr>
          <p:spPr bwMode="auto">
            <a:xfrm>
              <a:off x="5311776" y="5707063"/>
              <a:ext cx="55563" cy="15875"/>
            </a:xfrm>
            <a:custGeom>
              <a:avLst/>
              <a:gdLst>
                <a:gd name="T0" fmla="*/ 0 w 17"/>
                <a:gd name="T1" fmla="*/ 1 h 5"/>
                <a:gd name="T2" fmla="*/ 0 w 17"/>
                <a:gd name="T3" fmla="*/ 1 h 5"/>
                <a:gd name="T4" fmla="*/ 1 w 17"/>
                <a:gd name="T5" fmla="*/ 2 h 5"/>
                <a:gd name="T6" fmla="*/ 16 w 17"/>
                <a:gd name="T7" fmla="*/ 5 h 5"/>
                <a:gd name="T8" fmla="*/ 17 w 17"/>
                <a:gd name="T9" fmla="*/ 5 h 5"/>
                <a:gd name="T10" fmla="*/ 17 w 17"/>
                <a:gd name="T11" fmla="*/ 5 h 5"/>
                <a:gd name="T12" fmla="*/ 17 w 17"/>
                <a:gd name="T13" fmla="*/ 3 h 5"/>
                <a:gd name="T14" fmla="*/ 1 w 17"/>
                <a:gd name="T15" fmla="*/ 0 h 5"/>
                <a:gd name="T16" fmla="*/ 0 w 17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5" name="iŝ1íḋê"/>
            <p:cNvSpPr/>
            <p:nvPr/>
          </p:nvSpPr>
          <p:spPr bwMode="auto">
            <a:xfrm>
              <a:off x="5327651" y="5730876"/>
              <a:ext cx="60325" cy="19050"/>
            </a:xfrm>
            <a:custGeom>
              <a:avLst/>
              <a:gdLst>
                <a:gd name="T0" fmla="*/ 0 w 18"/>
                <a:gd name="T1" fmla="*/ 1 h 6"/>
                <a:gd name="T2" fmla="*/ 0 w 18"/>
                <a:gd name="T3" fmla="*/ 1 h 6"/>
                <a:gd name="T4" fmla="*/ 1 w 18"/>
                <a:gd name="T5" fmla="*/ 3 h 6"/>
                <a:gd name="T6" fmla="*/ 16 w 18"/>
                <a:gd name="T7" fmla="*/ 6 h 6"/>
                <a:gd name="T8" fmla="*/ 17 w 18"/>
                <a:gd name="T9" fmla="*/ 5 h 6"/>
                <a:gd name="T10" fmla="*/ 17 w 18"/>
                <a:gd name="T11" fmla="*/ 5 h 6"/>
                <a:gd name="T12" fmla="*/ 17 w 18"/>
                <a:gd name="T13" fmla="*/ 4 h 6"/>
                <a:gd name="T14" fmla="*/ 1 w 18"/>
                <a:gd name="T15" fmla="*/ 1 h 6"/>
                <a:gd name="T16" fmla="*/ 0 w 18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6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7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5"/>
                    <a:pt x="17" y="4"/>
                    <a:pt x="17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6" name="íś1iḑe"/>
            <p:cNvSpPr/>
            <p:nvPr/>
          </p:nvSpPr>
          <p:spPr bwMode="auto">
            <a:xfrm>
              <a:off x="5272088" y="5694363"/>
              <a:ext cx="76200" cy="19050"/>
            </a:xfrm>
            <a:custGeom>
              <a:avLst/>
              <a:gdLst>
                <a:gd name="T0" fmla="*/ 10 w 23"/>
                <a:gd name="T1" fmla="*/ 6 h 6"/>
                <a:gd name="T2" fmla="*/ 16 w 23"/>
                <a:gd name="T3" fmla="*/ 2 h 6"/>
                <a:gd name="T4" fmla="*/ 23 w 23"/>
                <a:gd name="T5" fmla="*/ 1 h 6"/>
                <a:gd name="T6" fmla="*/ 9 w 23"/>
                <a:gd name="T7" fmla="*/ 0 h 6"/>
                <a:gd name="T8" fmla="*/ 0 w 23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10" y="6"/>
                  </a:moveTo>
                  <a:cubicBezTo>
                    <a:pt x="7" y="3"/>
                    <a:pt x="14" y="3"/>
                    <a:pt x="16" y="2"/>
                  </a:cubicBezTo>
                  <a:cubicBezTo>
                    <a:pt x="18" y="2"/>
                    <a:pt x="22" y="3"/>
                    <a:pt x="23" y="1"/>
                  </a:cubicBezTo>
                  <a:cubicBezTo>
                    <a:pt x="19" y="0"/>
                    <a:pt x="14" y="1"/>
                    <a:pt x="9" y="0"/>
                  </a:cubicBezTo>
                  <a:cubicBezTo>
                    <a:pt x="6" y="0"/>
                    <a:pt x="1" y="1"/>
                    <a:pt x="0" y="4"/>
                  </a:cubicBezTo>
                </a:path>
              </a:pathLst>
            </a:custGeom>
            <a:solidFill>
              <a:srgbClr val="E296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grpSp>
        <p:nvGrpSpPr>
          <p:cNvPr id="895" name="b507f049-2530-469c-abb5-fe2a2dacb82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 flipH="1">
            <a:off x="2762151" y="894912"/>
            <a:ext cx="741073" cy="1041273"/>
            <a:chOff x="4448176" y="1085851"/>
            <a:chExt cx="3244850" cy="4559300"/>
          </a:xfrm>
        </p:grpSpPr>
        <p:sp>
          <p:nvSpPr>
            <p:cNvPr id="896" name="íŝļïḍé"/>
            <p:cNvSpPr/>
            <p:nvPr/>
          </p:nvSpPr>
          <p:spPr bwMode="auto">
            <a:xfrm>
              <a:off x="4695826" y="1374776"/>
              <a:ext cx="2698750" cy="3922713"/>
            </a:xfrm>
            <a:custGeom>
              <a:avLst/>
              <a:gdLst>
                <a:gd name="T0" fmla="*/ 137 w 317"/>
                <a:gd name="T1" fmla="*/ 23 h 463"/>
                <a:gd name="T2" fmla="*/ 295 w 317"/>
                <a:gd name="T3" fmla="*/ 183 h 463"/>
                <a:gd name="T4" fmla="*/ 295 w 317"/>
                <a:gd name="T5" fmla="*/ 184 h 463"/>
                <a:gd name="T6" fmla="*/ 253 w 317"/>
                <a:gd name="T7" fmla="*/ 307 h 463"/>
                <a:gd name="T8" fmla="*/ 233 w 317"/>
                <a:gd name="T9" fmla="*/ 312 h 463"/>
                <a:gd name="T10" fmla="*/ 228 w 317"/>
                <a:gd name="T11" fmla="*/ 313 h 463"/>
                <a:gd name="T12" fmla="*/ 224 w 317"/>
                <a:gd name="T13" fmla="*/ 313 h 463"/>
                <a:gd name="T14" fmla="*/ 180 w 317"/>
                <a:gd name="T15" fmla="*/ 323 h 463"/>
                <a:gd name="T16" fmla="*/ 176 w 317"/>
                <a:gd name="T17" fmla="*/ 324 h 463"/>
                <a:gd name="T18" fmla="*/ 171 w 317"/>
                <a:gd name="T19" fmla="*/ 325 h 463"/>
                <a:gd name="T20" fmla="*/ 150 w 317"/>
                <a:gd name="T21" fmla="*/ 330 h 463"/>
                <a:gd name="T22" fmla="*/ 60 w 317"/>
                <a:gd name="T23" fmla="*/ 235 h 463"/>
                <a:gd name="T24" fmla="*/ 60 w 317"/>
                <a:gd name="T25" fmla="*/ 235 h 463"/>
                <a:gd name="T26" fmla="*/ 137 w 317"/>
                <a:gd name="T27" fmla="*/ 23 h 463"/>
                <a:gd name="T28" fmla="*/ 203 w 317"/>
                <a:gd name="T29" fmla="*/ 463 h 463"/>
                <a:gd name="T30" fmla="*/ 193 w 317"/>
                <a:gd name="T31" fmla="*/ 438 h 463"/>
                <a:gd name="T32" fmla="*/ 192 w 317"/>
                <a:gd name="T33" fmla="*/ 438 h 463"/>
                <a:gd name="T34" fmla="*/ 200 w 317"/>
                <a:gd name="T35" fmla="*/ 437 h 463"/>
                <a:gd name="T36" fmla="*/ 204 w 317"/>
                <a:gd name="T37" fmla="*/ 435 h 463"/>
                <a:gd name="T38" fmla="*/ 209 w 317"/>
                <a:gd name="T39" fmla="*/ 435 h 463"/>
                <a:gd name="T40" fmla="*/ 244 w 317"/>
                <a:gd name="T41" fmla="*/ 427 h 463"/>
                <a:gd name="T42" fmla="*/ 248 w 317"/>
                <a:gd name="T43" fmla="*/ 426 h 463"/>
                <a:gd name="T44" fmla="*/ 253 w 317"/>
                <a:gd name="T45" fmla="*/ 425 h 463"/>
                <a:gd name="T46" fmla="*/ 260 w 317"/>
                <a:gd name="T47" fmla="*/ 423 h 463"/>
                <a:gd name="T48" fmla="*/ 261 w 317"/>
                <a:gd name="T49" fmla="*/ 451 h 463"/>
                <a:gd name="T50" fmla="*/ 234 w 317"/>
                <a:gd name="T51" fmla="*/ 457 h 463"/>
                <a:gd name="T52" fmla="*/ 203 w 317"/>
                <a:gd name="T53" fmla="*/ 463 h 463"/>
                <a:gd name="T54" fmla="*/ 268 w 317"/>
                <a:gd name="T55" fmla="*/ 449 h 463"/>
                <a:gd name="T56" fmla="*/ 268 w 317"/>
                <a:gd name="T57" fmla="*/ 44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17" h="463">
                  <a:moveTo>
                    <a:pt x="137" y="23"/>
                  </a:moveTo>
                  <a:cubicBezTo>
                    <a:pt x="231" y="0"/>
                    <a:pt x="317" y="90"/>
                    <a:pt x="295" y="183"/>
                  </a:cubicBezTo>
                  <a:cubicBezTo>
                    <a:pt x="295" y="183"/>
                    <a:pt x="295" y="184"/>
                    <a:pt x="295" y="184"/>
                  </a:cubicBezTo>
                  <a:cubicBezTo>
                    <a:pt x="281" y="225"/>
                    <a:pt x="267" y="266"/>
                    <a:pt x="253" y="307"/>
                  </a:cubicBezTo>
                  <a:cubicBezTo>
                    <a:pt x="246" y="308"/>
                    <a:pt x="240" y="310"/>
                    <a:pt x="233" y="312"/>
                  </a:cubicBezTo>
                  <a:cubicBezTo>
                    <a:pt x="231" y="312"/>
                    <a:pt x="229" y="312"/>
                    <a:pt x="228" y="313"/>
                  </a:cubicBezTo>
                  <a:cubicBezTo>
                    <a:pt x="226" y="313"/>
                    <a:pt x="225" y="313"/>
                    <a:pt x="224" y="313"/>
                  </a:cubicBezTo>
                  <a:cubicBezTo>
                    <a:pt x="209" y="317"/>
                    <a:pt x="194" y="320"/>
                    <a:pt x="180" y="323"/>
                  </a:cubicBezTo>
                  <a:cubicBezTo>
                    <a:pt x="178" y="323"/>
                    <a:pt x="177" y="324"/>
                    <a:pt x="176" y="324"/>
                  </a:cubicBezTo>
                  <a:cubicBezTo>
                    <a:pt x="174" y="325"/>
                    <a:pt x="172" y="325"/>
                    <a:pt x="171" y="325"/>
                  </a:cubicBezTo>
                  <a:cubicBezTo>
                    <a:pt x="164" y="327"/>
                    <a:pt x="157" y="328"/>
                    <a:pt x="150" y="330"/>
                  </a:cubicBezTo>
                  <a:cubicBezTo>
                    <a:pt x="120" y="298"/>
                    <a:pt x="90" y="267"/>
                    <a:pt x="60" y="235"/>
                  </a:cubicBezTo>
                  <a:cubicBezTo>
                    <a:pt x="60" y="235"/>
                    <a:pt x="60" y="235"/>
                    <a:pt x="60" y="235"/>
                  </a:cubicBezTo>
                  <a:cubicBezTo>
                    <a:pt x="0" y="158"/>
                    <a:pt x="43" y="45"/>
                    <a:pt x="137" y="23"/>
                  </a:cubicBezTo>
                  <a:close/>
                  <a:moveTo>
                    <a:pt x="203" y="463"/>
                  </a:moveTo>
                  <a:cubicBezTo>
                    <a:pt x="200" y="455"/>
                    <a:pt x="196" y="447"/>
                    <a:pt x="193" y="438"/>
                  </a:cubicBezTo>
                  <a:cubicBezTo>
                    <a:pt x="192" y="438"/>
                    <a:pt x="192" y="438"/>
                    <a:pt x="192" y="438"/>
                  </a:cubicBezTo>
                  <a:cubicBezTo>
                    <a:pt x="195" y="438"/>
                    <a:pt x="198" y="437"/>
                    <a:pt x="200" y="437"/>
                  </a:cubicBezTo>
                  <a:cubicBezTo>
                    <a:pt x="202" y="436"/>
                    <a:pt x="203" y="436"/>
                    <a:pt x="204" y="435"/>
                  </a:cubicBezTo>
                  <a:cubicBezTo>
                    <a:pt x="206" y="435"/>
                    <a:pt x="208" y="435"/>
                    <a:pt x="209" y="435"/>
                  </a:cubicBezTo>
                  <a:cubicBezTo>
                    <a:pt x="221" y="432"/>
                    <a:pt x="232" y="429"/>
                    <a:pt x="244" y="427"/>
                  </a:cubicBezTo>
                  <a:cubicBezTo>
                    <a:pt x="245" y="427"/>
                    <a:pt x="247" y="426"/>
                    <a:pt x="248" y="426"/>
                  </a:cubicBezTo>
                  <a:cubicBezTo>
                    <a:pt x="250" y="425"/>
                    <a:pt x="251" y="425"/>
                    <a:pt x="253" y="425"/>
                  </a:cubicBezTo>
                  <a:cubicBezTo>
                    <a:pt x="255" y="424"/>
                    <a:pt x="257" y="424"/>
                    <a:pt x="260" y="423"/>
                  </a:cubicBezTo>
                  <a:cubicBezTo>
                    <a:pt x="260" y="433"/>
                    <a:pt x="260" y="442"/>
                    <a:pt x="261" y="451"/>
                  </a:cubicBezTo>
                  <a:cubicBezTo>
                    <a:pt x="252" y="453"/>
                    <a:pt x="243" y="455"/>
                    <a:pt x="234" y="457"/>
                  </a:cubicBezTo>
                  <a:cubicBezTo>
                    <a:pt x="223" y="459"/>
                    <a:pt x="213" y="461"/>
                    <a:pt x="203" y="463"/>
                  </a:cubicBezTo>
                  <a:close/>
                  <a:moveTo>
                    <a:pt x="268" y="449"/>
                  </a:moveTo>
                  <a:cubicBezTo>
                    <a:pt x="270" y="448"/>
                    <a:pt x="271" y="448"/>
                    <a:pt x="268" y="4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7" name="îṥḷîḓê"/>
            <p:cNvSpPr/>
            <p:nvPr/>
          </p:nvSpPr>
          <p:spPr bwMode="auto">
            <a:xfrm>
              <a:off x="5819776" y="4373563"/>
              <a:ext cx="400050" cy="779463"/>
            </a:xfrm>
            <a:custGeom>
              <a:avLst/>
              <a:gdLst>
                <a:gd name="T0" fmla="*/ 3 w 47"/>
                <a:gd name="T1" fmla="*/ 9 h 92"/>
                <a:gd name="T2" fmla="*/ 37 w 47"/>
                <a:gd name="T3" fmla="*/ 87 h 92"/>
                <a:gd name="T4" fmla="*/ 45 w 47"/>
                <a:gd name="T5" fmla="*/ 82 h 92"/>
                <a:gd name="T6" fmla="*/ 11 w 47"/>
                <a:gd name="T7" fmla="*/ 5 h 92"/>
                <a:gd name="T8" fmla="*/ 3 w 47"/>
                <a:gd name="T9" fmla="*/ 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92">
                  <a:moveTo>
                    <a:pt x="3" y="9"/>
                  </a:moveTo>
                  <a:cubicBezTo>
                    <a:pt x="14" y="35"/>
                    <a:pt x="26" y="61"/>
                    <a:pt x="37" y="87"/>
                  </a:cubicBezTo>
                  <a:cubicBezTo>
                    <a:pt x="39" y="92"/>
                    <a:pt x="47" y="88"/>
                    <a:pt x="45" y="82"/>
                  </a:cubicBezTo>
                  <a:cubicBezTo>
                    <a:pt x="34" y="57"/>
                    <a:pt x="22" y="31"/>
                    <a:pt x="11" y="5"/>
                  </a:cubicBezTo>
                  <a:cubicBezTo>
                    <a:pt x="9" y="0"/>
                    <a:pt x="0" y="4"/>
                    <a:pt x="3" y="9"/>
                  </a:cubicBezTo>
                  <a:close/>
                </a:path>
              </a:pathLst>
            </a:custGeom>
            <a:solidFill>
              <a:srgbClr val="ED3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8" name="íś1íḋê"/>
            <p:cNvSpPr/>
            <p:nvPr/>
          </p:nvSpPr>
          <p:spPr bwMode="auto">
            <a:xfrm>
              <a:off x="6151563" y="4221163"/>
              <a:ext cx="366713" cy="855663"/>
            </a:xfrm>
            <a:custGeom>
              <a:avLst/>
              <a:gdLst>
                <a:gd name="T0" fmla="*/ 1 w 43"/>
                <a:gd name="T1" fmla="*/ 7 h 101"/>
                <a:gd name="T2" fmla="*/ 32 w 43"/>
                <a:gd name="T3" fmla="*/ 96 h 101"/>
                <a:gd name="T4" fmla="*/ 41 w 43"/>
                <a:gd name="T5" fmla="*/ 94 h 101"/>
                <a:gd name="T6" fmla="*/ 10 w 43"/>
                <a:gd name="T7" fmla="*/ 5 h 101"/>
                <a:gd name="T8" fmla="*/ 1 w 43"/>
                <a:gd name="T9" fmla="*/ 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01">
                  <a:moveTo>
                    <a:pt x="1" y="7"/>
                  </a:moveTo>
                  <a:cubicBezTo>
                    <a:pt x="12" y="37"/>
                    <a:pt x="22" y="66"/>
                    <a:pt x="32" y="96"/>
                  </a:cubicBezTo>
                  <a:cubicBezTo>
                    <a:pt x="34" y="101"/>
                    <a:pt x="43" y="99"/>
                    <a:pt x="41" y="94"/>
                  </a:cubicBezTo>
                  <a:cubicBezTo>
                    <a:pt x="31" y="64"/>
                    <a:pt x="21" y="35"/>
                    <a:pt x="10" y="5"/>
                  </a:cubicBezTo>
                  <a:cubicBezTo>
                    <a:pt x="9" y="0"/>
                    <a:pt x="0" y="2"/>
                    <a:pt x="1" y="7"/>
                  </a:cubicBezTo>
                  <a:close/>
                </a:path>
              </a:pathLst>
            </a:custGeom>
            <a:solidFill>
              <a:srgbClr val="ED3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9" name="iṩḷîḍé"/>
            <p:cNvSpPr/>
            <p:nvPr/>
          </p:nvSpPr>
          <p:spPr bwMode="auto">
            <a:xfrm>
              <a:off x="7011988" y="4127501"/>
              <a:ext cx="93663" cy="822325"/>
            </a:xfrm>
            <a:custGeom>
              <a:avLst/>
              <a:gdLst>
                <a:gd name="T0" fmla="*/ 9 w 11"/>
                <a:gd name="T1" fmla="*/ 6 h 97"/>
                <a:gd name="T2" fmla="*/ 11 w 11"/>
                <a:gd name="T3" fmla="*/ 91 h 97"/>
                <a:gd name="T4" fmla="*/ 2 w 11"/>
                <a:gd name="T5" fmla="*/ 90 h 97"/>
                <a:gd name="T6" fmla="*/ 0 w 11"/>
                <a:gd name="T7" fmla="*/ 6 h 97"/>
                <a:gd name="T8" fmla="*/ 9 w 11"/>
                <a:gd name="T9" fmla="*/ 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7">
                  <a:moveTo>
                    <a:pt x="9" y="6"/>
                  </a:moveTo>
                  <a:cubicBezTo>
                    <a:pt x="10" y="34"/>
                    <a:pt x="10" y="62"/>
                    <a:pt x="11" y="91"/>
                  </a:cubicBezTo>
                  <a:cubicBezTo>
                    <a:pt x="11" y="97"/>
                    <a:pt x="2" y="96"/>
                    <a:pt x="2" y="90"/>
                  </a:cubicBezTo>
                  <a:cubicBezTo>
                    <a:pt x="1" y="62"/>
                    <a:pt x="1" y="34"/>
                    <a:pt x="0" y="6"/>
                  </a:cubicBezTo>
                  <a:cubicBezTo>
                    <a:pt x="0" y="0"/>
                    <a:pt x="9" y="0"/>
                    <a:pt x="9" y="6"/>
                  </a:cubicBezTo>
                  <a:close/>
                </a:path>
              </a:pathLst>
            </a:custGeom>
            <a:solidFill>
              <a:srgbClr val="ED3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0" name="ïṩľiďe"/>
            <p:cNvSpPr/>
            <p:nvPr/>
          </p:nvSpPr>
          <p:spPr bwMode="auto">
            <a:xfrm>
              <a:off x="6645276" y="4111626"/>
              <a:ext cx="169863" cy="906463"/>
            </a:xfrm>
            <a:custGeom>
              <a:avLst/>
              <a:gdLst>
                <a:gd name="T0" fmla="*/ 10 w 20"/>
                <a:gd name="T1" fmla="*/ 6 h 107"/>
                <a:gd name="T2" fmla="*/ 19 w 20"/>
                <a:gd name="T3" fmla="*/ 99 h 107"/>
                <a:gd name="T4" fmla="*/ 10 w 20"/>
                <a:gd name="T5" fmla="*/ 101 h 107"/>
                <a:gd name="T6" fmla="*/ 1 w 20"/>
                <a:gd name="T7" fmla="*/ 8 h 107"/>
                <a:gd name="T8" fmla="*/ 10 w 20"/>
                <a:gd name="T9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7">
                  <a:moveTo>
                    <a:pt x="10" y="6"/>
                  </a:moveTo>
                  <a:cubicBezTo>
                    <a:pt x="13" y="37"/>
                    <a:pt x="16" y="68"/>
                    <a:pt x="19" y="99"/>
                  </a:cubicBezTo>
                  <a:cubicBezTo>
                    <a:pt x="20" y="105"/>
                    <a:pt x="11" y="107"/>
                    <a:pt x="10" y="101"/>
                  </a:cubicBezTo>
                  <a:cubicBezTo>
                    <a:pt x="7" y="70"/>
                    <a:pt x="4" y="39"/>
                    <a:pt x="1" y="8"/>
                  </a:cubicBezTo>
                  <a:cubicBezTo>
                    <a:pt x="0" y="2"/>
                    <a:pt x="9" y="0"/>
                    <a:pt x="10" y="6"/>
                  </a:cubicBezTo>
                  <a:close/>
                </a:path>
              </a:pathLst>
            </a:custGeom>
            <a:solidFill>
              <a:srgbClr val="ED3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1" name="îsľiḑè"/>
            <p:cNvSpPr/>
            <p:nvPr/>
          </p:nvSpPr>
          <p:spPr bwMode="auto">
            <a:xfrm>
              <a:off x="4516438" y="1085851"/>
              <a:ext cx="3176588" cy="3160713"/>
            </a:xfrm>
            <a:custGeom>
              <a:avLst/>
              <a:gdLst>
                <a:gd name="T0" fmla="*/ 352 w 373"/>
                <a:gd name="T1" fmla="*/ 150 h 373"/>
                <a:gd name="T2" fmla="*/ 223 w 373"/>
                <a:gd name="T3" fmla="*/ 353 h 373"/>
                <a:gd name="T4" fmla="*/ 20 w 373"/>
                <a:gd name="T5" fmla="*/ 223 h 373"/>
                <a:gd name="T6" fmla="*/ 150 w 373"/>
                <a:gd name="T7" fmla="*/ 21 h 373"/>
                <a:gd name="T8" fmla="*/ 352 w 373"/>
                <a:gd name="T9" fmla="*/ 15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373">
                  <a:moveTo>
                    <a:pt x="352" y="150"/>
                  </a:moveTo>
                  <a:cubicBezTo>
                    <a:pt x="373" y="242"/>
                    <a:pt x="315" y="333"/>
                    <a:pt x="223" y="353"/>
                  </a:cubicBezTo>
                  <a:cubicBezTo>
                    <a:pt x="131" y="373"/>
                    <a:pt x="40" y="315"/>
                    <a:pt x="20" y="223"/>
                  </a:cubicBezTo>
                  <a:cubicBezTo>
                    <a:pt x="0" y="132"/>
                    <a:pt x="58" y="41"/>
                    <a:pt x="150" y="21"/>
                  </a:cubicBezTo>
                  <a:cubicBezTo>
                    <a:pt x="241" y="0"/>
                    <a:pt x="332" y="58"/>
                    <a:pt x="352" y="150"/>
                  </a:cubicBezTo>
                  <a:close/>
                </a:path>
              </a:pathLst>
            </a:custGeom>
            <a:solidFill>
              <a:srgbClr val="ED3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2" name="iSļíḋé"/>
            <p:cNvSpPr/>
            <p:nvPr/>
          </p:nvSpPr>
          <p:spPr bwMode="auto">
            <a:xfrm>
              <a:off x="4448176" y="1263651"/>
              <a:ext cx="1346200" cy="2406650"/>
            </a:xfrm>
            <a:custGeom>
              <a:avLst/>
              <a:gdLst>
                <a:gd name="T0" fmla="*/ 158 w 158"/>
                <a:gd name="T1" fmla="*/ 0 h 284"/>
                <a:gd name="T2" fmla="*/ 28 w 158"/>
                <a:gd name="T3" fmla="*/ 202 h 284"/>
                <a:gd name="T4" fmla="*/ 72 w 158"/>
                <a:gd name="T5" fmla="*/ 284 h 284"/>
                <a:gd name="T6" fmla="*/ 101 w 158"/>
                <a:gd name="T7" fmla="*/ 264 h 284"/>
                <a:gd name="T8" fmla="*/ 158 w 158"/>
                <a:gd name="T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284">
                  <a:moveTo>
                    <a:pt x="158" y="0"/>
                  </a:moveTo>
                  <a:cubicBezTo>
                    <a:pt x="66" y="20"/>
                    <a:pt x="8" y="111"/>
                    <a:pt x="28" y="202"/>
                  </a:cubicBezTo>
                  <a:cubicBezTo>
                    <a:pt x="35" y="234"/>
                    <a:pt x="51" y="262"/>
                    <a:pt x="72" y="284"/>
                  </a:cubicBezTo>
                  <a:cubicBezTo>
                    <a:pt x="101" y="264"/>
                    <a:pt x="101" y="264"/>
                    <a:pt x="101" y="264"/>
                  </a:cubicBezTo>
                  <a:cubicBezTo>
                    <a:pt x="101" y="264"/>
                    <a:pt x="0" y="88"/>
                    <a:pt x="158" y="0"/>
                  </a:cubicBezTo>
                  <a:close/>
                </a:path>
              </a:pathLst>
            </a:custGeom>
            <a:solidFill>
              <a:srgbClr val="F46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3" name="íşlíḓé"/>
            <p:cNvSpPr/>
            <p:nvPr/>
          </p:nvSpPr>
          <p:spPr bwMode="auto">
            <a:xfrm>
              <a:off x="5035551" y="1263651"/>
              <a:ext cx="928688" cy="2178050"/>
            </a:xfrm>
            <a:custGeom>
              <a:avLst/>
              <a:gdLst>
                <a:gd name="T0" fmla="*/ 68 w 109"/>
                <a:gd name="T1" fmla="*/ 257 h 257"/>
                <a:gd name="T2" fmla="*/ 89 w 109"/>
                <a:gd name="T3" fmla="*/ 0 h 257"/>
                <a:gd name="T4" fmla="*/ 109 w 109"/>
                <a:gd name="T5" fmla="*/ 248 h 257"/>
                <a:gd name="T6" fmla="*/ 68 w 109"/>
                <a:gd name="T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257">
                  <a:moveTo>
                    <a:pt x="68" y="257"/>
                  </a:moveTo>
                  <a:cubicBezTo>
                    <a:pt x="68" y="257"/>
                    <a:pt x="0" y="132"/>
                    <a:pt x="89" y="0"/>
                  </a:cubicBezTo>
                  <a:cubicBezTo>
                    <a:pt x="89" y="0"/>
                    <a:pt x="63" y="79"/>
                    <a:pt x="109" y="248"/>
                  </a:cubicBezTo>
                  <a:lnTo>
                    <a:pt x="68" y="257"/>
                  </a:lnTo>
                  <a:close/>
                </a:path>
              </a:pathLst>
            </a:custGeom>
            <a:solidFill>
              <a:srgbClr val="F46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4" name="îṥľîḋé"/>
            <p:cNvSpPr/>
            <p:nvPr/>
          </p:nvSpPr>
          <p:spPr bwMode="auto">
            <a:xfrm>
              <a:off x="5794376" y="1085851"/>
              <a:ext cx="1779588" cy="2051050"/>
            </a:xfrm>
            <a:custGeom>
              <a:avLst/>
              <a:gdLst>
                <a:gd name="T0" fmla="*/ 0 w 209"/>
                <a:gd name="T1" fmla="*/ 21 h 242"/>
                <a:gd name="T2" fmla="*/ 202 w 209"/>
                <a:gd name="T3" fmla="*/ 150 h 242"/>
                <a:gd name="T4" fmla="*/ 197 w 209"/>
                <a:gd name="T5" fmla="*/ 242 h 242"/>
                <a:gd name="T6" fmla="*/ 162 w 209"/>
                <a:gd name="T7" fmla="*/ 237 h 242"/>
                <a:gd name="T8" fmla="*/ 0 w 209"/>
                <a:gd name="T9" fmla="*/ 2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42">
                  <a:moveTo>
                    <a:pt x="0" y="21"/>
                  </a:moveTo>
                  <a:cubicBezTo>
                    <a:pt x="91" y="0"/>
                    <a:pt x="182" y="58"/>
                    <a:pt x="202" y="150"/>
                  </a:cubicBezTo>
                  <a:cubicBezTo>
                    <a:pt x="209" y="182"/>
                    <a:pt x="207" y="214"/>
                    <a:pt x="197" y="24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62" y="237"/>
                    <a:pt x="180" y="34"/>
                    <a:pt x="0" y="21"/>
                  </a:cubicBezTo>
                  <a:close/>
                </a:path>
              </a:pathLst>
            </a:custGeom>
            <a:solidFill>
              <a:srgbClr val="F46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5" name="išlïdê"/>
            <p:cNvSpPr/>
            <p:nvPr/>
          </p:nvSpPr>
          <p:spPr bwMode="auto">
            <a:xfrm>
              <a:off x="5794376" y="1263651"/>
              <a:ext cx="1157288" cy="1974850"/>
            </a:xfrm>
            <a:custGeom>
              <a:avLst/>
              <a:gdLst>
                <a:gd name="T0" fmla="*/ 127 w 136"/>
                <a:gd name="T1" fmla="*/ 224 h 233"/>
                <a:gd name="T2" fmla="*/ 0 w 136"/>
                <a:gd name="T3" fmla="*/ 0 h 233"/>
                <a:gd name="T4" fmla="*/ 86 w 136"/>
                <a:gd name="T5" fmla="*/ 233 h 233"/>
                <a:gd name="T6" fmla="*/ 127 w 136"/>
                <a:gd name="T7" fmla="*/ 22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233">
                  <a:moveTo>
                    <a:pt x="127" y="224"/>
                  </a:moveTo>
                  <a:cubicBezTo>
                    <a:pt x="127" y="224"/>
                    <a:pt x="136" y="82"/>
                    <a:pt x="0" y="0"/>
                  </a:cubicBezTo>
                  <a:cubicBezTo>
                    <a:pt x="0" y="0"/>
                    <a:pt x="57" y="61"/>
                    <a:pt x="86" y="233"/>
                  </a:cubicBezTo>
                  <a:lnTo>
                    <a:pt x="127" y="224"/>
                  </a:lnTo>
                  <a:close/>
                </a:path>
              </a:pathLst>
            </a:custGeom>
            <a:solidFill>
              <a:srgbClr val="F46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6" name="íṡļîďé"/>
            <p:cNvSpPr/>
            <p:nvPr/>
          </p:nvSpPr>
          <p:spPr bwMode="auto">
            <a:xfrm>
              <a:off x="4976813" y="3027363"/>
              <a:ext cx="2528888" cy="1482725"/>
            </a:xfrm>
            <a:custGeom>
              <a:avLst/>
              <a:gdLst>
                <a:gd name="T0" fmla="*/ 799 w 1593"/>
                <a:gd name="T1" fmla="*/ 170 h 934"/>
                <a:gd name="T2" fmla="*/ 0 w 1593"/>
                <a:gd name="T3" fmla="*/ 346 h 934"/>
                <a:gd name="T4" fmla="*/ 563 w 1593"/>
                <a:gd name="T5" fmla="*/ 934 h 934"/>
                <a:gd name="T6" fmla="*/ 1335 w 1593"/>
                <a:gd name="T7" fmla="*/ 763 h 934"/>
                <a:gd name="T8" fmla="*/ 1593 w 1593"/>
                <a:gd name="T9" fmla="*/ 0 h 934"/>
                <a:gd name="T10" fmla="*/ 799 w 1593"/>
                <a:gd name="T11" fmla="*/ 17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3" h="934">
                  <a:moveTo>
                    <a:pt x="799" y="170"/>
                  </a:moveTo>
                  <a:lnTo>
                    <a:pt x="0" y="346"/>
                  </a:lnTo>
                  <a:lnTo>
                    <a:pt x="563" y="934"/>
                  </a:lnTo>
                  <a:lnTo>
                    <a:pt x="1335" y="763"/>
                  </a:lnTo>
                  <a:lnTo>
                    <a:pt x="1593" y="0"/>
                  </a:lnTo>
                  <a:lnTo>
                    <a:pt x="799" y="170"/>
                  </a:lnTo>
                  <a:close/>
                </a:path>
              </a:pathLst>
            </a:custGeom>
            <a:solidFill>
              <a:srgbClr val="AAD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7" name="íśḷîḋe"/>
            <p:cNvSpPr/>
            <p:nvPr/>
          </p:nvSpPr>
          <p:spPr bwMode="auto">
            <a:xfrm>
              <a:off x="5930901" y="4594226"/>
              <a:ext cx="1301750" cy="1050925"/>
            </a:xfrm>
            <a:custGeom>
              <a:avLst/>
              <a:gdLst>
                <a:gd name="T0" fmla="*/ 153 w 153"/>
                <a:gd name="T1" fmla="*/ 80 h 124"/>
                <a:gd name="T2" fmla="*/ 134 w 153"/>
                <a:gd name="T3" fmla="*/ 105 h 124"/>
                <a:gd name="T4" fmla="*/ 56 w 153"/>
                <a:gd name="T5" fmla="*/ 122 h 124"/>
                <a:gd name="T6" fmla="*/ 28 w 153"/>
                <a:gd name="T7" fmla="*/ 107 h 124"/>
                <a:gd name="T8" fmla="*/ 4 w 153"/>
                <a:gd name="T9" fmla="*/ 50 h 124"/>
                <a:gd name="T10" fmla="*/ 16 w 153"/>
                <a:gd name="T11" fmla="*/ 27 h 124"/>
                <a:gd name="T12" fmla="*/ 130 w 153"/>
                <a:gd name="T13" fmla="*/ 2 h 124"/>
                <a:gd name="T14" fmla="*/ 150 w 153"/>
                <a:gd name="T15" fmla="*/ 18 h 124"/>
                <a:gd name="T16" fmla="*/ 153 w 153"/>
                <a:gd name="T17" fmla="*/ 8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24">
                  <a:moveTo>
                    <a:pt x="153" y="80"/>
                  </a:moveTo>
                  <a:cubicBezTo>
                    <a:pt x="153" y="91"/>
                    <a:pt x="144" y="102"/>
                    <a:pt x="134" y="105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45" y="124"/>
                    <a:pt x="33" y="118"/>
                    <a:pt x="28" y="107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40"/>
                    <a:pt x="5" y="30"/>
                    <a:pt x="16" y="27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41" y="0"/>
                    <a:pt x="150" y="7"/>
                    <a:pt x="150" y="18"/>
                  </a:cubicBezTo>
                  <a:lnTo>
                    <a:pt x="153" y="80"/>
                  </a:lnTo>
                  <a:close/>
                </a:path>
              </a:pathLst>
            </a:custGeom>
            <a:solidFill>
              <a:srgbClr val="A03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sp>
        <p:nvSpPr>
          <p:cNvPr id="6" name="云形标注 5"/>
          <p:cNvSpPr/>
          <p:nvPr/>
        </p:nvSpPr>
        <p:spPr>
          <a:xfrm>
            <a:off x="4736694" y="524489"/>
            <a:ext cx="3878986" cy="2196989"/>
          </a:xfrm>
          <a:prstGeom prst="cloudCallout">
            <a:avLst>
              <a:gd name="adj1" fmla="val -51056"/>
              <a:gd name="adj2" fmla="val 71743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你想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变成什么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27" name="3191eb8b-2172-44d1-927b-bd15b6cee60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4905820" y="3727776"/>
            <a:ext cx="1182737" cy="901240"/>
            <a:chOff x="3568701" y="1512888"/>
            <a:chExt cx="5029200" cy="3832225"/>
          </a:xfrm>
        </p:grpSpPr>
        <p:sp>
          <p:nvSpPr>
            <p:cNvPr id="828" name="í$ļïḋê"/>
            <p:cNvSpPr/>
            <p:nvPr/>
          </p:nvSpPr>
          <p:spPr bwMode="auto">
            <a:xfrm>
              <a:off x="3568701" y="1847851"/>
              <a:ext cx="3937000" cy="3311525"/>
            </a:xfrm>
            <a:custGeom>
              <a:avLst/>
              <a:gdLst>
                <a:gd name="T0" fmla="*/ 436 w 447"/>
                <a:gd name="T1" fmla="*/ 317 h 376"/>
                <a:gd name="T2" fmla="*/ 61 w 447"/>
                <a:gd name="T3" fmla="*/ 375 h 376"/>
                <a:gd name="T4" fmla="*/ 47 w 447"/>
                <a:gd name="T5" fmla="*/ 365 h 376"/>
                <a:gd name="T6" fmla="*/ 2 w 447"/>
                <a:gd name="T7" fmla="*/ 74 h 376"/>
                <a:gd name="T8" fmla="*/ 12 w 447"/>
                <a:gd name="T9" fmla="*/ 60 h 376"/>
                <a:gd name="T10" fmla="*/ 386 w 447"/>
                <a:gd name="T11" fmla="*/ 1 h 376"/>
                <a:gd name="T12" fmla="*/ 401 w 447"/>
                <a:gd name="T13" fmla="*/ 11 h 376"/>
                <a:gd name="T14" fmla="*/ 446 w 447"/>
                <a:gd name="T15" fmla="*/ 302 h 376"/>
                <a:gd name="T16" fmla="*/ 436 w 447"/>
                <a:gd name="T17" fmla="*/ 31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7" h="376">
                  <a:moveTo>
                    <a:pt x="436" y="317"/>
                  </a:moveTo>
                  <a:cubicBezTo>
                    <a:pt x="61" y="375"/>
                    <a:pt x="61" y="375"/>
                    <a:pt x="61" y="375"/>
                  </a:cubicBezTo>
                  <a:cubicBezTo>
                    <a:pt x="55" y="376"/>
                    <a:pt x="48" y="372"/>
                    <a:pt x="47" y="365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0" y="67"/>
                    <a:pt x="5" y="61"/>
                    <a:pt x="12" y="60"/>
                  </a:cubicBezTo>
                  <a:cubicBezTo>
                    <a:pt x="386" y="1"/>
                    <a:pt x="386" y="1"/>
                    <a:pt x="386" y="1"/>
                  </a:cubicBezTo>
                  <a:cubicBezTo>
                    <a:pt x="393" y="0"/>
                    <a:pt x="400" y="5"/>
                    <a:pt x="401" y="11"/>
                  </a:cubicBezTo>
                  <a:cubicBezTo>
                    <a:pt x="446" y="302"/>
                    <a:pt x="446" y="302"/>
                    <a:pt x="446" y="302"/>
                  </a:cubicBezTo>
                  <a:cubicBezTo>
                    <a:pt x="447" y="309"/>
                    <a:pt x="443" y="316"/>
                    <a:pt x="436" y="317"/>
                  </a:cubicBezTo>
                  <a:close/>
                </a:path>
              </a:pathLst>
            </a:custGeom>
            <a:gradFill>
              <a:gsLst>
                <a:gs pos="0">
                  <a:srgbClr val="4DB1FF"/>
                </a:gs>
                <a:gs pos="100000">
                  <a:srgbClr val="3EA2FF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29" name="îš1idè"/>
            <p:cNvSpPr/>
            <p:nvPr/>
          </p:nvSpPr>
          <p:spPr bwMode="auto">
            <a:xfrm>
              <a:off x="3727451" y="1997076"/>
              <a:ext cx="3627438" cy="3013075"/>
            </a:xfrm>
            <a:custGeom>
              <a:avLst/>
              <a:gdLst>
                <a:gd name="T0" fmla="*/ 2036 w 2285"/>
                <a:gd name="T1" fmla="*/ 0 h 1898"/>
                <a:gd name="T2" fmla="*/ 2285 w 2285"/>
                <a:gd name="T3" fmla="*/ 1582 h 1898"/>
                <a:gd name="T4" fmla="*/ 244 w 2285"/>
                <a:gd name="T5" fmla="*/ 1898 h 1898"/>
                <a:gd name="T6" fmla="*/ 0 w 2285"/>
                <a:gd name="T7" fmla="*/ 322 h 1898"/>
                <a:gd name="T8" fmla="*/ 2036 w 2285"/>
                <a:gd name="T9" fmla="*/ 0 h 1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5" h="1898">
                  <a:moveTo>
                    <a:pt x="2036" y="0"/>
                  </a:moveTo>
                  <a:lnTo>
                    <a:pt x="2285" y="1582"/>
                  </a:lnTo>
                  <a:lnTo>
                    <a:pt x="244" y="1898"/>
                  </a:lnTo>
                  <a:lnTo>
                    <a:pt x="0" y="322"/>
                  </a:lnTo>
                  <a:lnTo>
                    <a:pt x="2036" y="0"/>
                  </a:lnTo>
                  <a:close/>
                </a:path>
              </a:pathLst>
            </a:custGeom>
            <a:gradFill>
              <a:gsLst>
                <a:gs pos="0">
                  <a:srgbClr val="DDF3FF"/>
                </a:gs>
                <a:gs pos="100000">
                  <a:srgbClr val="CFEEFF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30" name="îṡ1îḓè"/>
            <p:cNvSpPr/>
            <p:nvPr/>
          </p:nvSpPr>
          <p:spPr bwMode="auto">
            <a:xfrm>
              <a:off x="5857876" y="2066926"/>
              <a:ext cx="677863" cy="1550988"/>
            </a:xfrm>
            <a:custGeom>
              <a:avLst/>
              <a:gdLst>
                <a:gd name="T0" fmla="*/ 427 w 427"/>
                <a:gd name="T1" fmla="*/ 0 h 977"/>
                <a:gd name="T2" fmla="*/ 161 w 427"/>
                <a:gd name="T3" fmla="*/ 977 h 977"/>
                <a:gd name="T4" fmla="*/ 67 w 427"/>
                <a:gd name="T5" fmla="*/ 949 h 977"/>
                <a:gd name="T6" fmla="*/ 200 w 427"/>
                <a:gd name="T7" fmla="*/ 400 h 977"/>
                <a:gd name="T8" fmla="*/ 0 w 427"/>
                <a:gd name="T9" fmla="*/ 67 h 977"/>
                <a:gd name="T10" fmla="*/ 83 w 427"/>
                <a:gd name="T11" fmla="*/ 56 h 977"/>
                <a:gd name="T12" fmla="*/ 233 w 427"/>
                <a:gd name="T13" fmla="*/ 283 h 977"/>
                <a:gd name="T14" fmla="*/ 305 w 427"/>
                <a:gd name="T15" fmla="*/ 17 h 977"/>
                <a:gd name="T16" fmla="*/ 427 w 427"/>
                <a:gd name="T17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7" h="977">
                  <a:moveTo>
                    <a:pt x="427" y="0"/>
                  </a:moveTo>
                  <a:lnTo>
                    <a:pt x="161" y="977"/>
                  </a:lnTo>
                  <a:lnTo>
                    <a:pt x="67" y="949"/>
                  </a:lnTo>
                  <a:lnTo>
                    <a:pt x="200" y="400"/>
                  </a:lnTo>
                  <a:lnTo>
                    <a:pt x="0" y="67"/>
                  </a:lnTo>
                  <a:lnTo>
                    <a:pt x="83" y="56"/>
                  </a:lnTo>
                  <a:lnTo>
                    <a:pt x="233" y="283"/>
                  </a:lnTo>
                  <a:lnTo>
                    <a:pt x="305" y="17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31" name="íSḻîḍê"/>
            <p:cNvSpPr/>
            <p:nvPr/>
          </p:nvSpPr>
          <p:spPr bwMode="auto">
            <a:xfrm>
              <a:off x="3903663" y="3089276"/>
              <a:ext cx="3267075" cy="863600"/>
            </a:xfrm>
            <a:custGeom>
              <a:avLst/>
              <a:gdLst>
                <a:gd name="T0" fmla="*/ 367 w 371"/>
                <a:gd name="T1" fmla="*/ 0 h 98"/>
                <a:gd name="T2" fmla="*/ 371 w 371"/>
                <a:gd name="T3" fmla="*/ 30 h 98"/>
                <a:gd name="T4" fmla="*/ 319 w 371"/>
                <a:gd name="T5" fmla="*/ 60 h 98"/>
                <a:gd name="T6" fmla="*/ 291 w 371"/>
                <a:gd name="T7" fmla="*/ 71 h 98"/>
                <a:gd name="T8" fmla="*/ 128 w 371"/>
                <a:gd name="T9" fmla="*/ 96 h 98"/>
                <a:gd name="T10" fmla="*/ 96 w 371"/>
                <a:gd name="T11" fmla="*/ 93 h 98"/>
                <a:gd name="T12" fmla="*/ 79 w 371"/>
                <a:gd name="T13" fmla="*/ 88 h 98"/>
                <a:gd name="T14" fmla="*/ 46 w 371"/>
                <a:gd name="T15" fmla="*/ 85 h 98"/>
                <a:gd name="T16" fmla="*/ 5 w 371"/>
                <a:gd name="T17" fmla="*/ 91 h 98"/>
                <a:gd name="T18" fmla="*/ 0 w 371"/>
                <a:gd name="T19" fmla="*/ 63 h 98"/>
                <a:gd name="T20" fmla="*/ 51 w 371"/>
                <a:gd name="T21" fmla="*/ 55 h 98"/>
                <a:gd name="T22" fmla="*/ 85 w 371"/>
                <a:gd name="T23" fmla="*/ 58 h 98"/>
                <a:gd name="T24" fmla="*/ 108 w 371"/>
                <a:gd name="T25" fmla="*/ 67 h 98"/>
                <a:gd name="T26" fmla="*/ 142 w 371"/>
                <a:gd name="T27" fmla="*/ 70 h 98"/>
                <a:gd name="T28" fmla="*/ 272 w 371"/>
                <a:gd name="T29" fmla="*/ 49 h 98"/>
                <a:gd name="T30" fmla="*/ 301 w 371"/>
                <a:gd name="T31" fmla="*/ 39 h 98"/>
                <a:gd name="T32" fmla="*/ 367 w 371"/>
                <a:gd name="T3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1" h="98">
                  <a:moveTo>
                    <a:pt x="367" y="0"/>
                  </a:moveTo>
                  <a:cubicBezTo>
                    <a:pt x="371" y="30"/>
                    <a:pt x="371" y="30"/>
                    <a:pt x="371" y="30"/>
                  </a:cubicBezTo>
                  <a:cubicBezTo>
                    <a:pt x="319" y="60"/>
                    <a:pt x="319" y="60"/>
                    <a:pt x="319" y="60"/>
                  </a:cubicBezTo>
                  <a:cubicBezTo>
                    <a:pt x="311" y="65"/>
                    <a:pt x="301" y="69"/>
                    <a:pt x="291" y="71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17" y="98"/>
                    <a:pt x="106" y="97"/>
                    <a:pt x="96" y="93"/>
                  </a:cubicBezTo>
                  <a:cubicBezTo>
                    <a:pt x="79" y="88"/>
                    <a:pt x="79" y="88"/>
                    <a:pt x="79" y="88"/>
                  </a:cubicBezTo>
                  <a:cubicBezTo>
                    <a:pt x="68" y="84"/>
                    <a:pt x="57" y="83"/>
                    <a:pt x="46" y="85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63" y="53"/>
                    <a:pt x="75" y="54"/>
                    <a:pt x="85" y="58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19" y="71"/>
                    <a:pt x="130" y="72"/>
                    <a:pt x="142" y="70"/>
                  </a:cubicBezTo>
                  <a:cubicBezTo>
                    <a:pt x="272" y="49"/>
                    <a:pt x="272" y="49"/>
                    <a:pt x="272" y="49"/>
                  </a:cubicBezTo>
                  <a:cubicBezTo>
                    <a:pt x="282" y="48"/>
                    <a:pt x="292" y="44"/>
                    <a:pt x="301" y="39"/>
                  </a:cubicBezTo>
                  <a:lnTo>
                    <a:pt x="3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32" name="îṥľîḓê"/>
            <p:cNvSpPr/>
            <p:nvPr/>
          </p:nvSpPr>
          <p:spPr bwMode="auto">
            <a:xfrm>
              <a:off x="4906963" y="3856038"/>
              <a:ext cx="307975" cy="1030288"/>
            </a:xfrm>
            <a:custGeom>
              <a:avLst/>
              <a:gdLst>
                <a:gd name="T0" fmla="*/ 0 w 194"/>
                <a:gd name="T1" fmla="*/ 649 h 649"/>
                <a:gd name="T2" fmla="*/ 128 w 194"/>
                <a:gd name="T3" fmla="*/ 6 h 649"/>
                <a:gd name="T4" fmla="*/ 194 w 194"/>
                <a:gd name="T5" fmla="*/ 0 h 649"/>
                <a:gd name="T6" fmla="*/ 61 w 194"/>
                <a:gd name="T7" fmla="*/ 638 h 649"/>
                <a:gd name="T8" fmla="*/ 0 w 194"/>
                <a:gd name="T9" fmla="*/ 649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649">
                  <a:moveTo>
                    <a:pt x="0" y="649"/>
                  </a:moveTo>
                  <a:lnTo>
                    <a:pt x="128" y="6"/>
                  </a:lnTo>
                  <a:lnTo>
                    <a:pt x="194" y="0"/>
                  </a:lnTo>
                  <a:lnTo>
                    <a:pt x="61" y="638"/>
                  </a:lnTo>
                  <a:lnTo>
                    <a:pt x="0" y="6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33" name="íṩľîḋe"/>
            <p:cNvSpPr/>
            <p:nvPr/>
          </p:nvSpPr>
          <p:spPr bwMode="auto">
            <a:xfrm>
              <a:off x="4475163" y="2332038"/>
              <a:ext cx="361950" cy="1312863"/>
            </a:xfrm>
            <a:custGeom>
              <a:avLst/>
              <a:gdLst>
                <a:gd name="T0" fmla="*/ 0 w 228"/>
                <a:gd name="T1" fmla="*/ 827 h 827"/>
                <a:gd name="T2" fmla="*/ 161 w 228"/>
                <a:gd name="T3" fmla="*/ 11 h 827"/>
                <a:gd name="T4" fmla="*/ 228 w 228"/>
                <a:gd name="T5" fmla="*/ 0 h 827"/>
                <a:gd name="T6" fmla="*/ 61 w 228"/>
                <a:gd name="T7" fmla="*/ 816 h 827"/>
                <a:gd name="T8" fmla="*/ 0 w 228"/>
                <a:gd name="T9" fmla="*/ 827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827">
                  <a:moveTo>
                    <a:pt x="0" y="827"/>
                  </a:moveTo>
                  <a:lnTo>
                    <a:pt x="161" y="11"/>
                  </a:lnTo>
                  <a:lnTo>
                    <a:pt x="228" y="0"/>
                  </a:lnTo>
                  <a:lnTo>
                    <a:pt x="61" y="816"/>
                  </a:lnTo>
                  <a:lnTo>
                    <a:pt x="0" y="8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34" name="îṡlîḑê"/>
            <p:cNvSpPr/>
            <p:nvPr/>
          </p:nvSpPr>
          <p:spPr bwMode="auto">
            <a:xfrm>
              <a:off x="6597651" y="3494088"/>
              <a:ext cx="677863" cy="503238"/>
            </a:xfrm>
            <a:custGeom>
              <a:avLst/>
              <a:gdLst>
                <a:gd name="T0" fmla="*/ 416 w 427"/>
                <a:gd name="T1" fmla="*/ 239 h 317"/>
                <a:gd name="T2" fmla="*/ 427 w 427"/>
                <a:gd name="T3" fmla="*/ 317 h 317"/>
                <a:gd name="T4" fmla="*/ 0 w 427"/>
                <a:gd name="T5" fmla="*/ 61 h 317"/>
                <a:gd name="T6" fmla="*/ 11 w 427"/>
                <a:gd name="T7" fmla="*/ 0 h 317"/>
                <a:gd name="T8" fmla="*/ 416 w 427"/>
                <a:gd name="T9" fmla="*/ 23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17">
                  <a:moveTo>
                    <a:pt x="416" y="239"/>
                  </a:moveTo>
                  <a:lnTo>
                    <a:pt x="427" y="317"/>
                  </a:lnTo>
                  <a:lnTo>
                    <a:pt x="0" y="61"/>
                  </a:lnTo>
                  <a:lnTo>
                    <a:pt x="11" y="0"/>
                  </a:lnTo>
                  <a:lnTo>
                    <a:pt x="416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35" name="ïslîďê"/>
            <p:cNvSpPr/>
            <p:nvPr/>
          </p:nvSpPr>
          <p:spPr bwMode="auto">
            <a:xfrm>
              <a:off x="3981451" y="3257551"/>
              <a:ext cx="3127375" cy="598488"/>
            </a:xfrm>
            <a:custGeom>
              <a:avLst/>
              <a:gdLst>
                <a:gd name="T0" fmla="*/ 0 w 1970"/>
                <a:gd name="T1" fmla="*/ 333 h 377"/>
                <a:gd name="T2" fmla="*/ 317 w 1970"/>
                <a:gd name="T3" fmla="*/ 277 h 377"/>
                <a:gd name="T4" fmla="*/ 594 w 1970"/>
                <a:gd name="T5" fmla="*/ 377 h 377"/>
                <a:gd name="T6" fmla="*/ 1593 w 1970"/>
                <a:gd name="T7" fmla="*/ 222 h 377"/>
                <a:gd name="T8" fmla="*/ 1970 w 1970"/>
                <a:gd name="T9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0" h="377">
                  <a:moveTo>
                    <a:pt x="0" y="333"/>
                  </a:moveTo>
                  <a:lnTo>
                    <a:pt x="317" y="277"/>
                  </a:lnTo>
                  <a:lnTo>
                    <a:pt x="594" y="377"/>
                  </a:lnTo>
                  <a:lnTo>
                    <a:pt x="1593" y="222"/>
                  </a:lnTo>
                  <a:lnTo>
                    <a:pt x="1970" y="0"/>
                  </a:lnTo>
                </a:path>
              </a:pathLst>
            </a:custGeom>
            <a:noFill/>
            <a:ln w="34925" cap="rnd">
              <a:solidFill>
                <a:srgbClr val="FF9843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36" name="iSļïḋê"/>
            <p:cNvSpPr/>
            <p:nvPr/>
          </p:nvSpPr>
          <p:spPr bwMode="auto">
            <a:xfrm>
              <a:off x="4819651" y="2200276"/>
              <a:ext cx="1090613" cy="1285875"/>
            </a:xfrm>
            <a:custGeom>
              <a:avLst/>
              <a:gdLst>
                <a:gd name="T0" fmla="*/ 687 w 687"/>
                <a:gd name="T1" fmla="*/ 327 h 810"/>
                <a:gd name="T2" fmla="*/ 577 w 687"/>
                <a:gd name="T3" fmla="*/ 738 h 810"/>
                <a:gd name="T4" fmla="*/ 122 w 687"/>
                <a:gd name="T5" fmla="*/ 810 h 810"/>
                <a:gd name="T6" fmla="*/ 0 w 687"/>
                <a:gd name="T7" fmla="*/ 738 h 810"/>
                <a:gd name="T8" fmla="*/ 138 w 687"/>
                <a:gd name="T9" fmla="*/ 66 h 810"/>
                <a:gd name="T10" fmla="*/ 532 w 687"/>
                <a:gd name="T11" fmla="*/ 0 h 810"/>
                <a:gd name="T12" fmla="*/ 687 w 687"/>
                <a:gd name="T13" fmla="*/ 327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7" h="810">
                  <a:moveTo>
                    <a:pt x="687" y="327"/>
                  </a:moveTo>
                  <a:lnTo>
                    <a:pt x="577" y="738"/>
                  </a:lnTo>
                  <a:lnTo>
                    <a:pt x="122" y="810"/>
                  </a:lnTo>
                  <a:lnTo>
                    <a:pt x="0" y="738"/>
                  </a:lnTo>
                  <a:lnTo>
                    <a:pt x="138" y="66"/>
                  </a:lnTo>
                  <a:lnTo>
                    <a:pt x="532" y="0"/>
                  </a:lnTo>
                  <a:lnTo>
                    <a:pt x="687" y="327"/>
                  </a:lnTo>
                  <a:close/>
                </a:path>
              </a:pathLst>
            </a:custGeom>
            <a:solidFill>
              <a:srgbClr val="C1E9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37" name="îŝḷïḋé"/>
            <p:cNvSpPr/>
            <p:nvPr/>
          </p:nvSpPr>
          <p:spPr bwMode="auto">
            <a:xfrm>
              <a:off x="5286376" y="3997326"/>
              <a:ext cx="730250" cy="827088"/>
            </a:xfrm>
            <a:custGeom>
              <a:avLst/>
              <a:gdLst>
                <a:gd name="T0" fmla="*/ 62 w 83"/>
                <a:gd name="T1" fmla="*/ 0 h 94"/>
                <a:gd name="T2" fmla="*/ 83 w 83"/>
                <a:gd name="T3" fmla="*/ 81 h 94"/>
                <a:gd name="T4" fmla="*/ 0 w 83"/>
                <a:gd name="T5" fmla="*/ 94 h 94"/>
                <a:gd name="T6" fmla="*/ 16 w 83"/>
                <a:gd name="T7" fmla="*/ 7 h 94"/>
                <a:gd name="T8" fmla="*/ 62 w 83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94">
                  <a:moveTo>
                    <a:pt x="62" y="0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5" y="62"/>
                    <a:pt x="16" y="7"/>
                    <a:pt x="16" y="7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C1E9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38" name="íṧ1íḓé"/>
            <p:cNvSpPr/>
            <p:nvPr/>
          </p:nvSpPr>
          <p:spPr bwMode="auto">
            <a:xfrm>
              <a:off x="5999163" y="3838576"/>
              <a:ext cx="1347788" cy="846138"/>
            </a:xfrm>
            <a:custGeom>
              <a:avLst/>
              <a:gdLst>
                <a:gd name="T0" fmla="*/ 849 w 849"/>
                <a:gd name="T1" fmla="*/ 422 h 533"/>
                <a:gd name="T2" fmla="*/ 732 w 849"/>
                <a:gd name="T3" fmla="*/ 438 h 533"/>
                <a:gd name="T4" fmla="*/ 211 w 849"/>
                <a:gd name="T5" fmla="*/ 522 h 533"/>
                <a:gd name="T6" fmla="*/ 128 w 849"/>
                <a:gd name="T7" fmla="*/ 533 h 533"/>
                <a:gd name="T8" fmla="*/ 0 w 849"/>
                <a:gd name="T9" fmla="*/ 78 h 533"/>
                <a:gd name="T10" fmla="*/ 344 w 849"/>
                <a:gd name="T11" fmla="*/ 0 h 533"/>
                <a:gd name="T12" fmla="*/ 849 w 849"/>
                <a:gd name="T13" fmla="*/ 422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9" h="533">
                  <a:moveTo>
                    <a:pt x="849" y="422"/>
                  </a:moveTo>
                  <a:lnTo>
                    <a:pt x="732" y="438"/>
                  </a:lnTo>
                  <a:lnTo>
                    <a:pt x="211" y="522"/>
                  </a:lnTo>
                  <a:lnTo>
                    <a:pt x="128" y="533"/>
                  </a:lnTo>
                  <a:lnTo>
                    <a:pt x="0" y="78"/>
                  </a:lnTo>
                  <a:lnTo>
                    <a:pt x="344" y="0"/>
                  </a:lnTo>
                  <a:lnTo>
                    <a:pt x="849" y="422"/>
                  </a:lnTo>
                  <a:close/>
                </a:path>
              </a:pathLst>
            </a:custGeom>
            <a:solidFill>
              <a:srgbClr val="C1E9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39" name="iş1ïďè"/>
            <p:cNvSpPr/>
            <p:nvPr/>
          </p:nvSpPr>
          <p:spPr bwMode="auto">
            <a:xfrm>
              <a:off x="3973513" y="3309938"/>
              <a:ext cx="307975" cy="342900"/>
            </a:xfrm>
            <a:custGeom>
              <a:avLst/>
              <a:gdLst>
                <a:gd name="T0" fmla="*/ 28 w 35"/>
                <a:gd name="T1" fmla="*/ 3 h 39"/>
                <a:gd name="T2" fmla="*/ 16 w 35"/>
                <a:gd name="T3" fmla="*/ 0 h 39"/>
                <a:gd name="T4" fmla="*/ 5 w 35"/>
                <a:gd name="T5" fmla="*/ 7 h 39"/>
                <a:gd name="T6" fmla="*/ 9 w 35"/>
                <a:gd name="T7" fmla="*/ 30 h 39"/>
                <a:gd name="T8" fmla="*/ 22 w 35"/>
                <a:gd name="T9" fmla="*/ 39 h 39"/>
                <a:gd name="T10" fmla="*/ 31 w 35"/>
                <a:gd name="T11" fmla="*/ 26 h 39"/>
                <a:gd name="T12" fmla="*/ 34 w 35"/>
                <a:gd name="T13" fmla="*/ 14 h 39"/>
                <a:gd name="T14" fmla="*/ 28 w 35"/>
                <a:gd name="T15" fmla="*/ 3 h 39"/>
                <a:gd name="T16" fmla="*/ 19 w 35"/>
                <a:gd name="T17" fmla="*/ 21 h 39"/>
                <a:gd name="T18" fmla="*/ 13 w 35"/>
                <a:gd name="T19" fmla="*/ 17 h 39"/>
                <a:gd name="T20" fmla="*/ 17 w 35"/>
                <a:gd name="T21" fmla="*/ 12 h 39"/>
                <a:gd name="T22" fmla="*/ 23 w 35"/>
                <a:gd name="T23" fmla="*/ 16 h 39"/>
                <a:gd name="T24" fmla="*/ 19 w 35"/>
                <a:gd name="T25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39">
                  <a:moveTo>
                    <a:pt x="28" y="3"/>
                  </a:moveTo>
                  <a:cubicBezTo>
                    <a:pt x="24" y="1"/>
                    <a:pt x="20" y="0"/>
                    <a:pt x="16" y="0"/>
                  </a:cubicBezTo>
                  <a:cubicBezTo>
                    <a:pt x="11" y="1"/>
                    <a:pt x="8" y="3"/>
                    <a:pt x="5" y="7"/>
                  </a:cubicBezTo>
                  <a:cubicBezTo>
                    <a:pt x="0" y="14"/>
                    <a:pt x="1" y="24"/>
                    <a:pt x="9" y="30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4" y="22"/>
                    <a:pt x="35" y="18"/>
                    <a:pt x="34" y="14"/>
                  </a:cubicBezTo>
                  <a:cubicBezTo>
                    <a:pt x="34" y="10"/>
                    <a:pt x="31" y="6"/>
                    <a:pt x="28" y="3"/>
                  </a:cubicBezTo>
                  <a:close/>
                  <a:moveTo>
                    <a:pt x="19" y="21"/>
                  </a:moveTo>
                  <a:cubicBezTo>
                    <a:pt x="16" y="21"/>
                    <a:pt x="14" y="20"/>
                    <a:pt x="13" y="17"/>
                  </a:cubicBezTo>
                  <a:cubicBezTo>
                    <a:pt x="13" y="15"/>
                    <a:pt x="15" y="12"/>
                    <a:pt x="17" y="12"/>
                  </a:cubicBezTo>
                  <a:cubicBezTo>
                    <a:pt x="20" y="11"/>
                    <a:pt x="22" y="13"/>
                    <a:pt x="23" y="16"/>
                  </a:cubicBezTo>
                  <a:cubicBezTo>
                    <a:pt x="23" y="18"/>
                    <a:pt x="21" y="21"/>
                    <a:pt x="19" y="21"/>
                  </a:cubicBezTo>
                  <a:close/>
                </a:path>
              </a:pathLst>
            </a:custGeom>
            <a:gradFill>
              <a:gsLst>
                <a:gs pos="0">
                  <a:srgbClr val="4DB1FF"/>
                </a:gs>
                <a:gs pos="100000">
                  <a:srgbClr val="3EA2FF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40" name="išļiḑè"/>
            <p:cNvSpPr/>
            <p:nvPr/>
          </p:nvSpPr>
          <p:spPr bwMode="auto">
            <a:xfrm>
              <a:off x="6650038" y="2992438"/>
              <a:ext cx="309563" cy="344488"/>
            </a:xfrm>
            <a:custGeom>
              <a:avLst/>
              <a:gdLst>
                <a:gd name="T0" fmla="*/ 28 w 35"/>
                <a:gd name="T1" fmla="*/ 3 h 39"/>
                <a:gd name="T2" fmla="*/ 16 w 35"/>
                <a:gd name="T3" fmla="*/ 0 h 39"/>
                <a:gd name="T4" fmla="*/ 6 w 35"/>
                <a:gd name="T5" fmla="*/ 7 h 39"/>
                <a:gd name="T6" fmla="*/ 9 w 35"/>
                <a:gd name="T7" fmla="*/ 29 h 39"/>
                <a:gd name="T8" fmla="*/ 22 w 35"/>
                <a:gd name="T9" fmla="*/ 39 h 39"/>
                <a:gd name="T10" fmla="*/ 32 w 35"/>
                <a:gd name="T11" fmla="*/ 26 h 39"/>
                <a:gd name="T12" fmla="*/ 35 w 35"/>
                <a:gd name="T13" fmla="*/ 14 h 39"/>
                <a:gd name="T14" fmla="*/ 28 w 35"/>
                <a:gd name="T15" fmla="*/ 3 h 39"/>
                <a:gd name="T16" fmla="*/ 19 w 35"/>
                <a:gd name="T17" fmla="*/ 21 h 39"/>
                <a:gd name="T18" fmla="*/ 14 w 35"/>
                <a:gd name="T19" fmla="*/ 17 h 39"/>
                <a:gd name="T20" fmla="*/ 18 w 35"/>
                <a:gd name="T21" fmla="*/ 12 h 39"/>
                <a:gd name="T22" fmla="*/ 23 w 35"/>
                <a:gd name="T23" fmla="*/ 16 h 39"/>
                <a:gd name="T24" fmla="*/ 19 w 35"/>
                <a:gd name="T25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39">
                  <a:moveTo>
                    <a:pt x="28" y="3"/>
                  </a:moveTo>
                  <a:cubicBezTo>
                    <a:pt x="25" y="1"/>
                    <a:pt x="20" y="0"/>
                    <a:pt x="16" y="0"/>
                  </a:cubicBezTo>
                  <a:cubicBezTo>
                    <a:pt x="12" y="1"/>
                    <a:pt x="8" y="3"/>
                    <a:pt x="6" y="7"/>
                  </a:cubicBezTo>
                  <a:cubicBezTo>
                    <a:pt x="0" y="14"/>
                    <a:pt x="2" y="24"/>
                    <a:pt x="9" y="2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2"/>
                    <a:pt x="35" y="18"/>
                    <a:pt x="35" y="14"/>
                  </a:cubicBezTo>
                  <a:cubicBezTo>
                    <a:pt x="34" y="10"/>
                    <a:pt x="32" y="6"/>
                    <a:pt x="28" y="3"/>
                  </a:cubicBezTo>
                  <a:close/>
                  <a:moveTo>
                    <a:pt x="19" y="21"/>
                  </a:moveTo>
                  <a:cubicBezTo>
                    <a:pt x="17" y="21"/>
                    <a:pt x="14" y="20"/>
                    <a:pt x="14" y="17"/>
                  </a:cubicBezTo>
                  <a:cubicBezTo>
                    <a:pt x="14" y="15"/>
                    <a:pt x="15" y="12"/>
                    <a:pt x="18" y="12"/>
                  </a:cubicBezTo>
                  <a:cubicBezTo>
                    <a:pt x="21" y="11"/>
                    <a:pt x="23" y="13"/>
                    <a:pt x="23" y="16"/>
                  </a:cubicBezTo>
                  <a:cubicBezTo>
                    <a:pt x="24" y="18"/>
                    <a:pt x="22" y="21"/>
                    <a:pt x="19" y="21"/>
                  </a:cubicBezTo>
                  <a:close/>
                </a:path>
              </a:pathLst>
            </a:custGeom>
            <a:gradFill>
              <a:gsLst>
                <a:gs pos="0">
                  <a:srgbClr val="4DB1FF"/>
                </a:gs>
                <a:gs pos="100000">
                  <a:srgbClr val="3EA2FF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41" name="îSļîḑé"/>
            <p:cNvSpPr/>
            <p:nvPr/>
          </p:nvSpPr>
          <p:spPr bwMode="auto">
            <a:xfrm>
              <a:off x="6880226" y="3186113"/>
              <a:ext cx="1717675" cy="1973263"/>
            </a:xfrm>
            <a:custGeom>
              <a:avLst/>
              <a:gdLst>
                <a:gd name="T0" fmla="*/ 168 w 195"/>
                <a:gd name="T1" fmla="*/ 27 h 224"/>
                <a:gd name="T2" fmla="*/ 102 w 195"/>
                <a:gd name="T3" fmla="*/ 0 h 224"/>
                <a:gd name="T4" fmla="*/ 36 w 195"/>
                <a:gd name="T5" fmla="*/ 27 h 224"/>
                <a:gd name="T6" fmla="*/ 36 w 195"/>
                <a:gd name="T7" fmla="*/ 158 h 224"/>
                <a:gd name="T8" fmla="*/ 102 w 195"/>
                <a:gd name="T9" fmla="*/ 224 h 224"/>
                <a:gd name="T10" fmla="*/ 168 w 195"/>
                <a:gd name="T11" fmla="*/ 158 h 224"/>
                <a:gd name="T12" fmla="*/ 195 w 195"/>
                <a:gd name="T13" fmla="*/ 93 h 224"/>
                <a:gd name="T14" fmla="*/ 168 w 195"/>
                <a:gd name="T15" fmla="*/ 27 h 224"/>
                <a:gd name="T16" fmla="*/ 102 w 195"/>
                <a:gd name="T17" fmla="*/ 119 h 224"/>
                <a:gd name="T18" fmla="*/ 75 w 195"/>
                <a:gd name="T19" fmla="*/ 93 h 224"/>
                <a:gd name="T20" fmla="*/ 102 w 195"/>
                <a:gd name="T21" fmla="*/ 66 h 224"/>
                <a:gd name="T22" fmla="*/ 129 w 195"/>
                <a:gd name="T23" fmla="*/ 93 h 224"/>
                <a:gd name="T24" fmla="*/ 102 w 195"/>
                <a:gd name="T25" fmla="*/ 119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24">
                  <a:moveTo>
                    <a:pt x="168" y="27"/>
                  </a:moveTo>
                  <a:cubicBezTo>
                    <a:pt x="150" y="9"/>
                    <a:pt x="126" y="0"/>
                    <a:pt x="102" y="0"/>
                  </a:cubicBezTo>
                  <a:cubicBezTo>
                    <a:pt x="78" y="0"/>
                    <a:pt x="54" y="9"/>
                    <a:pt x="36" y="27"/>
                  </a:cubicBezTo>
                  <a:cubicBezTo>
                    <a:pt x="0" y="63"/>
                    <a:pt x="0" y="122"/>
                    <a:pt x="36" y="158"/>
                  </a:cubicBezTo>
                  <a:cubicBezTo>
                    <a:pt x="102" y="224"/>
                    <a:pt x="102" y="224"/>
                    <a:pt x="102" y="224"/>
                  </a:cubicBezTo>
                  <a:cubicBezTo>
                    <a:pt x="168" y="158"/>
                    <a:pt x="168" y="158"/>
                    <a:pt x="168" y="158"/>
                  </a:cubicBezTo>
                  <a:cubicBezTo>
                    <a:pt x="186" y="140"/>
                    <a:pt x="195" y="116"/>
                    <a:pt x="195" y="93"/>
                  </a:cubicBezTo>
                  <a:cubicBezTo>
                    <a:pt x="195" y="69"/>
                    <a:pt x="186" y="45"/>
                    <a:pt x="168" y="27"/>
                  </a:cubicBezTo>
                  <a:close/>
                  <a:moveTo>
                    <a:pt x="102" y="119"/>
                  </a:moveTo>
                  <a:cubicBezTo>
                    <a:pt x="87" y="119"/>
                    <a:pt x="75" y="108"/>
                    <a:pt x="75" y="93"/>
                  </a:cubicBezTo>
                  <a:cubicBezTo>
                    <a:pt x="75" y="78"/>
                    <a:pt x="87" y="66"/>
                    <a:pt x="102" y="66"/>
                  </a:cubicBezTo>
                  <a:cubicBezTo>
                    <a:pt x="117" y="66"/>
                    <a:pt x="129" y="78"/>
                    <a:pt x="129" y="93"/>
                  </a:cubicBezTo>
                  <a:cubicBezTo>
                    <a:pt x="129" y="108"/>
                    <a:pt x="117" y="119"/>
                    <a:pt x="102" y="119"/>
                  </a:cubicBezTo>
                  <a:close/>
                </a:path>
              </a:pathLst>
            </a:custGeom>
            <a:solidFill>
              <a:srgbClr val="FF98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42" name="iṩlídé"/>
            <p:cNvSpPr/>
            <p:nvPr/>
          </p:nvSpPr>
          <p:spPr bwMode="auto">
            <a:xfrm>
              <a:off x="5038726" y="1512888"/>
              <a:ext cx="114300" cy="114300"/>
            </a:xfrm>
            <a:prstGeom prst="ellipse">
              <a:avLst/>
            </a:prstGeom>
            <a:solidFill>
              <a:srgbClr val="66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43" name="íšlîdé"/>
            <p:cNvSpPr/>
            <p:nvPr/>
          </p:nvSpPr>
          <p:spPr bwMode="auto">
            <a:xfrm>
              <a:off x="5224463" y="5230813"/>
              <a:ext cx="114300" cy="114300"/>
            </a:xfrm>
            <a:prstGeom prst="ellipse">
              <a:avLst/>
            </a:prstGeom>
            <a:solidFill>
              <a:srgbClr val="66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844" name="îṣľîḑê"/>
            <p:cNvSpPr/>
            <p:nvPr/>
          </p:nvSpPr>
          <p:spPr bwMode="auto">
            <a:xfrm>
              <a:off x="7215188" y="5106988"/>
              <a:ext cx="114300" cy="114300"/>
            </a:xfrm>
            <a:prstGeom prst="ellipse">
              <a:avLst/>
            </a:prstGeom>
            <a:solidFill>
              <a:srgbClr val="66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grpSp>
        <p:nvGrpSpPr>
          <p:cNvPr id="845" name="0939d690-1011-472b-aee9-9c7d8405297a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6542755" y="3207592"/>
            <a:ext cx="893081" cy="970820"/>
            <a:chOff x="3812228" y="1122463"/>
            <a:chExt cx="4573896" cy="4972034"/>
          </a:xfrm>
        </p:grpSpPr>
        <p:sp>
          <p:nvSpPr>
            <p:cNvPr id="846" name="îś1iḓè"/>
            <p:cNvSpPr/>
            <p:nvPr/>
          </p:nvSpPr>
          <p:spPr bwMode="auto">
            <a:xfrm>
              <a:off x="4423545" y="5881320"/>
              <a:ext cx="3316779" cy="213177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7" name="íṡ1îḋe"/>
            <p:cNvSpPr/>
            <p:nvPr/>
          </p:nvSpPr>
          <p:spPr bwMode="auto">
            <a:xfrm>
              <a:off x="3812228" y="1122463"/>
              <a:ext cx="4573896" cy="4567626"/>
            </a:xfrm>
            <a:prstGeom prst="ellipse">
              <a:avLst/>
            </a:prstGeom>
            <a:solidFill>
              <a:srgbClr val="2394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8" name="iṧlídè"/>
            <p:cNvSpPr/>
            <p:nvPr/>
          </p:nvSpPr>
          <p:spPr bwMode="auto">
            <a:xfrm>
              <a:off x="6157172" y="4539561"/>
              <a:ext cx="253932" cy="454569"/>
            </a:xfrm>
            <a:custGeom>
              <a:avLst/>
              <a:gdLst>
                <a:gd name="T0" fmla="*/ 33 w 39"/>
                <a:gd name="T1" fmla="*/ 2 h 70"/>
                <a:gd name="T2" fmla="*/ 32 w 39"/>
                <a:gd name="T3" fmla="*/ 6 h 70"/>
                <a:gd name="T4" fmla="*/ 29 w 39"/>
                <a:gd name="T5" fmla="*/ 8 h 70"/>
                <a:gd name="T6" fmla="*/ 28 w 39"/>
                <a:gd name="T7" fmla="*/ 10 h 70"/>
                <a:gd name="T8" fmla="*/ 24 w 39"/>
                <a:gd name="T9" fmla="*/ 14 h 70"/>
                <a:gd name="T10" fmla="*/ 19 w 39"/>
                <a:gd name="T11" fmla="*/ 19 h 70"/>
                <a:gd name="T12" fmla="*/ 17 w 39"/>
                <a:gd name="T13" fmla="*/ 21 h 70"/>
                <a:gd name="T14" fmla="*/ 11 w 39"/>
                <a:gd name="T15" fmla="*/ 22 h 70"/>
                <a:gd name="T16" fmla="*/ 7 w 39"/>
                <a:gd name="T17" fmla="*/ 26 h 70"/>
                <a:gd name="T18" fmla="*/ 6 w 39"/>
                <a:gd name="T19" fmla="*/ 33 h 70"/>
                <a:gd name="T20" fmla="*/ 6 w 39"/>
                <a:gd name="T21" fmla="*/ 40 h 70"/>
                <a:gd name="T22" fmla="*/ 4 w 39"/>
                <a:gd name="T23" fmla="*/ 46 h 70"/>
                <a:gd name="T24" fmla="*/ 1 w 39"/>
                <a:gd name="T25" fmla="*/ 53 h 70"/>
                <a:gd name="T26" fmla="*/ 1 w 39"/>
                <a:gd name="T27" fmla="*/ 57 h 70"/>
                <a:gd name="T28" fmla="*/ 1 w 39"/>
                <a:gd name="T29" fmla="*/ 60 h 70"/>
                <a:gd name="T30" fmla="*/ 0 w 39"/>
                <a:gd name="T31" fmla="*/ 63 h 70"/>
                <a:gd name="T32" fmla="*/ 2 w 39"/>
                <a:gd name="T33" fmla="*/ 66 h 70"/>
                <a:gd name="T34" fmla="*/ 6 w 39"/>
                <a:gd name="T35" fmla="*/ 68 h 70"/>
                <a:gd name="T36" fmla="*/ 13 w 39"/>
                <a:gd name="T37" fmla="*/ 68 h 70"/>
                <a:gd name="T38" fmla="*/ 17 w 39"/>
                <a:gd name="T39" fmla="*/ 61 h 70"/>
                <a:gd name="T40" fmla="*/ 20 w 39"/>
                <a:gd name="T41" fmla="*/ 55 h 70"/>
                <a:gd name="T42" fmla="*/ 23 w 39"/>
                <a:gd name="T43" fmla="*/ 47 h 70"/>
                <a:gd name="T44" fmla="*/ 29 w 39"/>
                <a:gd name="T45" fmla="*/ 39 h 70"/>
                <a:gd name="T46" fmla="*/ 33 w 39"/>
                <a:gd name="T47" fmla="*/ 31 h 70"/>
                <a:gd name="T48" fmla="*/ 33 w 39"/>
                <a:gd name="T49" fmla="*/ 21 h 70"/>
                <a:gd name="T50" fmla="*/ 35 w 39"/>
                <a:gd name="T51" fmla="*/ 19 h 70"/>
                <a:gd name="T52" fmla="*/ 37 w 39"/>
                <a:gd name="T53" fmla="*/ 21 h 70"/>
                <a:gd name="T54" fmla="*/ 38 w 39"/>
                <a:gd name="T55" fmla="*/ 18 h 70"/>
                <a:gd name="T56" fmla="*/ 38 w 39"/>
                <a:gd name="T57" fmla="*/ 12 h 70"/>
                <a:gd name="T58" fmla="*/ 37 w 39"/>
                <a:gd name="T59" fmla="*/ 4 h 70"/>
                <a:gd name="T60" fmla="*/ 36 w 39"/>
                <a:gd name="T61" fmla="*/ 0 h 70"/>
                <a:gd name="T62" fmla="*/ 33 w 39"/>
                <a:gd name="T63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" h="70">
                  <a:moveTo>
                    <a:pt x="33" y="2"/>
                  </a:moveTo>
                  <a:cubicBezTo>
                    <a:pt x="32" y="3"/>
                    <a:pt x="33" y="4"/>
                    <a:pt x="32" y="6"/>
                  </a:cubicBezTo>
                  <a:cubicBezTo>
                    <a:pt x="31" y="7"/>
                    <a:pt x="30" y="7"/>
                    <a:pt x="29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7" y="12"/>
                    <a:pt x="26" y="13"/>
                    <a:pt x="24" y="14"/>
                  </a:cubicBezTo>
                  <a:cubicBezTo>
                    <a:pt x="23" y="16"/>
                    <a:pt x="22" y="17"/>
                    <a:pt x="19" y="19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5" y="22"/>
                    <a:pt x="13" y="21"/>
                    <a:pt x="11" y="22"/>
                  </a:cubicBezTo>
                  <a:cubicBezTo>
                    <a:pt x="9" y="23"/>
                    <a:pt x="8" y="25"/>
                    <a:pt x="7" y="26"/>
                  </a:cubicBezTo>
                  <a:cubicBezTo>
                    <a:pt x="6" y="28"/>
                    <a:pt x="6" y="29"/>
                    <a:pt x="6" y="33"/>
                  </a:cubicBezTo>
                  <a:cubicBezTo>
                    <a:pt x="6" y="36"/>
                    <a:pt x="6" y="37"/>
                    <a:pt x="6" y="40"/>
                  </a:cubicBezTo>
                  <a:cubicBezTo>
                    <a:pt x="6" y="42"/>
                    <a:pt x="5" y="44"/>
                    <a:pt x="4" y="46"/>
                  </a:cubicBezTo>
                  <a:cubicBezTo>
                    <a:pt x="3" y="50"/>
                    <a:pt x="1" y="50"/>
                    <a:pt x="1" y="53"/>
                  </a:cubicBezTo>
                  <a:cubicBezTo>
                    <a:pt x="1" y="54"/>
                    <a:pt x="1" y="54"/>
                    <a:pt x="1" y="57"/>
                  </a:cubicBezTo>
                  <a:cubicBezTo>
                    <a:pt x="1" y="58"/>
                    <a:pt x="1" y="59"/>
                    <a:pt x="1" y="60"/>
                  </a:cubicBezTo>
                  <a:cubicBezTo>
                    <a:pt x="1" y="62"/>
                    <a:pt x="0" y="62"/>
                    <a:pt x="0" y="63"/>
                  </a:cubicBezTo>
                  <a:cubicBezTo>
                    <a:pt x="1" y="64"/>
                    <a:pt x="1" y="65"/>
                    <a:pt x="2" y="66"/>
                  </a:cubicBezTo>
                  <a:cubicBezTo>
                    <a:pt x="3" y="67"/>
                    <a:pt x="5" y="68"/>
                    <a:pt x="6" y="68"/>
                  </a:cubicBezTo>
                  <a:cubicBezTo>
                    <a:pt x="7" y="69"/>
                    <a:pt x="11" y="70"/>
                    <a:pt x="13" y="68"/>
                  </a:cubicBezTo>
                  <a:cubicBezTo>
                    <a:pt x="15" y="68"/>
                    <a:pt x="15" y="67"/>
                    <a:pt x="17" y="61"/>
                  </a:cubicBezTo>
                  <a:cubicBezTo>
                    <a:pt x="19" y="58"/>
                    <a:pt x="19" y="58"/>
                    <a:pt x="20" y="55"/>
                  </a:cubicBezTo>
                  <a:cubicBezTo>
                    <a:pt x="22" y="50"/>
                    <a:pt x="22" y="50"/>
                    <a:pt x="23" y="47"/>
                  </a:cubicBezTo>
                  <a:cubicBezTo>
                    <a:pt x="25" y="45"/>
                    <a:pt x="25" y="45"/>
                    <a:pt x="29" y="39"/>
                  </a:cubicBezTo>
                  <a:cubicBezTo>
                    <a:pt x="32" y="34"/>
                    <a:pt x="33" y="32"/>
                    <a:pt x="33" y="31"/>
                  </a:cubicBezTo>
                  <a:cubicBezTo>
                    <a:pt x="34" y="27"/>
                    <a:pt x="31" y="24"/>
                    <a:pt x="33" y="21"/>
                  </a:cubicBezTo>
                  <a:cubicBezTo>
                    <a:pt x="33" y="20"/>
                    <a:pt x="34" y="19"/>
                    <a:pt x="35" y="19"/>
                  </a:cubicBezTo>
                  <a:cubicBezTo>
                    <a:pt x="36" y="20"/>
                    <a:pt x="36" y="21"/>
                    <a:pt x="37" y="21"/>
                  </a:cubicBezTo>
                  <a:cubicBezTo>
                    <a:pt x="37" y="21"/>
                    <a:pt x="38" y="19"/>
                    <a:pt x="38" y="18"/>
                  </a:cubicBezTo>
                  <a:cubicBezTo>
                    <a:pt x="39" y="16"/>
                    <a:pt x="39" y="15"/>
                    <a:pt x="38" y="12"/>
                  </a:cubicBezTo>
                  <a:cubicBezTo>
                    <a:pt x="38" y="7"/>
                    <a:pt x="38" y="9"/>
                    <a:pt x="37" y="4"/>
                  </a:cubicBezTo>
                  <a:cubicBezTo>
                    <a:pt x="37" y="1"/>
                    <a:pt x="37" y="0"/>
                    <a:pt x="36" y="0"/>
                  </a:cubicBezTo>
                  <a:cubicBezTo>
                    <a:pt x="35" y="0"/>
                    <a:pt x="34" y="1"/>
                    <a:pt x="33" y="2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9" name="íṣḻîḑê"/>
            <p:cNvSpPr/>
            <p:nvPr/>
          </p:nvSpPr>
          <p:spPr bwMode="auto">
            <a:xfrm>
              <a:off x="5075615" y="2451683"/>
              <a:ext cx="97185" cy="65835"/>
            </a:xfrm>
            <a:custGeom>
              <a:avLst/>
              <a:gdLst>
                <a:gd name="T0" fmla="*/ 2 w 15"/>
                <a:gd name="T1" fmla="*/ 1 h 10"/>
                <a:gd name="T2" fmla="*/ 1 w 15"/>
                <a:gd name="T3" fmla="*/ 2 h 10"/>
                <a:gd name="T4" fmla="*/ 3 w 15"/>
                <a:gd name="T5" fmla="*/ 6 h 10"/>
                <a:gd name="T6" fmla="*/ 6 w 15"/>
                <a:gd name="T7" fmla="*/ 9 h 10"/>
                <a:gd name="T8" fmla="*/ 10 w 15"/>
                <a:gd name="T9" fmla="*/ 10 h 10"/>
                <a:gd name="T10" fmla="*/ 12 w 15"/>
                <a:gd name="T11" fmla="*/ 8 h 10"/>
                <a:gd name="T12" fmla="*/ 13 w 15"/>
                <a:gd name="T13" fmla="*/ 5 h 10"/>
                <a:gd name="T14" fmla="*/ 14 w 15"/>
                <a:gd name="T15" fmla="*/ 2 h 10"/>
                <a:gd name="T16" fmla="*/ 15 w 15"/>
                <a:gd name="T17" fmla="*/ 1 h 10"/>
                <a:gd name="T18" fmla="*/ 12 w 15"/>
                <a:gd name="T19" fmla="*/ 1 h 10"/>
                <a:gd name="T20" fmla="*/ 8 w 15"/>
                <a:gd name="T21" fmla="*/ 2 h 10"/>
                <a:gd name="T22" fmla="*/ 5 w 15"/>
                <a:gd name="T23" fmla="*/ 2 h 10"/>
                <a:gd name="T24" fmla="*/ 2 w 15"/>
                <a:gd name="T2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0">
                  <a:moveTo>
                    <a:pt x="2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4"/>
                    <a:pt x="2" y="5"/>
                    <a:pt x="3" y="6"/>
                  </a:cubicBezTo>
                  <a:cubicBezTo>
                    <a:pt x="4" y="7"/>
                    <a:pt x="5" y="8"/>
                    <a:pt x="6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1" y="9"/>
                    <a:pt x="12" y="8"/>
                    <a:pt x="12" y="8"/>
                  </a:cubicBezTo>
                  <a:cubicBezTo>
                    <a:pt x="13" y="6"/>
                    <a:pt x="12" y="6"/>
                    <a:pt x="13" y="5"/>
                  </a:cubicBezTo>
                  <a:cubicBezTo>
                    <a:pt x="13" y="4"/>
                    <a:pt x="14" y="4"/>
                    <a:pt x="14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0"/>
                    <a:pt x="13" y="1"/>
                    <a:pt x="12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3" y="1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0" name="iṣḷïḑe"/>
            <p:cNvSpPr/>
            <p:nvPr/>
          </p:nvSpPr>
          <p:spPr bwMode="auto">
            <a:xfrm>
              <a:off x="4997240" y="2276125"/>
              <a:ext cx="34485" cy="56429"/>
            </a:xfrm>
            <a:custGeom>
              <a:avLst/>
              <a:gdLst>
                <a:gd name="T0" fmla="*/ 4 w 5"/>
                <a:gd name="T1" fmla="*/ 0 h 9"/>
                <a:gd name="T2" fmla="*/ 1 w 5"/>
                <a:gd name="T3" fmla="*/ 3 h 9"/>
                <a:gd name="T4" fmla="*/ 0 w 5"/>
                <a:gd name="T5" fmla="*/ 6 h 9"/>
                <a:gd name="T6" fmla="*/ 1 w 5"/>
                <a:gd name="T7" fmla="*/ 9 h 9"/>
                <a:gd name="T8" fmla="*/ 2 w 5"/>
                <a:gd name="T9" fmla="*/ 8 h 9"/>
                <a:gd name="T10" fmla="*/ 4 w 5"/>
                <a:gd name="T11" fmla="*/ 6 h 9"/>
                <a:gd name="T12" fmla="*/ 5 w 5"/>
                <a:gd name="T13" fmla="*/ 3 h 9"/>
                <a:gd name="T14" fmla="*/ 4 w 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9">
                  <a:moveTo>
                    <a:pt x="4" y="0"/>
                  </a:moveTo>
                  <a:cubicBezTo>
                    <a:pt x="4" y="0"/>
                    <a:pt x="2" y="1"/>
                    <a:pt x="1" y="3"/>
                  </a:cubicBezTo>
                  <a:cubicBezTo>
                    <a:pt x="0" y="4"/>
                    <a:pt x="0" y="6"/>
                    <a:pt x="0" y="6"/>
                  </a:cubicBezTo>
                  <a:cubicBezTo>
                    <a:pt x="0" y="7"/>
                    <a:pt x="0" y="9"/>
                    <a:pt x="1" y="9"/>
                  </a:cubicBezTo>
                  <a:cubicBezTo>
                    <a:pt x="1" y="9"/>
                    <a:pt x="1" y="9"/>
                    <a:pt x="2" y="8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1" name="ïšļîdè"/>
            <p:cNvSpPr/>
            <p:nvPr/>
          </p:nvSpPr>
          <p:spPr bwMode="auto">
            <a:xfrm>
              <a:off x="4953351" y="2341960"/>
              <a:ext cx="56429" cy="90915"/>
            </a:xfrm>
            <a:custGeom>
              <a:avLst/>
              <a:gdLst>
                <a:gd name="T0" fmla="*/ 5 w 9"/>
                <a:gd name="T1" fmla="*/ 1 h 14"/>
                <a:gd name="T2" fmla="*/ 4 w 9"/>
                <a:gd name="T3" fmla="*/ 5 h 14"/>
                <a:gd name="T4" fmla="*/ 2 w 9"/>
                <a:gd name="T5" fmla="*/ 7 h 14"/>
                <a:gd name="T6" fmla="*/ 1 w 9"/>
                <a:gd name="T7" fmla="*/ 10 h 14"/>
                <a:gd name="T8" fmla="*/ 3 w 9"/>
                <a:gd name="T9" fmla="*/ 14 h 14"/>
                <a:gd name="T10" fmla="*/ 5 w 9"/>
                <a:gd name="T11" fmla="*/ 13 h 14"/>
                <a:gd name="T12" fmla="*/ 8 w 9"/>
                <a:gd name="T13" fmla="*/ 9 h 14"/>
                <a:gd name="T14" fmla="*/ 8 w 9"/>
                <a:gd name="T15" fmla="*/ 4 h 14"/>
                <a:gd name="T16" fmla="*/ 9 w 9"/>
                <a:gd name="T17" fmla="*/ 2 h 14"/>
                <a:gd name="T18" fmla="*/ 7 w 9"/>
                <a:gd name="T19" fmla="*/ 1 h 14"/>
                <a:gd name="T20" fmla="*/ 5 w 9"/>
                <a:gd name="T2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4">
                  <a:moveTo>
                    <a:pt x="5" y="1"/>
                  </a:moveTo>
                  <a:cubicBezTo>
                    <a:pt x="4" y="2"/>
                    <a:pt x="5" y="3"/>
                    <a:pt x="4" y="5"/>
                  </a:cubicBezTo>
                  <a:cubicBezTo>
                    <a:pt x="4" y="6"/>
                    <a:pt x="4" y="6"/>
                    <a:pt x="2" y="7"/>
                  </a:cubicBezTo>
                  <a:cubicBezTo>
                    <a:pt x="1" y="9"/>
                    <a:pt x="1" y="9"/>
                    <a:pt x="1" y="10"/>
                  </a:cubicBezTo>
                  <a:cubicBezTo>
                    <a:pt x="0" y="12"/>
                    <a:pt x="1" y="14"/>
                    <a:pt x="3" y="14"/>
                  </a:cubicBezTo>
                  <a:cubicBezTo>
                    <a:pt x="3" y="14"/>
                    <a:pt x="4" y="13"/>
                    <a:pt x="5" y="13"/>
                  </a:cubicBezTo>
                  <a:cubicBezTo>
                    <a:pt x="7" y="11"/>
                    <a:pt x="7" y="9"/>
                    <a:pt x="8" y="9"/>
                  </a:cubicBezTo>
                  <a:cubicBezTo>
                    <a:pt x="8" y="7"/>
                    <a:pt x="8" y="7"/>
                    <a:pt x="8" y="4"/>
                  </a:cubicBezTo>
                  <a:cubicBezTo>
                    <a:pt x="9" y="3"/>
                    <a:pt x="9" y="2"/>
                    <a:pt x="9" y="2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7" y="1"/>
                    <a:pt x="5" y="0"/>
                    <a:pt x="5" y="1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2" name="îSḷïďé"/>
            <p:cNvSpPr/>
            <p:nvPr/>
          </p:nvSpPr>
          <p:spPr bwMode="auto">
            <a:xfrm>
              <a:off x="5329545" y="2445413"/>
              <a:ext cx="12540" cy="18810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2 h 3"/>
                <a:gd name="T4" fmla="*/ 2 w 2"/>
                <a:gd name="T5" fmla="*/ 3 h 3"/>
                <a:gd name="T6" fmla="*/ 2 w 2"/>
                <a:gd name="T7" fmla="*/ 2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3" name="íšļiḍè"/>
            <p:cNvSpPr/>
            <p:nvPr/>
          </p:nvSpPr>
          <p:spPr bwMode="auto">
            <a:xfrm>
              <a:off x="5342085" y="2470492"/>
              <a:ext cx="9406" cy="627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4" name="íṡļiḋê"/>
            <p:cNvSpPr/>
            <p:nvPr/>
          </p:nvSpPr>
          <p:spPr bwMode="auto">
            <a:xfrm>
              <a:off x="5364030" y="2451683"/>
              <a:ext cx="72105" cy="84645"/>
            </a:xfrm>
            <a:custGeom>
              <a:avLst/>
              <a:gdLst>
                <a:gd name="T0" fmla="*/ 1 w 11"/>
                <a:gd name="T1" fmla="*/ 1 h 13"/>
                <a:gd name="T2" fmla="*/ 0 w 11"/>
                <a:gd name="T3" fmla="*/ 3 h 13"/>
                <a:gd name="T4" fmla="*/ 1 w 11"/>
                <a:gd name="T5" fmla="*/ 4 h 13"/>
                <a:gd name="T6" fmla="*/ 0 w 11"/>
                <a:gd name="T7" fmla="*/ 7 h 13"/>
                <a:gd name="T8" fmla="*/ 2 w 11"/>
                <a:gd name="T9" fmla="*/ 8 h 13"/>
                <a:gd name="T10" fmla="*/ 4 w 11"/>
                <a:gd name="T11" fmla="*/ 8 h 13"/>
                <a:gd name="T12" fmla="*/ 7 w 11"/>
                <a:gd name="T13" fmla="*/ 12 h 13"/>
                <a:gd name="T14" fmla="*/ 9 w 11"/>
                <a:gd name="T15" fmla="*/ 11 h 13"/>
                <a:gd name="T16" fmla="*/ 8 w 11"/>
                <a:gd name="T17" fmla="*/ 10 h 13"/>
                <a:gd name="T18" fmla="*/ 7 w 11"/>
                <a:gd name="T19" fmla="*/ 6 h 13"/>
                <a:gd name="T20" fmla="*/ 9 w 11"/>
                <a:gd name="T21" fmla="*/ 5 h 13"/>
                <a:gd name="T22" fmla="*/ 10 w 11"/>
                <a:gd name="T23" fmla="*/ 6 h 13"/>
                <a:gd name="T24" fmla="*/ 10 w 11"/>
                <a:gd name="T25" fmla="*/ 5 h 13"/>
                <a:gd name="T26" fmla="*/ 7 w 11"/>
                <a:gd name="T27" fmla="*/ 2 h 13"/>
                <a:gd name="T28" fmla="*/ 1 w 11"/>
                <a:gd name="T2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3">
                  <a:moveTo>
                    <a:pt x="1" y="1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" y="7"/>
                    <a:pt x="1" y="7"/>
                    <a:pt x="2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6" y="9"/>
                    <a:pt x="5" y="12"/>
                    <a:pt x="7" y="12"/>
                  </a:cubicBezTo>
                  <a:cubicBezTo>
                    <a:pt x="7" y="13"/>
                    <a:pt x="8" y="12"/>
                    <a:pt x="9" y="11"/>
                  </a:cubicBezTo>
                  <a:cubicBezTo>
                    <a:pt x="9" y="11"/>
                    <a:pt x="9" y="11"/>
                    <a:pt x="8" y="10"/>
                  </a:cubicBezTo>
                  <a:cubicBezTo>
                    <a:pt x="7" y="7"/>
                    <a:pt x="6" y="7"/>
                    <a:pt x="7" y="6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9" y="4"/>
                    <a:pt x="9" y="3"/>
                    <a:pt x="7" y="2"/>
                  </a:cubicBezTo>
                  <a:cubicBezTo>
                    <a:pt x="5" y="1"/>
                    <a:pt x="3" y="0"/>
                    <a:pt x="1" y="1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5" name="işḷide"/>
            <p:cNvSpPr/>
            <p:nvPr/>
          </p:nvSpPr>
          <p:spPr bwMode="auto">
            <a:xfrm>
              <a:off x="5436133" y="2555137"/>
              <a:ext cx="90915" cy="25080"/>
            </a:xfrm>
            <a:custGeom>
              <a:avLst/>
              <a:gdLst>
                <a:gd name="T0" fmla="*/ 0 w 14"/>
                <a:gd name="T1" fmla="*/ 0 h 4"/>
                <a:gd name="T2" fmla="*/ 2 w 14"/>
                <a:gd name="T3" fmla="*/ 1 h 4"/>
                <a:gd name="T4" fmla="*/ 4 w 14"/>
                <a:gd name="T5" fmla="*/ 1 h 4"/>
                <a:gd name="T6" fmla="*/ 9 w 14"/>
                <a:gd name="T7" fmla="*/ 2 h 4"/>
                <a:gd name="T8" fmla="*/ 14 w 14"/>
                <a:gd name="T9" fmla="*/ 3 h 4"/>
                <a:gd name="T10" fmla="*/ 12 w 14"/>
                <a:gd name="T11" fmla="*/ 4 h 4"/>
                <a:gd name="T12" fmla="*/ 8 w 14"/>
                <a:gd name="T13" fmla="*/ 4 h 4"/>
                <a:gd name="T14" fmla="*/ 3 w 14"/>
                <a:gd name="T15" fmla="*/ 3 h 4"/>
                <a:gd name="T16" fmla="*/ 0 w 1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">
                  <a:moveTo>
                    <a:pt x="0" y="0"/>
                  </a:moveTo>
                  <a:cubicBezTo>
                    <a:pt x="0" y="0"/>
                    <a:pt x="1" y="0"/>
                    <a:pt x="2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6" y="2"/>
                    <a:pt x="7" y="2"/>
                    <a:pt x="9" y="2"/>
                  </a:cubicBezTo>
                  <a:cubicBezTo>
                    <a:pt x="12" y="2"/>
                    <a:pt x="14" y="3"/>
                    <a:pt x="14" y="3"/>
                  </a:cubicBezTo>
                  <a:cubicBezTo>
                    <a:pt x="14" y="4"/>
                    <a:pt x="12" y="4"/>
                    <a:pt x="12" y="4"/>
                  </a:cubicBezTo>
                  <a:cubicBezTo>
                    <a:pt x="11" y="4"/>
                    <a:pt x="10" y="4"/>
                    <a:pt x="8" y="4"/>
                  </a:cubicBezTo>
                  <a:cubicBezTo>
                    <a:pt x="5" y="4"/>
                    <a:pt x="4" y="4"/>
                    <a:pt x="3" y="3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6" name="îṥḻiḓè"/>
            <p:cNvSpPr/>
            <p:nvPr/>
          </p:nvSpPr>
          <p:spPr bwMode="auto">
            <a:xfrm>
              <a:off x="7533417" y="3680584"/>
              <a:ext cx="59565" cy="144208"/>
            </a:xfrm>
            <a:custGeom>
              <a:avLst/>
              <a:gdLst>
                <a:gd name="T0" fmla="*/ 3 w 9"/>
                <a:gd name="T1" fmla="*/ 0 h 22"/>
                <a:gd name="T2" fmla="*/ 1 w 9"/>
                <a:gd name="T3" fmla="*/ 6 h 22"/>
                <a:gd name="T4" fmla="*/ 0 w 9"/>
                <a:gd name="T5" fmla="*/ 12 h 22"/>
                <a:gd name="T6" fmla="*/ 1 w 9"/>
                <a:gd name="T7" fmla="*/ 19 h 22"/>
                <a:gd name="T8" fmla="*/ 1 w 9"/>
                <a:gd name="T9" fmla="*/ 21 h 22"/>
                <a:gd name="T10" fmla="*/ 6 w 9"/>
                <a:gd name="T11" fmla="*/ 19 h 22"/>
                <a:gd name="T12" fmla="*/ 9 w 9"/>
                <a:gd name="T13" fmla="*/ 14 h 22"/>
                <a:gd name="T14" fmla="*/ 6 w 9"/>
                <a:gd name="T15" fmla="*/ 6 h 22"/>
                <a:gd name="T16" fmla="*/ 3 w 9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2">
                  <a:moveTo>
                    <a:pt x="3" y="0"/>
                  </a:moveTo>
                  <a:cubicBezTo>
                    <a:pt x="2" y="0"/>
                    <a:pt x="2" y="0"/>
                    <a:pt x="1" y="6"/>
                  </a:cubicBezTo>
                  <a:cubicBezTo>
                    <a:pt x="0" y="9"/>
                    <a:pt x="0" y="11"/>
                    <a:pt x="0" y="12"/>
                  </a:cubicBezTo>
                  <a:cubicBezTo>
                    <a:pt x="0" y="15"/>
                    <a:pt x="1" y="15"/>
                    <a:pt x="1" y="19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2" y="22"/>
                    <a:pt x="5" y="21"/>
                    <a:pt x="6" y="19"/>
                  </a:cubicBezTo>
                  <a:cubicBezTo>
                    <a:pt x="9" y="17"/>
                    <a:pt x="9" y="14"/>
                    <a:pt x="9" y="14"/>
                  </a:cubicBezTo>
                  <a:cubicBezTo>
                    <a:pt x="9" y="11"/>
                    <a:pt x="8" y="11"/>
                    <a:pt x="6" y="6"/>
                  </a:cubicBezTo>
                  <a:cubicBezTo>
                    <a:pt x="4" y="2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7" name="îṥḷiḓe"/>
            <p:cNvSpPr/>
            <p:nvPr/>
          </p:nvSpPr>
          <p:spPr bwMode="auto">
            <a:xfrm>
              <a:off x="7944095" y="3831062"/>
              <a:ext cx="141074" cy="473379"/>
            </a:xfrm>
            <a:custGeom>
              <a:avLst/>
              <a:gdLst>
                <a:gd name="T0" fmla="*/ 8 w 22"/>
                <a:gd name="T1" fmla="*/ 4 h 73"/>
                <a:gd name="T2" fmla="*/ 5 w 22"/>
                <a:gd name="T3" fmla="*/ 3 h 73"/>
                <a:gd name="T4" fmla="*/ 2 w 22"/>
                <a:gd name="T5" fmla="*/ 0 h 73"/>
                <a:gd name="T6" fmla="*/ 0 w 22"/>
                <a:gd name="T7" fmla="*/ 4 h 73"/>
                <a:gd name="T8" fmla="*/ 3 w 22"/>
                <a:gd name="T9" fmla="*/ 12 h 73"/>
                <a:gd name="T10" fmla="*/ 5 w 22"/>
                <a:gd name="T11" fmla="*/ 14 h 73"/>
                <a:gd name="T12" fmla="*/ 5 w 22"/>
                <a:gd name="T13" fmla="*/ 16 h 73"/>
                <a:gd name="T14" fmla="*/ 5 w 22"/>
                <a:gd name="T15" fmla="*/ 20 h 73"/>
                <a:gd name="T16" fmla="*/ 7 w 22"/>
                <a:gd name="T17" fmla="*/ 23 h 73"/>
                <a:gd name="T18" fmla="*/ 8 w 22"/>
                <a:gd name="T19" fmla="*/ 26 h 73"/>
                <a:gd name="T20" fmla="*/ 7 w 22"/>
                <a:gd name="T21" fmla="*/ 32 h 73"/>
                <a:gd name="T22" fmla="*/ 9 w 22"/>
                <a:gd name="T23" fmla="*/ 39 h 73"/>
                <a:gd name="T24" fmla="*/ 9 w 22"/>
                <a:gd name="T25" fmla="*/ 48 h 73"/>
                <a:gd name="T26" fmla="*/ 8 w 22"/>
                <a:gd name="T27" fmla="*/ 54 h 73"/>
                <a:gd name="T28" fmla="*/ 9 w 22"/>
                <a:gd name="T29" fmla="*/ 59 h 73"/>
                <a:gd name="T30" fmla="*/ 8 w 22"/>
                <a:gd name="T31" fmla="*/ 64 h 73"/>
                <a:gd name="T32" fmla="*/ 9 w 22"/>
                <a:gd name="T33" fmla="*/ 68 h 73"/>
                <a:gd name="T34" fmla="*/ 11 w 22"/>
                <a:gd name="T35" fmla="*/ 72 h 73"/>
                <a:gd name="T36" fmla="*/ 15 w 22"/>
                <a:gd name="T37" fmla="*/ 70 h 73"/>
                <a:gd name="T38" fmla="*/ 19 w 22"/>
                <a:gd name="T39" fmla="*/ 60 h 73"/>
                <a:gd name="T40" fmla="*/ 21 w 22"/>
                <a:gd name="T41" fmla="*/ 53 h 73"/>
                <a:gd name="T42" fmla="*/ 20 w 22"/>
                <a:gd name="T43" fmla="*/ 53 h 73"/>
                <a:gd name="T44" fmla="*/ 18 w 22"/>
                <a:gd name="T45" fmla="*/ 53 h 73"/>
                <a:gd name="T46" fmla="*/ 19 w 22"/>
                <a:gd name="T47" fmla="*/ 49 h 73"/>
                <a:gd name="T48" fmla="*/ 19 w 22"/>
                <a:gd name="T49" fmla="*/ 44 h 73"/>
                <a:gd name="T50" fmla="*/ 18 w 22"/>
                <a:gd name="T51" fmla="*/ 43 h 73"/>
                <a:gd name="T52" fmla="*/ 18 w 22"/>
                <a:gd name="T53" fmla="*/ 39 h 73"/>
                <a:gd name="T54" fmla="*/ 20 w 22"/>
                <a:gd name="T55" fmla="*/ 35 h 73"/>
                <a:gd name="T56" fmla="*/ 18 w 22"/>
                <a:gd name="T57" fmla="*/ 32 h 73"/>
                <a:gd name="T58" fmla="*/ 17 w 22"/>
                <a:gd name="T59" fmla="*/ 26 h 73"/>
                <a:gd name="T60" fmla="*/ 17 w 22"/>
                <a:gd name="T61" fmla="*/ 24 h 73"/>
                <a:gd name="T62" fmla="*/ 15 w 22"/>
                <a:gd name="T63" fmla="*/ 22 h 73"/>
                <a:gd name="T64" fmla="*/ 14 w 22"/>
                <a:gd name="T65" fmla="*/ 18 h 73"/>
                <a:gd name="T66" fmla="*/ 13 w 22"/>
                <a:gd name="T67" fmla="*/ 16 h 73"/>
                <a:gd name="T68" fmla="*/ 10 w 22"/>
                <a:gd name="T69" fmla="*/ 10 h 73"/>
                <a:gd name="T70" fmla="*/ 10 w 22"/>
                <a:gd name="T71" fmla="*/ 6 h 73"/>
                <a:gd name="T72" fmla="*/ 8 w 22"/>
                <a:gd name="T73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73">
                  <a:moveTo>
                    <a:pt x="8" y="4"/>
                  </a:moveTo>
                  <a:cubicBezTo>
                    <a:pt x="7" y="3"/>
                    <a:pt x="6" y="3"/>
                    <a:pt x="5" y="3"/>
                  </a:cubicBezTo>
                  <a:cubicBezTo>
                    <a:pt x="3" y="2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10"/>
                    <a:pt x="3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8"/>
                    <a:pt x="5" y="19"/>
                    <a:pt x="5" y="20"/>
                  </a:cubicBezTo>
                  <a:cubicBezTo>
                    <a:pt x="5" y="21"/>
                    <a:pt x="6" y="21"/>
                    <a:pt x="7" y="23"/>
                  </a:cubicBezTo>
                  <a:cubicBezTo>
                    <a:pt x="7" y="24"/>
                    <a:pt x="8" y="25"/>
                    <a:pt x="8" y="26"/>
                  </a:cubicBezTo>
                  <a:cubicBezTo>
                    <a:pt x="9" y="28"/>
                    <a:pt x="8" y="30"/>
                    <a:pt x="7" y="32"/>
                  </a:cubicBezTo>
                  <a:cubicBezTo>
                    <a:pt x="7" y="35"/>
                    <a:pt x="8" y="35"/>
                    <a:pt x="9" y="39"/>
                  </a:cubicBezTo>
                  <a:cubicBezTo>
                    <a:pt x="10" y="42"/>
                    <a:pt x="9" y="45"/>
                    <a:pt x="9" y="48"/>
                  </a:cubicBezTo>
                  <a:cubicBezTo>
                    <a:pt x="8" y="51"/>
                    <a:pt x="8" y="52"/>
                    <a:pt x="8" y="54"/>
                  </a:cubicBezTo>
                  <a:cubicBezTo>
                    <a:pt x="9" y="57"/>
                    <a:pt x="9" y="57"/>
                    <a:pt x="9" y="59"/>
                  </a:cubicBezTo>
                  <a:cubicBezTo>
                    <a:pt x="9" y="62"/>
                    <a:pt x="8" y="62"/>
                    <a:pt x="8" y="64"/>
                  </a:cubicBezTo>
                  <a:cubicBezTo>
                    <a:pt x="8" y="66"/>
                    <a:pt x="8" y="65"/>
                    <a:pt x="9" y="68"/>
                  </a:cubicBezTo>
                  <a:cubicBezTo>
                    <a:pt x="10" y="71"/>
                    <a:pt x="10" y="72"/>
                    <a:pt x="11" y="72"/>
                  </a:cubicBezTo>
                  <a:cubicBezTo>
                    <a:pt x="12" y="73"/>
                    <a:pt x="14" y="70"/>
                    <a:pt x="15" y="70"/>
                  </a:cubicBezTo>
                  <a:cubicBezTo>
                    <a:pt x="17" y="68"/>
                    <a:pt x="17" y="66"/>
                    <a:pt x="19" y="60"/>
                  </a:cubicBezTo>
                  <a:cubicBezTo>
                    <a:pt x="21" y="56"/>
                    <a:pt x="22" y="53"/>
                    <a:pt x="21" y="53"/>
                  </a:cubicBezTo>
                  <a:cubicBezTo>
                    <a:pt x="21" y="52"/>
                    <a:pt x="20" y="52"/>
                    <a:pt x="20" y="53"/>
                  </a:cubicBezTo>
                  <a:cubicBezTo>
                    <a:pt x="19" y="53"/>
                    <a:pt x="19" y="53"/>
                    <a:pt x="18" y="53"/>
                  </a:cubicBezTo>
                  <a:cubicBezTo>
                    <a:pt x="18" y="52"/>
                    <a:pt x="18" y="51"/>
                    <a:pt x="19" y="49"/>
                  </a:cubicBezTo>
                  <a:cubicBezTo>
                    <a:pt x="19" y="47"/>
                    <a:pt x="20" y="45"/>
                    <a:pt x="19" y="44"/>
                  </a:cubicBezTo>
                  <a:cubicBezTo>
                    <a:pt x="19" y="43"/>
                    <a:pt x="18" y="44"/>
                    <a:pt x="18" y="43"/>
                  </a:cubicBezTo>
                  <a:cubicBezTo>
                    <a:pt x="17" y="41"/>
                    <a:pt x="17" y="40"/>
                    <a:pt x="18" y="39"/>
                  </a:cubicBezTo>
                  <a:cubicBezTo>
                    <a:pt x="19" y="36"/>
                    <a:pt x="21" y="36"/>
                    <a:pt x="20" y="35"/>
                  </a:cubicBezTo>
                  <a:cubicBezTo>
                    <a:pt x="20" y="33"/>
                    <a:pt x="19" y="34"/>
                    <a:pt x="18" y="32"/>
                  </a:cubicBezTo>
                  <a:cubicBezTo>
                    <a:pt x="17" y="30"/>
                    <a:pt x="17" y="29"/>
                    <a:pt x="17" y="26"/>
                  </a:cubicBezTo>
                  <a:cubicBezTo>
                    <a:pt x="17" y="25"/>
                    <a:pt x="17" y="25"/>
                    <a:pt x="17" y="24"/>
                  </a:cubicBezTo>
                  <a:cubicBezTo>
                    <a:pt x="16" y="23"/>
                    <a:pt x="15" y="23"/>
                    <a:pt x="15" y="22"/>
                  </a:cubicBezTo>
                  <a:cubicBezTo>
                    <a:pt x="14" y="21"/>
                    <a:pt x="14" y="20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2"/>
                    <a:pt x="10" y="12"/>
                    <a:pt x="10" y="10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9" y="4"/>
                    <a:pt x="8" y="4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8" name="îŝḷídé"/>
            <p:cNvSpPr/>
            <p:nvPr/>
          </p:nvSpPr>
          <p:spPr bwMode="auto">
            <a:xfrm>
              <a:off x="7944095" y="4012889"/>
              <a:ext cx="31350" cy="31350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5 h 5"/>
                <a:gd name="T4" fmla="*/ 4 w 5"/>
                <a:gd name="T5" fmla="*/ 3 h 5"/>
                <a:gd name="T6" fmla="*/ 5 w 5"/>
                <a:gd name="T7" fmla="*/ 2 h 5"/>
                <a:gd name="T8" fmla="*/ 2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0" y="1"/>
                    <a:pt x="1" y="4"/>
                    <a:pt x="2" y="5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9" name="íS1íḍe"/>
            <p:cNvSpPr/>
            <p:nvPr/>
          </p:nvSpPr>
          <p:spPr bwMode="auto">
            <a:xfrm>
              <a:off x="7956635" y="4110073"/>
              <a:ext cx="18810" cy="25080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2 h 4"/>
                <a:gd name="T4" fmla="*/ 2 w 3"/>
                <a:gd name="T5" fmla="*/ 3 h 4"/>
                <a:gd name="T6" fmla="*/ 1 w 3"/>
                <a:gd name="T7" fmla="*/ 3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0"/>
                    <a:pt x="2" y="1"/>
                    <a:pt x="3" y="2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0" y="2"/>
                    <a:pt x="1" y="0"/>
                    <a:pt x="2" y="0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0" name="îṧļîḑe"/>
            <p:cNvSpPr/>
            <p:nvPr/>
          </p:nvSpPr>
          <p:spPr bwMode="auto">
            <a:xfrm>
              <a:off x="7956635" y="4063048"/>
              <a:ext cx="18810" cy="21946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2 h 3"/>
                <a:gd name="T4" fmla="*/ 3 w 3"/>
                <a:gd name="T5" fmla="*/ 3 h 3"/>
                <a:gd name="T6" fmla="*/ 2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1" name="îṡḻîdè"/>
            <p:cNvSpPr/>
            <p:nvPr/>
          </p:nvSpPr>
          <p:spPr bwMode="auto">
            <a:xfrm>
              <a:off x="7937825" y="3947056"/>
              <a:ext cx="25080" cy="25080"/>
            </a:xfrm>
            <a:custGeom>
              <a:avLst/>
              <a:gdLst>
                <a:gd name="T0" fmla="*/ 1 w 4"/>
                <a:gd name="T1" fmla="*/ 0 h 4"/>
                <a:gd name="T2" fmla="*/ 0 w 4"/>
                <a:gd name="T3" fmla="*/ 2 h 4"/>
                <a:gd name="T4" fmla="*/ 3 w 4"/>
                <a:gd name="T5" fmla="*/ 4 h 4"/>
                <a:gd name="T6" fmla="*/ 3 w 4"/>
                <a:gd name="T7" fmla="*/ 1 h 4"/>
                <a:gd name="T8" fmla="*/ 1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3" y="4"/>
                    <a:pt x="3" y="4"/>
                  </a:cubicBezTo>
                  <a:cubicBezTo>
                    <a:pt x="4" y="4"/>
                    <a:pt x="3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2" name="îṩliḑê"/>
            <p:cNvSpPr/>
            <p:nvPr/>
          </p:nvSpPr>
          <p:spPr bwMode="auto">
            <a:xfrm>
              <a:off x="7969174" y="4182176"/>
              <a:ext cx="12540" cy="31350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5 h 5"/>
                <a:gd name="T4" fmla="*/ 1 w 2"/>
                <a:gd name="T5" fmla="*/ 3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0"/>
                    <a:pt x="0" y="5"/>
                    <a:pt x="0" y="5"/>
                  </a:cubicBezTo>
                  <a:cubicBezTo>
                    <a:pt x="1" y="5"/>
                    <a:pt x="1" y="4"/>
                    <a:pt x="1" y="3"/>
                  </a:cubicBezTo>
                  <a:cubicBezTo>
                    <a:pt x="2" y="2"/>
                    <a:pt x="1" y="0"/>
                    <a:pt x="0" y="0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3" name="îṡļíḑé"/>
            <p:cNvSpPr/>
            <p:nvPr/>
          </p:nvSpPr>
          <p:spPr bwMode="auto">
            <a:xfrm>
              <a:off x="8009930" y="4326384"/>
              <a:ext cx="103454" cy="97185"/>
            </a:xfrm>
            <a:custGeom>
              <a:avLst/>
              <a:gdLst>
                <a:gd name="T0" fmla="*/ 2 w 16"/>
                <a:gd name="T1" fmla="*/ 0 h 15"/>
                <a:gd name="T2" fmla="*/ 0 w 16"/>
                <a:gd name="T3" fmla="*/ 2 h 15"/>
                <a:gd name="T4" fmla="*/ 0 w 16"/>
                <a:gd name="T5" fmla="*/ 4 h 15"/>
                <a:gd name="T6" fmla="*/ 0 w 16"/>
                <a:gd name="T7" fmla="*/ 7 h 15"/>
                <a:gd name="T8" fmla="*/ 5 w 16"/>
                <a:gd name="T9" fmla="*/ 9 h 15"/>
                <a:gd name="T10" fmla="*/ 6 w 16"/>
                <a:gd name="T11" fmla="*/ 9 h 15"/>
                <a:gd name="T12" fmla="*/ 8 w 16"/>
                <a:gd name="T13" fmla="*/ 12 h 15"/>
                <a:gd name="T14" fmla="*/ 10 w 16"/>
                <a:gd name="T15" fmla="*/ 13 h 15"/>
                <a:gd name="T16" fmla="*/ 13 w 16"/>
                <a:gd name="T17" fmla="*/ 14 h 15"/>
                <a:gd name="T18" fmla="*/ 13 w 16"/>
                <a:gd name="T19" fmla="*/ 15 h 15"/>
                <a:gd name="T20" fmla="*/ 15 w 16"/>
                <a:gd name="T21" fmla="*/ 15 h 15"/>
                <a:gd name="T22" fmla="*/ 16 w 16"/>
                <a:gd name="T23" fmla="*/ 12 h 15"/>
                <a:gd name="T24" fmla="*/ 12 w 16"/>
                <a:gd name="T25" fmla="*/ 10 h 15"/>
                <a:gd name="T26" fmla="*/ 11 w 16"/>
                <a:gd name="T27" fmla="*/ 8 h 15"/>
                <a:gd name="T28" fmla="*/ 15 w 16"/>
                <a:gd name="T29" fmla="*/ 4 h 15"/>
                <a:gd name="T30" fmla="*/ 15 w 16"/>
                <a:gd name="T31" fmla="*/ 3 h 15"/>
                <a:gd name="T32" fmla="*/ 9 w 16"/>
                <a:gd name="T33" fmla="*/ 2 h 15"/>
                <a:gd name="T34" fmla="*/ 6 w 16"/>
                <a:gd name="T35" fmla="*/ 4 h 15"/>
                <a:gd name="T36" fmla="*/ 5 w 16"/>
                <a:gd name="T37" fmla="*/ 2 h 15"/>
                <a:gd name="T38" fmla="*/ 2 w 16"/>
                <a:gd name="T3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" y="8"/>
                    <a:pt x="3" y="9"/>
                    <a:pt x="5" y="9"/>
                  </a:cubicBezTo>
                  <a:cubicBezTo>
                    <a:pt x="5" y="9"/>
                    <a:pt x="6" y="8"/>
                    <a:pt x="6" y="9"/>
                  </a:cubicBezTo>
                  <a:cubicBezTo>
                    <a:pt x="7" y="9"/>
                    <a:pt x="7" y="10"/>
                    <a:pt x="8" y="12"/>
                  </a:cubicBezTo>
                  <a:cubicBezTo>
                    <a:pt x="8" y="12"/>
                    <a:pt x="9" y="12"/>
                    <a:pt x="10" y="13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3" y="14"/>
                    <a:pt x="13" y="15"/>
                    <a:pt x="13" y="15"/>
                  </a:cubicBezTo>
                  <a:cubicBezTo>
                    <a:pt x="14" y="15"/>
                    <a:pt x="14" y="15"/>
                    <a:pt x="15" y="15"/>
                  </a:cubicBezTo>
                  <a:cubicBezTo>
                    <a:pt x="16" y="15"/>
                    <a:pt x="16" y="13"/>
                    <a:pt x="16" y="12"/>
                  </a:cubicBezTo>
                  <a:cubicBezTo>
                    <a:pt x="16" y="11"/>
                    <a:pt x="14" y="12"/>
                    <a:pt x="12" y="10"/>
                  </a:cubicBezTo>
                  <a:cubicBezTo>
                    <a:pt x="12" y="9"/>
                    <a:pt x="11" y="9"/>
                    <a:pt x="11" y="8"/>
                  </a:cubicBezTo>
                  <a:cubicBezTo>
                    <a:pt x="12" y="6"/>
                    <a:pt x="14" y="7"/>
                    <a:pt x="15" y="4"/>
                  </a:cubicBezTo>
                  <a:cubicBezTo>
                    <a:pt x="15" y="4"/>
                    <a:pt x="16" y="3"/>
                    <a:pt x="15" y="3"/>
                  </a:cubicBezTo>
                  <a:cubicBezTo>
                    <a:pt x="15" y="1"/>
                    <a:pt x="11" y="0"/>
                    <a:pt x="9" y="2"/>
                  </a:cubicBezTo>
                  <a:cubicBezTo>
                    <a:pt x="7" y="3"/>
                    <a:pt x="7" y="4"/>
                    <a:pt x="6" y="4"/>
                  </a:cubicBezTo>
                  <a:cubicBezTo>
                    <a:pt x="6" y="4"/>
                    <a:pt x="6" y="3"/>
                    <a:pt x="5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4" name="iŝḷiḓê"/>
            <p:cNvSpPr/>
            <p:nvPr/>
          </p:nvSpPr>
          <p:spPr bwMode="auto">
            <a:xfrm>
              <a:off x="8144732" y="3777768"/>
              <a:ext cx="175557" cy="448299"/>
            </a:xfrm>
            <a:custGeom>
              <a:avLst/>
              <a:gdLst>
                <a:gd name="T0" fmla="*/ 24 w 27"/>
                <a:gd name="T1" fmla="*/ 0 h 69"/>
                <a:gd name="T2" fmla="*/ 22 w 27"/>
                <a:gd name="T3" fmla="*/ 5 h 69"/>
                <a:gd name="T4" fmla="*/ 20 w 27"/>
                <a:gd name="T5" fmla="*/ 12 h 69"/>
                <a:gd name="T6" fmla="*/ 17 w 27"/>
                <a:gd name="T7" fmla="*/ 16 h 69"/>
                <a:gd name="T8" fmla="*/ 17 w 27"/>
                <a:gd name="T9" fmla="*/ 18 h 69"/>
                <a:gd name="T10" fmla="*/ 15 w 27"/>
                <a:gd name="T11" fmla="*/ 21 h 69"/>
                <a:gd name="T12" fmla="*/ 10 w 27"/>
                <a:gd name="T13" fmla="*/ 31 h 69"/>
                <a:gd name="T14" fmla="*/ 7 w 27"/>
                <a:gd name="T15" fmla="*/ 36 h 69"/>
                <a:gd name="T16" fmla="*/ 6 w 27"/>
                <a:gd name="T17" fmla="*/ 33 h 69"/>
                <a:gd name="T18" fmla="*/ 3 w 27"/>
                <a:gd name="T19" fmla="*/ 40 h 69"/>
                <a:gd name="T20" fmla="*/ 1 w 27"/>
                <a:gd name="T21" fmla="*/ 51 h 69"/>
                <a:gd name="T22" fmla="*/ 0 w 27"/>
                <a:gd name="T23" fmla="*/ 61 h 69"/>
                <a:gd name="T24" fmla="*/ 1 w 27"/>
                <a:gd name="T25" fmla="*/ 64 h 69"/>
                <a:gd name="T26" fmla="*/ 3 w 27"/>
                <a:gd name="T27" fmla="*/ 68 h 69"/>
                <a:gd name="T28" fmla="*/ 7 w 27"/>
                <a:gd name="T29" fmla="*/ 66 h 69"/>
                <a:gd name="T30" fmla="*/ 11 w 27"/>
                <a:gd name="T31" fmla="*/ 55 h 69"/>
                <a:gd name="T32" fmla="*/ 15 w 27"/>
                <a:gd name="T33" fmla="*/ 48 h 69"/>
                <a:gd name="T34" fmla="*/ 17 w 27"/>
                <a:gd name="T35" fmla="*/ 40 h 69"/>
                <a:gd name="T36" fmla="*/ 19 w 27"/>
                <a:gd name="T37" fmla="*/ 38 h 69"/>
                <a:gd name="T38" fmla="*/ 21 w 27"/>
                <a:gd name="T39" fmla="*/ 22 h 69"/>
                <a:gd name="T40" fmla="*/ 23 w 27"/>
                <a:gd name="T41" fmla="*/ 13 h 69"/>
                <a:gd name="T42" fmla="*/ 25 w 27"/>
                <a:gd name="T43" fmla="*/ 10 h 69"/>
                <a:gd name="T44" fmla="*/ 24 w 27"/>
                <a:gd name="T4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69">
                  <a:moveTo>
                    <a:pt x="24" y="0"/>
                  </a:moveTo>
                  <a:cubicBezTo>
                    <a:pt x="24" y="0"/>
                    <a:pt x="24" y="1"/>
                    <a:pt x="22" y="5"/>
                  </a:cubicBezTo>
                  <a:cubicBezTo>
                    <a:pt x="21" y="11"/>
                    <a:pt x="21" y="11"/>
                    <a:pt x="20" y="12"/>
                  </a:cubicBezTo>
                  <a:cubicBezTo>
                    <a:pt x="19" y="13"/>
                    <a:pt x="17" y="14"/>
                    <a:pt x="17" y="16"/>
                  </a:cubicBezTo>
                  <a:cubicBezTo>
                    <a:pt x="17" y="17"/>
                    <a:pt x="17" y="17"/>
                    <a:pt x="17" y="18"/>
                  </a:cubicBezTo>
                  <a:cubicBezTo>
                    <a:pt x="17" y="19"/>
                    <a:pt x="15" y="20"/>
                    <a:pt x="15" y="21"/>
                  </a:cubicBezTo>
                  <a:cubicBezTo>
                    <a:pt x="13" y="22"/>
                    <a:pt x="13" y="23"/>
                    <a:pt x="10" y="31"/>
                  </a:cubicBezTo>
                  <a:cubicBezTo>
                    <a:pt x="9" y="35"/>
                    <a:pt x="8" y="36"/>
                    <a:pt x="7" y="36"/>
                  </a:cubicBezTo>
                  <a:cubicBezTo>
                    <a:pt x="6" y="36"/>
                    <a:pt x="7" y="33"/>
                    <a:pt x="6" y="33"/>
                  </a:cubicBezTo>
                  <a:cubicBezTo>
                    <a:pt x="5" y="32"/>
                    <a:pt x="4" y="36"/>
                    <a:pt x="3" y="40"/>
                  </a:cubicBezTo>
                  <a:cubicBezTo>
                    <a:pt x="2" y="45"/>
                    <a:pt x="3" y="45"/>
                    <a:pt x="1" y="51"/>
                  </a:cubicBezTo>
                  <a:cubicBezTo>
                    <a:pt x="0" y="55"/>
                    <a:pt x="0" y="57"/>
                    <a:pt x="0" y="61"/>
                  </a:cubicBezTo>
                  <a:cubicBezTo>
                    <a:pt x="0" y="62"/>
                    <a:pt x="1" y="63"/>
                    <a:pt x="1" y="64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4" y="69"/>
                    <a:pt x="6" y="67"/>
                    <a:pt x="7" y="66"/>
                  </a:cubicBezTo>
                  <a:cubicBezTo>
                    <a:pt x="10" y="62"/>
                    <a:pt x="9" y="60"/>
                    <a:pt x="11" y="55"/>
                  </a:cubicBezTo>
                  <a:cubicBezTo>
                    <a:pt x="13" y="51"/>
                    <a:pt x="14" y="52"/>
                    <a:pt x="15" y="48"/>
                  </a:cubicBezTo>
                  <a:cubicBezTo>
                    <a:pt x="16" y="45"/>
                    <a:pt x="15" y="42"/>
                    <a:pt x="17" y="40"/>
                  </a:cubicBezTo>
                  <a:cubicBezTo>
                    <a:pt x="18" y="38"/>
                    <a:pt x="18" y="39"/>
                    <a:pt x="19" y="38"/>
                  </a:cubicBezTo>
                  <a:cubicBezTo>
                    <a:pt x="22" y="34"/>
                    <a:pt x="19" y="30"/>
                    <a:pt x="21" y="22"/>
                  </a:cubicBezTo>
                  <a:cubicBezTo>
                    <a:pt x="21" y="20"/>
                    <a:pt x="22" y="16"/>
                    <a:pt x="23" y="13"/>
                  </a:cubicBezTo>
                  <a:cubicBezTo>
                    <a:pt x="24" y="11"/>
                    <a:pt x="25" y="11"/>
                    <a:pt x="25" y="10"/>
                  </a:cubicBezTo>
                  <a:cubicBezTo>
                    <a:pt x="27" y="5"/>
                    <a:pt x="25" y="0"/>
                    <a:pt x="24" y="0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5" name="ïṡ1ïḍê"/>
            <p:cNvSpPr/>
            <p:nvPr/>
          </p:nvSpPr>
          <p:spPr bwMode="auto">
            <a:xfrm>
              <a:off x="8198027" y="3207207"/>
              <a:ext cx="43889" cy="62699"/>
            </a:xfrm>
            <a:custGeom>
              <a:avLst/>
              <a:gdLst>
                <a:gd name="T0" fmla="*/ 4 w 7"/>
                <a:gd name="T1" fmla="*/ 0 h 10"/>
                <a:gd name="T2" fmla="*/ 2 w 7"/>
                <a:gd name="T3" fmla="*/ 3 h 10"/>
                <a:gd name="T4" fmla="*/ 3 w 7"/>
                <a:gd name="T5" fmla="*/ 9 h 10"/>
                <a:gd name="T6" fmla="*/ 5 w 7"/>
                <a:gd name="T7" fmla="*/ 10 h 10"/>
                <a:gd name="T8" fmla="*/ 7 w 7"/>
                <a:gd name="T9" fmla="*/ 6 h 10"/>
                <a:gd name="T10" fmla="*/ 4 w 7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4" y="0"/>
                  </a:moveTo>
                  <a:cubicBezTo>
                    <a:pt x="3" y="0"/>
                    <a:pt x="2" y="2"/>
                    <a:pt x="2" y="3"/>
                  </a:cubicBezTo>
                  <a:cubicBezTo>
                    <a:pt x="2" y="3"/>
                    <a:pt x="0" y="8"/>
                    <a:pt x="3" y="9"/>
                  </a:cubicBezTo>
                  <a:cubicBezTo>
                    <a:pt x="3" y="9"/>
                    <a:pt x="4" y="10"/>
                    <a:pt x="5" y="10"/>
                  </a:cubicBezTo>
                  <a:cubicBezTo>
                    <a:pt x="7" y="9"/>
                    <a:pt x="7" y="6"/>
                    <a:pt x="7" y="6"/>
                  </a:cubicBezTo>
                  <a:cubicBezTo>
                    <a:pt x="7" y="3"/>
                    <a:pt x="6" y="0"/>
                    <a:pt x="4" y="0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6" name="ïš1îḍè"/>
            <p:cNvSpPr/>
            <p:nvPr/>
          </p:nvSpPr>
          <p:spPr bwMode="auto">
            <a:xfrm>
              <a:off x="6066259" y="1398339"/>
              <a:ext cx="175557" cy="115994"/>
            </a:xfrm>
            <a:custGeom>
              <a:avLst/>
              <a:gdLst>
                <a:gd name="T0" fmla="*/ 0 w 27"/>
                <a:gd name="T1" fmla="*/ 14 h 18"/>
                <a:gd name="T2" fmla="*/ 2 w 27"/>
                <a:gd name="T3" fmla="*/ 10 h 18"/>
                <a:gd name="T4" fmla="*/ 6 w 27"/>
                <a:gd name="T5" fmla="*/ 5 h 18"/>
                <a:gd name="T6" fmla="*/ 16 w 27"/>
                <a:gd name="T7" fmla="*/ 3 h 18"/>
                <a:gd name="T8" fmla="*/ 24 w 27"/>
                <a:gd name="T9" fmla="*/ 0 h 18"/>
                <a:gd name="T10" fmla="*/ 27 w 27"/>
                <a:gd name="T11" fmla="*/ 1 h 18"/>
                <a:gd name="T12" fmla="*/ 22 w 27"/>
                <a:gd name="T13" fmla="*/ 4 h 18"/>
                <a:gd name="T14" fmla="*/ 15 w 27"/>
                <a:gd name="T15" fmla="*/ 6 h 18"/>
                <a:gd name="T16" fmla="*/ 10 w 27"/>
                <a:gd name="T17" fmla="*/ 9 h 18"/>
                <a:gd name="T18" fmla="*/ 8 w 27"/>
                <a:gd name="T19" fmla="*/ 13 h 18"/>
                <a:gd name="T20" fmla="*/ 10 w 27"/>
                <a:gd name="T21" fmla="*/ 16 h 18"/>
                <a:gd name="T22" fmla="*/ 13 w 27"/>
                <a:gd name="T23" fmla="*/ 17 h 18"/>
                <a:gd name="T24" fmla="*/ 10 w 27"/>
                <a:gd name="T25" fmla="*/ 18 h 18"/>
                <a:gd name="T26" fmla="*/ 0 w 27"/>
                <a:gd name="T2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8">
                  <a:moveTo>
                    <a:pt x="0" y="14"/>
                  </a:moveTo>
                  <a:cubicBezTo>
                    <a:pt x="0" y="14"/>
                    <a:pt x="0" y="13"/>
                    <a:pt x="2" y="10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8" y="3"/>
                    <a:pt x="10" y="5"/>
                    <a:pt x="16" y="3"/>
                  </a:cubicBezTo>
                  <a:cubicBezTo>
                    <a:pt x="19" y="2"/>
                    <a:pt x="20" y="1"/>
                    <a:pt x="24" y="0"/>
                  </a:cubicBezTo>
                  <a:cubicBezTo>
                    <a:pt x="25" y="0"/>
                    <a:pt x="27" y="0"/>
                    <a:pt x="27" y="1"/>
                  </a:cubicBezTo>
                  <a:cubicBezTo>
                    <a:pt x="27" y="2"/>
                    <a:pt x="25" y="3"/>
                    <a:pt x="22" y="4"/>
                  </a:cubicBezTo>
                  <a:cubicBezTo>
                    <a:pt x="18" y="5"/>
                    <a:pt x="18" y="5"/>
                    <a:pt x="15" y="6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8" y="11"/>
                    <a:pt x="8" y="13"/>
                  </a:cubicBezTo>
                  <a:cubicBezTo>
                    <a:pt x="8" y="14"/>
                    <a:pt x="9" y="15"/>
                    <a:pt x="10" y="16"/>
                  </a:cubicBezTo>
                  <a:cubicBezTo>
                    <a:pt x="12" y="17"/>
                    <a:pt x="13" y="17"/>
                    <a:pt x="13" y="17"/>
                  </a:cubicBezTo>
                  <a:cubicBezTo>
                    <a:pt x="13" y="17"/>
                    <a:pt x="12" y="18"/>
                    <a:pt x="10" y="18"/>
                  </a:cubicBezTo>
                  <a:cubicBezTo>
                    <a:pt x="6" y="18"/>
                    <a:pt x="0" y="17"/>
                    <a:pt x="0" y="14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7" name="işļíḑé"/>
            <p:cNvSpPr/>
            <p:nvPr/>
          </p:nvSpPr>
          <p:spPr bwMode="auto">
            <a:xfrm>
              <a:off x="6022370" y="1514333"/>
              <a:ext cx="37619" cy="31350"/>
            </a:xfrm>
            <a:custGeom>
              <a:avLst/>
              <a:gdLst>
                <a:gd name="T0" fmla="*/ 0 w 6"/>
                <a:gd name="T1" fmla="*/ 2 h 5"/>
                <a:gd name="T2" fmla="*/ 5 w 6"/>
                <a:gd name="T3" fmla="*/ 2 h 5"/>
                <a:gd name="T4" fmla="*/ 5 w 6"/>
                <a:gd name="T5" fmla="*/ 4 h 5"/>
                <a:gd name="T6" fmla="*/ 2 w 6"/>
                <a:gd name="T7" fmla="*/ 5 h 5"/>
                <a:gd name="T8" fmla="*/ 0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2"/>
                  </a:moveTo>
                  <a:cubicBezTo>
                    <a:pt x="1" y="1"/>
                    <a:pt x="4" y="0"/>
                    <a:pt x="5" y="2"/>
                  </a:cubicBezTo>
                  <a:cubicBezTo>
                    <a:pt x="6" y="2"/>
                    <a:pt x="6" y="3"/>
                    <a:pt x="5" y="4"/>
                  </a:cubicBezTo>
                  <a:cubicBezTo>
                    <a:pt x="5" y="5"/>
                    <a:pt x="3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8" name="îsľiḑe"/>
            <p:cNvSpPr/>
            <p:nvPr/>
          </p:nvSpPr>
          <p:spPr bwMode="auto">
            <a:xfrm>
              <a:off x="6417374" y="1332506"/>
              <a:ext cx="125398" cy="37619"/>
            </a:xfrm>
            <a:custGeom>
              <a:avLst/>
              <a:gdLst>
                <a:gd name="T0" fmla="*/ 1 w 19"/>
                <a:gd name="T1" fmla="*/ 1 h 6"/>
                <a:gd name="T2" fmla="*/ 0 w 19"/>
                <a:gd name="T3" fmla="*/ 3 h 6"/>
                <a:gd name="T4" fmla="*/ 6 w 19"/>
                <a:gd name="T5" fmla="*/ 5 h 6"/>
                <a:gd name="T6" fmla="*/ 16 w 19"/>
                <a:gd name="T7" fmla="*/ 6 h 6"/>
                <a:gd name="T8" fmla="*/ 19 w 19"/>
                <a:gd name="T9" fmla="*/ 5 h 6"/>
                <a:gd name="T10" fmla="*/ 13 w 19"/>
                <a:gd name="T11" fmla="*/ 3 h 6"/>
                <a:gd name="T12" fmla="*/ 1 w 19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" y="1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5"/>
                    <a:pt x="2" y="5"/>
                    <a:pt x="6" y="5"/>
                  </a:cubicBezTo>
                  <a:cubicBezTo>
                    <a:pt x="10" y="6"/>
                    <a:pt x="13" y="6"/>
                    <a:pt x="16" y="6"/>
                  </a:cubicBezTo>
                  <a:cubicBezTo>
                    <a:pt x="18" y="6"/>
                    <a:pt x="18" y="5"/>
                    <a:pt x="19" y="5"/>
                  </a:cubicBezTo>
                  <a:cubicBezTo>
                    <a:pt x="19" y="5"/>
                    <a:pt x="17" y="4"/>
                    <a:pt x="13" y="3"/>
                  </a:cubicBezTo>
                  <a:cubicBezTo>
                    <a:pt x="5" y="1"/>
                    <a:pt x="3" y="0"/>
                    <a:pt x="1" y="1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9" name="îSliḍê"/>
            <p:cNvSpPr/>
            <p:nvPr/>
          </p:nvSpPr>
          <p:spPr bwMode="auto">
            <a:xfrm>
              <a:off x="6555312" y="1357585"/>
              <a:ext cx="31350" cy="25080"/>
            </a:xfrm>
            <a:custGeom>
              <a:avLst/>
              <a:gdLst>
                <a:gd name="T0" fmla="*/ 0 w 5"/>
                <a:gd name="T1" fmla="*/ 3 h 4"/>
                <a:gd name="T2" fmla="*/ 5 w 5"/>
                <a:gd name="T3" fmla="*/ 3 h 4"/>
                <a:gd name="T4" fmla="*/ 5 w 5"/>
                <a:gd name="T5" fmla="*/ 2 h 4"/>
                <a:gd name="T6" fmla="*/ 1 w 5"/>
                <a:gd name="T7" fmla="*/ 1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4"/>
                    <a:pt x="4" y="4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1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0" name="íṥļïḑé"/>
            <p:cNvSpPr/>
            <p:nvPr/>
          </p:nvSpPr>
          <p:spPr bwMode="auto">
            <a:xfrm>
              <a:off x="5937725" y="1338776"/>
              <a:ext cx="213177" cy="31350"/>
            </a:xfrm>
            <a:custGeom>
              <a:avLst/>
              <a:gdLst>
                <a:gd name="T0" fmla="*/ 0 w 33"/>
                <a:gd name="T1" fmla="*/ 4 h 5"/>
                <a:gd name="T2" fmla="*/ 10 w 33"/>
                <a:gd name="T3" fmla="*/ 4 h 5"/>
                <a:gd name="T4" fmla="*/ 18 w 33"/>
                <a:gd name="T5" fmla="*/ 3 h 5"/>
                <a:gd name="T6" fmla="*/ 28 w 33"/>
                <a:gd name="T7" fmla="*/ 4 h 5"/>
                <a:gd name="T8" fmla="*/ 33 w 33"/>
                <a:gd name="T9" fmla="*/ 3 h 5"/>
                <a:gd name="T10" fmla="*/ 27 w 33"/>
                <a:gd name="T11" fmla="*/ 1 h 5"/>
                <a:gd name="T12" fmla="*/ 18 w 33"/>
                <a:gd name="T13" fmla="*/ 2 h 5"/>
                <a:gd name="T14" fmla="*/ 10 w 33"/>
                <a:gd name="T15" fmla="*/ 2 h 5"/>
                <a:gd name="T16" fmla="*/ 2 w 33"/>
                <a:gd name="T17" fmla="*/ 1 h 5"/>
                <a:gd name="T18" fmla="*/ 0 w 33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5">
                  <a:moveTo>
                    <a:pt x="0" y="4"/>
                  </a:moveTo>
                  <a:cubicBezTo>
                    <a:pt x="1" y="5"/>
                    <a:pt x="8" y="5"/>
                    <a:pt x="10" y="4"/>
                  </a:cubicBezTo>
                  <a:cubicBezTo>
                    <a:pt x="15" y="4"/>
                    <a:pt x="15" y="3"/>
                    <a:pt x="18" y="3"/>
                  </a:cubicBezTo>
                  <a:cubicBezTo>
                    <a:pt x="22" y="3"/>
                    <a:pt x="24" y="5"/>
                    <a:pt x="28" y="4"/>
                  </a:cubicBezTo>
                  <a:cubicBezTo>
                    <a:pt x="30" y="4"/>
                    <a:pt x="33" y="4"/>
                    <a:pt x="33" y="3"/>
                  </a:cubicBezTo>
                  <a:cubicBezTo>
                    <a:pt x="33" y="2"/>
                    <a:pt x="30" y="2"/>
                    <a:pt x="27" y="1"/>
                  </a:cubicBezTo>
                  <a:cubicBezTo>
                    <a:pt x="24" y="1"/>
                    <a:pt x="23" y="1"/>
                    <a:pt x="18" y="2"/>
                  </a:cubicBezTo>
                  <a:cubicBezTo>
                    <a:pt x="13" y="2"/>
                    <a:pt x="11" y="2"/>
                    <a:pt x="10" y="2"/>
                  </a:cubicBezTo>
                  <a:cubicBezTo>
                    <a:pt x="6" y="2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1" name="íş1íḍé"/>
            <p:cNvSpPr/>
            <p:nvPr/>
          </p:nvSpPr>
          <p:spPr bwMode="auto">
            <a:xfrm>
              <a:off x="4771523" y="1780803"/>
              <a:ext cx="225717" cy="266472"/>
            </a:xfrm>
            <a:custGeom>
              <a:avLst/>
              <a:gdLst>
                <a:gd name="T0" fmla="*/ 0 w 35"/>
                <a:gd name="T1" fmla="*/ 41 h 41"/>
                <a:gd name="T2" fmla="*/ 13 w 35"/>
                <a:gd name="T3" fmla="*/ 37 h 41"/>
                <a:gd name="T4" fmla="*/ 21 w 35"/>
                <a:gd name="T5" fmla="*/ 34 h 41"/>
                <a:gd name="T6" fmla="*/ 26 w 35"/>
                <a:gd name="T7" fmla="*/ 30 h 41"/>
                <a:gd name="T8" fmla="*/ 30 w 35"/>
                <a:gd name="T9" fmla="*/ 27 h 41"/>
                <a:gd name="T10" fmla="*/ 28 w 35"/>
                <a:gd name="T11" fmla="*/ 23 h 41"/>
                <a:gd name="T12" fmla="*/ 28 w 35"/>
                <a:gd name="T13" fmla="*/ 16 h 41"/>
                <a:gd name="T14" fmla="*/ 29 w 35"/>
                <a:gd name="T15" fmla="*/ 12 h 41"/>
                <a:gd name="T16" fmla="*/ 34 w 35"/>
                <a:gd name="T17" fmla="*/ 5 h 41"/>
                <a:gd name="T18" fmla="*/ 30 w 35"/>
                <a:gd name="T19" fmla="*/ 3 h 41"/>
                <a:gd name="T20" fmla="*/ 30 w 35"/>
                <a:gd name="T21" fmla="*/ 1 h 41"/>
                <a:gd name="T22" fmla="*/ 27 w 35"/>
                <a:gd name="T23" fmla="*/ 3 h 41"/>
                <a:gd name="T24" fmla="*/ 24 w 35"/>
                <a:gd name="T25" fmla="*/ 5 h 41"/>
                <a:gd name="T26" fmla="*/ 25 w 35"/>
                <a:gd name="T27" fmla="*/ 2 h 41"/>
                <a:gd name="T28" fmla="*/ 18 w 35"/>
                <a:gd name="T29" fmla="*/ 7 h 41"/>
                <a:gd name="T30" fmla="*/ 15 w 35"/>
                <a:gd name="T31" fmla="*/ 11 h 41"/>
                <a:gd name="T32" fmla="*/ 19 w 35"/>
                <a:gd name="T33" fmla="*/ 17 h 41"/>
                <a:gd name="T34" fmla="*/ 19 w 35"/>
                <a:gd name="T35" fmla="*/ 21 h 41"/>
                <a:gd name="T36" fmla="*/ 15 w 35"/>
                <a:gd name="T37" fmla="*/ 23 h 41"/>
                <a:gd name="T38" fmla="*/ 12 w 35"/>
                <a:gd name="T39" fmla="*/ 25 h 41"/>
                <a:gd name="T40" fmla="*/ 12 w 35"/>
                <a:gd name="T41" fmla="*/ 28 h 41"/>
                <a:gd name="T42" fmla="*/ 7 w 35"/>
                <a:gd name="T43" fmla="*/ 29 h 41"/>
                <a:gd name="T44" fmla="*/ 5 w 35"/>
                <a:gd name="T45" fmla="*/ 31 h 41"/>
                <a:gd name="T46" fmla="*/ 10 w 35"/>
                <a:gd name="T47" fmla="*/ 34 h 41"/>
                <a:gd name="T48" fmla="*/ 4 w 35"/>
                <a:gd name="T49" fmla="*/ 37 h 41"/>
                <a:gd name="T50" fmla="*/ 0 w 35"/>
                <a:gd name="T5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41">
                  <a:moveTo>
                    <a:pt x="0" y="41"/>
                  </a:moveTo>
                  <a:cubicBezTo>
                    <a:pt x="0" y="41"/>
                    <a:pt x="3" y="40"/>
                    <a:pt x="13" y="37"/>
                  </a:cubicBezTo>
                  <a:cubicBezTo>
                    <a:pt x="17" y="36"/>
                    <a:pt x="19" y="36"/>
                    <a:pt x="21" y="34"/>
                  </a:cubicBezTo>
                  <a:cubicBezTo>
                    <a:pt x="23" y="33"/>
                    <a:pt x="23" y="32"/>
                    <a:pt x="26" y="30"/>
                  </a:cubicBezTo>
                  <a:cubicBezTo>
                    <a:pt x="28" y="29"/>
                    <a:pt x="30" y="29"/>
                    <a:pt x="30" y="27"/>
                  </a:cubicBezTo>
                  <a:cubicBezTo>
                    <a:pt x="30" y="26"/>
                    <a:pt x="29" y="26"/>
                    <a:pt x="28" y="23"/>
                  </a:cubicBezTo>
                  <a:cubicBezTo>
                    <a:pt x="28" y="22"/>
                    <a:pt x="28" y="21"/>
                    <a:pt x="28" y="16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0" y="8"/>
                    <a:pt x="35" y="6"/>
                    <a:pt x="34" y="5"/>
                  </a:cubicBezTo>
                  <a:cubicBezTo>
                    <a:pt x="34" y="4"/>
                    <a:pt x="30" y="5"/>
                    <a:pt x="30" y="3"/>
                  </a:cubicBezTo>
                  <a:cubicBezTo>
                    <a:pt x="29" y="2"/>
                    <a:pt x="31" y="1"/>
                    <a:pt x="30" y="1"/>
                  </a:cubicBezTo>
                  <a:cubicBezTo>
                    <a:pt x="30" y="0"/>
                    <a:pt x="29" y="2"/>
                    <a:pt x="27" y="3"/>
                  </a:cubicBezTo>
                  <a:cubicBezTo>
                    <a:pt x="25" y="4"/>
                    <a:pt x="24" y="5"/>
                    <a:pt x="24" y="5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0" y="5"/>
                    <a:pt x="18" y="7"/>
                  </a:cubicBezTo>
                  <a:cubicBezTo>
                    <a:pt x="15" y="9"/>
                    <a:pt x="15" y="10"/>
                    <a:pt x="15" y="11"/>
                  </a:cubicBezTo>
                  <a:cubicBezTo>
                    <a:pt x="15" y="13"/>
                    <a:pt x="18" y="13"/>
                    <a:pt x="19" y="17"/>
                  </a:cubicBezTo>
                  <a:cubicBezTo>
                    <a:pt x="20" y="17"/>
                    <a:pt x="20" y="20"/>
                    <a:pt x="19" y="21"/>
                  </a:cubicBezTo>
                  <a:cubicBezTo>
                    <a:pt x="18" y="22"/>
                    <a:pt x="17" y="22"/>
                    <a:pt x="15" y="23"/>
                  </a:cubicBezTo>
                  <a:cubicBezTo>
                    <a:pt x="13" y="24"/>
                    <a:pt x="13" y="24"/>
                    <a:pt x="12" y="25"/>
                  </a:cubicBezTo>
                  <a:cubicBezTo>
                    <a:pt x="11" y="26"/>
                    <a:pt x="12" y="27"/>
                    <a:pt x="12" y="28"/>
                  </a:cubicBezTo>
                  <a:cubicBezTo>
                    <a:pt x="11" y="29"/>
                    <a:pt x="9" y="28"/>
                    <a:pt x="7" y="29"/>
                  </a:cubicBezTo>
                  <a:cubicBezTo>
                    <a:pt x="6" y="30"/>
                    <a:pt x="5" y="30"/>
                    <a:pt x="5" y="31"/>
                  </a:cubicBezTo>
                  <a:cubicBezTo>
                    <a:pt x="5" y="33"/>
                    <a:pt x="10" y="33"/>
                    <a:pt x="10" y="34"/>
                  </a:cubicBezTo>
                  <a:cubicBezTo>
                    <a:pt x="10" y="35"/>
                    <a:pt x="7" y="35"/>
                    <a:pt x="4" y="37"/>
                  </a:cubicBezTo>
                  <a:cubicBezTo>
                    <a:pt x="2" y="38"/>
                    <a:pt x="0" y="40"/>
                    <a:pt x="0" y="41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2" name="ïsḻíḍé"/>
            <p:cNvSpPr/>
            <p:nvPr/>
          </p:nvSpPr>
          <p:spPr bwMode="auto">
            <a:xfrm>
              <a:off x="4730770" y="1877987"/>
              <a:ext cx="137938" cy="119128"/>
            </a:xfrm>
            <a:custGeom>
              <a:avLst/>
              <a:gdLst>
                <a:gd name="T0" fmla="*/ 0 w 21"/>
                <a:gd name="T1" fmla="*/ 18 h 18"/>
                <a:gd name="T2" fmla="*/ 0 w 21"/>
                <a:gd name="T3" fmla="*/ 15 h 18"/>
                <a:gd name="T4" fmla="*/ 4 w 21"/>
                <a:gd name="T5" fmla="*/ 11 h 18"/>
                <a:gd name="T6" fmla="*/ 6 w 21"/>
                <a:gd name="T7" fmla="*/ 11 h 18"/>
                <a:gd name="T8" fmla="*/ 5 w 21"/>
                <a:gd name="T9" fmla="*/ 7 h 18"/>
                <a:gd name="T10" fmla="*/ 9 w 21"/>
                <a:gd name="T11" fmla="*/ 5 h 18"/>
                <a:gd name="T12" fmla="*/ 13 w 21"/>
                <a:gd name="T13" fmla="*/ 4 h 18"/>
                <a:gd name="T14" fmla="*/ 15 w 21"/>
                <a:gd name="T15" fmla="*/ 3 h 18"/>
                <a:gd name="T16" fmla="*/ 19 w 21"/>
                <a:gd name="T17" fmla="*/ 0 h 18"/>
                <a:gd name="T18" fmla="*/ 21 w 21"/>
                <a:gd name="T19" fmla="*/ 2 h 18"/>
                <a:gd name="T20" fmla="*/ 16 w 21"/>
                <a:gd name="T21" fmla="*/ 6 h 18"/>
                <a:gd name="T22" fmla="*/ 15 w 21"/>
                <a:gd name="T23" fmla="*/ 9 h 18"/>
                <a:gd name="T24" fmla="*/ 13 w 21"/>
                <a:gd name="T25" fmla="*/ 11 h 18"/>
                <a:gd name="T26" fmla="*/ 9 w 21"/>
                <a:gd name="T27" fmla="*/ 14 h 18"/>
                <a:gd name="T28" fmla="*/ 4 w 21"/>
                <a:gd name="T29" fmla="*/ 16 h 18"/>
                <a:gd name="T30" fmla="*/ 0 w 21"/>
                <a:gd name="T3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18">
                  <a:moveTo>
                    <a:pt x="0" y="18"/>
                  </a:moveTo>
                  <a:cubicBezTo>
                    <a:pt x="0" y="18"/>
                    <a:pt x="0" y="16"/>
                    <a:pt x="0" y="15"/>
                  </a:cubicBezTo>
                  <a:cubicBezTo>
                    <a:pt x="1" y="13"/>
                    <a:pt x="2" y="12"/>
                    <a:pt x="4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7" y="10"/>
                    <a:pt x="5" y="9"/>
                    <a:pt x="5" y="7"/>
                  </a:cubicBezTo>
                  <a:cubicBezTo>
                    <a:pt x="5" y="7"/>
                    <a:pt x="6" y="6"/>
                    <a:pt x="9" y="5"/>
                  </a:cubicBezTo>
                  <a:cubicBezTo>
                    <a:pt x="11" y="5"/>
                    <a:pt x="11" y="5"/>
                    <a:pt x="13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8" y="1"/>
                    <a:pt x="19" y="0"/>
                    <a:pt x="19" y="0"/>
                  </a:cubicBezTo>
                  <a:cubicBezTo>
                    <a:pt x="20" y="0"/>
                    <a:pt x="21" y="1"/>
                    <a:pt x="21" y="2"/>
                  </a:cubicBezTo>
                  <a:cubicBezTo>
                    <a:pt x="20" y="4"/>
                    <a:pt x="18" y="3"/>
                    <a:pt x="16" y="6"/>
                  </a:cubicBezTo>
                  <a:cubicBezTo>
                    <a:pt x="16" y="7"/>
                    <a:pt x="16" y="8"/>
                    <a:pt x="15" y="9"/>
                  </a:cubicBezTo>
                  <a:cubicBezTo>
                    <a:pt x="15" y="10"/>
                    <a:pt x="14" y="10"/>
                    <a:pt x="13" y="11"/>
                  </a:cubicBezTo>
                  <a:cubicBezTo>
                    <a:pt x="13" y="12"/>
                    <a:pt x="12" y="13"/>
                    <a:pt x="9" y="14"/>
                  </a:cubicBezTo>
                  <a:cubicBezTo>
                    <a:pt x="6" y="15"/>
                    <a:pt x="6" y="15"/>
                    <a:pt x="4" y="16"/>
                  </a:cubicBezTo>
                  <a:cubicBezTo>
                    <a:pt x="2" y="17"/>
                    <a:pt x="1" y="18"/>
                    <a:pt x="0" y="18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3" name="ïş1iḑé"/>
            <p:cNvSpPr/>
            <p:nvPr/>
          </p:nvSpPr>
          <p:spPr bwMode="auto">
            <a:xfrm>
              <a:off x="4862438" y="1592706"/>
              <a:ext cx="141074" cy="72105"/>
            </a:xfrm>
            <a:custGeom>
              <a:avLst/>
              <a:gdLst>
                <a:gd name="T0" fmla="*/ 1 w 22"/>
                <a:gd name="T1" fmla="*/ 8 h 11"/>
                <a:gd name="T2" fmla="*/ 0 w 22"/>
                <a:gd name="T3" fmla="*/ 10 h 11"/>
                <a:gd name="T4" fmla="*/ 8 w 22"/>
                <a:gd name="T5" fmla="*/ 11 h 11"/>
                <a:gd name="T6" fmla="*/ 20 w 22"/>
                <a:gd name="T7" fmla="*/ 5 h 11"/>
                <a:gd name="T8" fmla="*/ 21 w 22"/>
                <a:gd name="T9" fmla="*/ 1 h 11"/>
                <a:gd name="T10" fmla="*/ 17 w 22"/>
                <a:gd name="T11" fmla="*/ 1 h 11"/>
                <a:gd name="T12" fmla="*/ 12 w 22"/>
                <a:gd name="T13" fmla="*/ 1 h 11"/>
                <a:gd name="T14" fmla="*/ 8 w 22"/>
                <a:gd name="T15" fmla="*/ 4 h 11"/>
                <a:gd name="T16" fmla="*/ 7 w 22"/>
                <a:gd name="T17" fmla="*/ 0 h 11"/>
                <a:gd name="T18" fmla="*/ 3 w 22"/>
                <a:gd name="T19" fmla="*/ 3 h 11"/>
                <a:gd name="T20" fmla="*/ 2 w 22"/>
                <a:gd name="T21" fmla="*/ 5 h 11"/>
                <a:gd name="T22" fmla="*/ 1 w 22"/>
                <a:gd name="T2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1">
                  <a:moveTo>
                    <a:pt x="1" y="8"/>
                  </a:moveTo>
                  <a:cubicBezTo>
                    <a:pt x="1" y="9"/>
                    <a:pt x="0" y="10"/>
                    <a:pt x="0" y="10"/>
                  </a:cubicBezTo>
                  <a:cubicBezTo>
                    <a:pt x="0" y="11"/>
                    <a:pt x="4" y="11"/>
                    <a:pt x="8" y="11"/>
                  </a:cubicBezTo>
                  <a:cubicBezTo>
                    <a:pt x="12" y="10"/>
                    <a:pt x="17" y="9"/>
                    <a:pt x="20" y="5"/>
                  </a:cubicBezTo>
                  <a:cubicBezTo>
                    <a:pt x="20" y="5"/>
                    <a:pt x="22" y="3"/>
                    <a:pt x="21" y="1"/>
                  </a:cubicBezTo>
                  <a:cubicBezTo>
                    <a:pt x="20" y="0"/>
                    <a:pt x="18" y="0"/>
                    <a:pt x="17" y="1"/>
                  </a:cubicBezTo>
                  <a:cubicBezTo>
                    <a:pt x="15" y="1"/>
                    <a:pt x="14" y="1"/>
                    <a:pt x="12" y="1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3"/>
                    <a:pt x="8" y="1"/>
                    <a:pt x="7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1" y="6"/>
                    <a:pt x="2" y="7"/>
                    <a:pt x="1" y="8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4" name="íŝḷiḋè"/>
            <p:cNvSpPr/>
            <p:nvPr/>
          </p:nvSpPr>
          <p:spPr bwMode="auto">
            <a:xfrm>
              <a:off x="6984799" y="1417148"/>
              <a:ext cx="156748" cy="37619"/>
            </a:xfrm>
            <a:custGeom>
              <a:avLst/>
              <a:gdLst>
                <a:gd name="T0" fmla="*/ 0 w 24"/>
                <a:gd name="T1" fmla="*/ 0 h 6"/>
                <a:gd name="T2" fmla="*/ 10 w 24"/>
                <a:gd name="T3" fmla="*/ 5 h 6"/>
                <a:gd name="T4" fmla="*/ 20 w 24"/>
                <a:gd name="T5" fmla="*/ 2 h 6"/>
                <a:gd name="T6" fmla="*/ 23 w 24"/>
                <a:gd name="T7" fmla="*/ 2 h 6"/>
                <a:gd name="T8" fmla="*/ 15 w 24"/>
                <a:gd name="T9" fmla="*/ 1 h 6"/>
                <a:gd name="T10" fmla="*/ 5 w 24"/>
                <a:gd name="T11" fmla="*/ 0 h 6"/>
                <a:gd name="T12" fmla="*/ 0 w 2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6">
                  <a:moveTo>
                    <a:pt x="0" y="0"/>
                  </a:moveTo>
                  <a:cubicBezTo>
                    <a:pt x="0" y="1"/>
                    <a:pt x="4" y="6"/>
                    <a:pt x="10" y="5"/>
                  </a:cubicBezTo>
                  <a:cubicBezTo>
                    <a:pt x="13" y="5"/>
                    <a:pt x="14" y="3"/>
                    <a:pt x="20" y="2"/>
                  </a:cubicBezTo>
                  <a:cubicBezTo>
                    <a:pt x="22" y="2"/>
                    <a:pt x="23" y="2"/>
                    <a:pt x="23" y="2"/>
                  </a:cubicBezTo>
                  <a:cubicBezTo>
                    <a:pt x="24" y="2"/>
                    <a:pt x="19" y="1"/>
                    <a:pt x="15" y="1"/>
                  </a:cubicBezTo>
                  <a:cubicBezTo>
                    <a:pt x="13" y="0"/>
                    <a:pt x="13" y="1"/>
                    <a:pt x="5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5" name="îṣľiḋê"/>
            <p:cNvSpPr/>
            <p:nvPr/>
          </p:nvSpPr>
          <p:spPr bwMode="auto">
            <a:xfrm>
              <a:off x="4574022" y="1313696"/>
              <a:ext cx="808818" cy="435759"/>
            </a:xfrm>
            <a:custGeom>
              <a:avLst/>
              <a:gdLst>
                <a:gd name="T0" fmla="*/ 50 w 124"/>
                <a:gd name="T1" fmla="*/ 24 h 67"/>
                <a:gd name="T2" fmla="*/ 36 w 124"/>
                <a:gd name="T3" fmla="*/ 35 h 67"/>
                <a:gd name="T4" fmla="*/ 12 w 124"/>
                <a:gd name="T5" fmla="*/ 53 h 67"/>
                <a:gd name="T6" fmla="*/ 0 w 124"/>
                <a:gd name="T7" fmla="*/ 66 h 67"/>
                <a:gd name="T8" fmla="*/ 37 w 124"/>
                <a:gd name="T9" fmla="*/ 47 h 67"/>
                <a:gd name="T10" fmla="*/ 56 w 124"/>
                <a:gd name="T11" fmla="*/ 39 h 67"/>
                <a:gd name="T12" fmla="*/ 82 w 124"/>
                <a:gd name="T13" fmla="*/ 27 h 67"/>
                <a:gd name="T14" fmla="*/ 97 w 124"/>
                <a:gd name="T15" fmla="*/ 17 h 67"/>
                <a:gd name="T16" fmla="*/ 119 w 124"/>
                <a:gd name="T17" fmla="*/ 8 h 67"/>
                <a:gd name="T18" fmla="*/ 124 w 124"/>
                <a:gd name="T19" fmla="*/ 3 h 67"/>
                <a:gd name="T20" fmla="*/ 102 w 124"/>
                <a:gd name="T21" fmla="*/ 2 h 67"/>
                <a:gd name="T22" fmla="*/ 84 w 124"/>
                <a:gd name="T23" fmla="*/ 5 h 67"/>
                <a:gd name="T24" fmla="*/ 77 w 124"/>
                <a:gd name="T25" fmla="*/ 8 h 67"/>
                <a:gd name="T26" fmla="*/ 58 w 124"/>
                <a:gd name="T27" fmla="*/ 18 h 67"/>
                <a:gd name="T28" fmla="*/ 50 w 124"/>
                <a:gd name="T29" fmla="*/ 2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" h="67">
                  <a:moveTo>
                    <a:pt x="50" y="24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22" y="46"/>
                    <a:pt x="20" y="46"/>
                    <a:pt x="12" y="53"/>
                  </a:cubicBezTo>
                  <a:cubicBezTo>
                    <a:pt x="7" y="57"/>
                    <a:pt x="0" y="65"/>
                    <a:pt x="0" y="66"/>
                  </a:cubicBezTo>
                  <a:cubicBezTo>
                    <a:pt x="2" y="67"/>
                    <a:pt x="14" y="57"/>
                    <a:pt x="37" y="47"/>
                  </a:cubicBezTo>
                  <a:cubicBezTo>
                    <a:pt x="41" y="45"/>
                    <a:pt x="39" y="46"/>
                    <a:pt x="56" y="39"/>
                  </a:cubicBezTo>
                  <a:cubicBezTo>
                    <a:pt x="73" y="31"/>
                    <a:pt x="77" y="29"/>
                    <a:pt x="82" y="27"/>
                  </a:cubicBezTo>
                  <a:cubicBezTo>
                    <a:pt x="92" y="21"/>
                    <a:pt x="90" y="20"/>
                    <a:pt x="97" y="17"/>
                  </a:cubicBezTo>
                  <a:cubicBezTo>
                    <a:pt x="104" y="14"/>
                    <a:pt x="110" y="14"/>
                    <a:pt x="119" y="8"/>
                  </a:cubicBezTo>
                  <a:cubicBezTo>
                    <a:pt x="124" y="5"/>
                    <a:pt x="124" y="4"/>
                    <a:pt x="124" y="3"/>
                  </a:cubicBezTo>
                  <a:cubicBezTo>
                    <a:pt x="123" y="0"/>
                    <a:pt x="105" y="1"/>
                    <a:pt x="102" y="2"/>
                  </a:cubicBezTo>
                  <a:cubicBezTo>
                    <a:pt x="97" y="2"/>
                    <a:pt x="91" y="3"/>
                    <a:pt x="84" y="5"/>
                  </a:cubicBezTo>
                  <a:cubicBezTo>
                    <a:pt x="81" y="6"/>
                    <a:pt x="79" y="7"/>
                    <a:pt x="77" y="8"/>
                  </a:cubicBezTo>
                  <a:cubicBezTo>
                    <a:pt x="71" y="11"/>
                    <a:pt x="64" y="14"/>
                    <a:pt x="58" y="18"/>
                  </a:cubicBezTo>
                  <a:cubicBezTo>
                    <a:pt x="55" y="20"/>
                    <a:pt x="53" y="22"/>
                    <a:pt x="50" y="24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6" name="îsľïdé"/>
            <p:cNvSpPr/>
            <p:nvPr/>
          </p:nvSpPr>
          <p:spPr bwMode="auto">
            <a:xfrm>
              <a:off x="7389209" y="4727658"/>
              <a:ext cx="573697" cy="514132"/>
            </a:xfrm>
            <a:custGeom>
              <a:avLst/>
              <a:gdLst>
                <a:gd name="T0" fmla="*/ 88 w 88"/>
                <a:gd name="T1" fmla="*/ 0 h 79"/>
                <a:gd name="T2" fmla="*/ 86 w 88"/>
                <a:gd name="T3" fmla="*/ 2 h 79"/>
                <a:gd name="T4" fmla="*/ 71 w 88"/>
                <a:gd name="T5" fmla="*/ 14 h 79"/>
                <a:gd name="T6" fmla="*/ 54 w 88"/>
                <a:gd name="T7" fmla="*/ 24 h 79"/>
                <a:gd name="T8" fmla="*/ 42 w 88"/>
                <a:gd name="T9" fmla="*/ 39 h 79"/>
                <a:gd name="T10" fmla="*/ 25 w 88"/>
                <a:gd name="T11" fmla="*/ 60 h 79"/>
                <a:gd name="T12" fmla="*/ 0 w 88"/>
                <a:gd name="T13" fmla="*/ 78 h 79"/>
                <a:gd name="T14" fmla="*/ 19 w 88"/>
                <a:gd name="T15" fmla="*/ 73 h 79"/>
                <a:gd name="T16" fmla="*/ 88 w 88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79">
                  <a:moveTo>
                    <a:pt x="88" y="0"/>
                  </a:moveTo>
                  <a:cubicBezTo>
                    <a:pt x="87" y="1"/>
                    <a:pt x="87" y="1"/>
                    <a:pt x="86" y="2"/>
                  </a:cubicBezTo>
                  <a:cubicBezTo>
                    <a:pt x="80" y="8"/>
                    <a:pt x="74" y="12"/>
                    <a:pt x="71" y="14"/>
                  </a:cubicBezTo>
                  <a:cubicBezTo>
                    <a:pt x="62" y="20"/>
                    <a:pt x="59" y="20"/>
                    <a:pt x="54" y="24"/>
                  </a:cubicBezTo>
                  <a:cubicBezTo>
                    <a:pt x="49" y="29"/>
                    <a:pt x="49" y="31"/>
                    <a:pt x="42" y="39"/>
                  </a:cubicBezTo>
                  <a:cubicBezTo>
                    <a:pt x="41" y="41"/>
                    <a:pt x="33" y="51"/>
                    <a:pt x="25" y="60"/>
                  </a:cubicBezTo>
                  <a:cubicBezTo>
                    <a:pt x="11" y="73"/>
                    <a:pt x="0" y="77"/>
                    <a:pt x="0" y="78"/>
                  </a:cubicBezTo>
                  <a:cubicBezTo>
                    <a:pt x="0" y="79"/>
                    <a:pt x="8" y="77"/>
                    <a:pt x="19" y="73"/>
                  </a:cubicBezTo>
                  <a:cubicBezTo>
                    <a:pt x="45" y="52"/>
                    <a:pt x="69" y="27"/>
                    <a:pt x="88" y="0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7" name="î$ļïḍé"/>
            <p:cNvSpPr/>
            <p:nvPr/>
          </p:nvSpPr>
          <p:spPr bwMode="auto">
            <a:xfrm>
              <a:off x="4097510" y="1388935"/>
              <a:ext cx="4197702" cy="3859127"/>
            </a:xfrm>
            <a:custGeom>
              <a:avLst/>
              <a:gdLst>
                <a:gd name="T0" fmla="*/ 610 w 644"/>
                <a:gd name="T1" fmla="*/ 153 h 593"/>
                <a:gd name="T2" fmla="*/ 466 w 644"/>
                <a:gd name="T3" fmla="*/ 13 h 593"/>
                <a:gd name="T4" fmla="*/ 407 w 644"/>
                <a:gd name="T5" fmla="*/ 3 h 593"/>
                <a:gd name="T6" fmla="*/ 358 w 644"/>
                <a:gd name="T7" fmla="*/ 17 h 593"/>
                <a:gd name="T8" fmla="*/ 356 w 644"/>
                <a:gd name="T9" fmla="*/ 21 h 593"/>
                <a:gd name="T10" fmla="*/ 325 w 644"/>
                <a:gd name="T11" fmla="*/ 25 h 593"/>
                <a:gd name="T12" fmla="*/ 278 w 644"/>
                <a:gd name="T13" fmla="*/ 33 h 593"/>
                <a:gd name="T14" fmla="*/ 277 w 644"/>
                <a:gd name="T15" fmla="*/ 31 h 593"/>
                <a:gd name="T16" fmla="*/ 225 w 644"/>
                <a:gd name="T17" fmla="*/ 20 h 593"/>
                <a:gd name="T18" fmla="*/ 197 w 644"/>
                <a:gd name="T19" fmla="*/ 36 h 593"/>
                <a:gd name="T20" fmla="*/ 166 w 644"/>
                <a:gd name="T21" fmla="*/ 54 h 593"/>
                <a:gd name="T22" fmla="*/ 180 w 644"/>
                <a:gd name="T23" fmla="*/ 71 h 593"/>
                <a:gd name="T24" fmla="*/ 207 w 644"/>
                <a:gd name="T25" fmla="*/ 55 h 593"/>
                <a:gd name="T26" fmla="*/ 221 w 644"/>
                <a:gd name="T27" fmla="*/ 43 h 593"/>
                <a:gd name="T28" fmla="*/ 223 w 644"/>
                <a:gd name="T29" fmla="*/ 64 h 593"/>
                <a:gd name="T30" fmla="*/ 180 w 644"/>
                <a:gd name="T31" fmla="*/ 79 h 593"/>
                <a:gd name="T32" fmla="*/ 140 w 644"/>
                <a:gd name="T33" fmla="*/ 91 h 593"/>
                <a:gd name="T34" fmla="*/ 103 w 644"/>
                <a:gd name="T35" fmla="*/ 107 h 593"/>
                <a:gd name="T36" fmla="*/ 74 w 644"/>
                <a:gd name="T37" fmla="*/ 136 h 593"/>
                <a:gd name="T38" fmla="*/ 94 w 644"/>
                <a:gd name="T39" fmla="*/ 162 h 593"/>
                <a:gd name="T40" fmla="*/ 119 w 644"/>
                <a:gd name="T41" fmla="*/ 134 h 593"/>
                <a:gd name="T42" fmla="*/ 160 w 644"/>
                <a:gd name="T43" fmla="*/ 146 h 593"/>
                <a:gd name="T44" fmla="*/ 179 w 644"/>
                <a:gd name="T45" fmla="*/ 154 h 593"/>
                <a:gd name="T46" fmla="*/ 164 w 644"/>
                <a:gd name="T47" fmla="*/ 124 h 593"/>
                <a:gd name="T48" fmla="*/ 192 w 644"/>
                <a:gd name="T49" fmla="*/ 162 h 593"/>
                <a:gd name="T50" fmla="*/ 210 w 644"/>
                <a:gd name="T51" fmla="*/ 149 h 593"/>
                <a:gd name="T52" fmla="*/ 219 w 644"/>
                <a:gd name="T53" fmla="*/ 157 h 593"/>
                <a:gd name="T54" fmla="*/ 247 w 644"/>
                <a:gd name="T55" fmla="*/ 173 h 593"/>
                <a:gd name="T56" fmla="*/ 248 w 644"/>
                <a:gd name="T57" fmla="*/ 204 h 593"/>
                <a:gd name="T58" fmla="*/ 183 w 644"/>
                <a:gd name="T59" fmla="*/ 204 h 593"/>
                <a:gd name="T60" fmla="*/ 127 w 644"/>
                <a:gd name="T61" fmla="*/ 172 h 593"/>
                <a:gd name="T62" fmla="*/ 5 w 644"/>
                <a:gd name="T63" fmla="*/ 275 h 593"/>
                <a:gd name="T64" fmla="*/ 17 w 644"/>
                <a:gd name="T65" fmla="*/ 359 h 593"/>
                <a:gd name="T66" fmla="*/ 70 w 644"/>
                <a:gd name="T67" fmla="*/ 378 h 593"/>
                <a:gd name="T68" fmla="*/ 106 w 644"/>
                <a:gd name="T69" fmla="*/ 385 h 593"/>
                <a:gd name="T70" fmla="*/ 125 w 644"/>
                <a:gd name="T71" fmla="*/ 421 h 593"/>
                <a:gd name="T72" fmla="*/ 199 w 644"/>
                <a:gd name="T73" fmla="*/ 564 h 593"/>
                <a:gd name="T74" fmla="*/ 259 w 644"/>
                <a:gd name="T75" fmla="*/ 579 h 593"/>
                <a:gd name="T76" fmla="*/ 278 w 644"/>
                <a:gd name="T77" fmla="*/ 535 h 593"/>
                <a:gd name="T78" fmla="*/ 300 w 644"/>
                <a:gd name="T79" fmla="*/ 473 h 593"/>
                <a:gd name="T80" fmla="*/ 363 w 644"/>
                <a:gd name="T81" fmla="*/ 339 h 593"/>
                <a:gd name="T82" fmla="*/ 252 w 644"/>
                <a:gd name="T83" fmla="*/ 216 h 593"/>
                <a:gd name="T84" fmla="*/ 351 w 644"/>
                <a:gd name="T85" fmla="*/ 321 h 593"/>
                <a:gd name="T86" fmla="*/ 397 w 644"/>
                <a:gd name="T87" fmla="*/ 250 h 593"/>
                <a:gd name="T88" fmla="*/ 346 w 644"/>
                <a:gd name="T89" fmla="*/ 211 h 593"/>
                <a:gd name="T90" fmla="*/ 452 w 644"/>
                <a:gd name="T91" fmla="*/ 246 h 593"/>
                <a:gd name="T92" fmla="*/ 527 w 644"/>
                <a:gd name="T93" fmla="*/ 345 h 593"/>
                <a:gd name="T94" fmla="*/ 552 w 644"/>
                <a:gd name="T95" fmla="*/ 281 h 593"/>
                <a:gd name="T96" fmla="*/ 580 w 644"/>
                <a:gd name="T97" fmla="*/ 276 h 593"/>
                <a:gd name="T98" fmla="*/ 607 w 644"/>
                <a:gd name="T99" fmla="*/ 370 h 593"/>
                <a:gd name="T100" fmla="*/ 610 w 644"/>
                <a:gd name="T101" fmla="*/ 329 h 593"/>
                <a:gd name="T102" fmla="*/ 634 w 644"/>
                <a:gd name="T103" fmla="*/ 316 h 593"/>
                <a:gd name="T104" fmla="*/ 268 w 644"/>
                <a:gd name="T105" fmla="*/ 470 h 593"/>
                <a:gd name="T106" fmla="*/ 256 w 644"/>
                <a:gd name="T107" fmla="*/ 429 h 593"/>
                <a:gd name="T108" fmla="*/ 287 w 644"/>
                <a:gd name="T109" fmla="*/ 147 h 593"/>
                <a:gd name="T110" fmla="*/ 242 w 644"/>
                <a:gd name="T111" fmla="*/ 119 h 593"/>
                <a:gd name="T112" fmla="*/ 279 w 644"/>
                <a:gd name="T113" fmla="*/ 129 h 593"/>
                <a:gd name="T114" fmla="*/ 338 w 644"/>
                <a:gd name="T115" fmla="*/ 154 h 593"/>
                <a:gd name="T116" fmla="*/ 324 w 644"/>
                <a:gd name="T117" fmla="*/ 121 h 593"/>
                <a:gd name="T118" fmla="*/ 338 w 644"/>
                <a:gd name="T119" fmla="*/ 126 h 593"/>
                <a:gd name="T120" fmla="*/ 359 w 644"/>
                <a:gd name="T121" fmla="*/ 154 h 593"/>
                <a:gd name="T122" fmla="*/ 379 w 644"/>
                <a:gd name="T123" fmla="*/ 127 h 593"/>
                <a:gd name="T124" fmla="*/ 442 w 644"/>
                <a:gd name="T125" fmla="*/ 126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4" h="593">
                  <a:moveTo>
                    <a:pt x="641" y="250"/>
                  </a:moveTo>
                  <a:cubicBezTo>
                    <a:pt x="641" y="250"/>
                    <a:pt x="640" y="245"/>
                    <a:pt x="641" y="241"/>
                  </a:cubicBezTo>
                  <a:cubicBezTo>
                    <a:pt x="641" y="238"/>
                    <a:pt x="643" y="230"/>
                    <a:pt x="638" y="217"/>
                  </a:cubicBezTo>
                  <a:cubicBezTo>
                    <a:pt x="633" y="205"/>
                    <a:pt x="630" y="201"/>
                    <a:pt x="629" y="196"/>
                  </a:cubicBezTo>
                  <a:cubicBezTo>
                    <a:pt x="629" y="191"/>
                    <a:pt x="627" y="194"/>
                    <a:pt x="622" y="184"/>
                  </a:cubicBezTo>
                  <a:cubicBezTo>
                    <a:pt x="616" y="175"/>
                    <a:pt x="618" y="175"/>
                    <a:pt x="619" y="171"/>
                  </a:cubicBezTo>
                  <a:cubicBezTo>
                    <a:pt x="620" y="168"/>
                    <a:pt x="618" y="170"/>
                    <a:pt x="616" y="168"/>
                  </a:cubicBezTo>
                  <a:cubicBezTo>
                    <a:pt x="614" y="166"/>
                    <a:pt x="614" y="167"/>
                    <a:pt x="614" y="167"/>
                  </a:cubicBezTo>
                  <a:cubicBezTo>
                    <a:pt x="614" y="168"/>
                    <a:pt x="613" y="169"/>
                    <a:pt x="612" y="169"/>
                  </a:cubicBezTo>
                  <a:cubicBezTo>
                    <a:pt x="611" y="168"/>
                    <a:pt x="609" y="164"/>
                    <a:pt x="609" y="164"/>
                  </a:cubicBezTo>
                  <a:cubicBezTo>
                    <a:pt x="609" y="164"/>
                    <a:pt x="609" y="164"/>
                    <a:pt x="607" y="162"/>
                  </a:cubicBezTo>
                  <a:cubicBezTo>
                    <a:pt x="605" y="159"/>
                    <a:pt x="604" y="160"/>
                    <a:pt x="605" y="158"/>
                  </a:cubicBezTo>
                  <a:cubicBezTo>
                    <a:pt x="606" y="156"/>
                    <a:pt x="605" y="156"/>
                    <a:pt x="605" y="154"/>
                  </a:cubicBezTo>
                  <a:cubicBezTo>
                    <a:pt x="605" y="152"/>
                    <a:pt x="604" y="150"/>
                    <a:pt x="604" y="148"/>
                  </a:cubicBezTo>
                  <a:cubicBezTo>
                    <a:pt x="604" y="146"/>
                    <a:pt x="606" y="151"/>
                    <a:pt x="607" y="153"/>
                  </a:cubicBezTo>
                  <a:cubicBezTo>
                    <a:pt x="609" y="155"/>
                    <a:pt x="609" y="156"/>
                    <a:pt x="611" y="159"/>
                  </a:cubicBezTo>
                  <a:cubicBezTo>
                    <a:pt x="612" y="160"/>
                    <a:pt x="610" y="153"/>
                    <a:pt x="610" y="153"/>
                  </a:cubicBezTo>
                  <a:cubicBezTo>
                    <a:pt x="610" y="153"/>
                    <a:pt x="610" y="153"/>
                    <a:pt x="612" y="154"/>
                  </a:cubicBezTo>
                  <a:cubicBezTo>
                    <a:pt x="614" y="155"/>
                    <a:pt x="614" y="158"/>
                    <a:pt x="615" y="160"/>
                  </a:cubicBezTo>
                  <a:cubicBezTo>
                    <a:pt x="617" y="163"/>
                    <a:pt x="617" y="164"/>
                    <a:pt x="619" y="165"/>
                  </a:cubicBezTo>
                  <a:cubicBezTo>
                    <a:pt x="620" y="167"/>
                    <a:pt x="620" y="166"/>
                    <a:pt x="620" y="164"/>
                  </a:cubicBezTo>
                  <a:cubicBezTo>
                    <a:pt x="620" y="163"/>
                    <a:pt x="620" y="161"/>
                    <a:pt x="618" y="159"/>
                  </a:cubicBezTo>
                  <a:cubicBezTo>
                    <a:pt x="616" y="156"/>
                    <a:pt x="616" y="155"/>
                    <a:pt x="613" y="148"/>
                  </a:cubicBezTo>
                  <a:cubicBezTo>
                    <a:pt x="610" y="141"/>
                    <a:pt x="613" y="141"/>
                    <a:pt x="605" y="128"/>
                  </a:cubicBezTo>
                  <a:cubicBezTo>
                    <a:pt x="597" y="115"/>
                    <a:pt x="585" y="98"/>
                    <a:pt x="576" y="90"/>
                  </a:cubicBezTo>
                  <a:cubicBezTo>
                    <a:pt x="568" y="82"/>
                    <a:pt x="569" y="84"/>
                    <a:pt x="564" y="79"/>
                  </a:cubicBezTo>
                  <a:cubicBezTo>
                    <a:pt x="560" y="75"/>
                    <a:pt x="552" y="68"/>
                    <a:pt x="546" y="62"/>
                  </a:cubicBezTo>
                  <a:cubicBezTo>
                    <a:pt x="541" y="56"/>
                    <a:pt x="541" y="57"/>
                    <a:pt x="544" y="58"/>
                  </a:cubicBezTo>
                  <a:cubicBezTo>
                    <a:pt x="547" y="59"/>
                    <a:pt x="553" y="60"/>
                    <a:pt x="540" y="51"/>
                  </a:cubicBezTo>
                  <a:cubicBezTo>
                    <a:pt x="527" y="43"/>
                    <a:pt x="503" y="23"/>
                    <a:pt x="502" y="22"/>
                  </a:cubicBezTo>
                  <a:cubicBezTo>
                    <a:pt x="502" y="21"/>
                    <a:pt x="500" y="22"/>
                    <a:pt x="498" y="21"/>
                  </a:cubicBezTo>
                  <a:cubicBezTo>
                    <a:pt x="496" y="19"/>
                    <a:pt x="492" y="17"/>
                    <a:pt x="489" y="17"/>
                  </a:cubicBezTo>
                  <a:cubicBezTo>
                    <a:pt x="486" y="16"/>
                    <a:pt x="480" y="13"/>
                    <a:pt x="480" y="13"/>
                  </a:cubicBezTo>
                  <a:cubicBezTo>
                    <a:pt x="480" y="13"/>
                    <a:pt x="476" y="12"/>
                    <a:pt x="466" y="13"/>
                  </a:cubicBezTo>
                  <a:cubicBezTo>
                    <a:pt x="457" y="13"/>
                    <a:pt x="468" y="14"/>
                    <a:pt x="471" y="15"/>
                  </a:cubicBezTo>
                  <a:cubicBezTo>
                    <a:pt x="474" y="16"/>
                    <a:pt x="472" y="17"/>
                    <a:pt x="469" y="17"/>
                  </a:cubicBezTo>
                  <a:cubicBezTo>
                    <a:pt x="466" y="17"/>
                    <a:pt x="464" y="16"/>
                    <a:pt x="462" y="15"/>
                  </a:cubicBezTo>
                  <a:cubicBezTo>
                    <a:pt x="460" y="14"/>
                    <a:pt x="453" y="13"/>
                    <a:pt x="453" y="13"/>
                  </a:cubicBezTo>
                  <a:cubicBezTo>
                    <a:pt x="453" y="13"/>
                    <a:pt x="446" y="11"/>
                    <a:pt x="443" y="10"/>
                  </a:cubicBezTo>
                  <a:cubicBezTo>
                    <a:pt x="441" y="9"/>
                    <a:pt x="441" y="10"/>
                    <a:pt x="439" y="10"/>
                  </a:cubicBezTo>
                  <a:cubicBezTo>
                    <a:pt x="438" y="11"/>
                    <a:pt x="440" y="11"/>
                    <a:pt x="439" y="12"/>
                  </a:cubicBezTo>
                  <a:cubicBezTo>
                    <a:pt x="439" y="12"/>
                    <a:pt x="437" y="11"/>
                    <a:pt x="435" y="11"/>
                  </a:cubicBezTo>
                  <a:cubicBezTo>
                    <a:pt x="433" y="11"/>
                    <a:pt x="436" y="10"/>
                    <a:pt x="435" y="10"/>
                  </a:cubicBezTo>
                  <a:cubicBezTo>
                    <a:pt x="435" y="10"/>
                    <a:pt x="429" y="10"/>
                    <a:pt x="424" y="10"/>
                  </a:cubicBezTo>
                  <a:cubicBezTo>
                    <a:pt x="419" y="10"/>
                    <a:pt x="420" y="9"/>
                    <a:pt x="418" y="7"/>
                  </a:cubicBezTo>
                  <a:cubicBezTo>
                    <a:pt x="415" y="6"/>
                    <a:pt x="416" y="8"/>
                    <a:pt x="417" y="9"/>
                  </a:cubicBezTo>
                  <a:cubicBezTo>
                    <a:pt x="418" y="11"/>
                    <a:pt x="417" y="11"/>
                    <a:pt x="413" y="11"/>
                  </a:cubicBezTo>
                  <a:cubicBezTo>
                    <a:pt x="409" y="11"/>
                    <a:pt x="411" y="11"/>
                    <a:pt x="412" y="10"/>
                  </a:cubicBezTo>
                  <a:cubicBezTo>
                    <a:pt x="412" y="10"/>
                    <a:pt x="413" y="9"/>
                    <a:pt x="413" y="7"/>
                  </a:cubicBezTo>
                  <a:cubicBezTo>
                    <a:pt x="414" y="5"/>
                    <a:pt x="412" y="5"/>
                    <a:pt x="412" y="4"/>
                  </a:cubicBezTo>
                  <a:cubicBezTo>
                    <a:pt x="411" y="4"/>
                    <a:pt x="410" y="4"/>
                    <a:pt x="407" y="3"/>
                  </a:cubicBezTo>
                  <a:cubicBezTo>
                    <a:pt x="405" y="3"/>
                    <a:pt x="402" y="3"/>
                    <a:pt x="398" y="3"/>
                  </a:cubicBezTo>
                  <a:cubicBezTo>
                    <a:pt x="395" y="3"/>
                    <a:pt x="391" y="1"/>
                    <a:pt x="388" y="0"/>
                  </a:cubicBezTo>
                  <a:cubicBezTo>
                    <a:pt x="384" y="0"/>
                    <a:pt x="387" y="1"/>
                    <a:pt x="387" y="1"/>
                  </a:cubicBezTo>
                  <a:cubicBezTo>
                    <a:pt x="387" y="2"/>
                    <a:pt x="387" y="2"/>
                    <a:pt x="381" y="4"/>
                  </a:cubicBezTo>
                  <a:cubicBezTo>
                    <a:pt x="378" y="5"/>
                    <a:pt x="378" y="5"/>
                    <a:pt x="378" y="4"/>
                  </a:cubicBezTo>
                  <a:cubicBezTo>
                    <a:pt x="378" y="4"/>
                    <a:pt x="377" y="4"/>
                    <a:pt x="376" y="4"/>
                  </a:cubicBezTo>
                  <a:cubicBezTo>
                    <a:pt x="374" y="4"/>
                    <a:pt x="370" y="6"/>
                    <a:pt x="370" y="6"/>
                  </a:cubicBezTo>
                  <a:cubicBezTo>
                    <a:pt x="370" y="6"/>
                    <a:pt x="371" y="8"/>
                    <a:pt x="373" y="9"/>
                  </a:cubicBezTo>
                  <a:cubicBezTo>
                    <a:pt x="375" y="11"/>
                    <a:pt x="372" y="10"/>
                    <a:pt x="369" y="10"/>
                  </a:cubicBezTo>
                  <a:cubicBezTo>
                    <a:pt x="366" y="10"/>
                    <a:pt x="367" y="10"/>
                    <a:pt x="363" y="11"/>
                  </a:cubicBezTo>
                  <a:cubicBezTo>
                    <a:pt x="359" y="12"/>
                    <a:pt x="367" y="12"/>
                    <a:pt x="371" y="15"/>
                  </a:cubicBezTo>
                  <a:cubicBezTo>
                    <a:pt x="376" y="17"/>
                    <a:pt x="369" y="15"/>
                    <a:pt x="364" y="13"/>
                  </a:cubicBezTo>
                  <a:cubicBezTo>
                    <a:pt x="360" y="11"/>
                    <a:pt x="360" y="13"/>
                    <a:pt x="360" y="13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62" y="16"/>
                    <a:pt x="362" y="16"/>
                    <a:pt x="362" y="16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58" y="17"/>
                    <a:pt x="358" y="17"/>
                    <a:pt x="358" y="17"/>
                  </a:cubicBezTo>
                  <a:cubicBezTo>
                    <a:pt x="358" y="17"/>
                    <a:pt x="356" y="16"/>
                    <a:pt x="353" y="14"/>
                  </a:cubicBezTo>
                  <a:cubicBezTo>
                    <a:pt x="349" y="12"/>
                    <a:pt x="355" y="17"/>
                    <a:pt x="355" y="17"/>
                  </a:cubicBezTo>
                  <a:cubicBezTo>
                    <a:pt x="358" y="21"/>
                    <a:pt x="358" y="21"/>
                    <a:pt x="358" y="21"/>
                  </a:cubicBezTo>
                  <a:cubicBezTo>
                    <a:pt x="361" y="22"/>
                    <a:pt x="361" y="22"/>
                    <a:pt x="361" y="22"/>
                  </a:cubicBezTo>
                  <a:cubicBezTo>
                    <a:pt x="365" y="23"/>
                    <a:pt x="365" y="23"/>
                    <a:pt x="365" y="23"/>
                  </a:cubicBezTo>
                  <a:cubicBezTo>
                    <a:pt x="372" y="25"/>
                    <a:pt x="372" y="25"/>
                    <a:pt x="372" y="25"/>
                  </a:cubicBezTo>
                  <a:cubicBezTo>
                    <a:pt x="376" y="29"/>
                    <a:pt x="376" y="29"/>
                    <a:pt x="376" y="29"/>
                  </a:cubicBezTo>
                  <a:cubicBezTo>
                    <a:pt x="376" y="29"/>
                    <a:pt x="371" y="27"/>
                    <a:pt x="369" y="26"/>
                  </a:cubicBezTo>
                  <a:cubicBezTo>
                    <a:pt x="367" y="25"/>
                    <a:pt x="367" y="25"/>
                    <a:pt x="366" y="25"/>
                  </a:cubicBezTo>
                  <a:cubicBezTo>
                    <a:pt x="365" y="25"/>
                    <a:pt x="364" y="25"/>
                    <a:pt x="364" y="26"/>
                  </a:cubicBezTo>
                  <a:cubicBezTo>
                    <a:pt x="364" y="27"/>
                    <a:pt x="365" y="28"/>
                    <a:pt x="366" y="30"/>
                  </a:cubicBezTo>
                  <a:cubicBezTo>
                    <a:pt x="366" y="31"/>
                    <a:pt x="363" y="32"/>
                    <a:pt x="363" y="32"/>
                  </a:cubicBezTo>
                  <a:cubicBezTo>
                    <a:pt x="359" y="32"/>
                    <a:pt x="359" y="32"/>
                    <a:pt x="359" y="32"/>
                  </a:cubicBezTo>
                  <a:cubicBezTo>
                    <a:pt x="359" y="32"/>
                    <a:pt x="357" y="30"/>
                    <a:pt x="358" y="29"/>
                  </a:cubicBezTo>
                  <a:cubicBezTo>
                    <a:pt x="359" y="28"/>
                    <a:pt x="361" y="28"/>
                    <a:pt x="361" y="28"/>
                  </a:cubicBezTo>
                  <a:cubicBezTo>
                    <a:pt x="361" y="28"/>
                    <a:pt x="361" y="27"/>
                    <a:pt x="361" y="24"/>
                  </a:cubicBezTo>
                  <a:cubicBezTo>
                    <a:pt x="360" y="22"/>
                    <a:pt x="360" y="24"/>
                    <a:pt x="356" y="21"/>
                  </a:cubicBezTo>
                  <a:cubicBezTo>
                    <a:pt x="352" y="18"/>
                    <a:pt x="352" y="17"/>
                    <a:pt x="352" y="17"/>
                  </a:cubicBezTo>
                  <a:cubicBezTo>
                    <a:pt x="352" y="17"/>
                    <a:pt x="352" y="17"/>
                    <a:pt x="349" y="14"/>
                  </a:cubicBezTo>
                  <a:cubicBezTo>
                    <a:pt x="347" y="11"/>
                    <a:pt x="347" y="14"/>
                    <a:pt x="342" y="12"/>
                  </a:cubicBezTo>
                  <a:cubicBezTo>
                    <a:pt x="338" y="10"/>
                    <a:pt x="340" y="12"/>
                    <a:pt x="340" y="14"/>
                  </a:cubicBezTo>
                  <a:cubicBezTo>
                    <a:pt x="340" y="16"/>
                    <a:pt x="338" y="17"/>
                    <a:pt x="340" y="19"/>
                  </a:cubicBezTo>
                  <a:cubicBezTo>
                    <a:pt x="341" y="21"/>
                    <a:pt x="340" y="20"/>
                    <a:pt x="341" y="20"/>
                  </a:cubicBezTo>
                  <a:cubicBezTo>
                    <a:pt x="342" y="21"/>
                    <a:pt x="344" y="22"/>
                    <a:pt x="348" y="23"/>
                  </a:cubicBezTo>
                  <a:cubicBezTo>
                    <a:pt x="351" y="24"/>
                    <a:pt x="348" y="24"/>
                    <a:pt x="347" y="25"/>
                  </a:cubicBezTo>
                  <a:cubicBezTo>
                    <a:pt x="347" y="25"/>
                    <a:pt x="339" y="22"/>
                    <a:pt x="339" y="22"/>
                  </a:cubicBezTo>
                  <a:cubicBezTo>
                    <a:pt x="339" y="22"/>
                    <a:pt x="335" y="21"/>
                    <a:pt x="330" y="20"/>
                  </a:cubicBezTo>
                  <a:cubicBezTo>
                    <a:pt x="328" y="20"/>
                    <a:pt x="328" y="20"/>
                    <a:pt x="327" y="20"/>
                  </a:cubicBezTo>
                  <a:cubicBezTo>
                    <a:pt x="327" y="20"/>
                    <a:pt x="327" y="20"/>
                    <a:pt x="325" y="20"/>
                  </a:cubicBezTo>
                  <a:cubicBezTo>
                    <a:pt x="321" y="19"/>
                    <a:pt x="323" y="19"/>
                    <a:pt x="320" y="19"/>
                  </a:cubicBezTo>
                  <a:cubicBezTo>
                    <a:pt x="317" y="18"/>
                    <a:pt x="321" y="20"/>
                    <a:pt x="323" y="21"/>
                  </a:cubicBezTo>
                  <a:cubicBezTo>
                    <a:pt x="325" y="21"/>
                    <a:pt x="328" y="22"/>
                    <a:pt x="328" y="22"/>
                  </a:cubicBezTo>
                  <a:cubicBezTo>
                    <a:pt x="328" y="23"/>
                    <a:pt x="328" y="23"/>
                    <a:pt x="328" y="23"/>
                  </a:cubicBezTo>
                  <a:cubicBezTo>
                    <a:pt x="328" y="23"/>
                    <a:pt x="328" y="23"/>
                    <a:pt x="325" y="25"/>
                  </a:cubicBezTo>
                  <a:cubicBezTo>
                    <a:pt x="323" y="27"/>
                    <a:pt x="324" y="25"/>
                    <a:pt x="323" y="23"/>
                  </a:cubicBezTo>
                  <a:cubicBezTo>
                    <a:pt x="322" y="20"/>
                    <a:pt x="318" y="25"/>
                    <a:pt x="318" y="25"/>
                  </a:cubicBezTo>
                  <a:cubicBezTo>
                    <a:pt x="318" y="25"/>
                    <a:pt x="318" y="25"/>
                    <a:pt x="313" y="25"/>
                  </a:cubicBezTo>
                  <a:cubicBezTo>
                    <a:pt x="309" y="26"/>
                    <a:pt x="312" y="25"/>
                    <a:pt x="311" y="23"/>
                  </a:cubicBezTo>
                  <a:cubicBezTo>
                    <a:pt x="311" y="21"/>
                    <a:pt x="311" y="23"/>
                    <a:pt x="310" y="23"/>
                  </a:cubicBezTo>
                  <a:cubicBezTo>
                    <a:pt x="309" y="24"/>
                    <a:pt x="308" y="24"/>
                    <a:pt x="305" y="24"/>
                  </a:cubicBezTo>
                  <a:cubicBezTo>
                    <a:pt x="302" y="24"/>
                    <a:pt x="304" y="24"/>
                    <a:pt x="299" y="26"/>
                  </a:cubicBezTo>
                  <a:cubicBezTo>
                    <a:pt x="295" y="28"/>
                    <a:pt x="298" y="28"/>
                    <a:pt x="298" y="28"/>
                  </a:cubicBezTo>
                  <a:cubicBezTo>
                    <a:pt x="298" y="28"/>
                    <a:pt x="298" y="29"/>
                    <a:pt x="297" y="30"/>
                  </a:cubicBezTo>
                  <a:cubicBezTo>
                    <a:pt x="296" y="31"/>
                    <a:pt x="295" y="30"/>
                    <a:pt x="290" y="29"/>
                  </a:cubicBezTo>
                  <a:cubicBezTo>
                    <a:pt x="285" y="28"/>
                    <a:pt x="291" y="28"/>
                    <a:pt x="291" y="28"/>
                  </a:cubicBezTo>
                  <a:cubicBezTo>
                    <a:pt x="291" y="28"/>
                    <a:pt x="293" y="27"/>
                    <a:pt x="293" y="25"/>
                  </a:cubicBezTo>
                  <a:cubicBezTo>
                    <a:pt x="294" y="24"/>
                    <a:pt x="288" y="25"/>
                    <a:pt x="288" y="25"/>
                  </a:cubicBezTo>
                  <a:cubicBezTo>
                    <a:pt x="284" y="26"/>
                    <a:pt x="284" y="26"/>
                    <a:pt x="284" y="26"/>
                  </a:cubicBezTo>
                  <a:cubicBezTo>
                    <a:pt x="284" y="26"/>
                    <a:pt x="286" y="29"/>
                    <a:pt x="286" y="31"/>
                  </a:cubicBezTo>
                  <a:cubicBezTo>
                    <a:pt x="286" y="32"/>
                    <a:pt x="286" y="33"/>
                    <a:pt x="282" y="31"/>
                  </a:cubicBezTo>
                  <a:cubicBezTo>
                    <a:pt x="278" y="29"/>
                    <a:pt x="279" y="32"/>
                    <a:pt x="278" y="33"/>
                  </a:cubicBezTo>
                  <a:cubicBezTo>
                    <a:pt x="278" y="33"/>
                    <a:pt x="276" y="34"/>
                    <a:pt x="275" y="35"/>
                  </a:cubicBezTo>
                  <a:cubicBezTo>
                    <a:pt x="274" y="36"/>
                    <a:pt x="277" y="39"/>
                    <a:pt x="277" y="39"/>
                  </a:cubicBezTo>
                  <a:cubicBezTo>
                    <a:pt x="277" y="39"/>
                    <a:pt x="274" y="39"/>
                    <a:pt x="272" y="39"/>
                  </a:cubicBezTo>
                  <a:cubicBezTo>
                    <a:pt x="270" y="38"/>
                    <a:pt x="270" y="37"/>
                    <a:pt x="267" y="36"/>
                  </a:cubicBezTo>
                  <a:cubicBezTo>
                    <a:pt x="264" y="35"/>
                    <a:pt x="265" y="36"/>
                    <a:pt x="266" y="37"/>
                  </a:cubicBezTo>
                  <a:cubicBezTo>
                    <a:pt x="267" y="38"/>
                    <a:pt x="269" y="39"/>
                    <a:pt x="270" y="40"/>
                  </a:cubicBezTo>
                  <a:cubicBezTo>
                    <a:pt x="271" y="41"/>
                    <a:pt x="269" y="41"/>
                    <a:pt x="267" y="41"/>
                  </a:cubicBezTo>
                  <a:cubicBezTo>
                    <a:pt x="264" y="41"/>
                    <a:pt x="264" y="40"/>
                    <a:pt x="263" y="40"/>
                  </a:cubicBezTo>
                  <a:cubicBezTo>
                    <a:pt x="262" y="39"/>
                    <a:pt x="261" y="39"/>
                    <a:pt x="261" y="38"/>
                  </a:cubicBezTo>
                  <a:cubicBezTo>
                    <a:pt x="260" y="37"/>
                    <a:pt x="259" y="37"/>
                    <a:pt x="259" y="35"/>
                  </a:cubicBezTo>
                  <a:cubicBezTo>
                    <a:pt x="259" y="34"/>
                    <a:pt x="260" y="35"/>
                    <a:pt x="259" y="33"/>
                  </a:cubicBezTo>
                  <a:cubicBezTo>
                    <a:pt x="257" y="31"/>
                    <a:pt x="257" y="32"/>
                    <a:pt x="255" y="31"/>
                  </a:cubicBezTo>
                  <a:cubicBezTo>
                    <a:pt x="252" y="30"/>
                    <a:pt x="254" y="30"/>
                    <a:pt x="255" y="29"/>
                  </a:cubicBezTo>
                  <a:cubicBezTo>
                    <a:pt x="255" y="28"/>
                    <a:pt x="259" y="32"/>
                    <a:pt x="262" y="32"/>
                  </a:cubicBezTo>
                  <a:cubicBezTo>
                    <a:pt x="264" y="33"/>
                    <a:pt x="265" y="33"/>
                    <a:pt x="267" y="33"/>
                  </a:cubicBezTo>
                  <a:cubicBezTo>
                    <a:pt x="269" y="33"/>
                    <a:pt x="270" y="33"/>
                    <a:pt x="273" y="33"/>
                  </a:cubicBezTo>
                  <a:cubicBezTo>
                    <a:pt x="275" y="32"/>
                    <a:pt x="275" y="32"/>
                    <a:pt x="277" y="31"/>
                  </a:cubicBezTo>
                  <a:cubicBezTo>
                    <a:pt x="278" y="29"/>
                    <a:pt x="277" y="29"/>
                    <a:pt x="278" y="29"/>
                  </a:cubicBezTo>
                  <a:cubicBezTo>
                    <a:pt x="278" y="29"/>
                    <a:pt x="276" y="27"/>
                    <a:pt x="276" y="27"/>
                  </a:cubicBezTo>
                  <a:cubicBezTo>
                    <a:pt x="276" y="27"/>
                    <a:pt x="272" y="25"/>
                    <a:pt x="269" y="24"/>
                  </a:cubicBezTo>
                  <a:cubicBezTo>
                    <a:pt x="267" y="24"/>
                    <a:pt x="264" y="22"/>
                    <a:pt x="261" y="22"/>
                  </a:cubicBezTo>
                  <a:cubicBezTo>
                    <a:pt x="257" y="22"/>
                    <a:pt x="258" y="21"/>
                    <a:pt x="255" y="21"/>
                  </a:cubicBezTo>
                  <a:cubicBezTo>
                    <a:pt x="253" y="21"/>
                    <a:pt x="254" y="21"/>
                    <a:pt x="252" y="20"/>
                  </a:cubicBezTo>
                  <a:cubicBezTo>
                    <a:pt x="251" y="19"/>
                    <a:pt x="253" y="19"/>
                    <a:pt x="251" y="18"/>
                  </a:cubicBezTo>
                  <a:cubicBezTo>
                    <a:pt x="251" y="18"/>
                    <a:pt x="250" y="18"/>
                    <a:pt x="249" y="18"/>
                  </a:cubicBezTo>
                  <a:cubicBezTo>
                    <a:pt x="248" y="18"/>
                    <a:pt x="247" y="19"/>
                    <a:pt x="248" y="17"/>
                  </a:cubicBezTo>
                  <a:cubicBezTo>
                    <a:pt x="248" y="16"/>
                    <a:pt x="246" y="18"/>
                    <a:pt x="245" y="18"/>
                  </a:cubicBezTo>
                  <a:cubicBezTo>
                    <a:pt x="245" y="18"/>
                    <a:pt x="244" y="17"/>
                    <a:pt x="241" y="17"/>
                  </a:cubicBezTo>
                  <a:cubicBezTo>
                    <a:pt x="238" y="16"/>
                    <a:pt x="240" y="17"/>
                    <a:pt x="238" y="17"/>
                  </a:cubicBezTo>
                  <a:cubicBezTo>
                    <a:pt x="236" y="17"/>
                    <a:pt x="235" y="18"/>
                    <a:pt x="233" y="18"/>
                  </a:cubicBezTo>
                  <a:cubicBezTo>
                    <a:pt x="232" y="19"/>
                    <a:pt x="231" y="19"/>
                    <a:pt x="230" y="19"/>
                  </a:cubicBezTo>
                  <a:cubicBezTo>
                    <a:pt x="229" y="19"/>
                    <a:pt x="229" y="19"/>
                    <a:pt x="228" y="20"/>
                  </a:cubicBezTo>
                  <a:cubicBezTo>
                    <a:pt x="228" y="21"/>
                    <a:pt x="227" y="21"/>
                    <a:pt x="226" y="21"/>
                  </a:cubicBezTo>
                  <a:cubicBezTo>
                    <a:pt x="225" y="21"/>
                    <a:pt x="226" y="20"/>
                    <a:pt x="225" y="20"/>
                  </a:cubicBezTo>
                  <a:cubicBezTo>
                    <a:pt x="224" y="19"/>
                    <a:pt x="223" y="20"/>
                    <a:pt x="223" y="20"/>
                  </a:cubicBezTo>
                  <a:cubicBezTo>
                    <a:pt x="223" y="20"/>
                    <a:pt x="222" y="22"/>
                    <a:pt x="220" y="22"/>
                  </a:cubicBezTo>
                  <a:cubicBezTo>
                    <a:pt x="220" y="22"/>
                    <a:pt x="220" y="22"/>
                    <a:pt x="219" y="22"/>
                  </a:cubicBezTo>
                  <a:cubicBezTo>
                    <a:pt x="219" y="22"/>
                    <a:pt x="219" y="22"/>
                    <a:pt x="219" y="22"/>
                  </a:cubicBezTo>
                  <a:cubicBezTo>
                    <a:pt x="217" y="22"/>
                    <a:pt x="218" y="23"/>
                    <a:pt x="217" y="23"/>
                  </a:cubicBezTo>
                  <a:cubicBezTo>
                    <a:pt x="217" y="24"/>
                    <a:pt x="216" y="23"/>
                    <a:pt x="216" y="23"/>
                  </a:cubicBezTo>
                  <a:cubicBezTo>
                    <a:pt x="215" y="23"/>
                    <a:pt x="214" y="23"/>
                    <a:pt x="213" y="23"/>
                  </a:cubicBezTo>
                  <a:cubicBezTo>
                    <a:pt x="213" y="23"/>
                    <a:pt x="211" y="23"/>
                    <a:pt x="210" y="24"/>
                  </a:cubicBezTo>
                  <a:cubicBezTo>
                    <a:pt x="209" y="24"/>
                    <a:pt x="209" y="24"/>
                    <a:pt x="204" y="26"/>
                  </a:cubicBezTo>
                  <a:cubicBezTo>
                    <a:pt x="199" y="28"/>
                    <a:pt x="204" y="27"/>
                    <a:pt x="206" y="26"/>
                  </a:cubicBezTo>
                  <a:cubicBezTo>
                    <a:pt x="208" y="26"/>
                    <a:pt x="209" y="26"/>
                    <a:pt x="209" y="26"/>
                  </a:cubicBezTo>
                  <a:cubicBezTo>
                    <a:pt x="209" y="26"/>
                    <a:pt x="213" y="25"/>
                    <a:pt x="214" y="25"/>
                  </a:cubicBezTo>
                  <a:cubicBezTo>
                    <a:pt x="215" y="25"/>
                    <a:pt x="214" y="26"/>
                    <a:pt x="212" y="26"/>
                  </a:cubicBezTo>
                  <a:cubicBezTo>
                    <a:pt x="211" y="27"/>
                    <a:pt x="212" y="26"/>
                    <a:pt x="210" y="27"/>
                  </a:cubicBezTo>
                  <a:cubicBezTo>
                    <a:pt x="208" y="28"/>
                    <a:pt x="210" y="27"/>
                    <a:pt x="208" y="28"/>
                  </a:cubicBezTo>
                  <a:cubicBezTo>
                    <a:pt x="205" y="29"/>
                    <a:pt x="204" y="31"/>
                    <a:pt x="200" y="33"/>
                  </a:cubicBezTo>
                  <a:cubicBezTo>
                    <a:pt x="197" y="36"/>
                    <a:pt x="197" y="35"/>
                    <a:pt x="197" y="36"/>
                  </a:cubicBezTo>
                  <a:cubicBezTo>
                    <a:pt x="196" y="37"/>
                    <a:pt x="193" y="37"/>
                    <a:pt x="189" y="40"/>
                  </a:cubicBezTo>
                  <a:cubicBezTo>
                    <a:pt x="184" y="43"/>
                    <a:pt x="190" y="40"/>
                    <a:pt x="191" y="40"/>
                  </a:cubicBezTo>
                  <a:cubicBezTo>
                    <a:pt x="193" y="40"/>
                    <a:pt x="187" y="41"/>
                    <a:pt x="188" y="42"/>
                  </a:cubicBezTo>
                  <a:cubicBezTo>
                    <a:pt x="189" y="43"/>
                    <a:pt x="187" y="43"/>
                    <a:pt x="186" y="41"/>
                  </a:cubicBezTo>
                  <a:cubicBezTo>
                    <a:pt x="186" y="40"/>
                    <a:pt x="186" y="41"/>
                    <a:pt x="185" y="41"/>
                  </a:cubicBezTo>
                  <a:cubicBezTo>
                    <a:pt x="185" y="41"/>
                    <a:pt x="185" y="41"/>
                    <a:pt x="184" y="41"/>
                  </a:cubicBezTo>
                  <a:cubicBezTo>
                    <a:pt x="183" y="40"/>
                    <a:pt x="182" y="42"/>
                    <a:pt x="182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1" y="43"/>
                    <a:pt x="180" y="43"/>
                    <a:pt x="179" y="43"/>
                  </a:cubicBezTo>
                  <a:cubicBezTo>
                    <a:pt x="178" y="44"/>
                    <a:pt x="178" y="44"/>
                    <a:pt x="177" y="45"/>
                  </a:cubicBezTo>
                  <a:cubicBezTo>
                    <a:pt x="177" y="46"/>
                    <a:pt x="176" y="46"/>
                    <a:pt x="176" y="45"/>
                  </a:cubicBezTo>
                  <a:cubicBezTo>
                    <a:pt x="175" y="45"/>
                    <a:pt x="175" y="45"/>
                    <a:pt x="175" y="46"/>
                  </a:cubicBezTo>
                  <a:cubicBezTo>
                    <a:pt x="175" y="47"/>
                    <a:pt x="172" y="47"/>
                    <a:pt x="172" y="47"/>
                  </a:cubicBezTo>
                  <a:cubicBezTo>
                    <a:pt x="172" y="47"/>
                    <a:pt x="170" y="48"/>
                    <a:pt x="169" y="49"/>
                  </a:cubicBezTo>
                  <a:cubicBezTo>
                    <a:pt x="168" y="50"/>
                    <a:pt x="168" y="52"/>
                    <a:pt x="168" y="52"/>
                  </a:cubicBezTo>
                  <a:cubicBezTo>
                    <a:pt x="168" y="52"/>
                    <a:pt x="167" y="53"/>
                    <a:pt x="165" y="53"/>
                  </a:cubicBezTo>
                  <a:cubicBezTo>
                    <a:pt x="164" y="54"/>
                    <a:pt x="165" y="54"/>
                    <a:pt x="166" y="54"/>
                  </a:cubicBezTo>
                  <a:cubicBezTo>
                    <a:pt x="167" y="55"/>
                    <a:pt x="166" y="55"/>
                    <a:pt x="166" y="56"/>
                  </a:cubicBezTo>
                  <a:cubicBezTo>
                    <a:pt x="166" y="56"/>
                    <a:pt x="165" y="56"/>
                    <a:pt x="164" y="56"/>
                  </a:cubicBezTo>
                  <a:cubicBezTo>
                    <a:pt x="162" y="56"/>
                    <a:pt x="163" y="57"/>
                    <a:pt x="165" y="58"/>
                  </a:cubicBezTo>
                  <a:cubicBezTo>
                    <a:pt x="166" y="58"/>
                    <a:pt x="166" y="58"/>
                    <a:pt x="165" y="59"/>
                  </a:cubicBezTo>
                  <a:cubicBezTo>
                    <a:pt x="164" y="60"/>
                    <a:pt x="164" y="59"/>
                    <a:pt x="163" y="61"/>
                  </a:cubicBezTo>
                  <a:cubicBezTo>
                    <a:pt x="162" y="62"/>
                    <a:pt x="165" y="62"/>
                    <a:pt x="165" y="62"/>
                  </a:cubicBezTo>
                  <a:cubicBezTo>
                    <a:pt x="165" y="62"/>
                    <a:pt x="166" y="64"/>
                    <a:pt x="169" y="64"/>
                  </a:cubicBezTo>
                  <a:cubicBezTo>
                    <a:pt x="173" y="64"/>
                    <a:pt x="172" y="62"/>
                    <a:pt x="174" y="60"/>
                  </a:cubicBezTo>
                  <a:cubicBezTo>
                    <a:pt x="174" y="60"/>
                    <a:pt x="175" y="60"/>
                    <a:pt x="176" y="60"/>
                  </a:cubicBezTo>
                  <a:cubicBezTo>
                    <a:pt x="176" y="60"/>
                    <a:pt x="177" y="60"/>
                    <a:pt x="177" y="60"/>
                  </a:cubicBezTo>
                  <a:cubicBezTo>
                    <a:pt x="179" y="59"/>
                    <a:pt x="178" y="58"/>
                    <a:pt x="179" y="57"/>
                  </a:cubicBezTo>
                  <a:cubicBezTo>
                    <a:pt x="180" y="56"/>
                    <a:pt x="180" y="58"/>
                    <a:pt x="181" y="59"/>
                  </a:cubicBezTo>
                  <a:cubicBezTo>
                    <a:pt x="181" y="60"/>
                    <a:pt x="181" y="60"/>
                    <a:pt x="180" y="61"/>
                  </a:cubicBezTo>
                  <a:cubicBezTo>
                    <a:pt x="180" y="62"/>
                    <a:pt x="180" y="63"/>
                    <a:pt x="180" y="64"/>
                  </a:cubicBezTo>
                  <a:cubicBezTo>
                    <a:pt x="180" y="65"/>
                    <a:pt x="180" y="66"/>
                    <a:pt x="180" y="68"/>
                  </a:cubicBezTo>
                  <a:cubicBezTo>
                    <a:pt x="181" y="70"/>
                    <a:pt x="181" y="69"/>
                    <a:pt x="181" y="70"/>
                  </a:cubicBezTo>
                  <a:cubicBezTo>
                    <a:pt x="181" y="71"/>
                    <a:pt x="180" y="71"/>
                    <a:pt x="180" y="71"/>
                  </a:cubicBezTo>
                  <a:cubicBezTo>
                    <a:pt x="179" y="71"/>
                    <a:pt x="179" y="71"/>
                    <a:pt x="179" y="71"/>
                  </a:cubicBezTo>
                  <a:cubicBezTo>
                    <a:pt x="178" y="71"/>
                    <a:pt x="179" y="72"/>
                    <a:pt x="179" y="75"/>
                  </a:cubicBezTo>
                  <a:cubicBezTo>
                    <a:pt x="179" y="78"/>
                    <a:pt x="180" y="75"/>
                    <a:pt x="183" y="75"/>
                  </a:cubicBezTo>
                  <a:cubicBezTo>
                    <a:pt x="185" y="75"/>
                    <a:pt x="184" y="75"/>
                    <a:pt x="185" y="74"/>
                  </a:cubicBezTo>
                  <a:cubicBezTo>
                    <a:pt x="186" y="73"/>
                    <a:pt x="185" y="73"/>
                    <a:pt x="185" y="72"/>
                  </a:cubicBezTo>
                  <a:cubicBezTo>
                    <a:pt x="186" y="70"/>
                    <a:pt x="188" y="72"/>
                    <a:pt x="188" y="72"/>
                  </a:cubicBezTo>
                  <a:cubicBezTo>
                    <a:pt x="188" y="72"/>
                    <a:pt x="190" y="72"/>
                    <a:pt x="193" y="72"/>
                  </a:cubicBezTo>
                  <a:cubicBezTo>
                    <a:pt x="195" y="72"/>
                    <a:pt x="195" y="69"/>
                    <a:pt x="195" y="68"/>
                  </a:cubicBezTo>
                  <a:cubicBezTo>
                    <a:pt x="195" y="66"/>
                    <a:pt x="196" y="66"/>
                    <a:pt x="197" y="64"/>
                  </a:cubicBezTo>
                  <a:cubicBezTo>
                    <a:pt x="197" y="63"/>
                    <a:pt x="197" y="64"/>
                    <a:pt x="198" y="62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2"/>
                    <a:pt x="199" y="62"/>
                    <a:pt x="200" y="62"/>
                  </a:cubicBezTo>
                  <a:cubicBezTo>
                    <a:pt x="200" y="61"/>
                    <a:pt x="202" y="60"/>
                    <a:pt x="202" y="59"/>
                  </a:cubicBezTo>
                  <a:cubicBezTo>
                    <a:pt x="203" y="59"/>
                    <a:pt x="203" y="59"/>
                    <a:pt x="204" y="59"/>
                  </a:cubicBezTo>
                  <a:cubicBezTo>
                    <a:pt x="206" y="59"/>
                    <a:pt x="204" y="57"/>
                    <a:pt x="204" y="57"/>
                  </a:cubicBezTo>
                  <a:cubicBezTo>
                    <a:pt x="204" y="57"/>
                    <a:pt x="205" y="57"/>
                    <a:pt x="205" y="56"/>
                  </a:cubicBezTo>
                  <a:cubicBezTo>
                    <a:pt x="206" y="56"/>
                    <a:pt x="206" y="56"/>
                    <a:pt x="207" y="55"/>
                  </a:cubicBezTo>
                  <a:cubicBezTo>
                    <a:pt x="207" y="54"/>
                    <a:pt x="206" y="53"/>
                    <a:pt x="206" y="53"/>
                  </a:cubicBezTo>
                  <a:cubicBezTo>
                    <a:pt x="204" y="52"/>
                    <a:pt x="204" y="52"/>
                    <a:pt x="204" y="52"/>
                  </a:cubicBezTo>
                  <a:cubicBezTo>
                    <a:pt x="204" y="49"/>
                    <a:pt x="204" y="49"/>
                    <a:pt x="204" y="49"/>
                  </a:cubicBezTo>
                  <a:cubicBezTo>
                    <a:pt x="204" y="49"/>
                    <a:pt x="207" y="46"/>
                    <a:pt x="207" y="46"/>
                  </a:cubicBezTo>
                  <a:cubicBezTo>
                    <a:pt x="208" y="45"/>
                    <a:pt x="208" y="45"/>
                    <a:pt x="211" y="43"/>
                  </a:cubicBezTo>
                  <a:cubicBezTo>
                    <a:pt x="213" y="41"/>
                    <a:pt x="213" y="42"/>
                    <a:pt x="215" y="42"/>
                  </a:cubicBezTo>
                  <a:cubicBezTo>
                    <a:pt x="217" y="41"/>
                    <a:pt x="219" y="40"/>
                    <a:pt x="219" y="40"/>
                  </a:cubicBezTo>
                  <a:cubicBezTo>
                    <a:pt x="219" y="40"/>
                    <a:pt x="221" y="39"/>
                    <a:pt x="222" y="39"/>
                  </a:cubicBezTo>
                  <a:cubicBezTo>
                    <a:pt x="223" y="38"/>
                    <a:pt x="222" y="37"/>
                    <a:pt x="222" y="36"/>
                  </a:cubicBezTo>
                  <a:cubicBezTo>
                    <a:pt x="221" y="36"/>
                    <a:pt x="223" y="36"/>
                    <a:pt x="223" y="35"/>
                  </a:cubicBezTo>
                  <a:cubicBezTo>
                    <a:pt x="224" y="35"/>
                    <a:pt x="224" y="35"/>
                    <a:pt x="225" y="34"/>
                  </a:cubicBezTo>
                  <a:cubicBezTo>
                    <a:pt x="226" y="33"/>
                    <a:pt x="227" y="36"/>
                    <a:pt x="227" y="36"/>
                  </a:cubicBezTo>
                  <a:cubicBezTo>
                    <a:pt x="231" y="36"/>
                    <a:pt x="231" y="36"/>
                    <a:pt x="231" y="36"/>
                  </a:cubicBezTo>
                  <a:cubicBezTo>
                    <a:pt x="233" y="36"/>
                    <a:pt x="233" y="36"/>
                    <a:pt x="233" y="36"/>
                  </a:cubicBezTo>
                  <a:cubicBezTo>
                    <a:pt x="233" y="36"/>
                    <a:pt x="233" y="37"/>
                    <a:pt x="233" y="38"/>
                  </a:cubicBezTo>
                  <a:cubicBezTo>
                    <a:pt x="232" y="38"/>
                    <a:pt x="228" y="39"/>
                    <a:pt x="228" y="39"/>
                  </a:cubicBezTo>
                  <a:cubicBezTo>
                    <a:pt x="228" y="39"/>
                    <a:pt x="224" y="43"/>
                    <a:pt x="221" y="43"/>
                  </a:cubicBezTo>
                  <a:cubicBezTo>
                    <a:pt x="219" y="44"/>
                    <a:pt x="219" y="44"/>
                    <a:pt x="218" y="45"/>
                  </a:cubicBezTo>
                  <a:cubicBezTo>
                    <a:pt x="217" y="46"/>
                    <a:pt x="218" y="48"/>
                    <a:pt x="218" y="48"/>
                  </a:cubicBezTo>
                  <a:cubicBezTo>
                    <a:pt x="218" y="48"/>
                    <a:pt x="217" y="50"/>
                    <a:pt x="216" y="52"/>
                  </a:cubicBezTo>
                  <a:cubicBezTo>
                    <a:pt x="215" y="53"/>
                    <a:pt x="217" y="54"/>
                    <a:pt x="218" y="54"/>
                  </a:cubicBezTo>
                  <a:cubicBezTo>
                    <a:pt x="219" y="55"/>
                    <a:pt x="223" y="55"/>
                    <a:pt x="223" y="55"/>
                  </a:cubicBezTo>
                  <a:cubicBezTo>
                    <a:pt x="223" y="55"/>
                    <a:pt x="225" y="55"/>
                    <a:pt x="228" y="55"/>
                  </a:cubicBezTo>
                  <a:cubicBezTo>
                    <a:pt x="230" y="55"/>
                    <a:pt x="229" y="55"/>
                    <a:pt x="232" y="54"/>
                  </a:cubicBezTo>
                  <a:cubicBezTo>
                    <a:pt x="234" y="53"/>
                    <a:pt x="238" y="52"/>
                    <a:pt x="238" y="52"/>
                  </a:cubicBezTo>
                  <a:cubicBezTo>
                    <a:pt x="238" y="52"/>
                    <a:pt x="242" y="53"/>
                    <a:pt x="244" y="54"/>
                  </a:cubicBezTo>
                  <a:cubicBezTo>
                    <a:pt x="245" y="55"/>
                    <a:pt x="241" y="56"/>
                    <a:pt x="240" y="56"/>
                  </a:cubicBezTo>
                  <a:cubicBezTo>
                    <a:pt x="239" y="56"/>
                    <a:pt x="237" y="57"/>
                    <a:pt x="237" y="57"/>
                  </a:cubicBezTo>
                  <a:cubicBezTo>
                    <a:pt x="237" y="57"/>
                    <a:pt x="235" y="57"/>
                    <a:pt x="234" y="57"/>
                  </a:cubicBezTo>
                  <a:cubicBezTo>
                    <a:pt x="232" y="57"/>
                    <a:pt x="231" y="56"/>
                    <a:pt x="229" y="56"/>
                  </a:cubicBezTo>
                  <a:cubicBezTo>
                    <a:pt x="226" y="56"/>
                    <a:pt x="226" y="57"/>
                    <a:pt x="224" y="57"/>
                  </a:cubicBezTo>
                  <a:cubicBezTo>
                    <a:pt x="223" y="58"/>
                    <a:pt x="223" y="58"/>
                    <a:pt x="222" y="59"/>
                  </a:cubicBezTo>
                  <a:cubicBezTo>
                    <a:pt x="221" y="61"/>
                    <a:pt x="222" y="62"/>
                    <a:pt x="224" y="63"/>
                  </a:cubicBezTo>
                  <a:cubicBezTo>
                    <a:pt x="225" y="64"/>
                    <a:pt x="224" y="64"/>
                    <a:pt x="223" y="64"/>
                  </a:cubicBezTo>
                  <a:cubicBezTo>
                    <a:pt x="223" y="65"/>
                    <a:pt x="223" y="65"/>
                    <a:pt x="221" y="67"/>
                  </a:cubicBezTo>
                  <a:cubicBezTo>
                    <a:pt x="219" y="69"/>
                    <a:pt x="220" y="67"/>
                    <a:pt x="219" y="66"/>
                  </a:cubicBezTo>
                  <a:cubicBezTo>
                    <a:pt x="218" y="65"/>
                    <a:pt x="217" y="64"/>
                    <a:pt x="215" y="64"/>
                  </a:cubicBezTo>
                  <a:cubicBezTo>
                    <a:pt x="213" y="64"/>
                    <a:pt x="212" y="68"/>
                    <a:pt x="211" y="68"/>
                  </a:cubicBezTo>
                  <a:cubicBezTo>
                    <a:pt x="211" y="69"/>
                    <a:pt x="210" y="70"/>
                    <a:pt x="210" y="70"/>
                  </a:cubicBezTo>
                  <a:cubicBezTo>
                    <a:pt x="210" y="70"/>
                    <a:pt x="209" y="72"/>
                    <a:pt x="209" y="74"/>
                  </a:cubicBezTo>
                  <a:cubicBezTo>
                    <a:pt x="209" y="75"/>
                    <a:pt x="209" y="76"/>
                    <a:pt x="209" y="76"/>
                  </a:cubicBezTo>
                  <a:cubicBezTo>
                    <a:pt x="209" y="76"/>
                    <a:pt x="209" y="76"/>
                    <a:pt x="208" y="77"/>
                  </a:cubicBezTo>
                  <a:cubicBezTo>
                    <a:pt x="206" y="77"/>
                    <a:pt x="205" y="77"/>
                    <a:pt x="205" y="77"/>
                  </a:cubicBezTo>
                  <a:cubicBezTo>
                    <a:pt x="205" y="77"/>
                    <a:pt x="204" y="79"/>
                    <a:pt x="204" y="79"/>
                  </a:cubicBezTo>
                  <a:cubicBezTo>
                    <a:pt x="204" y="79"/>
                    <a:pt x="204" y="79"/>
                    <a:pt x="204" y="79"/>
                  </a:cubicBezTo>
                  <a:cubicBezTo>
                    <a:pt x="203" y="79"/>
                    <a:pt x="203" y="79"/>
                    <a:pt x="203" y="79"/>
                  </a:cubicBezTo>
                  <a:cubicBezTo>
                    <a:pt x="201" y="79"/>
                    <a:pt x="200" y="79"/>
                    <a:pt x="199" y="79"/>
                  </a:cubicBezTo>
                  <a:cubicBezTo>
                    <a:pt x="199" y="79"/>
                    <a:pt x="200" y="77"/>
                    <a:pt x="197" y="77"/>
                  </a:cubicBezTo>
                  <a:cubicBezTo>
                    <a:pt x="195" y="76"/>
                    <a:pt x="193" y="79"/>
                    <a:pt x="190" y="79"/>
                  </a:cubicBezTo>
                  <a:cubicBezTo>
                    <a:pt x="187" y="80"/>
                    <a:pt x="182" y="81"/>
                    <a:pt x="182" y="81"/>
                  </a:cubicBezTo>
                  <a:cubicBezTo>
                    <a:pt x="181" y="81"/>
                    <a:pt x="181" y="81"/>
                    <a:pt x="180" y="79"/>
                  </a:cubicBezTo>
                  <a:cubicBezTo>
                    <a:pt x="180" y="78"/>
                    <a:pt x="179" y="78"/>
                    <a:pt x="179" y="79"/>
                  </a:cubicBezTo>
                  <a:cubicBezTo>
                    <a:pt x="179" y="79"/>
                    <a:pt x="178" y="79"/>
                    <a:pt x="176" y="79"/>
                  </a:cubicBezTo>
                  <a:cubicBezTo>
                    <a:pt x="174" y="79"/>
                    <a:pt x="175" y="79"/>
                    <a:pt x="173" y="80"/>
                  </a:cubicBezTo>
                  <a:cubicBezTo>
                    <a:pt x="170" y="82"/>
                    <a:pt x="172" y="81"/>
                    <a:pt x="171" y="81"/>
                  </a:cubicBezTo>
                  <a:cubicBezTo>
                    <a:pt x="170" y="81"/>
                    <a:pt x="170" y="81"/>
                    <a:pt x="169" y="80"/>
                  </a:cubicBezTo>
                  <a:cubicBezTo>
                    <a:pt x="167" y="79"/>
                    <a:pt x="168" y="79"/>
                    <a:pt x="168" y="79"/>
                  </a:cubicBezTo>
                  <a:cubicBezTo>
                    <a:pt x="167" y="78"/>
                    <a:pt x="166" y="77"/>
                    <a:pt x="166" y="77"/>
                  </a:cubicBezTo>
                  <a:cubicBezTo>
                    <a:pt x="166" y="77"/>
                    <a:pt x="165" y="77"/>
                    <a:pt x="164" y="77"/>
                  </a:cubicBezTo>
                  <a:cubicBezTo>
                    <a:pt x="163" y="77"/>
                    <a:pt x="164" y="78"/>
                    <a:pt x="163" y="79"/>
                  </a:cubicBezTo>
                  <a:cubicBezTo>
                    <a:pt x="163" y="80"/>
                    <a:pt x="162" y="80"/>
                    <a:pt x="161" y="81"/>
                  </a:cubicBezTo>
                  <a:cubicBezTo>
                    <a:pt x="160" y="82"/>
                    <a:pt x="160" y="82"/>
                    <a:pt x="157" y="82"/>
                  </a:cubicBezTo>
                  <a:cubicBezTo>
                    <a:pt x="154" y="83"/>
                    <a:pt x="155" y="84"/>
                    <a:pt x="155" y="84"/>
                  </a:cubicBezTo>
                  <a:cubicBezTo>
                    <a:pt x="155" y="84"/>
                    <a:pt x="154" y="83"/>
                    <a:pt x="153" y="83"/>
                  </a:cubicBezTo>
                  <a:cubicBezTo>
                    <a:pt x="151" y="83"/>
                    <a:pt x="151" y="83"/>
                    <a:pt x="150" y="83"/>
                  </a:cubicBezTo>
                  <a:cubicBezTo>
                    <a:pt x="148" y="84"/>
                    <a:pt x="147" y="84"/>
                    <a:pt x="145" y="86"/>
                  </a:cubicBezTo>
                  <a:cubicBezTo>
                    <a:pt x="143" y="87"/>
                    <a:pt x="145" y="86"/>
                    <a:pt x="144" y="88"/>
                  </a:cubicBezTo>
                  <a:cubicBezTo>
                    <a:pt x="143" y="90"/>
                    <a:pt x="142" y="89"/>
                    <a:pt x="140" y="91"/>
                  </a:cubicBezTo>
                  <a:cubicBezTo>
                    <a:pt x="137" y="92"/>
                    <a:pt x="135" y="94"/>
                    <a:pt x="133" y="94"/>
                  </a:cubicBezTo>
                  <a:cubicBezTo>
                    <a:pt x="131" y="95"/>
                    <a:pt x="131" y="95"/>
                    <a:pt x="129" y="95"/>
                  </a:cubicBezTo>
                  <a:cubicBezTo>
                    <a:pt x="128" y="95"/>
                    <a:pt x="127" y="98"/>
                    <a:pt x="127" y="98"/>
                  </a:cubicBezTo>
                  <a:cubicBezTo>
                    <a:pt x="127" y="98"/>
                    <a:pt x="126" y="100"/>
                    <a:pt x="125" y="101"/>
                  </a:cubicBezTo>
                  <a:cubicBezTo>
                    <a:pt x="125" y="101"/>
                    <a:pt x="124" y="101"/>
                    <a:pt x="123" y="101"/>
                  </a:cubicBezTo>
                  <a:cubicBezTo>
                    <a:pt x="123" y="101"/>
                    <a:pt x="123" y="101"/>
                    <a:pt x="122" y="101"/>
                  </a:cubicBezTo>
                  <a:cubicBezTo>
                    <a:pt x="122" y="101"/>
                    <a:pt x="121" y="101"/>
                    <a:pt x="120" y="102"/>
                  </a:cubicBezTo>
                  <a:cubicBezTo>
                    <a:pt x="120" y="103"/>
                    <a:pt x="120" y="103"/>
                    <a:pt x="120" y="104"/>
                  </a:cubicBezTo>
                  <a:cubicBezTo>
                    <a:pt x="119" y="106"/>
                    <a:pt x="119" y="104"/>
                    <a:pt x="118" y="104"/>
                  </a:cubicBezTo>
                  <a:cubicBezTo>
                    <a:pt x="117" y="104"/>
                    <a:pt x="116" y="104"/>
                    <a:pt x="116" y="103"/>
                  </a:cubicBezTo>
                  <a:cubicBezTo>
                    <a:pt x="116" y="103"/>
                    <a:pt x="116" y="103"/>
                    <a:pt x="116" y="102"/>
                  </a:cubicBezTo>
                  <a:cubicBezTo>
                    <a:pt x="116" y="101"/>
                    <a:pt x="115" y="102"/>
                    <a:pt x="114" y="102"/>
                  </a:cubicBezTo>
                  <a:cubicBezTo>
                    <a:pt x="113" y="103"/>
                    <a:pt x="114" y="104"/>
                    <a:pt x="113" y="106"/>
                  </a:cubicBezTo>
                  <a:cubicBezTo>
                    <a:pt x="113" y="107"/>
                    <a:pt x="112" y="107"/>
                    <a:pt x="110" y="108"/>
                  </a:cubicBezTo>
                  <a:cubicBezTo>
                    <a:pt x="107" y="108"/>
                    <a:pt x="108" y="107"/>
                    <a:pt x="108" y="106"/>
                  </a:cubicBezTo>
                  <a:cubicBezTo>
                    <a:pt x="108" y="106"/>
                    <a:pt x="108" y="106"/>
                    <a:pt x="107" y="106"/>
                  </a:cubicBezTo>
                  <a:cubicBezTo>
                    <a:pt x="106" y="106"/>
                    <a:pt x="104" y="107"/>
                    <a:pt x="103" y="107"/>
                  </a:cubicBezTo>
                  <a:cubicBezTo>
                    <a:pt x="102" y="107"/>
                    <a:pt x="100" y="110"/>
                    <a:pt x="100" y="110"/>
                  </a:cubicBezTo>
                  <a:cubicBezTo>
                    <a:pt x="100" y="110"/>
                    <a:pt x="102" y="111"/>
                    <a:pt x="104" y="111"/>
                  </a:cubicBezTo>
                  <a:cubicBezTo>
                    <a:pt x="105" y="111"/>
                    <a:pt x="105" y="112"/>
                    <a:pt x="105" y="113"/>
                  </a:cubicBezTo>
                  <a:cubicBezTo>
                    <a:pt x="106" y="113"/>
                    <a:pt x="106" y="115"/>
                    <a:pt x="106" y="115"/>
                  </a:cubicBezTo>
                  <a:cubicBezTo>
                    <a:pt x="106" y="115"/>
                    <a:pt x="105" y="117"/>
                    <a:pt x="105" y="118"/>
                  </a:cubicBezTo>
                  <a:cubicBezTo>
                    <a:pt x="106" y="119"/>
                    <a:pt x="108" y="120"/>
                    <a:pt x="106" y="121"/>
                  </a:cubicBezTo>
                  <a:cubicBezTo>
                    <a:pt x="105" y="121"/>
                    <a:pt x="106" y="122"/>
                    <a:pt x="106" y="123"/>
                  </a:cubicBezTo>
                  <a:cubicBezTo>
                    <a:pt x="106" y="124"/>
                    <a:pt x="106" y="124"/>
                    <a:pt x="106" y="123"/>
                  </a:cubicBezTo>
                  <a:cubicBezTo>
                    <a:pt x="105" y="123"/>
                    <a:pt x="105" y="122"/>
                    <a:pt x="105" y="123"/>
                  </a:cubicBezTo>
                  <a:cubicBezTo>
                    <a:pt x="104" y="124"/>
                    <a:pt x="104" y="124"/>
                    <a:pt x="104" y="126"/>
                  </a:cubicBezTo>
                  <a:cubicBezTo>
                    <a:pt x="104" y="128"/>
                    <a:pt x="104" y="128"/>
                    <a:pt x="103" y="130"/>
                  </a:cubicBezTo>
                  <a:cubicBezTo>
                    <a:pt x="103" y="133"/>
                    <a:pt x="99" y="136"/>
                    <a:pt x="99" y="136"/>
                  </a:cubicBezTo>
                  <a:cubicBezTo>
                    <a:pt x="99" y="136"/>
                    <a:pt x="96" y="136"/>
                    <a:pt x="96" y="136"/>
                  </a:cubicBezTo>
                  <a:cubicBezTo>
                    <a:pt x="95" y="136"/>
                    <a:pt x="94" y="135"/>
                    <a:pt x="91" y="135"/>
                  </a:cubicBezTo>
                  <a:cubicBezTo>
                    <a:pt x="88" y="134"/>
                    <a:pt x="91" y="134"/>
                    <a:pt x="85" y="134"/>
                  </a:cubicBezTo>
                  <a:cubicBezTo>
                    <a:pt x="80" y="133"/>
                    <a:pt x="78" y="133"/>
                    <a:pt x="78" y="133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74" y="136"/>
                    <a:pt x="72" y="140"/>
                    <a:pt x="70" y="141"/>
                  </a:cubicBezTo>
                  <a:cubicBezTo>
                    <a:pt x="69" y="142"/>
                    <a:pt x="69" y="144"/>
                    <a:pt x="68" y="147"/>
                  </a:cubicBezTo>
                  <a:cubicBezTo>
                    <a:pt x="68" y="150"/>
                    <a:pt x="67" y="150"/>
                    <a:pt x="66" y="152"/>
                  </a:cubicBezTo>
                  <a:cubicBezTo>
                    <a:pt x="65" y="154"/>
                    <a:pt x="65" y="154"/>
                    <a:pt x="61" y="159"/>
                  </a:cubicBezTo>
                  <a:cubicBezTo>
                    <a:pt x="57" y="163"/>
                    <a:pt x="61" y="163"/>
                    <a:pt x="59" y="165"/>
                  </a:cubicBezTo>
                  <a:cubicBezTo>
                    <a:pt x="56" y="168"/>
                    <a:pt x="60" y="169"/>
                    <a:pt x="63" y="170"/>
                  </a:cubicBezTo>
                  <a:cubicBezTo>
                    <a:pt x="67" y="170"/>
                    <a:pt x="65" y="172"/>
                    <a:pt x="66" y="174"/>
                  </a:cubicBezTo>
                  <a:cubicBezTo>
                    <a:pt x="66" y="177"/>
                    <a:pt x="68" y="175"/>
                    <a:pt x="70" y="174"/>
                  </a:cubicBezTo>
                  <a:cubicBezTo>
                    <a:pt x="72" y="173"/>
                    <a:pt x="71" y="173"/>
                    <a:pt x="72" y="173"/>
                  </a:cubicBezTo>
                  <a:cubicBezTo>
                    <a:pt x="73" y="173"/>
                    <a:pt x="74" y="174"/>
                    <a:pt x="76" y="175"/>
                  </a:cubicBezTo>
                  <a:cubicBezTo>
                    <a:pt x="78" y="175"/>
                    <a:pt x="79" y="175"/>
                    <a:pt x="79" y="173"/>
                  </a:cubicBezTo>
                  <a:cubicBezTo>
                    <a:pt x="80" y="172"/>
                    <a:pt x="81" y="173"/>
                    <a:pt x="81" y="173"/>
                  </a:cubicBezTo>
                  <a:cubicBezTo>
                    <a:pt x="81" y="173"/>
                    <a:pt x="84" y="173"/>
                    <a:pt x="84" y="170"/>
                  </a:cubicBezTo>
                  <a:cubicBezTo>
                    <a:pt x="84" y="168"/>
                    <a:pt x="85" y="169"/>
                    <a:pt x="85" y="169"/>
                  </a:cubicBezTo>
                  <a:cubicBezTo>
                    <a:pt x="85" y="168"/>
                    <a:pt x="89" y="168"/>
                    <a:pt x="89" y="168"/>
                  </a:cubicBezTo>
                  <a:cubicBezTo>
                    <a:pt x="89" y="168"/>
                    <a:pt x="91" y="167"/>
                    <a:pt x="91" y="165"/>
                  </a:cubicBezTo>
                  <a:cubicBezTo>
                    <a:pt x="91" y="163"/>
                    <a:pt x="92" y="164"/>
                    <a:pt x="94" y="162"/>
                  </a:cubicBezTo>
                  <a:cubicBezTo>
                    <a:pt x="96" y="161"/>
                    <a:pt x="94" y="159"/>
                    <a:pt x="94" y="157"/>
                  </a:cubicBezTo>
                  <a:cubicBezTo>
                    <a:pt x="94" y="156"/>
                    <a:pt x="94" y="156"/>
                    <a:pt x="95" y="156"/>
                  </a:cubicBezTo>
                  <a:cubicBezTo>
                    <a:pt x="95" y="156"/>
                    <a:pt x="96" y="156"/>
                    <a:pt x="96" y="156"/>
                  </a:cubicBezTo>
                  <a:cubicBezTo>
                    <a:pt x="97" y="156"/>
                    <a:pt x="96" y="156"/>
                    <a:pt x="96" y="156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7" y="156"/>
                    <a:pt x="97" y="156"/>
                    <a:pt x="100" y="156"/>
                  </a:cubicBezTo>
                  <a:cubicBezTo>
                    <a:pt x="103" y="156"/>
                    <a:pt x="101" y="151"/>
                    <a:pt x="101" y="151"/>
                  </a:cubicBezTo>
                  <a:cubicBezTo>
                    <a:pt x="101" y="151"/>
                    <a:pt x="101" y="150"/>
                    <a:pt x="102" y="149"/>
                  </a:cubicBezTo>
                  <a:cubicBezTo>
                    <a:pt x="102" y="148"/>
                    <a:pt x="104" y="148"/>
                    <a:pt x="104" y="148"/>
                  </a:cubicBezTo>
                  <a:cubicBezTo>
                    <a:pt x="105" y="148"/>
                    <a:pt x="105" y="148"/>
                    <a:pt x="107" y="148"/>
                  </a:cubicBezTo>
                  <a:cubicBezTo>
                    <a:pt x="109" y="148"/>
                    <a:pt x="110" y="146"/>
                    <a:pt x="110" y="146"/>
                  </a:cubicBezTo>
                  <a:cubicBezTo>
                    <a:pt x="110" y="146"/>
                    <a:pt x="111" y="145"/>
                    <a:pt x="111" y="144"/>
                  </a:cubicBezTo>
                  <a:cubicBezTo>
                    <a:pt x="112" y="143"/>
                    <a:pt x="114" y="143"/>
                    <a:pt x="114" y="143"/>
                  </a:cubicBezTo>
                  <a:cubicBezTo>
                    <a:pt x="114" y="143"/>
                    <a:pt x="114" y="141"/>
                    <a:pt x="115" y="140"/>
                  </a:cubicBezTo>
                  <a:cubicBezTo>
                    <a:pt x="115" y="140"/>
                    <a:pt x="115" y="139"/>
                    <a:pt x="115" y="137"/>
                  </a:cubicBezTo>
                  <a:cubicBezTo>
                    <a:pt x="116" y="135"/>
                    <a:pt x="115" y="136"/>
                    <a:pt x="116" y="135"/>
                  </a:cubicBezTo>
                  <a:cubicBezTo>
                    <a:pt x="117" y="135"/>
                    <a:pt x="117" y="135"/>
                    <a:pt x="119" y="134"/>
                  </a:cubicBezTo>
                  <a:cubicBezTo>
                    <a:pt x="120" y="133"/>
                    <a:pt x="120" y="133"/>
                    <a:pt x="120" y="133"/>
                  </a:cubicBezTo>
                  <a:cubicBezTo>
                    <a:pt x="120" y="133"/>
                    <a:pt x="120" y="134"/>
                    <a:pt x="121" y="133"/>
                  </a:cubicBezTo>
                  <a:cubicBezTo>
                    <a:pt x="123" y="133"/>
                    <a:pt x="124" y="135"/>
                    <a:pt x="124" y="135"/>
                  </a:cubicBezTo>
                  <a:cubicBezTo>
                    <a:pt x="124" y="135"/>
                    <a:pt x="125" y="135"/>
                    <a:pt x="128" y="136"/>
                  </a:cubicBezTo>
                  <a:cubicBezTo>
                    <a:pt x="131" y="137"/>
                    <a:pt x="130" y="137"/>
                    <a:pt x="131" y="136"/>
                  </a:cubicBezTo>
                  <a:cubicBezTo>
                    <a:pt x="132" y="135"/>
                    <a:pt x="134" y="134"/>
                    <a:pt x="134" y="133"/>
                  </a:cubicBezTo>
                  <a:cubicBezTo>
                    <a:pt x="135" y="132"/>
                    <a:pt x="135" y="133"/>
                    <a:pt x="137" y="132"/>
                  </a:cubicBezTo>
                  <a:cubicBezTo>
                    <a:pt x="138" y="131"/>
                    <a:pt x="137" y="131"/>
                    <a:pt x="138" y="130"/>
                  </a:cubicBezTo>
                  <a:cubicBezTo>
                    <a:pt x="139" y="129"/>
                    <a:pt x="139" y="130"/>
                    <a:pt x="141" y="129"/>
                  </a:cubicBezTo>
                  <a:cubicBezTo>
                    <a:pt x="144" y="129"/>
                    <a:pt x="144" y="128"/>
                    <a:pt x="144" y="129"/>
                  </a:cubicBezTo>
                  <a:cubicBezTo>
                    <a:pt x="145" y="130"/>
                    <a:pt x="146" y="131"/>
                    <a:pt x="147" y="131"/>
                  </a:cubicBezTo>
                  <a:cubicBezTo>
                    <a:pt x="149" y="131"/>
                    <a:pt x="148" y="132"/>
                    <a:pt x="148" y="134"/>
                  </a:cubicBezTo>
                  <a:cubicBezTo>
                    <a:pt x="148" y="135"/>
                    <a:pt x="148" y="136"/>
                    <a:pt x="149" y="138"/>
                  </a:cubicBezTo>
                  <a:cubicBezTo>
                    <a:pt x="150" y="140"/>
                    <a:pt x="150" y="140"/>
                    <a:pt x="152" y="141"/>
                  </a:cubicBezTo>
                  <a:cubicBezTo>
                    <a:pt x="154" y="142"/>
                    <a:pt x="153" y="142"/>
                    <a:pt x="155" y="145"/>
                  </a:cubicBezTo>
                  <a:cubicBezTo>
                    <a:pt x="156" y="147"/>
                    <a:pt x="157" y="147"/>
                    <a:pt x="158" y="147"/>
                  </a:cubicBezTo>
                  <a:cubicBezTo>
                    <a:pt x="158" y="146"/>
                    <a:pt x="159" y="146"/>
                    <a:pt x="160" y="146"/>
                  </a:cubicBezTo>
                  <a:cubicBezTo>
                    <a:pt x="163" y="147"/>
                    <a:pt x="161" y="149"/>
                    <a:pt x="163" y="150"/>
                  </a:cubicBezTo>
                  <a:cubicBezTo>
                    <a:pt x="165" y="150"/>
                    <a:pt x="164" y="150"/>
                    <a:pt x="164" y="152"/>
                  </a:cubicBezTo>
                  <a:cubicBezTo>
                    <a:pt x="164" y="153"/>
                    <a:pt x="164" y="153"/>
                    <a:pt x="167" y="153"/>
                  </a:cubicBezTo>
                  <a:cubicBezTo>
                    <a:pt x="169" y="153"/>
                    <a:pt x="169" y="157"/>
                    <a:pt x="169" y="158"/>
                  </a:cubicBezTo>
                  <a:cubicBezTo>
                    <a:pt x="169" y="158"/>
                    <a:pt x="170" y="160"/>
                    <a:pt x="168" y="161"/>
                  </a:cubicBezTo>
                  <a:cubicBezTo>
                    <a:pt x="167" y="162"/>
                    <a:pt x="167" y="162"/>
                    <a:pt x="166" y="163"/>
                  </a:cubicBezTo>
                  <a:cubicBezTo>
                    <a:pt x="166" y="164"/>
                    <a:pt x="166" y="164"/>
                    <a:pt x="165" y="164"/>
                  </a:cubicBezTo>
                  <a:cubicBezTo>
                    <a:pt x="165" y="165"/>
                    <a:pt x="166" y="165"/>
                    <a:pt x="167" y="165"/>
                  </a:cubicBezTo>
                  <a:cubicBezTo>
                    <a:pt x="167" y="165"/>
                    <a:pt x="168" y="164"/>
                    <a:pt x="169" y="164"/>
                  </a:cubicBezTo>
                  <a:cubicBezTo>
                    <a:pt x="171" y="163"/>
                    <a:pt x="171" y="162"/>
                    <a:pt x="171" y="162"/>
                  </a:cubicBezTo>
                  <a:cubicBezTo>
                    <a:pt x="171" y="162"/>
                    <a:pt x="171" y="161"/>
                    <a:pt x="174" y="160"/>
                  </a:cubicBezTo>
                  <a:cubicBezTo>
                    <a:pt x="176" y="159"/>
                    <a:pt x="175" y="159"/>
                    <a:pt x="175" y="159"/>
                  </a:cubicBezTo>
                  <a:cubicBezTo>
                    <a:pt x="174" y="156"/>
                    <a:pt x="174" y="156"/>
                    <a:pt x="174" y="156"/>
                  </a:cubicBezTo>
                  <a:cubicBezTo>
                    <a:pt x="174" y="156"/>
                    <a:pt x="173" y="155"/>
                    <a:pt x="172" y="154"/>
                  </a:cubicBezTo>
                  <a:cubicBezTo>
                    <a:pt x="171" y="152"/>
                    <a:pt x="173" y="151"/>
                    <a:pt x="173" y="151"/>
                  </a:cubicBezTo>
                  <a:cubicBezTo>
                    <a:pt x="177" y="152"/>
                    <a:pt x="177" y="152"/>
                    <a:pt x="177" y="152"/>
                  </a:cubicBezTo>
                  <a:cubicBezTo>
                    <a:pt x="177" y="152"/>
                    <a:pt x="178" y="153"/>
                    <a:pt x="179" y="154"/>
                  </a:cubicBezTo>
                  <a:cubicBezTo>
                    <a:pt x="180" y="155"/>
                    <a:pt x="180" y="155"/>
                    <a:pt x="181" y="155"/>
                  </a:cubicBezTo>
                  <a:cubicBezTo>
                    <a:pt x="182" y="155"/>
                    <a:pt x="183" y="154"/>
                    <a:pt x="183" y="154"/>
                  </a:cubicBezTo>
                  <a:cubicBezTo>
                    <a:pt x="183" y="154"/>
                    <a:pt x="183" y="153"/>
                    <a:pt x="179" y="149"/>
                  </a:cubicBezTo>
                  <a:cubicBezTo>
                    <a:pt x="177" y="147"/>
                    <a:pt x="177" y="147"/>
                    <a:pt x="177" y="147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4" y="146"/>
                    <a:pt x="172" y="145"/>
                    <a:pt x="172" y="145"/>
                  </a:cubicBezTo>
                  <a:cubicBezTo>
                    <a:pt x="172" y="145"/>
                    <a:pt x="172" y="144"/>
                    <a:pt x="172" y="143"/>
                  </a:cubicBezTo>
                  <a:cubicBezTo>
                    <a:pt x="172" y="141"/>
                    <a:pt x="170" y="143"/>
                    <a:pt x="170" y="143"/>
                  </a:cubicBezTo>
                  <a:cubicBezTo>
                    <a:pt x="170" y="143"/>
                    <a:pt x="168" y="143"/>
                    <a:pt x="167" y="142"/>
                  </a:cubicBezTo>
                  <a:cubicBezTo>
                    <a:pt x="167" y="142"/>
                    <a:pt x="165" y="141"/>
                    <a:pt x="165" y="141"/>
                  </a:cubicBezTo>
                  <a:cubicBezTo>
                    <a:pt x="165" y="141"/>
                    <a:pt x="164" y="140"/>
                    <a:pt x="163" y="138"/>
                  </a:cubicBezTo>
                  <a:cubicBezTo>
                    <a:pt x="162" y="137"/>
                    <a:pt x="163" y="138"/>
                    <a:pt x="163" y="137"/>
                  </a:cubicBezTo>
                  <a:cubicBezTo>
                    <a:pt x="163" y="136"/>
                    <a:pt x="163" y="136"/>
                    <a:pt x="163" y="134"/>
                  </a:cubicBezTo>
                  <a:cubicBezTo>
                    <a:pt x="163" y="133"/>
                    <a:pt x="162" y="133"/>
                    <a:pt x="161" y="132"/>
                  </a:cubicBezTo>
                  <a:cubicBezTo>
                    <a:pt x="159" y="131"/>
                    <a:pt x="158" y="130"/>
                    <a:pt x="159" y="128"/>
                  </a:cubicBezTo>
                  <a:cubicBezTo>
                    <a:pt x="159" y="126"/>
                    <a:pt x="160" y="126"/>
                    <a:pt x="159" y="124"/>
                  </a:cubicBezTo>
                  <a:cubicBezTo>
                    <a:pt x="157" y="123"/>
                    <a:pt x="160" y="124"/>
                    <a:pt x="164" y="124"/>
                  </a:cubicBezTo>
                  <a:cubicBezTo>
                    <a:pt x="168" y="124"/>
                    <a:pt x="164" y="126"/>
                    <a:pt x="165" y="127"/>
                  </a:cubicBezTo>
                  <a:cubicBezTo>
                    <a:pt x="166" y="129"/>
                    <a:pt x="166" y="126"/>
                    <a:pt x="168" y="125"/>
                  </a:cubicBezTo>
                  <a:cubicBezTo>
                    <a:pt x="171" y="124"/>
                    <a:pt x="169" y="124"/>
                    <a:pt x="170" y="126"/>
                  </a:cubicBezTo>
                  <a:cubicBezTo>
                    <a:pt x="170" y="128"/>
                    <a:pt x="170" y="128"/>
                    <a:pt x="171" y="131"/>
                  </a:cubicBezTo>
                  <a:cubicBezTo>
                    <a:pt x="171" y="133"/>
                    <a:pt x="172" y="133"/>
                    <a:pt x="175" y="134"/>
                  </a:cubicBezTo>
                  <a:cubicBezTo>
                    <a:pt x="179" y="134"/>
                    <a:pt x="177" y="135"/>
                    <a:pt x="179" y="137"/>
                  </a:cubicBezTo>
                  <a:cubicBezTo>
                    <a:pt x="180" y="138"/>
                    <a:pt x="182" y="138"/>
                    <a:pt x="183" y="139"/>
                  </a:cubicBezTo>
                  <a:cubicBezTo>
                    <a:pt x="184" y="140"/>
                    <a:pt x="184" y="140"/>
                    <a:pt x="186" y="141"/>
                  </a:cubicBezTo>
                  <a:cubicBezTo>
                    <a:pt x="189" y="143"/>
                    <a:pt x="187" y="143"/>
                    <a:pt x="188" y="144"/>
                  </a:cubicBezTo>
                  <a:cubicBezTo>
                    <a:pt x="189" y="145"/>
                    <a:pt x="188" y="145"/>
                    <a:pt x="187" y="146"/>
                  </a:cubicBezTo>
                  <a:cubicBezTo>
                    <a:pt x="186" y="147"/>
                    <a:pt x="188" y="147"/>
                    <a:pt x="185" y="148"/>
                  </a:cubicBezTo>
                  <a:cubicBezTo>
                    <a:pt x="183" y="150"/>
                    <a:pt x="185" y="152"/>
                    <a:pt x="185" y="151"/>
                  </a:cubicBezTo>
                  <a:cubicBezTo>
                    <a:pt x="186" y="150"/>
                    <a:pt x="187" y="150"/>
                    <a:pt x="186" y="151"/>
                  </a:cubicBezTo>
                  <a:cubicBezTo>
                    <a:pt x="185" y="152"/>
                    <a:pt x="187" y="152"/>
                    <a:pt x="188" y="154"/>
                  </a:cubicBezTo>
                  <a:cubicBezTo>
                    <a:pt x="189" y="156"/>
                    <a:pt x="188" y="155"/>
                    <a:pt x="189" y="156"/>
                  </a:cubicBezTo>
                  <a:cubicBezTo>
                    <a:pt x="190" y="158"/>
                    <a:pt x="190" y="158"/>
                    <a:pt x="190" y="159"/>
                  </a:cubicBezTo>
                  <a:cubicBezTo>
                    <a:pt x="191" y="160"/>
                    <a:pt x="191" y="160"/>
                    <a:pt x="192" y="162"/>
                  </a:cubicBezTo>
                  <a:cubicBezTo>
                    <a:pt x="193" y="163"/>
                    <a:pt x="194" y="163"/>
                    <a:pt x="194" y="163"/>
                  </a:cubicBezTo>
                  <a:cubicBezTo>
                    <a:pt x="194" y="163"/>
                    <a:pt x="194" y="163"/>
                    <a:pt x="195" y="163"/>
                  </a:cubicBezTo>
                  <a:cubicBezTo>
                    <a:pt x="195" y="163"/>
                    <a:pt x="196" y="163"/>
                    <a:pt x="197" y="162"/>
                  </a:cubicBezTo>
                  <a:cubicBezTo>
                    <a:pt x="199" y="162"/>
                    <a:pt x="201" y="163"/>
                    <a:pt x="201" y="163"/>
                  </a:cubicBezTo>
                  <a:cubicBezTo>
                    <a:pt x="201" y="163"/>
                    <a:pt x="203" y="163"/>
                    <a:pt x="204" y="164"/>
                  </a:cubicBezTo>
                  <a:cubicBezTo>
                    <a:pt x="204" y="164"/>
                    <a:pt x="206" y="167"/>
                    <a:pt x="206" y="167"/>
                  </a:cubicBezTo>
                  <a:cubicBezTo>
                    <a:pt x="206" y="167"/>
                    <a:pt x="207" y="168"/>
                    <a:pt x="207" y="167"/>
                  </a:cubicBezTo>
                  <a:cubicBezTo>
                    <a:pt x="207" y="165"/>
                    <a:pt x="207" y="165"/>
                    <a:pt x="208" y="164"/>
                  </a:cubicBezTo>
                  <a:cubicBezTo>
                    <a:pt x="208" y="163"/>
                    <a:pt x="209" y="164"/>
                    <a:pt x="209" y="163"/>
                  </a:cubicBezTo>
                  <a:cubicBezTo>
                    <a:pt x="209" y="162"/>
                    <a:pt x="208" y="160"/>
                    <a:pt x="208" y="160"/>
                  </a:cubicBezTo>
                  <a:cubicBezTo>
                    <a:pt x="208" y="160"/>
                    <a:pt x="206" y="158"/>
                    <a:pt x="205" y="157"/>
                  </a:cubicBezTo>
                  <a:cubicBezTo>
                    <a:pt x="204" y="155"/>
                    <a:pt x="202" y="154"/>
                    <a:pt x="202" y="152"/>
                  </a:cubicBezTo>
                  <a:cubicBezTo>
                    <a:pt x="201" y="149"/>
                    <a:pt x="204" y="150"/>
                    <a:pt x="203" y="151"/>
                  </a:cubicBezTo>
                  <a:cubicBezTo>
                    <a:pt x="203" y="151"/>
                    <a:pt x="204" y="153"/>
                    <a:pt x="206" y="152"/>
                  </a:cubicBezTo>
                  <a:cubicBezTo>
                    <a:pt x="208" y="152"/>
                    <a:pt x="208" y="151"/>
                    <a:pt x="207" y="150"/>
                  </a:cubicBezTo>
                  <a:cubicBezTo>
                    <a:pt x="207" y="149"/>
                    <a:pt x="207" y="149"/>
                    <a:pt x="208" y="149"/>
                  </a:cubicBezTo>
                  <a:cubicBezTo>
                    <a:pt x="208" y="150"/>
                    <a:pt x="209" y="150"/>
                    <a:pt x="210" y="149"/>
                  </a:cubicBezTo>
                  <a:cubicBezTo>
                    <a:pt x="211" y="148"/>
                    <a:pt x="211" y="149"/>
                    <a:pt x="212" y="149"/>
                  </a:cubicBezTo>
                  <a:cubicBezTo>
                    <a:pt x="213" y="149"/>
                    <a:pt x="213" y="148"/>
                    <a:pt x="214" y="148"/>
                  </a:cubicBezTo>
                  <a:cubicBezTo>
                    <a:pt x="215" y="147"/>
                    <a:pt x="217" y="149"/>
                    <a:pt x="217" y="149"/>
                  </a:cubicBezTo>
                  <a:cubicBezTo>
                    <a:pt x="217" y="149"/>
                    <a:pt x="218" y="149"/>
                    <a:pt x="220" y="150"/>
                  </a:cubicBezTo>
                  <a:cubicBezTo>
                    <a:pt x="221" y="151"/>
                    <a:pt x="221" y="151"/>
                    <a:pt x="222" y="151"/>
                  </a:cubicBezTo>
                  <a:cubicBezTo>
                    <a:pt x="224" y="150"/>
                    <a:pt x="224" y="150"/>
                    <a:pt x="227" y="149"/>
                  </a:cubicBezTo>
                  <a:cubicBezTo>
                    <a:pt x="229" y="147"/>
                    <a:pt x="227" y="148"/>
                    <a:pt x="230" y="149"/>
                  </a:cubicBezTo>
                  <a:cubicBezTo>
                    <a:pt x="233" y="149"/>
                    <a:pt x="233" y="149"/>
                    <a:pt x="236" y="149"/>
                  </a:cubicBezTo>
                  <a:cubicBezTo>
                    <a:pt x="239" y="149"/>
                    <a:pt x="238" y="150"/>
                    <a:pt x="237" y="150"/>
                  </a:cubicBezTo>
                  <a:cubicBezTo>
                    <a:pt x="237" y="150"/>
                    <a:pt x="237" y="150"/>
                    <a:pt x="236" y="150"/>
                  </a:cubicBezTo>
                  <a:cubicBezTo>
                    <a:pt x="236" y="150"/>
                    <a:pt x="236" y="150"/>
                    <a:pt x="235" y="150"/>
                  </a:cubicBezTo>
                  <a:cubicBezTo>
                    <a:pt x="233" y="150"/>
                    <a:pt x="234" y="153"/>
                    <a:pt x="234" y="154"/>
                  </a:cubicBezTo>
                  <a:cubicBezTo>
                    <a:pt x="234" y="155"/>
                    <a:pt x="230" y="156"/>
                    <a:pt x="230" y="156"/>
                  </a:cubicBezTo>
                  <a:cubicBezTo>
                    <a:pt x="230" y="156"/>
                    <a:pt x="228" y="156"/>
                    <a:pt x="224" y="156"/>
                  </a:cubicBezTo>
                  <a:cubicBezTo>
                    <a:pt x="221" y="156"/>
                    <a:pt x="222" y="154"/>
                    <a:pt x="221" y="154"/>
                  </a:cubicBezTo>
                  <a:cubicBezTo>
                    <a:pt x="220" y="154"/>
                    <a:pt x="220" y="154"/>
                    <a:pt x="218" y="156"/>
                  </a:cubicBezTo>
                  <a:cubicBezTo>
                    <a:pt x="217" y="157"/>
                    <a:pt x="218" y="157"/>
                    <a:pt x="219" y="157"/>
                  </a:cubicBezTo>
                  <a:cubicBezTo>
                    <a:pt x="219" y="157"/>
                    <a:pt x="220" y="156"/>
                    <a:pt x="221" y="156"/>
                  </a:cubicBezTo>
                  <a:cubicBezTo>
                    <a:pt x="223" y="157"/>
                    <a:pt x="222" y="157"/>
                    <a:pt x="222" y="158"/>
                  </a:cubicBezTo>
                  <a:cubicBezTo>
                    <a:pt x="222" y="159"/>
                    <a:pt x="222" y="158"/>
                    <a:pt x="223" y="159"/>
                  </a:cubicBezTo>
                  <a:cubicBezTo>
                    <a:pt x="224" y="160"/>
                    <a:pt x="223" y="160"/>
                    <a:pt x="223" y="161"/>
                  </a:cubicBezTo>
                  <a:cubicBezTo>
                    <a:pt x="222" y="162"/>
                    <a:pt x="220" y="162"/>
                    <a:pt x="220" y="162"/>
                  </a:cubicBezTo>
                  <a:cubicBezTo>
                    <a:pt x="220" y="162"/>
                    <a:pt x="218" y="163"/>
                    <a:pt x="218" y="164"/>
                  </a:cubicBezTo>
                  <a:cubicBezTo>
                    <a:pt x="219" y="164"/>
                    <a:pt x="220" y="164"/>
                    <a:pt x="221" y="164"/>
                  </a:cubicBezTo>
                  <a:cubicBezTo>
                    <a:pt x="222" y="164"/>
                    <a:pt x="223" y="164"/>
                    <a:pt x="224" y="165"/>
                  </a:cubicBezTo>
                  <a:cubicBezTo>
                    <a:pt x="227" y="165"/>
                    <a:pt x="224" y="168"/>
                    <a:pt x="224" y="169"/>
                  </a:cubicBezTo>
                  <a:cubicBezTo>
                    <a:pt x="224" y="171"/>
                    <a:pt x="225" y="171"/>
                    <a:pt x="227" y="171"/>
                  </a:cubicBezTo>
                  <a:cubicBezTo>
                    <a:pt x="230" y="171"/>
                    <a:pt x="229" y="171"/>
                    <a:pt x="230" y="173"/>
                  </a:cubicBezTo>
                  <a:cubicBezTo>
                    <a:pt x="231" y="173"/>
                    <a:pt x="231" y="173"/>
                    <a:pt x="232" y="173"/>
                  </a:cubicBezTo>
                  <a:cubicBezTo>
                    <a:pt x="232" y="173"/>
                    <a:pt x="232" y="173"/>
                    <a:pt x="233" y="173"/>
                  </a:cubicBezTo>
                  <a:cubicBezTo>
                    <a:pt x="235" y="174"/>
                    <a:pt x="233" y="176"/>
                    <a:pt x="235" y="176"/>
                  </a:cubicBezTo>
                  <a:cubicBezTo>
                    <a:pt x="237" y="176"/>
                    <a:pt x="238" y="176"/>
                    <a:pt x="240" y="176"/>
                  </a:cubicBezTo>
                  <a:cubicBezTo>
                    <a:pt x="243" y="176"/>
                    <a:pt x="241" y="175"/>
                    <a:pt x="241" y="173"/>
                  </a:cubicBezTo>
                  <a:cubicBezTo>
                    <a:pt x="242" y="171"/>
                    <a:pt x="243" y="171"/>
                    <a:pt x="247" y="173"/>
                  </a:cubicBezTo>
                  <a:cubicBezTo>
                    <a:pt x="250" y="175"/>
                    <a:pt x="250" y="176"/>
                    <a:pt x="251" y="176"/>
                  </a:cubicBezTo>
                  <a:cubicBezTo>
                    <a:pt x="252" y="177"/>
                    <a:pt x="255" y="176"/>
                    <a:pt x="256" y="176"/>
                  </a:cubicBezTo>
                  <a:cubicBezTo>
                    <a:pt x="257" y="176"/>
                    <a:pt x="260" y="174"/>
                    <a:pt x="263" y="173"/>
                  </a:cubicBezTo>
                  <a:cubicBezTo>
                    <a:pt x="266" y="171"/>
                    <a:pt x="265" y="173"/>
                    <a:pt x="268" y="174"/>
                  </a:cubicBezTo>
                  <a:cubicBezTo>
                    <a:pt x="270" y="174"/>
                    <a:pt x="269" y="173"/>
                    <a:pt x="270" y="172"/>
                  </a:cubicBezTo>
                  <a:cubicBezTo>
                    <a:pt x="272" y="171"/>
                    <a:pt x="270" y="174"/>
                    <a:pt x="270" y="175"/>
                  </a:cubicBezTo>
                  <a:cubicBezTo>
                    <a:pt x="271" y="177"/>
                    <a:pt x="270" y="177"/>
                    <a:pt x="270" y="178"/>
                  </a:cubicBezTo>
                  <a:cubicBezTo>
                    <a:pt x="269" y="179"/>
                    <a:pt x="269" y="180"/>
                    <a:pt x="271" y="180"/>
                  </a:cubicBezTo>
                  <a:cubicBezTo>
                    <a:pt x="272" y="180"/>
                    <a:pt x="270" y="182"/>
                    <a:pt x="271" y="184"/>
                  </a:cubicBezTo>
                  <a:cubicBezTo>
                    <a:pt x="272" y="187"/>
                    <a:pt x="270" y="186"/>
                    <a:pt x="269" y="188"/>
                  </a:cubicBezTo>
                  <a:cubicBezTo>
                    <a:pt x="269" y="190"/>
                    <a:pt x="266" y="194"/>
                    <a:pt x="266" y="197"/>
                  </a:cubicBezTo>
                  <a:cubicBezTo>
                    <a:pt x="266" y="200"/>
                    <a:pt x="264" y="204"/>
                    <a:pt x="263" y="205"/>
                  </a:cubicBezTo>
                  <a:cubicBezTo>
                    <a:pt x="262" y="207"/>
                    <a:pt x="261" y="206"/>
                    <a:pt x="256" y="206"/>
                  </a:cubicBezTo>
                  <a:cubicBezTo>
                    <a:pt x="254" y="207"/>
                    <a:pt x="253" y="207"/>
                    <a:pt x="252" y="207"/>
                  </a:cubicBezTo>
                  <a:cubicBezTo>
                    <a:pt x="252" y="206"/>
                    <a:pt x="251" y="206"/>
                    <a:pt x="251" y="207"/>
                  </a:cubicBezTo>
                  <a:cubicBezTo>
                    <a:pt x="250" y="207"/>
                    <a:pt x="249" y="206"/>
                    <a:pt x="249" y="205"/>
                  </a:cubicBezTo>
                  <a:cubicBezTo>
                    <a:pt x="249" y="204"/>
                    <a:pt x="249" y="204"/>
                    <a:pt x="248" y="204"/>
                  </a:cubicBezTo>
                  <a:cubicBezTo>
                    <a:pt x="247" y="205"/>
                    <a:pt x="246" y="205"/>
                    <a:pt x="245" y="204"/>
                  </a:cubicBezTo>
                  <a:cubicBezTo>
                    <a:pt x="243" y="203"/>
                    <a:pt x="244" y="205"/>
                    <a:pt x="242" y="205"/>
                  </a:cubicBezTo>
                  <a:cubicBezTo>
                    <a:pt x="239" y="205"/>
                    <a:pt x="241" y="206"/>
                    <a:pt x="240" y="206"/>
                  </a:cubicBezTo>
                  <a:cubicBezTo>
                    <a:pt x="238" y="206"/>
                    <a:pt x="239" y="206"/>
                    <a:pt x="236" y="208"/>
                  </a:cubicBezTo>
                  <a:cubicBezTo>
                    <a:pt x="234" y="210"/>
                    <a:pt x="235" y="208"/>
                    <a:pt x="229" y="207"/>
                  </a:cubicBezTo>
                  <a:cubicBezTo>
                    <a:pt x="223" y="206"/>
                    <a:pt x="227" y="207"/>
                    <a:pt x="222" y="206"/>
                  </a:cubicBezTo>
                  <a:cubicBezTo>
                    <a:pt x="216" y="204"/>
                    <a:pt x="218" y="204"/>
                    <a:pt x="213" y="204"/>
                  </a:cubicBezTo>
                  <a:cubicBezTo>
                    <a:pt x="207" y="204"/>
                    <a:pt x="212" y="204"/>
                    <a:pt x="211" y="201"/>
                  </a:cubicBezTo>
                  <a:cubicBezTo>
                    <a:pt x="211" y="200"/>
                    <a:pt x="211" y="200"/>
                    <a:pt x="211" y="200"/>
                  </a:cubicBezTo>
                  <a:cubicBezTo>
                    <a:pt x="210" y="201"/>
                    <a:pt x="210" y="201"/>
                    <a:pt x="209" y="201"/>
                  </a:cubicBezTo>
                  <a:cubicBezTo>
                    <a:pt x="208" y="200"/>
                    <a:pt x="207" y="200"/>
                    <a:pt x="206" y="200"/>
                  </a:cubicBezTo>
                  <a:cubicBezTo>
                    <a:pt x="205" y="200"/>
                    <a:pt x="203" y="200"/>
                    <a:pt x="201" y="200"/>
                  </a:cubicBezTo>
                  <a:cubicBezTo>
                    <a:pt x="197" y="200"/>
                    <a:pt x="201" y="200"/>
                    <a:pt x="200" y="199"/>
                  </a:cubicBezTo>
                  <a:cubicBezTo>
                    <a:pt x="200" y="198"/>
                    <a:pt x="200" y="197"/>
                    <a:pt x="198" y="196"/>
                  </a:cubicBezTo>
                  <a:cubicBezTo>
                    <a:pt x="196" y="196"/>
                    <a:pt x="196" y="196"/>
                    <a:pt x="192" y="196"/>
                  </a:cubicBezTo>
                  <a:cubicBezTo>
                    <a:pt x="188" y="196"/>
                    <a:pt x="189" y="197"/>
                    <a:pt x="186" y="199"/>
                  </a:cubicBezTo>
                  <a:cubicBezTo>
                    <a:pt x="182" y="200"/>
                    <a:pt x="183" y="202"/>
                    <a:pt x="183" y="204"/>
                  </a:cubicBezTo>
                  <a:cubicBezTo>
                    <a:pt x="183" y="206"/>
                    <a:pt x="184" y="208"/>
                    <a:pt x="183" y="210"/>
                  </a:cubicBezTo>
                  <a:cubicBezTo>
                    <a:pt x="183" y="212"/>
                    <a:pt x="179" y="213"/>
                    <a:pt x="174" y="211"/>
                  </a:cubicBezTo>
                  <a:cubicBezTo>
                    <a:pt x="168" y="208"/>
                    <a:pt x="168" y="207"/>
                    <a:pt x="165" y="207"/>
                  </a:cubicBezTo>
                  <a:cubicBezTo>
                    <a:pt x="163" y="207"/>
                    <a:pt x="160" y="204"/>
                    <a:pt x="159" y="202"/>
                  </a:cubicBezTo>
                  <a:cubicBezTo>
                    <a:pt x="158" y="200"/>
                    <a:pt x="156" y="199"/>
                    <a:pt x="156" y="198"/>
                  </a:cubicBezTo>
                  <a:cubicBezTo>
                    <a:pt x="156" y="198"/>
                    <a:pt x="149" y="197"/>
                    <a:pt x="149" y="197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39" y="195"/>
                    <a:pt x="137" y="194"/>
                  </a:cubicBezTo>
                  <a:cubicBezTo>
                    <a:pt x="135" y="194"/>
                    <a:pt x="135" y="193"/>
                    <a:pt x="133" y="189"/>
                  </a:cubicBezTo>
                  <a:cubicBezTo>
                    <a:pt x="131" y="185"/>
                    <a:pt x="136" y="185"/>
                    <a:pt x="136" y="185"/>
                  </a:cubicBezTo>
                  <a:cubicBezTo>
                    <a:pt x="136" y="185"/>
                    <a:pt x="136" y="184"/>
                    <a:pt x="140" y="180"/>
                  </a:cubicBezTo>
                  <a:cubicBezTo>
                    <a:pt x="144" y="177"/>
                    <a:pt x="139" y="178"/>
                    <a:pt x="138" y="176"/>
                  </a:cubicBezTo>
                  <a:cubicBezTo>
                    <a:pt x="136" y="173"/>
                    <a:pt x="139" y="174"/>
                    <a:pt x="141" y="172"/>
                  </a:cubicBezTo>
                  <a:cubicBezTo>
                    <a:pt x="144" y="170"/>
                    <a:pt x="140" y="170"/>
                    <a:pt x="138" y="171"/>
                  </a:cubicBezTo>
                  <a:cubicBezTo>
                    <a:pt x="136" y="172"/>
                    <a:pt x="137" y="172"/>
                    <a:pt x="136" y="170"/>
                  </a:cubicBezTo>
                  <a:cubicBezTo>
                    <a:pt x="136" y="168"/>
                    <a:pt x="132" y="172"/>
                    <a:pt x="132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3" y="171"/>
                    <a:pt x="119" y="173"/>
                  </a:cubicBezTo>
                  <a:cubicBezTo>
                    <a:pt x="114" y="175"/>
                    <a:pt x="115" y="173"/>
                    <a:pt x="113" y="172"/>
                  </a:cubicBezTo>
                  <a:cubicBezTo>
                    <a:pt x="111" y="171"/>
                    <a:pt x="107" y="173"/>
                    <a:pt x="99" y="173"/>
                  </a:cubicBezTo>
                  <a:cubicBezTo>
                    <a:pt x="90" y="174"/>
                    <a:pt x="85" y="180"/>
                    <a:pt x="82" y="181"/>
                  </a:cubicBezTo>
                  <a:cubicBezTo>
                    <a:pt x="79" y="182"/>
                    <a:pt x="78" y="182"/>
                    <a:pt x="77" y="181"/>
                  </a:cubicBezTo>
                  <a:cubicBezTo>
                    <a:pt x="76" y="179"/>
                    <a:pt x="72" y="181"/>
                    <a:pt x="72" y="181"/>
                  </a:cubicBezTo>
                  <a:cubicBezTo>
                    <a:pt x="72" y="181"/>
                    <a:pt x="68" y="181"/>
                    <a:pt x="68" y="178"/>
                  </a:cubicBezTo>
                  <a:cubicBezTo>
                    <a:pt x="68" y="174"/>
                    <a:pt x="64" y="178"/>
                    <a:pt x="63" y="184"/>
                  </a:cubicBezTo>
                  <a:cubicBezTo>
                    <a:pt x="62" y="189"/>
                    <a:pt x="56" y="191"/>
                    <a:pt x="51" y="194"/>
                  </a:cubicBezTo>
                  <a:cubicBezTo>
                    <a:pt x="45" y="196"/>
                    <a:pt x="41" y="209"/>
                    <a:pt x="40" y="214"/>
                  </a:cubicBezTo>
                  <a:cubicBezTo>
                    <a:pt x="39" y="219"/>
                    <a:pt x="33" y="225"/>
                    <a:pt x="29" y="225"/>
                  </a:cubicBezTo>
                  <a:cubicBezTo>
                    <a:pt x="26" y="226"/>
                    <a:pt x="23" y="230"/>
                    <a:pt x="22" y="233"/>
                  </a:cubicBezTo>
                  <a:cubicBezTo>
                    <a:pt x="22" y="236"/>
                    <a:pt x="20" y="236"/>
                    <a:pt x="18" y="239"/>
                  </a:cubicBezTo>
                  <a:cubicBezTo>
                    <a:pt x="16" y="242"/>
                    <a:pt x="14" y="248"/>
                    <a:pt x="13" y="249"/>
                  </a:cubicBezTo>
                  <a:cubicBezTo>
                    <a:pt x="11" y="251"/>
                    <a:pt x="11" y="250"/>
                    <a:pt x="11" y="252"/>
                  </a:cubicBezTo>
                  <a:cubicBezTo>
                    <a:pt x="11" y="254"/>
                    <a:pt x="10" y="257"/>
                    <a:pt x="7" y="263"/>
                  </a:cubicBezTo>
                  <a:cubicBezTo>
                    <a:pt x="4" y="269"/>
                    <a:pt x="5" y="273"/>
                    <a:pt x="5" y="275"/>
                  </a:cubicBezTo>
                  <a:cubicBezTo>
                    <a:pt x="5" y="277"/>
                    <a:pt x="6" y="280"/>
                    <a:pt x="5" y="280"/>
                  </a:cubicBezTo>
                  <a:cubicBezTo>
                    <a:pt x="3" y="281"/>
                    <a:pt x="4" y="283"/>
                    <a:pt x="5" y="287"/>
                  </a:cubicBezTo>
                  <a:cubicBezTo>
                    <a:pt x="6" y="292"/>
                    <a:pt x="5" y="301"/>
                    <a:pt x="4" y="303"/>
                  </a:cubicBezTo>
                  <a:cubicBezTo>
                    <a:pt x="4" y="305"/>
                    <a:pt x="4" y="307"/>
                    <a:pt x="4" y="309"/>
                  </a:cubicBezTo>
                  <a:cubicBezTo>
                    <a:pt x="4" y="312"/>
                    <a:pt x="0" y="314"/>
                    <a:pt x="1" y="317"/>
                  </a:cubicBezTo>
                  <a:cubicBezTo>
                    <a:pt x="3" y="320"/>
                    <a:pt x="4" y="322"/>
                    <a:pt x="3" y="323"/>
                  </a:cubicBezTo>
                  <a:cubicBezTo>
                    <a:pt x="2" y="325"/>
                    <a:pt x="3" y="329"/>
                    <a:pt x="3" y="329"/>
                  </a:cubicBezTo>
                  <a:cubicBezTo>
                    <a:pt x="3" y="329"/>
                    <a:pt x="4" y="330"/>
                    <a:pt x="4" y="332"/>
                  </a:cubicBezTo>
                  <a:cubicBezTo>
                    <a:pt x="4" y="334"/>
                    <a:pt x="6" y="335"/>
                    <a:pt x="7" y="335"/>
                  </a:cubicBezTo>
                  <a:cubicBezTo>
                    <a:pt x="7" y="334"/>
                    <a:pt x="8" y="335"/>
                    <a:pt x="7" y="336"/>
                  </a:cubicBezTo>
                  <a:cubicBezTo>
                    <a:pt x="7" y="338"/>
                    <a:pt x="7" y="338"/>
                    <a:pt x="8" y="340"/>
                  </a:cubicBezTo>
                  <a:cubicBezTo>
                    <a:pt x="9" y="341"/>
                    <a:pt x="9" y="340"/>
                    <a:pt x="10" y="341"/>
                  </a:cubicBezTo>
                  <a:cubicBezTo>
                    <a:pt x="11" y="342"/>
                    <a:pt x="10" y="343"/>
                    <a:pt x="11" y="344"/>
                  </a:cubicBezTo>
                  <a:cubicBezTo>
                    <a:pt x="13" y="346"/>
                    <a:pt x="13" y="348"/>
                    <a:pt x="14" y="349"/>
                  </a:cubicBezTo>
                  <a:cubicBezTo>
                    <a:pt x="16" y="349"/>
                    <a:pt x="16" y="352"/>
                    <a:pt x="17" y="353"/>
                  </a:cubicBezTo>
                  <a:cubicBezTo>
                    <a:pt x="17" y="355"/>
                    <a:pt x="17" y="355"/>
                    <a:pt x="17" y="356"/>
                  </a:cubicBezTo>
                  <a:cubicBezTo>
                    <a:pt x="16" y="358"/>
                    <a:pt x="17" y="358"/>
                    <a:pt x="17" y="359"/>
                  </a:cubicBezTo>
                  <a:cubicBezTo>
                    <a:pt x="18" y="361"/>
                    <a:pt x="18" y="361"/>
                    <a:pt x="20" y="363"/>
                  </a:cubicBezTo>
                  <a:cubicBezTo>
                    <a:pt x="21" y="364"/>
                    <a:pt x="19" y="365"/>
                    <a:pt x="22" y="366"/>
                  </a:cubicBezTo>
                  <a:cubicBezTo>
                    <a:pt x="24" y="367"/>
                    <a:pt x="23" y="366"/>
                    <a:pt x="24" y="368"/>
                  </a:cubicBezTo>
                  <a:cubicBezTo>
                    <a:pt x="25" y="370"/>
                    <a:pt x="25" y="369"/>
                    <a:pt x="28" y="372"/>
                  </a:cubicBezTo>
                  <a:cubicBezTo>
                    <a:pt x="30" y="374"/>
                    <a:pt x="30" y="375"/>
                    <a:pt x="32" y="378"/>
                  </a:cubicBezTo>
                  <a:cubicBezTo>
                    <a:pt x="34" y="382"/>
                    <a:pt x="39" y="383"/>
                    <a:pt x="41" y="384"/>
                  </a:cubicBezTo>
                  <a:cubicBezTo>
                    <a:pt x="43" y="386"/>
                    <a:pt x="42" y="384"/>
                    <a:pt x="42" y="383"/>
                  </a:cubicBezTo>
                  <a:cubicBezTo>
                    <a:pt x="43" y="382"/>
                    <a:pt x="44" y="382"/>
                    <a:pt x="44" y="382"/>
                  </a:cubicBezTo>
                  <a:cubicBezTo>
                    <a:pt x="44" y="382"/>
                    <a:pt x="45" y="380"/>
                    <a:pt x="47" y="380"/>
                  </a:cubicBezTo>
                  <a:cubicBezTo>
                    <a:pt x="48" y="380"/>
                    <a:pt x="49" y="379"/>
                    <a:pt x="51" y="379"/>
                  </a:cubicBezTo>
                  <a:cubicBezTo>
                    <a:pt x="53" y="378"/>
                    <a:pt x="54" y="379"/>
                    <a:pt x="57" y="379"/>
                  </a:cubicBezTo>
                  <a:cubicBezTo>
                    <a:pt x="59" y="380"/>
                    <a:pt x="59" y="380"/>
                    <a:pt x="59" y="380"/>
                  </a:cubicBezTo>
                  <a:cubicBezTo>
                    <a:pt x="59" y="380"/>
                    <a:pt x="60" y="380"/>
                    <a:pt x="60" y="380"/>
                  </a:cubicBezTo>
                  <a:cubicBezTo>
                    <a:pt x="61" y="380"/>
                    <a:pt x="61" y="380"/>
                    <a:pt x="63" y="381"/>
                  </a:cubicBezTo>
                  <a:cubicBezTo>
                    <a:pt x="65" y="382"/>
                    <a:pt x="64" y="381"/>
                    <a:pt x="66" y="381"/>
                  </a:cubicBezTo>
                  <a:cubicBezTo>
                    <a:pt x="67" y="381"/>
                    <a:pt x="66" y="380"/>
                    <a:pt x="67" y="379"/>
                  </a:cubicBezTo>
                  <a:cubicBezTo>
                    <a:pt x="68" y="378"/>
                    <a:pt x="68" y="379"/>
                    <a:pt x="70" y="378"/>
                  </a:cubicBezTo>
                  <a:cubicBezTo>
                    <a:pt x="71" y="377"/>
                    <a:pt x="71" y="377"/>
                    <a:pt x="72" y="376"/>
                  </a:cubicBezTo>
                  <a:cubicBezTo>
                    <a:pt x="74" y="375"/>
                    <a:pt x="75" y="375"/>
                    <a:pt x="76" y="375"/>
                  </a:cubicBezTo>
                  <a:cubicBezTo>
                    <a:pt x="78" y="375"/>
                    <a:pt x="79" y="375"/>
                    <a:pt x="79" y="374"/>
                  </a:cubicBezTo>
                  <a:cubicBezTo>
                    <a:pt x="79" y="372"/>
                    <a:pt x="80" y="373"/>
                    <a:pt x="80" y="372"/>
                  </a:cubicBezTo>
                  <a:cubicBezTo>
                    <a:pt x="81" y="372"/>
                    <a:pt x="81" y="372"/>
                    <a:pt x="83" y="372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6" y="371"/>
                    <a:pt x="87" y="371"/>
                  </a:cubicBezTo>
                  <a:cubicBezTo>
                    <a:pt x="88" y="371"/>
                    <a:pt x="89" y="372"/>
                    <a:pt x="89" y="371"/>
                  </a:cubicBezTo>
                  <a:cubicBezTo>
                    <a:pt x="89" y="369"/>
                    <a:pt x="91" y="370"/>
                    <a:pt x="90" y="371"/>
                  </a:cubicBezTo>
                  <a:cubicBezTo>
                    <a:pt x="89" y="371"/>
                    <a:pt x="91" y="371"/>
                    <a:pt x="92" y="371"/>
                  </a:cubicBezTo>
                  <a:cubicBezTo>
                    <a:pt x="93" y="371"/>
                    <a:pt x="93" y="371"/>
                    <a:pt x="96" y="373"/>
                  </a:cubicBezTo>
                  <a:cubicBezTo>
                    <a:pt x="99" y="375"/>
                    <a:pt x="98" y="375"/>
                    <a:pt x="98" y="376"/>
                  </a:cubicBezTo>
                  <a:cubicBezTo>
                    <a:pt x="99" y="377"/>
                    <a:pt x="99" y="378"/>
                    <a:pt x="100" y="377"/>
                  </a:cubicBezTo>
                  <a:cubicBezTo>
                    <a:pt x="101" y="376"/>
                    <a:pt x="100" y="379"/>
                    <a:pt x="100" y="380"/>
                  </a:cubicBezTo>
                  <a:cubicBezTo>
                    <a:pt x="101" y="381"/>
                    <a:pt x="100" y="381"/>
                    <a:pt x="101" y="382"/>
                  </a:cubicBezTo>
                  <a:cubicBezTo>
                    <a:pt x="101" y="383"/>
                    <a:pt x="102" y="383"/>
                    <a:pt x="103" y="384"/>
                  </a:cubicBezTo>
                  <a:cubicBezTo>
                    <a:pt x="104" y="385"/>
                    <a:pt x="105" y="385"/>
                    <a:pt x="106" y="385"/>
                  </a:cubicBezTo>
                  <a:cubicBezTo>
                    <a:pt x="106" y="385"/>
                    <a:pt x="107" y="385"/>
                    <a:pt x="107" y="385"/>
                  </a:cubicBezTo>
                  <a:cubicBezTo>
                    <a:pt x="107" y="385"/>
                    <a:pt x="108" y="385"/>
                    <a:pt x="108" y="384"/>
                  </a:cubicBezTo>
                  <a:cubicBezTo>
                    <a:pt x="109" y="384"/>
                    <a:pt x="109" y="383"/>
                    <a:pt x="110" y="384"/>
                  </a:cubicBezTo>
                  <a:cubicBezTo>
                    <a:pt x="111" y="386"/>
                    <a:pt x="111" y="383"/>
                    <a:pt x="111" y="383"/>
                  </a:cubicBezTo>
                  <a:cubicBezTo>
                    <a:pt x="112" y="383"/>
                    <a:pt x="112" y="383"/>
                    <a:pt x="112" y="383"/>
                  </a:cubicBezTo>
                  <a:cubicBezTo>
                    <a:pt x="113" y="383"/>
                    <a:pt x="113" y="383"/>
                    <a:pt x="114" y="383"/>
                  </a:cubicBezTo>
                  <a:cubicBezTo>
                    <a:pt x="116" y="383"/>
                    <a:pt x="115" y="382"/>
                    <a:pt x="115" y="381"/>
                  </a:cubicBezTo>
                  <a:cubicBezTo>
                    <a:pt x="115" y="380"/>
                    <a:pt x="117" y="383"/>
                    <a:pt x="118" y="383"/>
                  </a:cubicBezTo>
                  <a:cubicBezTo>
                    <a:pt x="119" y="384"/>
                    <a:pt x="119" y="385"/>
                    <a:pt x="119" y="386"/>
                  </a:cubicBezTo>
                  <a:cubicBezTo>
                    <a:pt x="119" y="387"/>
                    <a:pt x="121" y="387"/>
                    <a:pt x="123" y="387"/>
                  </a:cubicBezTo>
                  <a:cubicBezTo>
                    <a:pt x="125" y="387"/>
                    <a:pt x="124" y="389"/>
                    <a:pt x="125" y="390"/>
                  </a:cubicBezTo>
                  <a:cubicBezTo>
                    <a:pt x="126" y="391"/>
                    <a:pt x="126" y="391"/>
                    <a:pt x="126" y="392"/>
                  </a:cubicBezTo>
                  <a:cubicBezTo>
                    <a:pt x="125" y="394"/>
                    <a:pt x="126" y="397"/>
                    <a:pt x="125" y="399"/>
                  </a:cubicBezTo>
                  <a:cubicBezTo>
                    <a:pt x="124" y="400"/>
                    <a:pt x="125" y="400"/>
                    <a:pt x="125" y="402"/>
                  </a:cubicBezTo>
                  <a:cubicBezTo>
                    <a:pt x="124" y="404"/>
                    <a:pt x="125" y="405"/>
                    <a:pt x="125" y="409"/>
                  </a:cubicBezTo>
                  <a:cubicBezTo>
                    <a:pt x="125" y="412"/>
                    <a:pt x="123" y="418"/>
                    <a:pt x="122" y="419"/>
                  </a:cubicBezTo>
                  <a:cubicBezTo>
                    <a:pt x="121" y="421"/>
                    <a:pt x="124" y="420"/>
                    <a:pt x="125" y="421"/>
                  </a:cubicBezTo>
                  <a:cubicBezTo>
                    <a:pt x="126" y="422"/>
                    <a:pt x="127" y="423"/>
                    <a:pt x="129" y="425"/>
                  </a:cubicBezTo>
                  <a:cubicBezTo>
                    <a:pt x="130" y="427"/>
                    <a:pt x="130" y="429"/>
                    <a:pt x="132" y="429"/>
                  </a:cubicBezTo>
                  <a:cubicBezTo>
                    <a:pt x="133" y="429"/>
                    <a:pt x="134" y="430"/>
                    <a:pt x="134" y="432"/>
                  </a:cubicBezTo>
                  <a:cubicBezTo>
                    <a:pt x="134" y="433"/>
                    <a:pt x="136" y="433"/>
                    <a:pt x="138" y="436"/>
                  </a:cubicBezTo>
                  <a:cubicBezTo>
                    <a:pt x="141" y="439"/>
                    <a:pt x="142" y="440"/>
                    <a:pt x="144" y="443"/>
                  </a:cubicBezTo>
                  <a:cubicBezTo>
                    <a:pt x="146" y="445"/>
                    <a:pt x="144" y="445"/>
                    <a:pt x="147" y="448"/>
                  </a:cubicBezTo>
                  <a:cubicBezTo>
                    <a:pt x="149" y="451"/>
                    <a:pt x="151" y="456"/>
                    <a:pt x="153" y="459"/>
                  </a:cubicBezTo>
                  <a:cubicBezTo>
                    <a:pt x="155" y="462"/>
                    <a:pt x="158" y="464"/>
                    <a:pt x="155" y="466"/>
                  </a:cubicBezTo>
                  <a:cubicBezTo>
                    <a:pt x="153" y="469"/>
                    <a:pt x="156" y="468"/>
                    <a:pt x="160" y="472"/>
                  </a:cubicBezTo>
                  <a:cubicBezTo>
                    <a:pt x="163" y="475"/>
                    <a:pt x="165" y="483"/>
                    <a:pt x="164" y="486"/>
                  </a:cubicBezTo>
                  <a:cubicBezTo>
                    <a:pt x="162" y="488"/>
                    <a:pt x="160" y="490"/>
                    <a:pt x="160" y="494"/>
                  </a:cubicBezTo>
                  <a:cubicBezTo>
                    <a:pt x="159" y="499"/>
                    <a:pt x="160" y="503"/>
                    <a:pt x="160" y="506"/>
                  </a:cubicBezTo>
                  <a:cubicBezTo>
                    <a:pt x="159" y="508"/>
                    <a:pt x="162" y="512"/>
                    <a:pt x="162" y="512"/>
                  </a:cubicBezTo>
                  <a:cubicBezTo>
                    <a:pt x="162" y="512"/>
                    <a:pt x="162" y="515"/>
                    <a:pt x="165" y="519"/>
                  </a:cubicBezTo>
                  <a:cubicBezTo>
                    <a:pt x="168" y="523"/>
                    <a:pt x="178" y="533"/>
                    <a:pt x="182" y="537"/>
                  </a:cubicBezTo>
                  <a:cubicBezTo>
                    <a:pt x="186" y="540"/>
                    <a:pt x="185" y="545"/>
                    <a:pt x="188" y="550"/>
                  </a:cubicBezTo>
                  <a:cubicBezTo>
                    <a:pt x="191" y="554"/>
                    <a:pt x="195" y="560"/>
                    <a:pt x="199" y="564"/>
                  </a:cubicBezTo>
                  <a:cubicBezTo>
                    <a:pt x="202" y="568"/>
                    <a:pt x="202" y="567"/>
                    <a:pt x="205" y="569"/>
                  </a:cubicBezTo>
                  <a:cubicBezTo>
                    <a:pt x="207" y="572"/>
                    <a:pt x="217" y="582"/>
                    <a:pt x="218" y="584"/>
                  </a:cubicBezTo>
                  <a:cubicBezTo>
                    <a:pt x="219" y="585"/>
                    <a:pt x="216" y="585"/>
                    <a:pt x="218" y="587"/>
                  </a:cubicBezTo>
                  <a:cubicBezTo>
                    <a:pt x="220" y="589"/>
                    <a:pt x="220" y="591"/>
                    <a:pt x="222" y="590"/>
                  </a:cubicBezTo>
                  <a:cubicBezTo>
                    <a:pt x="223" y="590"/>
                    <a:pt x="223" y="591"/>
                    <a:pt x="225" y="592"/>
                  </a:cubicBezTo>
                  <a:cubicBezTo>
                    <a:pt x="227" y="593"/>
                    <a:pt x="226" y="592"/>
                    <a:pt x="228" y="591"/>
                  </a:cubicBezTo>
                  <a:cubicBezTo>
                    <a:pt x="230" y="590"/>
                    <a:pt x="230" y="591"/>
                    <a:pt x="232" y="592"/>
                  </a:cubicBezTo>
                  <a:cubicBezTo>
                    <a:pt x="235" y="592"/>
                    <a:pt x="233" y="590"/>
                    <a:pt x="235" y="589"/>
                  </a:cubicBezTo>
                  <a:cubicBezTo>
                    <a:pt x="236" y="588"/>
                    <a:pt x="236" y="589"/>
                    <a:pt x="237" y="589"/>
                  </a:cubicBezTo>
                  <a:cubicBezTo>
                    <a:pt x="238" y="590"/>
                    <a:pt x="239" y="590"/>
                    <a:pt x="240" y="590"/>
                  </a:cubicBezTo>
                  <a:cubicBezTo>
                    <a:pt x="241" y="590"/>
                    <a:pt x="240" y="590"/>
                    <a:pt x="243" y="590"/>
                  </a:cubicBezTo>
                  <a:cubicBezTo>
                    <a:pt x="245" y="590"/>
                    <a:pt x="243" y="590"/>
                    <a:pt x="244" y="590"/>
                  </a:cubicBezTo>
                  <a:cubicBezTo>
                    <a:pt x="246" y="590"/>
                    <a:pt x="245" y="590"/>
                    <a:pt x="246" y="589"/>
                  </a:cubicBezTo>
                  <a:cubicBezTo>
                    <a:pt x="246" y="588"/>
                    <a:pt x="248" y="588"/>
                    <a:pt x="248" y="588"/>
                  </a:cubicBezTo>
                  <a:cubicBezTo>
                    <a:pt x="253" y="587"/>
                    <a:pt x="253" y="587"/>
                    <a:pt x="253" y="587"/>
                  </a:cubicBezTo>
                  <a:cubicBezTo>
                    <a:pt x="253" y="587"/>
                    <a:pt x="254" y="585"/>
                    <a:pt x="256" y="583"/>
                  </a:cubicBezTo>
                  <a:cubicBezTo>
                    <a:pt x="257" y="580"/>
                    <a:pt x="257" y="579"/>
                    <a:pt x="259" y="579"/>
                  </a:cubicBezTo>
                  <a:cubicBezTo>
                    <a:pt x="262" y="578"/>
                    <a:pt x="260" y="578"/>
                    <a:pt x="260" y="576"/>
                  </a:cubicBezTo>
                  <a:cubicBezTo>
                    <a:pt x="261" y="575"/>
                    <a:pt x="262" y="574"/>
                    <a:pt x="263" y="572"/>
                  </a:cubicBezTo>
                  <a:cubicBezTo>
                    <a:pt x="264" y="569"/>
                    <a:pt x="264" y="569"/>
                    <a:pt x="266" y="568"/>
                  </a:cubicBezTo>
                  <a:cubicBezTo>
                    <a:pt x="268" y="568"/>
                    <a:pt x="267" y="567"/>
                    <a:pt x="266" y="566"/>
                  </a:cubicBezTo>
                  <a:cubicBezTo>
                    <a:pt x="266" y="565"/>
                    <a:pt x="267" y="564"/>
                    <a:pt x="269" y="562"/>
                  </a:cubicBezTo>
                  <a:cubicBezTo>
                    <a:pt x="270" y="559"/>
                    <a:pt x="268" y="560"/>
                    <a:pt x="268" y="557"/>
                  </a:cubicBezTo>
                  <a:cubicBezTo>
                    <a:pt x="269" y="556"/>
                    <a:pt x="269" y="556"/>
                    <a:pt x="268" y="556"/>
                  </a:cubicBezTo>
                  <a:cubicBezTo>
                    <a:pt x="268" y="556"/>
                    <a:pt x="268" y="556"/>
                    <a:pt x="267" y="556"/>
                  </a:cubicBezTo>
                  <a:cubicBezTo>
                    <a:pt x="265" y="554"/>
                    <a:pt x="268" y="553"/>
                    <a:pt x="268" y="553"/>
                  </a:cubicBezTo>
                  <a:cubicBezTo>
                    <a:pt x="270" y="551"/>
                    <a:pt x="270" y="551"/>
                    <a:pt x="270" y="551"/>
                  </a:cubicBezTo>
                  <a:cubicBezTo>
                    <a:pt x="276" y="550"/>
                    <a:pt x="276" y="550"/>
                    <a:pt x="276" y="550"/>
                  </a:cubicBezTo>
                  <a:cubicBezTo>
                    <a:pt x="278" y="549"/>
                    <a:pt x="278" y="549"/>
                    <a:pt x="278" y="549"/>
                  </a:cubicBezTo>
                  <a:cubicBezTo>
                    <a:pt x="278" y="549"/>
                    <a:pt x="279" y="547"/>
                    <a:pt x="279" y="546"/>
                  </a:cubicBezTo>
                  <a:cubicBezTo>
                    <a:pt x="278" y="545"/>
                    <a:pt x="278" y="543"/>
                    <a:pt x="278" y="543"/>
                  </a:cubicBezTo>
                  <a:cubicBezTo>
                    <a:pt x="278" y="543"/>
                    <a:pt x="279" y="541"/>
                    <a:pt x="279" y="540"/>
                  </a:cubicBezTo>
                  <a:cubicBezTo>
                    <a:pt x="279" y="539"/>
                    <a:pt x="279" y="539"/>
                    <a:pt x="278" y="538"/>
                  </a:cubicBezTo>
                  <a:cubicBezTo>
                    <a:pt x="277" y="536"/>
                    <a:pt x="278" y="537"/>
                    <a:pt x="278" y="535"/>
                  </a:cubicBezTo>
                  <a:cubicBezTo>
                    <a:pt x="278" y="533"/>
                    <a:pt x="276" y="530"/>
                    <a:pt x="275" y="528"/>
                  </a:cubicBezTo>
                  <a:cubicBezTo>
                    <a:pt x="275" y="526"/>
                    <a:pt x="275" y="527"/>
                    <a:pt x="277" y="525"/>
                  </a:cubicBezTo>
                  <a:cubicBezTo>
                    <a:pt x="279" y="524"/>
                    <a:pt x="278" y="524"/>
                    <a:pt x="279" y="523"/>
                  </a:cubicBezTo>
                  <a:cubicBezTo>
                    <a:pt x="280" y="522"/>
                    <a:pt x="281" y="521"/>
                    <a:pt x="283" y="519"/>
                  </a:cubicBezTo>
                  <a:cubicBezTo>
                    <a:pt x="286" y="518"/>
                    <a:pt x="281" y="520"/>
                    <a:pt x="284" y="517"/>
                  </a:cubicBezTo>
                  <a:cubicBezTo>
                    <a:pt x="288" y="514"/>
                    <a:pt x="285" y="516"/>
                    <a:pt x="290" y="513"/>
                  </a:cubicBezTo>
                  <a:cubicBezTo>
                    <a:pt x="294" y="511"/>
                    <a:pt x="295" y="511"/>
                    <a:pt x="295" y="511"/>
                  </a:cubicBezTo>
                  <a:cubicBezTo>
                    <a:pt x="299" y="508"/>
                    <a:pt x="299" y="508"/>
                    <a:pt x="299" y="508"/>
                  </a:cubicBezTo>
                  <a:cubicBezTo>
                    <a:pt x="302" y="506"/>
                    <a:pt x="302" y="506"/>
                    <a:pt x="302" y="506"/>
                  </a:cubicBezTo>
                  <a:cubicBezTo>
                    <a:pt x="303" y="502"/>
                    <a:pt x="303" y="502"/>
                    <a:pt x="303" y="502"/>
                  </a:cubicBezTo>
                  <a:cubicBezTo>
                    <a:pt x="306" y="500"/>
                    <a:pt x="306" y="500"/>
                    <a:pt x="306" y="500"/>
                  </a:cubicBezTo>
                  <a:cubicBezTo>
                    <a:pt x="306" y="500"/>
                    <a:pt x="306" y="498"/>
                    <a:pt x="305" y="496"/>
                  </a:cubicBezTo>
                  <a:cubicBezTo>
                    <a:pt x="304" y="493"/>
                    <a:pt x="304" y="492"/>
                    <a:pt x="304" y="481"/>
                  </a:cubicBezTo>
                  <a:cubicBezTo>
                    <a:pt x="304" y="475"/>
                    <a:pt x="304" y="475"/>
                    <a:pt x="304" y="476"/>
                  </a:cubicBezTo>
                  <a:cubicBezTo>
                    <a:pt x="304" y="476"/>
                    <a:pt x="303" y="476"/>
                    <a:pt x="303" y="475"/>
                  </a:cubicBezTo>
                  <a:cubicBezTo>
                    <a:pt x="302" y="472"/>
                    <a:pt x="303" y="473"/>
                    <a:pt x="302" y="473"/>
                  </a:cubicBezTo>
                  <a:cubicBezTo>
                    <a:pt x="302" y="473"/>
                    <a:pt x="301" y="474"/>
                    <a:pt x="300" y="473"/>
                  </a:cubicBezTo>
                  <a:cubicBezTo>
                    <a:pt x="297" y="470"/>
                    <a:pt x="300" y="469"/>
                    <a:pt x="300" y="466"/>
                  </a:cubicBezTo>
                  <a:cubicBezTo>
                    <a:pt x="300" y="463"/>
                    <a:pt x="298" y="459"/>
                    <a:pt x="298" y="459"/>
                  </a:cubicBezTo>
                  <a:cubicBezTo>
                    <a:pt x="298" y="459"/>
                    <a:pt x="297" y="456"/>
                    <a:pt x="298" y="454"/>
                  </a:cubicBezTo>
                  <a:cubicBezTo>
                    <a:pt x="300" y="452"/>
                    <a:pt x="293" y="453"/>
                    <a:pt x="293" y="453"/>
                  </a:cubicBezTo>
                  <a:cubicBezTo>
                    <a:pt x="293" y="446"/>
                    <a:pt x="293" y="446"/>
                    <a:pt x="293" y="446"/>
                  </a:cubicBezTo>
                  <a:cubicBezTo>
                    <a:pt x="293" y="442"/>
                    <a:pt x="293" y="442"/>
                    <a:pt x="293" y="442"/>
                  </a:cubicBezTo>
                  <a:cubicBezTo>
                    <a:pt x="298" y="438"/>
                    <a:pt x="298" y="438"/>
                    <a:pt x="298" y="438"/>
                  </a:cubicBezTo>
                  <a:cubicBezTo>
                    <a:pt x="298" y="438"/>
                    <a:pt x="302" y="434"/>
                    <a:pt x="302" y="432"/>
                  </a:cubicBezTo>
                  <a:cubicBezTo>
                    <a:pt x="302" y="429"/>
                    <a:pt x="303" y="430"/>
                    <a:pt x="306" y="427"/>
                  </a:cubicBezTo>
                  <a:cubicBezTo>
                    <a:pt x="307" y="426"/>
                    <a:pt x="307" y="426"/>
                    <a:pt x="307" y="426"/>
                  </a:cubicBezTo>
                  <a:cubicBezTo>
                    <a:pt x="307" y="426"/>
                    <a:pt x="306" y="426"/>
                    <a:pt x="306" y="425"/>
                  </a:cubicBezTo>
                  <a:cubicBezTo>
                    <a:pt x="307" y="424"/>
                    <a:pt x="311" y="424"/>
                    <a:pt x="311" y="424"/>
                  </a:cubicBezTo>
                  <a:cubicBezTo>
                    <a:pt x="311" y="424"/>
                    <a:pt x="314" y="423"/>
                    <a:pt x="316" y="418"/>
                  </a:cubicBezTo>
                  <a:cubicBezTo>
                    <a:pt x="316" y="418"/>
                    <a:pt x="322" y="409"/>
                    <a:pt x="327" y="404"/>
                  </a:cubicBezTo>
                  <a:cubicBezTo>
                    <a:pt x="333" y="399"/>
                    <a:pt x="338" y="397"/>
                    <a:pt x="354" y="379"/>
                  </a:cubicBezTo>
                  <a:cubicBezTo>
                    <a:pt x="370" y="360"/>
                    <a:pt x="370" y="342"/>
                    <a:pt x="370" y="337"/>
                  </a:cubicBezTo>
                  <a:cubicBezTo>
                    <a:pt x="369" y="332"/>
                    <a:pt x="365" y="337"/>
                    <a:pt x="363" y="339"/>
                  </a:cubicBezTo>
                  <a:cubicBezTo>
                    <a:pt x="362" y="340"/>
                    <a:pt x="360" y="340"/>
                    <a:pt x="358" y="340"/>
                  </a:cubicBezTo>
                  <a:cubicBezTo>
                    <a:pt x="356" y="340"/>
                    <a:pt x="353" y="340"/>
                    <a:pt x="351" y="340"/>
                  </a:cubicBezTo>
                  <a:cubicBezTo>
                    <a:pt x="346" y="341"/>
                    <a:pt x="340" y="342"/>
                    <a:pt x="340" y="342"/>
                  </a:cubicBezTo>
                  <a:cubicBezTo>
                    <a:pt x="340" y="342"/>
                    <a:pt x="333" y="343"/>
                    <a:pt x="329" y="343"/>
                  </a:cubicBezTo>
                  <a:cubicBezTo>
                    <a:pt x="326" y="343"/>
                    <a:pt x="323" y="340"/>
                    <a:pt x="323" y="333"/>
                  </a:cubicBezTo>
                  <a:cubicBezTo>
                    <a:pt x="323" y="326"/>
                    <a:pt x="312" y="319"/>
                    <a:pt x="312" y="319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98" y="310"/>
                    <a:pt x="296" y="304"/>
                    <a:pt x="295" y="298"/>
                  </a:cubicBezTo>
                  <a:cubicBezTo>
                    <a:pt x="293" y="292"/>
                    <a:pt x="293" y="292"/>
                    <a:pt x="287" y="288"/>
                  </a:cubicBezTo>
                  <a:cubicBezTo>
                    <a:pt x="282" y="284"/>
                    <a:pt x="282" y="281"/>
                    <a:pt x="282" y="274"/>
                  </a:cubicBezTo>
                  <a:cubicBezTo>
                    <a:pt x="282" y="267"/>
                    <a:pt x="280" y="266"/>
                    <a:pt x="278" y="265"/>
                  </a:cubicBezTo>
                  <a:cubicBezTo>
                    <a:pt x="276" y="263"/>
                    <a:pt x="272" y="259"/>
                    <a:pt x="271" y="257"/>
                  </a:cubicBezTo>
                  <a:cubicBezTo>
                    <a:pt x="271" y="255"/>
                    <a:pt x="271" y="255"/>
                    <a:pt x="272" y="253"/>
                  </a:cubicBezTo>
                  <a:cubicBezTo>
                    <a:pt x="274" y="251"/>
                    <a:pt x="269" y="247"/>
                    <a:pt x="269" y="247"/>
                  </a:cubicBezTo>
                  <a:cubicBezTo>
                    <a:pt x="269" y="247"/>
                    <a:pt x="267" y="244"/>
                    <a:pt x="265" y="239"/>
                  </a:cubicBezTo>
                  <a:cubicBezTo>
                    <a:pt x="263" y="234"/>
                    <a:pt x="263" y="236"/>
                    <a:pt x="260" y="227"/>
                  </a:cubicBezTo>
                  <a:cubicBezTo>
                    <a:pt x="256" y="219"/>
                    <a:pt x="254" y="219"/>
                    <a:pt x="252" y="216"/>
                  </a:cubicBezTo>
                  <a:cubicBezTo>
                    <a:pt x="251" y="214"/>
                    <a:pt x="254" y="217"/>
                    <a:pt x="257" y="221"/>
                  </a:cubicBezTo>
                  <a:cubicBezTo>
                    <a:pt x="260" y="224"/>
                    <a:pt x="263" y="228"/>
                    <a:pt x="263" y="226"/>
                  </a:cubicBezTo>
                  <a:cubicBezTo>
                    <a:pt x="263" y="223"/>
                    <a:pt x="265" y="220"/>
                    <a:pt x="267" y="217"/>
                  </a:cubicBezTo>
                  <a:cubicBezTo>
                    <a:pt x="269" y="213"/>
                    <a:pt x="266" y="221"/>
                    <a:pt x="265" y="225"/>
                  </a:cubicBezTo>
                  <a:cubicBezTo>
                    <a:pt x="264" y="229"/>
                    <a:pt x="269" y="229"/>
                    <a:pt x="269" y="229"/>
                  </a:cubicBezTo>
                  <a:cubicBezTo>
                    <a:pt x="277" y="238"/>
                    <a:pt x="277" y="238"/>
                    <a:pt x="277" y="238"/>
                  </a:cubicBezTo>
                  <a:cubicBezTo>
                    <a:pt x="277" y="238"/>
                    <a:pt x="278" y="243"/>
                    <a:pt x="284" y="251"/>
                  </a:cubicBezTo>
                  <a:cubicBezTo>
                    <a:pt x="291" y="259"/>
                    <a:pt x="289" y="257"/>
                    <a:pt x="292" y="262"/>
                  </a:cubicBezTo>
                  <a:cubicBezTo>
                    <a:pt x="295" y="268"/>
                    <a:pt x="292" y="267"/>
                    <a:pt x="296" y="273"/>
                  </a:cubicBezTo>
                  <a:cubicBezTo>
                    <a:pt x="300" y="279"/>
                    <a:pt x="303" y="278"/>
                    <a:pt x="306" y="285"/>
                  </a:cubicBezTo>
                  <a:cubicBezTo>
                    <a:pt x="310" y="291"/>
                    <a:pt x="311" y="295"/>
                    <a:pt x="315" y="299"/>
                  </a:cubicBezTo>
                  <a:cubicBezTo>
                    <a:pt x="318" y="304"/>
                    <a:pt x="317" y="304"/>
                    <a:pt x="317" y="307"/>
                  </a:cubicBezTo>
                  <a:cubicBezTo>
                    <a:pt x="317" y="309"/>
                    <a:pt x="318" y="315"/>
                    <a:pt x="319" y="318"/>
                  </a:cubicBezTo>
                  <a:cubicBezTo>
                    <a:pt x="320" y="320"/>
                    <a:pt x="323" y="329"/>
                    <a:pt x="328" y="329"/>
                  </a:cubicBezTo>
                  <a:cubicBezTo>
                    <a:pt x="334" y="330"/>
                    <a:pt x="332" y="325"/>
                    <a:pt x="337" y="325"/>
                  </a:cubicBezTo>
                  <a:cubicBezTo>
                    <a:pt x="341" y="324"/>
                    <a:pt x="341" y="325"/>
                    <a:pt x="345" y="322"/>
                  </a:cubicBezTo>
                  <a:cubicBezTo>
                    <a:pt x="349" y="320"/>
                    <a:pt x="348" y="320"/>
                    <a:pt x="351" y="321"/>
                  </a:cubicBezTo>
                  <a:cubicBezTo>
                    <a:pt x="353" y="321"/>
                    <a:pt x="354" y="320"/>
                    <a:pt x="359" y="315"/>
                  </a:cubicBezTo>
                  <a:cubicBezTo>
                    <a:pt x="362" y="311"/>
                    <a:pt x="362" y="312"/>
                    <a:pt x="365" y="312"/>
                  </a:cubicBezTo>
                  <a:cubicBezTo>
                    <a:pt x="366" y="312"/>
                    <a:pt x="368" y="312"/>
                    <a:pt x="371" y="312"/>
                  </a:cubicBezTo>
                  <a:cubicBezTo>
                    <a:pt x="380" y="312"/>
                    <a:pt x="375" y="307"/>
                    <a:pt x="375" y="307"/>
                  </a:cubicBezTo>
                  <a:cubicBezTo>
                    <a:pt x="375" y="307"/>
                    <a:pt x="377" y="303"/>
                    <a:pt x="383" y="300"/>
                  </a:cubicBezTo>
                  <a:cubicBezTo>
                    <a:pt x="387" y="298"/>
                    <a:pt x="388" y="298"/>
                    <a:pt x="388" y="298"/>
                  </a:cubicBezTo>
                  <a:cubicBezTo>
                    <a:pt x="389" y="298"/>
                    <a:pt x="389" y="298"/>
                    <a:pt x="391" y="297"/>
                  </a:cubicBezTo>
                  <a:cubicBezTo>
                    <a:pt x="395" y="294"/>
                    <a:pt x="391" y="294"/>
                    <a:pt x="394" y="293"/>
                  </a:cubicBezTo>
                  <a:cubicBezTo>
                    <a:pt x="396" y="293"/>
                    <a:pt x="397" y="293"/>
                    <a:pt x="399" y="289"/>
                  </a:cubicBezTo>
                  <a:cubicBezTo>
                    <a:pt x="401" y="286"/>
                    <a:pt x="401" y="286"/>
                    <a:pt x="403" y="287"/>
                  </a:cubicBezTo>
                  <a:cubicBezTo>
                    <a:pt x="404" y="287"/>
                    <a:pt x="405" y="287"/>
                    <a:pt x="406" y="287"/>
                  </a:cubicBezTo>
                  <a:cubicBezTo>
                    <a:pt x="411" y="286"/>
                    <a:pt x="406" y="285"/>
                    <a:pt x="406" y="280"/>
                  </a:cubicBezTo>
                  <a:cubicBezTo>
                    <a:pt x="405" y="274"/>
                    <a:pt x="406" y="276"/>
                    <a:pt x="410" y="277"/>
                  </a:cubicBezTo>
                  <a:cubicBezTo>
                    <a:pt x="414" y="279"/>
                    <a:pt x="410" y="275"/>
                    <a:pt x="412" y="269"/>
                  </a:cubicBezTo>
                  <a:cubicBezTo>
                    <a:pt x="415" y="263"/>
                    <a:pt x="415" y="261"/>
                    <a:pt x="414" y="259"/>
                  </a:cubicBezTo>
                  <a:cubicBezTo>
                    <a:pt x="412" y="257"/>
                    <a:pt x="407" y="255"/>
                    <a:pt x="407" y="255"/>
                  </a:cubicBezTo>
                  <a:cubicBezTo>
                    <a:pt x="407" y="255"/>
                    <a:pt x="403" y="253"/>
                    <a:pt x="397" y="250"/>
                  </a:cubicBezTo>
                  <a:cubicBezTo>
                    <a:pt x="392" y="247"/>
                    <a:pt x="396" y="248"/>
                    <a:pt x="394" y="246"/>
                  </a:cubicBezTo>
                  <a:cubicBezTo>
                    <a:pt x="393" y="243"/>
                    <a:pt x="393" y="243"/>
                    <a:pt x="392" y="239"/>
                  </a:cubicBezTo>
                  <a:cubicBezTo>
                    <a:pt x="391" y="234"/>
                    <a:pt x="391" y="240"/>
                    <a:pt x="388" y="242"/>
                  </a:cubicBezTo>
                  <a:cubicBezTo>
                    <a:pt x="386" y="243"/>
                    <a:pt x="386" y="244"/>
                    <a:pt x="384" y="246"/>
                  </a:cubicBezTo>
                  <a:cubicBezTo>
                    <a:pt x="383" y="249"/>
                    <a:pt x="384" y="249"/>
                    <a:pt x="381" y="251"/>
                  </a:cubicBezTo>
                  <a:cubicBezTo>
                    <a:pt x="378" y="253"/>
                    <a:pt x="378" y="252"/>
                    <a:pt x="375" y="252"/>
                  </a:cubicBezTo>
                  <a:cubicBezTo>
                    <a:pt x="372" y="251"/>
                    <a:pt x="372" y="253"/>
                    <a:pt x="369" y="253"/>
                  </a:cubicBezTo>
                  <a:cubicBezTo>
                    <a:pt x="366" y="253"/>
                    <a:pt x="367" y="251"/>
                    <a:pt x="365" y="248"/>
                  </a:cubicBezTo>
                  <a:cubicBezTo>
                    <a:pt x="364" y="245"/>
                    <a:pt x="357" y="241"/>
                    <a:pt x="357" y="241"/>
                  </a:cubicBezTo>
                  <a:cubicBezTo>
                    <a:pt x="357" y="236"/>
                    <a:pt x="357" y="236"/>
                    <a:pt x="357" y="236"/>
                  </a:cubicBezTo>
                  <a:cubicBezTo>
                    <a:pt x="357" y="236"/>
                    <a:pt x="357" y="236"/>
                    <a:pt x="352" y="232"/>
                  </a:cubicBezTo>
                  <a:cubicBezTo>
                    <a:pt x="347" y="228"/>
                    <a:pt x="349" y="226"/>
                    <a:pt x="349" y="226"/>
                  </a:cubicBezTo>
                  <a:cubicBezTo>
                    <a:pt x="343" y="223"/>
                    <a:pt x="343" y="223"/>
                    <a:pt x="343" y="223"/>
                  </a:cubicBezTo>
                  <a:cubicBezTo>
                    <a:pt x="343" y="223"/>
                    <a:pt x="340" y="222"/>
                    <a:pt x="335" y="219"/>
                  </a:cubicBezTo>
                  <a:cubicBezTo>
                    <a:pt x="329" y="215"/>
                    <a:pt x="335" y="216"/>
                    <a:pt x="336" y="215"/>
                  </a:cubicBezTo>
                  <a:cubicBezTo>
                    <a:pt x="338" y="213"/>
                    <a:pt x="339" y="214"/>
                    <a:pt x="343" y="215"/>
                  </a:cubicBezTo>
                  <a:cubicBezTo>
                    <a:pt x="347" y="215"/>
                    <a:pt x="346" y="214"/>
                    <a:pt x="346" y="211"/>
                  </a:cubicBezTo>
                  <a:cubicBezTo>
                    <a:pt x="346" y="210"/>
                    <a:pt x="347" y="211"/>
                    <a:pt x="348" y="212"/>
                  </a:cubicBezTo>
                  <a:cubicBezTo>
                    <a:pt x="349" y="212"/>
                    <a:pt x="351" y="213"/>
                    <a:pt x="353" y="213"/>
                  </a:cubicBezTo>
                  <a:cubicBezTo>
                    <a:pt x="357" y="212"/>
                    <a:pt x="353" y="213"/>
                    <a:pt x="356" y="217"/>
                  </a:cubicBezTo>
                  <a:cubicBezTo>
                    <a:pt x="358" y="220"/>
                    <a:pt x="361" y="226"/>
                    <a:pt x="367" y="228"/>
                  </a:cubicBezTo>
                  <a:cubicBezTo>
                    <a:pt x="373" y="230"/>
                    <a:pt x="372" y="232"/>
                    <a:pt x="372" y="232"/>
                  </a:cubicBezTo>
                  <a:cubicBezTo>
                    <a:pt x="372" y="232"/>
                    <a:pt x="373" y="233"/>
                    <a:pt x="378" y="234"/>
                  </a:cubicBezTo>
                  <a:cubicBezTo>
                    <a:pt x="382" y="235"/>
                    <a:pt x="382" y="235"/>
                    <a:pt x="389" y="233"/>
                  </a:cubicBezTo>
                  <a:cubicBezTo>
                    <a:pt x="397" y="232"/>
                    <a:pt x="394" y="234"/>
                    <a:pt x="398" y="240"/>
                  </a:cubicBezTo>
                  <a:cubicBezTo>
                    <a:pt x="400" y="243"/>
                    <a:pt x="401" y="243"/>
                    <a:pt x="403" y="243"/>
                  </a:cubicBezTo>
                  <a:cubicBezTo>
                    <a:pt x="405" y="243"/>
                    <a:pt x="408" y="242"/>
                    <a:pt x="413" y="243"/>
                  </a:cubicBezTo>
                  <a:cubicBezTo>
                    <a:pt x="416" y="244"/>
                    <a:pt x="417" y="244"/>
                    <a:pt x="418" y="244"/>
                  </a:cubicBezTo>
                  <a:cubicBezTo>
                    <a:pt x="418" y="244"/>
                    <a:pt x="418" y="245"/>
                    <a:pt x="419" y="245"/>
                  </a:cubicBezTo>
                  <a:cubicBezTo>
                    <a:pt x="422" y="248"/>
                    <a:pt x="423" y="244"/>
                    <a:pt x="423" y="244"/>
                  </a:cubicBezTo>
                  <a:cubicBezTo>
                    <a:pt x="423" y="244"/>
                    <a:pt x="424" y="245"/>
                    <a:pt x="425" y="245"/>
                  </a:cubicBezTo>
                  <a:cubicBezTo>
                    <a:pt x="426" y="245"/>
                    <a:pt x="430" y="243"/>
                    <a:pt x="434" y="243"/>
                  </a:cubicBezTo>
                  <a:cubicBezTo>
                    <a:pt x="439" y="242"/>
                    <a:pt x="444" y="240"/>
                    <a:pt x="447" y="243"/>
                  </a:cubicBezTo>
                  <a:cubicBezTo>
                    <a:pt x="450" y="245"/>
                    <a:pt x="450" y="247"/>
                    <a:pt x="452" y="246"/>
                  </a:cubicBezTo>
                  <a:cubicBezTo>
                    <a:pt x="455" y="245"/>
                    <a:pt x="454" y="249"/>
                    <a:pt x="456" y="253"/>
                  </a:cubicBezTo>
                  <a:cubicBezTo>
                    <a:pt x="458" y="257"/>
                    <a:pt x="461" y="254"/>
                    <a:pt x="461" y="254"/>
                  </a:cubicBezTo>
                  <a:cubicBezTo>
                    <a:pt x="461" y="254"/>
                    <a:pt x="462" y="256"/>
                    <a:pt x="463" y="257"/>
                  </a:cubicBezTo>
                  <a:cubicBezTo>
                    <a:pt x="464" y="259"/>
                    <a:pt x="467" y="260"/>
                    <a:pt x="470" y="260"/>
                  </a:cubicBezTo>
                  <a:cubicBezTo>
                    <a:pt x="474" y="259"/>
                    <a:pt x="473" y="260"/>
                    <a:pt x="472" y="261"/>
                  </a:cubicBezTo>
                  <a:cubicBezTo>
                    <a:pt x="471" y="262"/>
                    <a:pt x="469" y="264"/>
                    <a:pt x="466" y="263"/>
                  </a:cubicBezTo>
                  <a:cubicBezTo>
                    <a:pt x="464" y="262"/>
                    <a:pt x="467" y="267"/>
                    <a:pt x="473" y="272"/>
                  </a:cubicBezTo>
                  <a:cubicBezTo>
                    <a:pt x="479" y="278"/>
                    <a:pt x="478" y="273"/>
                    <a:pt x="482" y="273"/>
                  </a:cubicBezTo>
                  <a:cubicBezTo>
                    <a:pt x="486" y="272"/>
                    <a:pt x="483" y="267"/>
                    <a:pt x="484" y="264"/>
                  </a:cubicBezTo>
                  <a:cubicBezTo>
                    <a:pt x="485" y="260"/>
                    <a:pt x="486" y="268"/>
                    <a:pt x="486" y="272"/>
                  </a:cubicBezTo>
                  <a:cubicBezTo>
                    <a:pt x="485" y="277"/>
                    <a:pt x="487" y="278"/>
                    <a:pt x="489" y="282"/>
                  </a:cubicBezTo>
                  <a:cubicBezTo>
                    <a:pt x="490" y="286"/>
                    <a:pt x="489" y="289"/>
                    <a:pt x="494" y="303"/>
                  </a:cubicBezTo>
                  <a:cubicBezTo>
                    <a:pt x="499" y="317"/>
                    <a:pt x="509" y="349"/>
                    <a:pt x="513" y="355"/>
                  </a:cubicBezTo>
                  <a:cubicBezTo>
                    <a:pt x="516" y="361"/>
                    <a:pt x="516" y="359"/>
                    <a:pt x="519" y="356"/>
                  </a:cubicBezTo>
                  <a:cubicBezTo>
                    <a:pt x="521" y="353"/>
                    <a:pt x="523" y="353"/>
                    <a:pt x="523" y="353"/>
                  </a:cubicBezTo>
                  <a:cubicBezTo>
                    <a:pt x="523" y="353"/>
                    <a:pt x="523" y="351"/>
                    <a:pt x="524" y="350"/>
                  </a:cubicBezTo>
                  <a:cubicBezTo>
                    <a:pt x="524" y="348"/>
                    <a:pt x="524" y="347"/>
                    <a:pt x="527" y="345"/>
                  </a:cubicBezTo>
                  <a:cubicBezTo>
                    <a:pt x="530" y="343"/>
                    <a:pt x="527" y="344"/>
                    <a:pt x="527" y="344"/>
                  </a:cubicBezTo>
                  <a:cubicBezTo>
                    <a:pt x="527" y="344"/>
                    <a:pt x="527" y="342"/>
                    <a:pt x="527" y="339"/>
                  </a:cubicBezTo>
                  <a:cubicBezTo>
                    <a:pt x="527" y="335"/>
                    <a:pt x="528" y="334"/>
                    <a:pt x="528" y="334"/>
                  </a:cubicBezTo>
                  <a:cubicBezTo>
                    <a:pt x="529" y="329"/>
                    <a:pt x="529" y="329"/>
                    <a:pt x="529" y="329"/>
                  </a:cubicBezTo>
                  <a:cubicBezTo>
                    <a:pt x="529" y="329"/>
                    <a:pt x="529" y="325"/>
                    <a:pt x="529" y="319"/>
                  </a:cubicBezTo>
                  <a:cubicBezTo>
                    <a:pt x="530" y="314"/>
                    <a:pt x="529" y="312"/>
                    <a:pt x="529" y="309"/>
                  </a:cubicBezTo>
                  <a:cubicBezTo>
                    <a:pt x="529" y="306"/>
                    <a:pt x="529" y="307"/>
                    <a:pt x="531" y="307"/>
                  </a:cubicBezTo>
                  <a:cubicBezTo>
                    <a:pt x="533" y="307"/>
                    <a:pt x="533" y="305"/>
                    <a:pt x="533" y="304"/>
                  </a:cubicBezTo>
                  <a:cubicBezTo>
                    <a:pt x="534" y="303"/>
                    <a:pt x="534" y="303"/>
                    <a:pt x="534" y="304"/>
                  </a:cubicBezTo>
                  <a:cubicBezTo>
                    <a:pt x="535" y="304"/>
                    <a:pt x="535" y="304"/>
                    <a:pt x="535" y="304"/>
                  </a:cubicBezTo>
                  <a:cubicBezTo>
                    <a:pt x="536" y="303"/>
                    <a:pt x="538" y="302"/>
                    <a:pt x="538" y="300"/>
                  </a:cubicBezTo>
                  <a:cubicBezTo>
                    <a:pt x="538" y="298"/>
                    <a:pt x="540" y="296"/>
                    <a:pt x="540" y="296"/>
                  </a:cubicBezTo>
                  <a:cubicBezTo>
                    <a:pt x="540" y="296"/>
                    <a:pt x="542" y="292"/>
                    <a:pt x="543" y="290"/>
                  </a:cubicBezTo>
                  <a:cubicBezTo>
                    <a:pt x="544" y="288"/>
                    <a:pt x="544" y="287"/>
                    <a:pt x="546" y="286"/>
                  </a:cubicBezTo>
                  <a:cubicBezTo>
                    <a:pt x="547" y="284"/>
                    <a:pt x="549" y="284"/>
                    <a:pt x="549" y="282"/>
                  </a:cubicBezTo>
                  <a:cubicBezTo>
                    <a:pt x="549" y="280"/>
                    <a:pt x="549" y="281"/>
                    <a:pt x="550" y="281"/>
                  </a:cubicBezTo>
                  <a:cubicBezTo>
                    <a:pt x="551" y="281"/>
                    <a:pt x="552" y="281"/>
                    <a:pt x="552" y="281"/>
                  </a:cubicBezTo>
                  <a:cubicBezTo>
                    <a:pt x="553" y="280"/>
                    <a:pt x="555" y="277"/>
                    <a:pt x="555" y="277"/>
                  </a:cubicBezTo>
                  <a:cubicBezTo>
                    <a:pt x="555" y="277"/>
                    <a:pt x="556" y="275"/>
                    <a:pt x="556" y="273"/>
                  </a:cubicBezTo>
                  <a:cubicBezTo>
                    <a:pt x="556" y="270"/>
                    <a:pt x="556" y="272"/>
                    <a:pt x="557" y="270"/>
                  </a:cubicBezTo>
                  <a:cubicBezTo>
                    <a:pt x="558" y="268"/>
                    <a:pt x="558" y="269"/>
                    <a:pt x="558" y="266"/>
                  </a:cubicBezTo>
                  <a:cubicBezTo>
                    <a:pt x="559" y="264"/>
                    <a:pt x="560" y="268"/>
                    <a:pt x="560" y="268"/>
                  </a:cubicBezTo>
                  <a:cubicBezTo>
                    <a:pt x="563" y="269"/>
                    <a:pt x="563" y="269"/>
                    <a:pt x="563" y="269"/>
                  </a:cubicBezTo>
                  <a:cubicBezTo>
                    <a:pt x="563" y="270"/>
                    <a:pt x="563" y="270"/>
                    <a:pt x="563" y="270"/>
                  </a:cubicBezTo>
                  <a:cubicBezTo>
                    <a:pt x="564" y="272"/>
                    <a:pt x="564" y="272"/>
                    <a:pt x="564" y="272"/>
                  </a:cubicBezTo>
                  <a:cubicBezTo>
                    <a:pt x="568" y="272"/>
                    <a:pt x="568" y="272"/>
                    <a:pt x="568" y="272"/>
                  </a:cubicBezTo>
                  <a:cubicBezTo>
                    <a:pt x="569" y="268"/>
                    <a:pt x="569" y="268"/>
                    <a:pt x="569" y="268"/>
                  </a:cubicBezTo>
                  <a:cubicBezTo>
                    <a:pt x="569" y="268"/>
                    <a:pt x="569" y="265"/>
                    <a:pt x="568" y="264"/>
                  </a:cubicBezTo>
                  <a:cubicBezTo>
                    <a:pt x="568" y="263"/>
                    <a:pt x="571" y="260"/>
                    <a:pt x="571" y="260"/>
                  </a:cubicBezTo>
                  <a:cubicBezTo>
                    <a:pt x="573" y="263"/>
                    <a:pt x="573" y="263"/>
                    <a:pt x="573" y="263"/>
                  </a:cubicBezTo>
                  <a:cubicBezTo>
                    <a:pt x="573" y="263"/>
                    <a:pt x="575" y="266"/>
                    <a:pt x="575" y="270"/>
                  </a:cubicBezTo>
                  <a:cubicBezTo>
                    <a:pt x="574" y="274"/>
                    <a:pt x="577" y="271"/>
                    <a:pt x="577" y="271"/>
                  </a:cubicBezTo>
                  <a:cubicBezTo>
                    <a:pt x="577" y="271"/>
                    <a:pt x="577" y="272"/>
                    <a:pt x="577" y="273"/>
                  </a:cubicBezTo>
                  <a:cubicBezTo>
                    <a:pt x="577" y="275"/>
                    <a:pt x="580" y="276"/>
                    <a:pt x="580" y="276"/>
                  </a:cubicBezTo>
                  <a:cubicBezTo>
                    <a:pt x="582" y="279"/>
                    <a:pt x="582" y="279"/>
                    <a:pt x="582" y="279"/>
                  </a:cubicBezTo>
                  <a:cubicBezTo>
                    <a:pt x="584" y="281"/>
                    <a:pt x="584" y="281"/>
                    <a:pt x="584" y="281"/>
                  </a:cubicBezTo>
                  <a:cubicBezTo>
                    <a:pt x="584" y="281"/>
                    <a:pt x="584" y="283"/>
                    <a:pt x="583" y="286"/>
                  </a:cubicBezTo>
                  <a:cubicBezTo>
                    <a:pt x="583" y="288"/>
                    <a:pt x="583" y="289"/>
                    <a:pt x="585" y="287"/>
                  </a:cubicBezTo>
                  <a:cubicBezTo>
                    <a:pt x="586" y="286"/>
                    <a:pt x="586" y="285"/>
                    <a:pt x="586" y="286"/>
                  </a:cubicBezTo>
                  <a:cubicBezTo>
                    <a:pt x="586" y="288"/>
                    <a:pt x="589" y="295"/>
                    <a:pt x="589" y="295"/>
                  </a:cubicBezTo>
                  <a:cubicBezTo>
                    <a:pt x="589" y="295"/>
                    <a:pt x="588" y="301"/>
                    <a:pt x="588" y="304"/>
                  </a:cubicBezTo>
                  <a:cubicBezTo>
                    <a:pt x="588" y="307"/>
                    <a:pt x="589" y="307"/>
                    <a:pt x="589" y="307"/>
                  </a:cubicBezTo>
                  <a:cubicBezTo>
                    <a:pt x="589" y="307"/>
                    <a:pt x="590" y="307"/>
                    <a:pt x="590" y="307"/>
                  </a:cubicBezTo>
                  <a:cubicBezTo>
                    <a:pt x="590" y="307"/>
                    <a:pt x="592" y="308"/>
                    <a:pt x="593" y="308"/>
                  </a:cubicBezTo>
                  <a:cubicBezTo>
                    <a:pt x="593" y="308"/>
                    <a:pt x="593" y="306"/>
                    <a:pt x="595" y="303"/>
                  </a:cubicBezTo>
                  <a:cubicBezTo>
                    <a:pt x="597" y="301"/>
                    <a:pt x="597" y="301"/>
                    <a:pt x="598" y="299"/>
                  </a:cubicBezTo>
                  <a:cubicBezTo>
                    <a:pt x="598" y="296"/>
                    <a:pt x="600" y="301"/>
                    <a:pt x="602" y="304"/>
                  </a:cubicBezTo>
                  <a:cubicBezTo>
                    <a:pt x="603" y="307"/>
                    <a:pt x="604" y="312"/>
                    <a:pt x="605" y="319"/>
                  </a:cubicBezTo>
                  <a:cubicBezTo>
                    <a:pt x="606" y="326"/>
                    <a:pt x="607" y="329"/>
                    <a:pt x="606" y="336"/>
                  </a:cubicBezTo>
                  <a:cubicBezTo>
                    <a:pt x="605" y="343"/>
                    <a:pt x="604" y="351"/>
                    <a:pt x="603" y="357"/>
                  </a:cubicBezTo>
                  <a:cubicBezTo>
                    <a:pt x="603" y="363"/>
                    <a:pt x="607" y="368"/>
                    <a:pt x="607" y="370"/>
                  </a:cubicBezTo>
                  <a:cubicBezTo>
                    <a:pt x="608" y="372"/>
                    <a:pt x="608" y="376"/>
                    <a:pt x="607" y="379"/>
                  </a:cubicBezTo>
                  <a:cubicBezTo>
                    <a:pt x="607" y="381"/>
                    <a:pt x="608" y="387"/>
                    <a:pt x="608" y="387"/>
                  </a:cubicBezTo>
                  <a:cubicBezTo>
                    <a:pt x="608" y="387"/>
                    <a:pt x="608" y="393"/>
                    <a:pt x="608" y="396"/>
                  </a:cubicBezTo>
                  <a:cubicBezTo>
                    <a:pt x="608" y="398"/>
                    <a:pt x="609" y="400"/>
                    <a:pt x="611" y="402"/>
                  </a:cubicBezTo>
                  <a:cubicBezTo>
                    <a:pt x="612" y="405"/>
                    <a:pt x="613" y="404"/>
                    <a:pt x="614" y="403"/>
                  </a:cubicBezTo>
                  <a:cubicBezTo>
                    <a:pt x="615" y="401"/>
                    <a:pt x="615" y="401"/>
                    <a:pt x="614" y="395"/>
                  </a:cubicBezTo>
                  <a:cubicBezTo>
                    <a:pt x="612" y="389"/>
                    <a:pt x="613" y="392"/>
                    <a:pt x="615" y="385"/>
                  </a:cubicBezTo>
                  <a:cubicBezTo>
                    <a:pt x="617" y="378"/>
                    <a:pt x="615" y="374"/>
                    <a:pt x="614" y="371"/>
                  </a:cubicBezTo>
                  <a:cubicBezTo>
                    <a:pt x="612" y="368"/>
                    <a:pt x="612" y="368"/>
                    <a:pt x="610" y="367"/>
                  </a:cubicBezTo>
                  <a:cubicBezTo>
                    <a:pt x="608" y="367"/>
                    <a:pt x="609" y="364"/>
                    <a:pt x="609" y="360"/>
                  </a:cubicBezTo>
                  <a:cubicBezTo>
                    <a:pt x="610" y="356"/>
                    <a:pt x="608" y="356"/>
                    <a:pt x="609" y="352"/>
                  </a:cubicBezTo>
                  <a:cubicBezTo>
                    <a:pt x="610" y="348"/>
                    <a:pt x="609" y="352"/>
                    <a:pt x="608" y="353"/>
                  </a:cubicBezTo>
                  <a:cubicBezTo>
                    <a:pt x="607" y="354"/>
                    <a:pt x="607" y="353"/>
                    <a:pt x="606" y="350"/>
                  </a:cubicBezTo>
                  <a:cubicBezTo>
                    <a:pt x="606" y="347"/>
                    <a:pt x="607" y="346"/>
                    <a:pt x="607" y="343"/>
                  </a:cubicBezTo>
                  <a:cubicBezTo>
                    <a:pt x="607" y="341"/>
                    <a:pt x="608" y="341"/>
                    <a:pt x="610" y="333"/>
                  </a:cubicBezTo>
                  <a:cubicBezTo>
                    <a:pt x="611" y="329"/>
                    <a:pt x="611" y="329"/>
                    <a:pt x="610" y="330"/>
                  </a:cubicBezTo>
                  <a:cubicBezTo>
                    <a:pt x="610" y="330"/>
                    <a:pt x="610" y="330"/>
                    <a:pt x="610" y="329"/>
                  </a:cubicBezTo>
                  <a:cubicBezTo>
                    <a:pt x="610" y="327"/>
                    <a:pt x="611" y="325"/>
                    <a:pt x="612" y="324"/>
                  </a:cubicBezTo>
                  <a:cubicBezTo>
                    <a:pt x="612" y="323"/>
                    <a:pt x="612" y="325"/>
                    <a:pt x="612" y="327"/>
                  </a:cubicBezTo>
                  <a:cubicBezTo>
                    <a:pt x="612" y="328"/>
                    <a:pt x="612" y="329"/>
                    <a:pt x="613" y="330"/>
                  </a:cubicBezTo>
                  <a:cubicBezTo>
                    <a:pt x="614" y="331"/>
                    <a:pt x="617" y="330"/>
                    <a:pt x="618" y="331"/>
                  </a:cubicBezTo>
                  <a:cubicBezTo>
                    <a:pt x="618" y="333"/>
                    <a:pt x="619" y="336"/>
                    <a:pt x="619" y="336"/>
                  </a:cubicBezTo>
                  <a:cubicBezTo>
                    <a:pt x="619" y="336"/>
                    <a:pt x="620" y="338"/>
                    <a:pt x="620" y="341"/>
                  </a:cubicBezTo>
                  <a:cubicBezTo>
                    <a:pt x="620" y="344"/>
                    <a:pt x="621" y="344"/>
                    <a:pt x="623" y="346"/>
                  </a:cubicBezTo>
                  <a:cubicBezTo>
                    <a:pt x="624" y="347"/>
                    <a:pt x="623" y="349"/>
                    <a:pt x="623" y="349"/>
                  </a:cubicBezTo>
                  <a:cubicBezTo>
                    <a:pt x="622" y="353"/>
                    <a:pt x="622" y="353"/>
                    <a:pt x="622" y="353"/>
                  </a:cubicBezTo>
                  <a:cubicBezTo>
                    <a:pt x="622" y="353"/>
                    <a:pt x="622" y="355"/>
                    <a:pt x="624" y="355"/>
                  </a:cubicBezTo>
                  <a:cubicBezTo>
                    <a:pt x="625" y="354"/>
                    <a:pt x="624" y="354"/>
                    <a:pt x="627" y="350"/>
                  </a:cubicBezTo>
                  <a:cubicBezTo>
                    <a:pt x="630" y="346"/>
                    <a:pt x="627" y="346"/>
                    <a:pt x="628" y="344"/>
                  </a:cubicBezTo>
                  <a:cubicBezTo>
                    <a:pt x="628" y="342"/>
                    <a:pt x="629" y="342"/>
                    <a:pt x="629" y="342"/>
                  </a:cubicBezTo>
                  <a:cubicBezTo>
                    <a:pt x="630" y="342"/>
                    <a:pt x="631" y="342"/>
                    <a:pt x="632" y="341"/>
                  </a:cubicBezTo>
                  <a:cubicBezTo>
                    <a:pt x="634" y="337"/>
                    <a:pt x="634" y="334"/>
                    <a:pt x="635" y="331"/>
                  </a:cubicBezTo>
                  <a:cubicBezTo>
                    <a:pt x="635" y="328"/>
                    <a:pt x="635" y="326"/>
                    <a:pt x="635" y="325"/>
                  </a:cubicBezTo>
                  <a:cubicBezTo>
                    <a:pt x="635" y="323"/>
                    <a:pt x="635" y="319"/>
                    <a:pt x="634" y="316"/>
                  </a:cubicBezTo>
                  <a:cubicBezTo>
                    <a:pt x="634" y="312"/>
                    <a:pt x="633" y="313"/>
                    <a:pt x="631" y="307"/>
                  </a:cubicBezTo>
                  <a:cubicBezTo>
                    <a:pt x="630" y="300"/>
                    <a:pt x="626" y="292"/>
                    <a:pt x="624" y="290"/>
                  </a:cubicBezTo>
                  <a:cubicBezTo>
                    <a:pt x="623" y="287"/>
                    <a:pt x="624" y="284"/>
                    <a:pt x="624" y="281"/>
                  </a:cubicBezTo>
                  <a:cubicBezTo>
                    <a:pt x="624" y="277"/>
                    <a:pt x="626" y="275"/>
                    <a:pt x="626" y="273"/>
                  </a:cubicBezTo>
                  <a:cubicBezTo>
                    <a:pt x="626" y="270"/>
                    <a:pt x="627" y="269"/>
                    <a:pt x="629" y="269"/>
                  </a:cubicBezTo>
                  <a:cubicBezTo>
                    <a:pt x="632" y="269"/>
                    <a:pt x="630" y="271"/>
                    <a:pt x="632" y="276"/>
                  </a:cubicBezTo>
                  <a:cubicBezTo>
                    <a:pt x="635" y="281"/>
                    <a:pt x="635" y="271"/>
                    <a:pt x="635" y="266"/>
                  </a:cubicBezTo>
                  <a:cubicBezTo>
                    <a:pt x="635" y="260"/>
                    <a:pt x="638" y="261"/>
                    <a:pt x="641" y="257"/>
                  </a:cubicBezTo>
                  <a:cubicBezTo>
                    <a:pt x="644" y="254"/>
                    <a:pt x="641" y="250"/>
                    <a:pt x="641" y="250"/>
                  </a:cubicBezTo>
                  <a:moveTo>
                    <a:pt x="275" y="485"/>
                  </a:moveTo>
                  <a:cubicBezTo>
                    <a:pt x="274" y="487"/>
                    <a:pt x="272" y="484"/>
                    <a:pt x="274" y="488"/>
                  </a:cubicBezTo>
                  <a:cubicBezTo>
                    <a:pt x="276" y="491"/>
                    <a:pt x="277" y="491"/>
                    <a:pt x="277" y="493"/>
                  </a:cubicBezTo>
                  <a:cubicBezTo>
                    <a:pt x="277" y="495"/>
                    <a:pt x="277" y="500"/>
                    <a:pt x="275" y="495"/>
                  </a:cubicBezTo>
                  <a:cubicBezTo>
                    <a:pt x="272" y="491"/>
                    <a:pt x="274" y="494"/>
                    <a:pt x="272" y="489"/>
                  </a:cubicBezTo>
                  <a:cubicBezTo>
                    <a:pt x="270" y="483"/>
                    <a:pt x="270" y="487"/>
                    <a:pt x="270" y="481"/>
                  </a:cubicBezTo>
                  <a:cubicBezTo>
                    <a:pt x="270" y="474"/>
                    <a:pt x="270" y="475"/>
                    <a:pt x="269" y="473"/>
                  </a:cubicBezTo>
                  <a:cubicBezTo>
                    <a:pt x="268" y="470"/>
                    <a:pt x="268" y="470"/>
                    <a:pt x="268" y="470"/>
                  </a:cubicBezTo>
                  <a:cubicBezTo>
                    <a:pt x="272" y="470"/>
                    <a:pt x="273" y="473"/>
                    <a:pt x="273" y="473"/>
                  </a:cubicBezTo>
                  <a:cubicBezTo>
                    <a:pt x="273" y="477"/>
                    <a:pt x="273" y="477"/>
                    <a:pt x="273" y="477"/>
                  </a:cubicBezTo>
                  <a:cubicBezTo>
                    <a:pt x="273" y="480"/>
                    <a:pt x="273" y="480"/>
                    <a:pt x="273" y="480"/>
                  </a:cubicBezTo>
                  <a:cubicBezTo>
                    <a:pt x="273" y="480"/>
                    <a:pt x="276" y="482"/>
                    <a:pt x="275" y="485"/>
                  </a:cubicBezTo>
                  <a:moveTo>
                    <a:pt x="256" y="413"/>
                  </a:moveTo>
                  <a:cubicBezTo>
                    <a:pt x="260" y="410"/>
                    <a:pt x="260" y="410"/>
                    <a:pt x="260" y="410"/>
                  </a:cubicBezTo>
                  <a:cubicBezTo>
                    <a:pt x="260" y="410"/>
                    <a:pt x="265" y="410"/>
                    <a:pt x="266" y="411"/>
                  </a:cubicBezTo>
                  <a:cubicBezTo>
                    <a:pt x="266" y="411"/>
                    <a:pt x="268" y="414"/>
                    <a:pt x="271" y="414"/>
                  </a:cubicBezTo>
                  <a:cubicBezTo>
                    <a:pt x="275" y="414"/>
                    <a:pt x="268" y="415"/>
                    <a:pt x="268" y="420"/>
                  </a:cubicBezTo>
                  <a:cubicBezTo>
                    <a:pt x="267" y="422"/>
                    <a:pt x="267" y="422"/>
                    <a:pt x="267" y="422"/>
                  </a:cubicBezTo>
                  <a:cubicBezTo>
                    <a:pt x="266" y="422"/>
                    <a:pt x="266" y="421"/>
                    <a:pt x="265" y="422"/>
                  </a:cubicBezTo>
                  <a:cubicBezTo>
                    <a:pt x="264" y="424"/>
                    <a:pt x="265" y="423"/>
                    <a:pt x="266" y="425"/>
                  </a:cubicBezTo>
                  <a:cubicBezTo>
                    <a:pt x="266" y="426"/>
                    <a:pt x="266" y="426"/>
                    <a:pt x="265" y="428"/>
                  </a:cubicBezTo>
                  <a:cubicBezTo>
                    <a:pt x="264" y="429"/>
                    <a:pt x="263" y="428"/>
                    <a:pt x="259" y="428"/>
                  </a:cubicBezTo>
                  <a:cubicBezTo>
                    <a:pt x="256" y="428"/>
                    <a:pt x="256" y="429"/>
                    <a:pt x="256" y="429"/>
                  </a:cubicBezTo>
                  <a:cubicBezTo>
                    <a:pt x="256" y="429"/>
                    <a:pt x="256" y="429"/>
                    <a:pt x="256" y="429"/>
                  </a:cubicBezTo>
                  <a:cubicBezTo>
                    <a:pt x="256" y="429"/>
                    <a:pt x="256" y="429"/>
                    <a:pt x="256" y="429"/>
                  </a:cubicBezTo>
                  <a:cubicBezTo>
                    <a:pt x="254" y="423"/>
                    <a:pt x="254" y="423"/>
                    <a:pt x="254" y="423"/>
                  </a:cubicBezTo>
                  <a:cubicBezTo>
                    <a:pt x="253" y="418"/>
                    <a:pt x="253" y="418"/>
                    <a:pt x="253" y="418"/>
                  </a:cubicBezTo>
                  <a:cubicBezTo>
                    <a:pt x="256" y="413"/>
                    <a:pt x="256" y="413"/>
                    <a:pt x="256" y="413"/>
                  </a:cubicBezTo>
                  <a:moveTo>
                    <a:pt x="248" y="462"/>
                  </a:moveTo>
                  <a:cubicBezTo>
                    <a:pt x="247" y="460"/>
                    <a:pt x="246" y="456"/>
                    <a:pt x="246" y="456"/>
                  </a:cubicBezTo>
                  <a:cubicBezTo>
                    <a:pt x="242" y="450"/>
                    <a:pt x="242" y="450"/>
                    <a:pt x="242" y="450"/>
                  </a:cubicBezTo>
                  <a:cubicBezTo>
                    <a:pt x="241" y="445"/>
                    <a:pt x="241" y="445"/>
                    <a:pt x="241" y="445"/>
                  </a:cubicBezTo>
                  <a:cubicBezTo>
                    <a:pt x="240" y="439"/>
                    <a:pt x="240" y="439"/>
                    <a:pt x="240" y="439"/>
                  </a:cubicBezTo>
                  <a:cubicBezTo>
                    <a:pt x="240" y="439"/>
                    <a:pt x="240" y="437"/>
                    <a:pt x="240" y="433"/>
                  </a:cubicBezTo>
                  <a:cubicBezTo>
                    <a:pt x="240" y="433"/>
                    <a:pt x="242" y="436"/>
                    <a:pt x="242" y="438"/>
                  </a:cubicBezTo>
                  <a:cubicBezTo>
                    <a:pt x="243" y="440"/>
                    <a:pt x="243" y="444"/>
                    <a:pt x="243" y="447"/>
                  </a:cubicBezTo>
                  <a:cubicBezTo>
                    <a:pt x="243" y="450"/>
                    <a:pt x="242" y="450"/>
                    <a:pt x="246" y="451"/>
                  </a:cubicBezTo>
                  <a:cubicBezTo>
                    <a:pt x="250" y="452"/>
                    <a:pt x="248" y="453"/>
                    <a:pt x="249" y="457"/>
                  </a:cubicBezTo>
                  <a:cubicBezTo>
                    <a:pt x="250" y="460"/>
                    <a:pt x="251" y="459"/>
                    <a:pt x="252" y="465"/>
                  </a:cubicBezTo>
                  <a:cubicBezTo>
                    <a:pt x="252" y="471"/>
                    <a:pt x="249" y="464"/>
                    <a:pt x="248" y="462"/>
                  </a:cubicBezTo>
                  <a:moveTo>
                    <a:pt x="295" y="144"/>
                  </a:moveTo>
                  <a:cubicBezTo>
                    <a:pt x="294" y="146"/>
                    <a:pt x="288" y="148"/>
                    <a:pt x="287" y="147"/>
                  </a:cubicBezTo>
                  <a:cubicBezTo>
                    <a:pt x="286" y="146"/>
                    <a:pt x="285" y="147"/>
                    <a:pt x="283" y="147"/>
                  </a:cubicBezTo>
                  <a:cubicBezTo>
                    <a:pt x="282" y="148"/>
                    <a:pt x="281" y="148"/>
                    <a:pt x="281" y="148"/>
                  </a:cubicBezTo>
                  <a:cubicBezTo>
                    <a:pt x="280" y="148"/>
                    <a:pt x="275" y="148"/>
                    <a:pt x="274" y="146"/>
                  </a:cubicBezTo>
                  <a:cubicBezTo>
                    <a:pt x="274" y="145"/>
                    <a:pt x="270" y="146"/>
                    <a:pt x="270" y="144"/>
                  </a:cubicBezTo>
                  <a:cubicBezTo>
                    <a:pt x="270" y="143"/>
                    <a:pt x="264" y="145"/>
                    <a:pt x="264" y="142"/>
                  </a:cubicBezTo>
                  <a:cubicBezTo>
                    <a:pt x="263" y="140"/>
                    <a:pt x="254" y="142"/>
                    <a:pt x="250" y="145"/>
                  </a:cubicBezTo>
                  <a:cubicBezTo>
                    <a:pt x="246" y="148"/>
                    <a:pt x="240" y="148"/>
                    <a:pt x="238" y="147"/>
                  </a:cubicBezTo>
                  <a:cubicBezTo>
                    <a:pt x="235" y="146"/>
                    <a:pt x="228" y="141"/>
                    <a:pt x="229" y="140"/>
                  </a:cubicBezTo>
                  <a:cubicBezTo>
                    <a:pt x="230" y="139"/>
                    <a:pt x="229" y="136"/>
                    <a:pt x="231" y="136"/>
                  </a:cubicBezTo>
                  <a:cubicBezTo>
                    <a:pt x="232" y="135"/>
                    <a:pt x="233" y="133"/>
                    <a:pt x="233" y="132"/>
                  </a:cubicBezTo>
                  <a:cubicBezTo>
                    <a:pt x="232" y="131"/>
                    <a:pt x="233" y="131"/>
                    <a:pt x="234" y="130"/>
                  </a:cubicBezTo>
                  <a:cubicBezTo>
                    <a:pt x="236" y="129"/>
                    <a:pt x="234" y="128"/>
                    <a:pt x="235" y="126"/>
                  </a:cubicBezTo>
                  <a:cubicBezTo>
                    <a:pt x="235" y="126"/>
                    <a:pt x="236" y="126"/>
                    <a:pt x="236" y="126"/>
                  </a:cubicBezTo>
                  <a:cubicBezTo>
                    <a:pt x="237" y="126"/>
                    <a:pt x="237" y="126"/>
                    <a:pt x="238" y="126"/>
                  </a:cubicBezTo>
                  <a:cubicBezTo>
                    <a:pt x="238" y="125"/>
                    <a:pt x="238" y="125"/>
                    <a:pt x="240" y="125"/>
                  </a:cubicBezTo>
                  <a:cubicBezTo>
                    <a:pt x="241" y="124"/>
                    <a:pt x="240" y="123"/>
                    <a:pt x="240" y="121"/>
                  </a:cubicBezTo>
                  <a:cubicBezTo>
                    <a:pt x="240" y="119"/>
                    <a:pt x="240" y="118"/>
                    <a:pt x="242" y="119"/>
                  </a:cubicBezTo>
                  <a:cubicBezTo>
                    <a:pt x="244" y="121"/>
                    <a:pt x="244" y="118"/>
                    <a:pt x="247" y="117"/>
                  </a:cubicBezTo>
                  <a:cubicBezTo>
                    <a:pt x="249" y="116"/>
                    <a:pt x="248" y="117"/>
                    <a:pt x="249" y="118"/>
                  </a:cubicBezTo>
                  <a:cubicBezTo>
                    <a:pt x="251" y="120"/>
                    <a:pt x="251" y="120"/>
                    <a:pt x="254" y="120"/>
                  </a:cubicBezTo>
                  <a:cubicBezTo>
                    <a:pt x="256" y="120"/>
                    <a:pt x="262" y="119"/>
                    <a:pt x="265" y="118"/>
                  </a:cubicBezTo>
                  <a:cubicBezTo>
                    <a:pt x="267" y="117"/>
                    <a:pt x="266" y="117"/>
                    <a:pt x="271" y="116"/>
                  </a:cubicBezTo>
                  <a:cubicBezTo>
                    <a:pt x="275" y="115"/>
                    <a:pt x="275" y="115"/>
                    <a:pt x="278" y="114"/>
                  </a:cubicBezTo>
                  <a:cubicBezTo>
                    <a:pt x="281" y="113"/>
                    <a:pt x="284" y="114"/>
                    <a:pt x="283" y="115"/>
                  </a:cubicBezTo>
                  <a:cubicBezTo>
                    <a:pt x="281" y="116"/>
                    <a:pt x="276" y="118"/>
                    <a:pt x="277" y="119"/>
                  </a:cubicBezTo>
                  <a:cubicBezTo>
                    <a:pt x="278" y="120"/>
                    <a:pt x="277" y="119"/>
                    <a:pt x="276" y="121"/>
                  </a:cubicBezTo>
                  <a:cubicBezTo>
                    <a:pt x="274" y="122"/>
                    <a:pt x="273" y="124"/>
                    <a:pt x="267" y="123"/>
                  </a:cubicBezTo>
                  <a:cubicBezTo>
                    <a:pt x="260" y="123"/>
                    <a:pt x="264" y="123"/>
                    <a:pt x="259" y="121"/>
                  </a:cubicBezTo>
                  <a:cubicBezTo>
                    <a:pt x="254" y="119"/>
                    <a:pt x="254" y="121"/>
                    <a:pt x="254" y="124"/>
                  </a:cubicBezTo>
                  <a:cubicBezTo>
                    <a:pt x="254" y="126"/>
                    <a:pt x="255" y="130"/>
                    <a:pt x="259" y="129"/>
                  </a:cubicBezTo>
                  <a:cubicBezTo>
                    <a:pt x="264" y="127"/>
                    <a:pt x="263" y="128"/>
                    <a:pt x="264" y="126"/>
                  </a:cubicBezTo>
                  <a:cubicBezTo>
                    <a:pt x="265" y="124"/>
                    <a:pt x="266" y="125"/>
                    <a:pt x="267" y="125"/>
                  </a:cubicBezTo>
                  <a:cubicBezTo>
                    <a:pt x="269" y="126"/>
                    <a:pt x="270" y="126"/>
                    <a:pt x="272" y="125"/>
                  </a:cubicBezTo>
                  <a:cubicBezTo>
                    <a:pt x="276" y="124"/>
                    <a:pt x="272" y="127"/>
                    <a:pt x="279" y="129"/>
                  </a:cubicBezTo>
                  <a:cubicBezTo>
                    <a:pt x="285" y="131"/>
                    <a:pt x="282" y="132"/>
                    <a:pt x="287" y="135"/>
                  </a:cubicBezTo>
                  <a:cubicBezTo>
                    <a:pt x="292" y="139"/>
                    <a:pt x="291" y="136"/>
                    <a:pt x="295" y="139"/>
                  </a:cubicBezTo>
                  <a:cubicBezTo>
                    <a:pt x="299" y="141"/>
                    <a:pt x="296" y="143"/>
                    <a:pt x="295" y="144"/>
                  </a:cubicBezTo>
                  <a:moveTo>
                    <a:pt x="366" y="171"/>
                  </a:moveTo>
                  <a:cubicBezTo>
                    <a:pt x="365" y="172"/>
                    <a:pt x="364" y="173"/>
                    <a:pt x="360" y="173"/>
                  </a:cubicBezTo>
                  <a:cubicBezTo>
                    <a:pt x="355" y="174"/>
                    <a:pt x="354" y="174"/>
                    <a:pt x="353" y="174"/>
                  </a:cubicBezTo>
                  <a:cubicBezTo>
                    <a:pt x="352" y="173"/>
                    <a:pt x="351" y="173"/>
                    <a:pt x="350" y="172"/>
                  </a:cubicBezTo>
                  <a:cubicBezTo>
                    <a:pt x="348" y="171"/>
                    <a:pt x="348" y="170"/>
                    <a:pt x="347" y="169"/>
                  </a:cubicBezTo>
                  <a:cubicBezTo>
                    <a:pt x="346" y="168"/>
                    <a:pt x="344" y="168"/>
                    <a:pt x="343" y="168"/>
                  </a:cubicBezTo>
                  <a:cubicBezTo>
                    <a:pt x="341" y="168"/>
                    <a:pt x="340" y="168"/>
                    <a:pt x="339" y="167"/>
                  </a:cubicBezTo>
                  <a:cubicBezTo>
                    <a:pt x="339" y="167"/>
                    <a:pt x="338" y="166"/>
                    <a:pt x="338" y="165"/>
                  </a:cubicBezTo>
                  <a:cubicBezTo>
                    <a:pt x="338" y="165"/>
                    <a:pt x="338" y="164"/>
                    <a:pt x="337" y="163"/>
                  </a:cubicBezTo>
                  <a:cubicBezTo>
                    <a:pt x="337" y="160"/>
                    <a:pt x="336" y="160"/>
                    <a:pt x="337" y="159"/>
                  </a:cubicBezTo>
                  <a:cubicBezTo>
                    <a:pt x="337" y="158"/>
                    <a:pt x="338" y="158"/>
                    <a:pt x="339" y="158"/>
                  </a:cubicBezTo>
                  <a:cubicBezTo>
                    <a:pt x="339" y="157"/>
                    <a:pt x="339" y="157"/>
                    <a:pt x="339" y="156"/>
                  </a:cubicBezTo>
                  <a:cubicBezTo>
                    <a:pt x="338" y="155"/>
                    <a:pt x="338" y="154"/>
                    <a:pt x="338" y="154"/>
                  </a:cubicBezTo>
                  <a:cubicBezTo>
                    <a:pt x="338" y="154"/>
                    <a:pt x="338" y="154"/>
                    <a:pt x="338" y="154"/>
                  </a:cubicBezTo>
                  <a:cubicBezTo>
                    <a:pt x="338" y="153"/>
                    <a:pt x="338" y="153"/>
                    <a:pt x="338" y="153"/>
                  </a:cubicBezTo>
                  <a:cubicBezTo>
                    <a:pt x="338" y="153"/>
                    <a:pt x="338" y="153"/>
                    <a:pt x="338" y="154"/>
                  </a:cubicBezTo>
                  <a:cubicBezTo>
                    <a:pt x="340" y="154"/>
                    <a:pt x="343" y="153"/>
                    <a:pt x="343" y="152"/>
                  </a:cubicBezTo>
                  <a:cubicBezTo>
                    <a:pt x="343" y="151"/>
                    <a:pt x="342" y="152"/>
                    <a:pt x="339" y="150"/>
                  </a:cubicBezTo>
                  <a:cubicBezTo>
                    <a:pt x="338" y="150"/>
                    <a:pt x="337" y="149"/>
                    <a:pt x="337" y="149"/>
                  </a:cubicBezTo>
                  <a:cubicBezTo>
                    <a:pt x="336" y="148"/>
                    <a:pt x="336" y="148"/>
                    <a:pt x="335" y="147"/>
                  </a:cubicBezTo>
                  <a:cubicBezTo>
                    <a:pt x="334" y="145"/>
                    <a:pt x="334" y="146"/>
                    <a:pt x="331" y="143"/>
                  </a:cubicBezTo>
                  <a:cubicBezTo>
                    <a:pt x="329" y="142"/>
                    <a:pt x="330" y="142"/>
                    <a:pt x="327" y="140"/>
                  </a:cubicBezTo>
                  <a:cubicBezTo>
                    <a:pt x="327" y="139"/>
                    <a:pt x="326" y="138"/>
                    <a:pt x="325" y="137"/>
                  </a:cubicBezTo>
                  <a:cubicBezTo>
                    <a:pt x="324" y="136"/>
                    <a:pt x="324" y="136"/>
                    <a:pt x="324" y="136"/>
                  </a:cubicBezTo>
                  <a:cubicBezTo>
                    <a:pt x="323" y="133"/>
                    <a:pt x="324" y="132"/>
                    <a:pt x="324" y="131"/>
                  </a:cubicBezTo>
                  <a:cubicBezTo>
                    <a:pt x="323" y="131"/>
                    <a:pt x="323" y="131"/>
                    <a:pt x="323" y="131"/>
                  </a:cubicBezTo>
                  <a:cubicBezTo>
                    <a:pt x="323" y="131"/>
                    <a:pt x="322" y="131"/>
                    <a:pt x="322" y="131"/>
                  </a:cubicBezTo>
                  <a:cubicBezTo>
                    <a:pt x="320" y="130"/>
                    <a:pt x="319" y="129"/>
                    <a:pt x="319" y="128"/>
                  </a:cubicBezTo>
                  <a:cubicBezTo>
                    <a:pt x="319" y="127"/>
                    <a:pt x="320" y="127"/>
                    <a:pt x="320" y="125"/>
                  </a:cubicBezTo>
                  <a:cubicBezTo>
                    <a:pt x="321" y="123"/>
                    <a:pt x="321" y="123"/>
                    <a:pt x="322" y="122"/>
                  </a:cubicBezTo>
                  <a:cubicBezTo>
                    <a:pt x="322" y="122"/>
                    <a:pt x="323" y="122"/>
                    <a:pt x="324" y="121"/>
                  </a:cubicBezTo>
                  <a:cubicBezTo>
                    <a:pt x="326" y="121"/>
                    <a:pt x="326" y="121"/>
                    <a:pt x="327" y="120"/>
                  </a:cubicBezTo>
                  <a:cubicBezTo>
                    <a:pt x="328" y="120"/>
                    <a:pt x="327" y="120"/>
                    <a:pt x="329" y="119"/>
                  </a:cubicBezTo>
                  <a:cubicBezTo>
                    <a:pt x="330" y="118"/>
                    <a:pt x="331" y="118"/>
                    <a:pt x="331" y="117"/>
                  </a:cubicBezTo>
                  <a:cubicBezTo>
                    <a:pt x="332" y="117"/>
                    <a:pt x="332" y="116"/>
                    <a:pt x="332" y="116"/>
                  </a:cubicBezTo>
                  <a:cubicBezTo>
                    <a:pt x="333" y="115"/>
                    <a:pt x="333" y="115"/>
                    <a:pt x="334" y="115"/>
                  </a:cubicBezTo>
                  <a:cubicBezTo>
                    <a:pt x="337" y="115"/>
                    <a:pt x="340" y="115"/>
                    <a:pt x="340" y="115"/>
                  </a:cubicBezTo>
                  <a:cubicBezTo>
                    <a:pt x="341" y="116"/>
                    <a:pt x="342" y="116"/>
                    <a:pt x="342" y="116"/>
                  </a:cubicBezTo>
                  <a:cubicBezTo>
                    <a:pt x="343" y="116"/>
                    <a:pt x="346" y="117"/>
                    <a:pt x="346" y="119"/>
                  </a:cubicBezTo>
                  <a:cubicBezTo>
                    <a:pt x="347" y="120"/>
                    <a:pt x="346" y="120"/>
                    <a:pt x="347" y="121"/>
                  </a:cubicBezTo>
                  <a:cubicBezTo>
                    <a:pt x="347" y="122"/>
                    <a:pt x="348" y="123"/>
                    <a:pt x="349" y="123"/>
                  </a:cubicBezTo>
                  <a:cubicBezTo>
                    <a:pt x="350" y="123"/>
                    <a:pt x="350" y="123"/>
                    <a:pt x="351" y="123"/>
                  </a:cubicBezTo>
                  <a:cubicBezTo>
                    <a:pt x="351" y="123"/>
                    <a:pt x="352" y="123"/>
                    <a:pt x="352" y="123"/>
                  </a:cubicBezTo>
                  <a:cubicBezTo>
                    <a:pt x="353" y="124"/>
                    <a:pt x="354" y="126"/>
                    <a:pt x="353" y="127"/>
                  </a:cubicBezTo>
                  <a:cubicBezTo>
                    <a:pt x="352" y="127"/>
                    <a:pt x="350" y="126"/>
                    <a:pt x="348" y="125"/>
                  </a:cubicBezTo>
                  <a:cubicBezTo>
                    <a:pt x="345" y="123"/>
                    <a:pt x="344" y="122"/>
                    <a:pt x="343" y="122"/>
                  </a:cubicBezTo>
                  <a:cubicBezTo>
                    <a:pt x="342" y="122"/>
                    <a:pt x="342" y="123"/>
                    <a:pt x="341" y="124"/>
                  </a:cubicBezTo>
                  <a:cubicBezTo>
                    <a:pt x="340" y="125"/>
                    <a:pt x="339" y="125"/>
                    <a:pt x="338" y="126"/>
                  </a:cubicBezTo>
                  <a:cubicBezTo>
                    <a:pt x="338" y="127"/>
                    <a:pt x="337" y="128"/>
                    <a:pt x="337" y="130"/>
                  </a:cubicBezTo>
                  <a:cubicBezTo>
                    <a:pt x="337" y="131"/>
                    <a:pt x="339" y="132"/>
                    <a:pt x="343" y="134"/>
                  </a:cubicBezTo>
                  <a:cubicBezTo>
                    <a:pt x="347" y="137"/>
                    <a:pt x="349" y="139"/>
                    <a:pt x="349" y="141"/>
                  </a:cubicBezTo>
                  <a:cubicBezTo>
                    <a:pt x="349" y="142"/>
                    <a:pt x="350" y="143"/>
                    <a:pt x="350" y="144"/>
                  </a:cubicBezTo>
                  <a:cubicBezTo>
                    <a:pt x="351" y="145"/>
                    <a:pt x="352" y="146"/>
                    <a:pt x="353" y="146"/>
                  </a:cubicBezTo>
                  <a:cubicBezTo>
                    <a:pt x="353" y="146"/>
                    <a:pt x="353" y="145"/>
                    <a:pt x="353" y="145"/>
                  </a:cubicBezTo>
                  <a:cubicBezTo>
                    <a:pt x="353" y="143"/>
                    <a:pt x="353" y="141"/>
                    <a:pt x="353" y="141"/>
                  </a:cubicBezTo>
                  <a:cubicBezTo>
                    <a:pt x="354" y="141"/>
                    <a:pt x="356" y="142"/>
                    <a:pt x="356" y="142"/>
                  </a:cubicBezTo>
                  <a:cubicBezTo>
                    <a:pt x="358" y="143"/>
                    <a:pt x="357" y="144"/>
                    <a:pt x="359" y="145"/>
                  </a:cubicBezTo>
                  <a:cubicBezTo>
                    <a:pt x="360" y="146"/>
                    <a:pt x="360" y="145"/>
                    <a:pt x="361" y="146"/>
                  </a:cubicBezTo>
                  <a:cubicBezTo>
                    <a:pt x="361" y="147"/>
                    <a:pt x="362" y="148"/>
                    <a:pt x="361" y="148"/>
                  </a:cubicBezTo>
                  <a:cubicBezTo>
                    <a:pt x="360" y="149"/>
                    <a:pt x="360" y="149"/>
                    <a:pt x="360" y="149"/>
                  </a:cubicBezTo>
                  <a:cubicBezTo>
                    <a:pt x="358" y="148"/>
                    <a:pt x="356" y="148"/>
                    <a:pt x="355" y="149"/>
                  </a:cubicBezTo>
                  <a:cubicBezTo>
                    <a:pt x="355" y="149"/>
                    <a:pt x="354" y="149"/>
                    <a:pt x="353" y="150"/>
                  </a:cubicBezTo>
                  <a:cubicBezTo>
                    <a:pt x="353" y="152"/>
                    <a:pt x="353" y="153"/>
                    <a:pt x="353" y="154"/>
                  </a:cubicBezTo>
                  <a:cubicBezTo>
                    <a:pt x="354" y="154"/>
                    <a:pt x="354" y="153"/>
                    <a:pt x="356" y="153"/>
                  </a:cubicBezTo>
                  <a:cubicBezTo>
                    <a:pt x="357" y="153"/>
                    <a:pt x="358" y="154"/>
                    <a:pt x="359" y="154"/>
                  </a:cubicBezTo>
                  <a:cubicBezTo>
                    <a:pt x="359" y="155"/>
                    <a:pt x="358" y="155"/>
                    <a:pt x="358" y="156"/>
                  </a:cubicBezTo>
                  <a:cubicBezTo>
                    <a:pt x="357" y="157"/>
                    <a:pt x="357" y="157"/>
                    <a:pt x="357" y="157"/>
                  </a:cubicBezTo>
                  <a:cubicBezTo>
                    <a:pt x="357" y="158"/>
                    <a:pt x="359" y="157"/>
                    <a:pt x="361" y="158"/>
                  </a:cubicBezTo>
                  <a:cubicBezTo>
                    <a:pt x="363" y="159"/>
                    <a:pt x="362" y="162"/>
                    <a:pt x="363" y="166"/>
                  </a:cubicBezTo>
                  <a:cubicBezTo>
                    <a:pt x="365" y="169"/>
                    <a:pt x="366" y="170"/>
                    <a:pt x="366" y="171"/>
                  </a:cubicBezTo>
                  <a:moveTo>
                    <a:pt x="374" y="129"/>
                  </a:moveTo>
                  <a:cubicBezTo>
                    <a:pt x="373" y="130"/>
                    <a:pt x="373" y="130"/>
                    <a:pt x="372" y="129"/>
                  </a:cubicBezTo>
                  <a:cubicBezTo>
                    <a:pt x="371" y="129"/>
                    <a:pt x="372" y="128"/>
                    <a:pt x="371" y="125"/>
                  </a:cubicBezTo>
                  <a:cubicBezTo>
                    <a:pt x="371" y="123"/>
                    <a:pt x="371" y="123"/>
                    <a:pt x="371" y="122"/>
                  </a:cubicBezTo>
                  <a:cubicBezTo>
                    <a:pt x="372" y="121"/>
                    <a:pt x="374" y="120"/>
                    <a:pt x="374" y="120"/>
                  </a:cubicBezTo>
                  <a:cubicBezTo>
                    <a:pt x="374" y="121"/>
                    <a:pt x="372" y="122"/>
                    <a:pt x="373" y="123"/>
                  </a:cubicBezTo>
                  <a:cubicBezTo>
                    <a:pt x="373" y="125"/>
                    <a:pt x="374" y="125"/>
                    <a:pt x="374" y="126"/>
                  </a:cubicBezTo>
                  <a:cubicBezTo>
                    <a:pt x="374" y="127"/>
                    <a:pt x="374" y="129"/>
                    <a:pt x="374" y="129"/>
                  </a:cubicBezTo>
                  <a:moveTo>
                    <a:pt x="382" y="129"/>
                  </a:moveTo>
                  <a:cubicBezTo>
                    <a:pt x="382" y="130"/>
                    <a:pt x="381" y="131"/>
                    <a:pt x="380" y="131"/>
                  </a:cubicBezTo>
                  <a:cubicBezTo>
                    <a:pt x="379" y="131"/>
                    <a:pt x="378" y="130"/>
                    <a:pt x="377" y="129"/>
                  </a:cubicBezTo>
                  <a:cubicBezTo>
                    <a:pt x="377" y="128"/>
                    <a:pt x="378" y="128"/>
                    <a:pt x="379" y="127"/>
                  </a:cubicBezTo>
                  <a:cubicBezTo>
                    <a:pt x="379" y="125"/>
                    <a:pt x="376" y="125"/>
                    <a:pt x="376" y="123"/>
                  </a:cubicBezTo>
                  <a:cubicBezTo>
                    <a:pt x="376" y="122"/>
                    <a:pt x="377" y="122"/>
                    <a:pt x="377" y="122"/>
                  </a:cubicBezTo>
                  <a:cubicBezTo>
                    <a:pt x="378" y="122"/>
                    <a:pt x="378" y="123"/>
                    <a:pt x="378" y="124"/>
                  </a:cubicBezTo>
                  <a:cubicBezTo>
                    <a:pt x="379" y="127"/>
                    <a:pt x="382" y="128"/>
                    <a:pt x="382" y="129"/>
                  </a:cubicBezTo>
                  <a:moveTo>
                    <a:pt x="381" y="120"/>
                  </a:moveTo>
                  <a:cubicBezTo>
                    <a:pt x="381" y="120"/>
                    <a:pt x="380" y="120"/>
                    <a:pt x="379" y="119"/>
                  </a:cubicBezTo>
                  <a:cubicBezTo>
                    <a:pt x="377" y="119"/>
                    <a:pt x="376" y="119"/>
                    <a:pt x="376" y="118"/>
                  </a:cubicBezTo>
                  <a:cubicBezTo>
                    <a:pt x="376" y="118"/>
                    <a:pt x="377" y="117"/>
                    <a:pt x="378" y="117"/>
                  </a:cubicBezTo>
                  <a:cubicBezTo>
                    <a:pt x="379" y="117"/>
                    <a:pt x="380" y="117"/>
                    <a:pt x="381" y="117"/>
                  </a:cubicBezTo>
                  <a:cubicBezTo>
                    <a:pt x="382" y="118"/>
                    <a:pt x="384" y="119"/>
                    <a:pt x="384" y="119"/>
                  </a:cubicBezTo>
                  <a:cubicBezTo>
                    <a:pt x="383" y="120"/>
                    <a:pt x="382" y="120"/>
                    <a:pt x="381" y="120"/>
                  </a:cubicBezTo>
                  <a:moveTo>
                    <a:pt x="457" y="117"/>
                  </a:moveTo>
                  <a:cubicBezTo>
                    <a:pt x="457" y="118"/>
                    <a:pt x="455" y="119"/>
                    <a:pt x="455" y="119"/>
                  </a:cubicBezTo>
                  <a:cubicBezTo>
                    <a:pt x="453" y="119"/>
                    <a:pt x="452" y="119"/>
                    <a:pt x="448" y="118"/>
                  </a:cubicBezTo>
                  <a:cubicBezTo>
                    <a:pt x="444" y="117"/>
                    <a:pt x="443" y="117"/>
                    <a:pt x="442" y="118"/>
                  </a:cubicBezTo>
                  <a:cubicBezTo>
                    <a:pt x="442" y="118"/>
                    <a:pt x="441" y="119"/>
                    <a:pt x="440" y="120"/>
                  </a:cubicBezTo>
                  <a:cubicBezTo>
                    <a:pt x="439" y="123"/>
                    <a:pt x="443" y="125"/>
                    <a:pt x="442" y="126"/>
                  </a:cubicBezTo>
                  <a:cubicBezTo>
                    <a:pt x="441" y="127"/>
                    <a:pt x="440" y="126"/>
                    <a:pt x="440" y="126"/>
                  </a:cubicBezTo>
                  <a:cubicBezTo>
                    <a:pt x="437" y="125"/>
                    <a:pt x="437" y="122"/>
                    <a:pt x="437" y="122"/>
                  </a:cubicBezTo>
                  <a:cubicBezTo>
                    <a:pt x="437" y="122"/>
                    <a:pt x="437" y="120"/>
                    <a:pt x="437" y="119"/>
                  </a:cubicBezTo>
                  <a:cubicBezTo>
                    <a:pt x="438" y="118"/>
                    <a:pt x="438" y="116"/>
                    <a:pt x="440" y="116"/>
                  </a:cubicBezTo>
                  <a:cubicBezTo>
                    <a:pt x="442" y="115"/>
                    <a:pt x="442" y="116"/>
                    <a:pt x="447" y="117"/>
                  </a:cubicBezTo>
                  <a:cubicBezTo>
                    <a:pt x="451" y="118"/>
                    <a:pt x="452" y="118"/>
                    <a:pt x="454" y="117"/>
                  </a:cubicBezTo>
                  <a:cubicBezTo>
                    <a:pt x="455" y="116"/>
                    <a:pt x="455" y="115"/>
                    <a:pt x="456" y="116"/>
                  </a:cubicBezTo>
                  <a:cubicBezTo>
                    <a:pt x="457" y="116"/>
                    <a:pt x="457" y="117"/>
                    <a:pt x="457" y="117"/>
                  </a:cubicBezTo>
                  <a:moveTo>
                    <a:pt x="521" y="90"/>
                  </a:moveTo>
                  <a:cubicBezTo>
                    <a:pt x="519" y="90"/>
                    <a:pt x="517" y="90"/>
                    <a:pt x="517" y="89"/>
                  </a:cubicBezTo>
                  <a:cubicBezTo>
                    <a:pt x="516" y="87"/>
                    <a:pt x="519" y="85"/>
                    <a:pt x="519" y="81"/>
                  </a:cubicBezTo>
                  <a:cubicBezTo>
                    <a:pt x="518" y="77"/>
                    <a:pt x="512" y="75"/>
                    <a:pt x="513" y="73"/>
                  </a:cubicBezTo>
                  <a:cubicBezTo>
                    <a:pt x="513" y="72"/>
                    <a:pt x="515" y="72"/>
                    <a:pt x="516" y="72"/>
                  </a:cubicBezTo>
                  <a:cubicBezTo>
                    <a:pt x="519" y="71"/>
                    <a:pt x="522" y="76"/>
                    <a:pt x="523" y="81"/>
                  </a:cubicBezTo>
                  <a:cubicBezTo>
                    <a:pt x="524" y="84"/>
                    <a:pt x="524" y="89"/>
                    <a:pt x="521" y="90"/>
                  </a:cubicBezTo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8" name="i$ḷîḋé"/>
            <p:cNvSpPr/>
            <p:nvPr/>
          </p:nvSpPr>
          <p:spPr bwMode="auto">
            <a:xfrm>
              <a:off x="5987885" y="3282446"/>
              <a:ext cx="2398239" cy="2407643"/>
            </a:xfrm>
            <a:custGeom>
              <a:avLst/>
              <a:gdLst>
                <a:gd name="T0" fmla="*/ 16 w 368"/>
                <a:gd name="T1" fmla="*/ 370 h 370"/>
                <a:gd name="T2" fmla="*/ 15 w 368"/>
                <a:gd name="T3" fmla="*/ 370 h 370"/>
                <a:gd name="T4" fmla="*/ 15 w 368"/>
                <a:gd name="T5" fmla="*/ 370 h 370"/>
                <a:gd name="T6" fmla="*/ 14 w 368"/>
                <a:gd name="T7" fmla="*/ 370 h 370"/>
                <a:gd name="T8" fmla="*/ 14 w 368"/>
                <a:gd name="T9" fmla="*/ 370 h 370"/>
                <a:gd name="T10" fmla="*/ 13 w 368"/>
                <a:gd name="T11" fmla="*/ 370 h 370"/>
                <a:gd name="T12" fmla="*/ 13 w 368"/>
                <a:gd name="T13" fmla="*/ 370 h 370"/>
                <a:gd name="T14" fmla="*/ 12 w 368"/>
                <a:gd name="T15" fmla="*/ 370 h 370"/>
                <a:gd name="T16" fmla="*/ 12 w 368"/>
                <a:gd name="T17" fmla="*/ 370 h 370"/>
                <a:gd name="T18" fmla="*/ 11 w 368"/>
                <a:gd name="T19" fmla="*/ 370 h 370"/>
                <a:gd name="T20" fmla="*/ 10 w 368"/>
                <a:gd name="T21" fmla="*/ 370 h 370"/>
                <a:gd name="T22" fmla="*/ 10 w 368"/>
                <a:gd name="T23" fmla="*/ 370 h 370"/>
                <a:gd name="T24" fmla="*/ 10 w 368"/>
                <a:gd name="T25" fmla="*/ 370 h 370"/>
                <a:gd name="T26" fmla="*/ 9 w 368"/>
                <a:gd name="T27" fmla="*/ 370 h 370"/>
                <a:gd name="T28" fmla="*/ 9 w 368"/>
                <a:gd name="T29" fmla="*/ 370 h 370"/>
                <a:gd name="T30" fmla="*/ 8 w 368"/>
                <a:gd name="T31" fmla="*/ 370 h 370"/>
                <a:gd name="T32" fmla="*/ 7 w 368"/>
                <a:gd name="T33" fmla="*/ 370 h 370"/>
                <a:gd name="T34" fmla="*/ 7 w 368"/>
                <a:gd name="T35" fmla="*/ 370 h 370"/>
                <a:gd name="T36" fmla="*/ 6 w 368"/>
                <a:gd name="T37" fmla="*/ 370 h 370"/>
                <a:gd name="T38" fmla="*/ 5 w 368"/>
                <a:gd name="T39" fmla="*/ 370 h 370"/>
                <a:gd name="T40" fmla="*/ 5 w 368"/>
                <a:gd name="T41" fmla="*/ 370 h 370"/>
                <a:gd name="T42" fmla="*/ 4 w 368"/>
                <a:gd name="T43" fmla="*/ 370 h 370"/>
                <a:gd name="T44" fmla="*/ 2 w 368"/>
                <a:gd name="T45" fmla="*/ 370 h 370"/>
                <a:gd name="T46" fmla="*/ 2 w 368"/>
                <a:gd name="T47" fmla="*/ 370 h 370"/>
                <a:gd name="T48" fmla="*/ 0 w 368"/>
                <a:gd name="T49" fmla="*/ 370 h 370"/>
                <a:gd name="T50" fmla="*/ 368 w 368"/>
                <a:gd name="T51" fmla="*/ 19 h 370"/>
                <a:gd name="T52" fmla="*/ 368 w 368"/>
                <a:gd name="T53" fmla="*/ 18 h 370"/>
                <a:gd name="T54" fmla="*/ 368 w 368"/>
                <a:gd name="T55" fmla="*/ 18 h 370"/>
                <a:gd name="T56" fmla="*/ 368 w 368"/>
                <a:gd name="T57" fmla="*/ 17 h 370"/>
                <a:gd name="T58" fmla="*/ 368 w 368"/>
                <a:gd name="T59" fmla="*/ 17 h 370"/>
                <a:gd name="T60" fmla="*/ 368 w 368"/>
                <a:gd name="T61" fmla="*/ 16 h 370"/>
                <a:gd name="T62" fmla="*/ 368 w 368"/>
                <a:gd name="T63" fmla="*/ 15 h 370"/>
                <a:gd name="T64" fmla="*/ 368 w 368"/>
                <a:gd name="T65" fmla="*/ 15 h 370"/>
                <a:gd name="T66" fmla="*/ 368 w 368"/>
                <a:gd name="T67" fmla="*/ 14 h 370"/>
                <a:gd name="T68" fmla="*/ 368 w 368"/>
                <a:gd name="T69" fmla="*/ 14 h 370"/>
                <a:gd name="T70" fmla="*/ 368 w 368"/>
                <a:gd name="T71" fmla="*/ 13 h 370"/>
                <a:gd name="T72" fmla="*/ 368 w 368"/>
                <a:gd name="T73" fmla="*/ 13 h 370"/>
                <a:gd name="T74" fmla="*/ 368 w 368"/>
                <a:gd name="T75" fmla="*/ 12 h 370"/>
                <a:gd name="T76" fmla="*/ 368 w 368"/>
                <a:gd name="T77" fmla="*/ 12 h 370"/>
                <a:gd name="T78" fmla="*/ 368 w 368"/>
                <a:gd name="T79" fmla="*/ 11 h 370"/>
                <a:gd name="T80" fmla="*/ 368 w 368"/>
                <a:gd name="T81" fmla="*/ 10 h 370"/>
                <a:gd name="T82" fmla="*/ 368 w 368"/>
                <a:gd name="T83" fmla="*/ 10 h 370"/>
                <a:gd name="T84" fmla="*/ 368 w 368"/>
                <a:gd name="T85" fmla="*/ 9 h 370"/>
                <a:gd name="T86" fmla="*/ 368 w 368"/>
                <a:gd name="T87" fmla="*/ 8 h 370"/>
                <a:gd name="T88" fmla="*/ 368 w 368"/>
                <a:gd name="T89" fmla="*/ 8 h 370"/>
                <a:gd name="T90" fmla="*/ 368 w 368"/>
                <a:gd name="T91" fmla="*/ 7 h 370"/>
                <a:gd name="T92" fmla="*/ 367 w 368"/>
                <a:gd name="T93" fmla="*/ 7 h 370"/>
                <a:gd name="T94" fmla="*/ 367 w 368"/>
                <a:gd name="T95" fmla="*/ 6 h 370"/>
                <a:gd name="T96" fmla="*/ 367 w 368"/>
                <a:gd name="T97" fmla="*/ 5 h 370"/>
                <a:gd name="T98" fmla="*/ 367 w 368"/>
                <a:gd name="T99" fmla="*/ 4 h 370"/>
                <a:gd name="T100" fmla="*/ 367 w 368"/>
                <a:gd name="T101" fmla="*/ 3 h 370"/>
                <a:gd name="T102" fmla="*/ 367 w 368"/>
                <a:gd name="T103" fmla="*/ 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8" h="370">
                  <a:moveTo>
                    <a:pt x="16" y="370"/>
                  </a:moveTo>
                  <a:cubicBezTo>
                    <a:pt x="16" y="370"/>
                    <a:pt x="16" y="370"/>
                    <a:pt x="16" y="370"/>
                  </a:cubicBezTo>
                  <a:cubicBezTo>
                    <a:pt x="16" y="370"/>
                    <a:pt x="16" y="370"/>
                    <a:pt x="16" y="370"/>
                  </a:cubicBezTo>
                  <a:moveTo>
                    <a:pt x="16" y="370"/>
                  </a:moveTo>
                  <a:cubicBezTo>
                    <a:pt x="16" y="370"/>
                    <a:pt x="16" y="370"/>
                    <a:pt x="16" y="370"/>
                  </a:cubicBezTo>
                  <a:cubicBezTo>
                    <a:pt x="16" y="370"/>
                    <a:pt x="16" y="370"/>
                    <a:pt x="16" y="370"/>
                  </a:cubicBezTo>
                  <a:moveTo>
                    <a:pt x="16" y="370"/>
                  </a:moveTo>
                  <a:cubicBezTo>
                    <a:pt x="16" y="370"/>
                    <a:pt x="16" y="370"/>
                    <a:pt x="16" y="370"/>
                  </a:cubicBezTo>
                  <a:cubicBezTo>
                    <a:pt x="16" y="370"/>
                    <a:pt x="16" y="370"/>
                    <a:pt x="16" y="370"/>
                  </a:cubicBezTo>
                  <a:moveTo>
                    <a:pt x="15" y="370"/>
                  </a:moveTo>
                  <a:cubicBezTo>
                    <a:pt x="15" y="370"/>
                    <a:pt x="15" y="370"/>
                    <a:pt x="15" y="370"/>
                  </a:cubicBezTo>
                  <a:cubicBezTo>
                    <a:pt x="15" y="370"/>
                    <a:pt x="15" y="370"/>
                    <a:pt x="15" y="370"/>
                  </a:cubicBezTo>
                  <a:moveTo>
                    <a:pt x="15" y="370"/>
                  </a:moveTo>
                  <a:cubicBezTo>
                    <a:pt x="15" y="370"/>
                    <a:pt x="15" y="370"/>
                    <a:pt x="15" y="370"/>
                  </a:cubicBezTo>
                  <a:cubicBezTo>
                    <a:pt x="15" y="370"/>
                    <a:pt x="15" y="370"/>
                    <a:pt x="15" y="370"/>
                  </a:cubicBezTo>
                  <a:moveTo>
                    <a:pt x="15" y="370"/>
                  </a:moveTo>
                  <a:cubicBezTo>
                    <a:pt x="15" y="370"/>
                    <a:pt x="15" y="370"/>
                    <a:pt x="15" y="370"/>
                  </a:cubicBezTo>
                  <a:cubicBezTo>
                    <a:pt x="15" y="370"/>
                    <a:pt x="15" y="370"/>
                    <a:pt x="15" y="370"/>
                  </a:cubicBezTo>
                  <a:moveTo>
                    <a:pt x="14" y="370"/>
                  </a:moveTo>
                  <a:cubicBezTo>
                    <a:pt x="14" y="370"/>
                    <a:pt x="14" y="370"/>
                    <a:pt x="14" y="370"/>
                  </a:cubicBezTo>
                  <a:cubicBezTo>
                    <a:pt x="14" y="370"/>
                    <a:pt x="14" y="370"/>
                    <a:pt x="14" y="370"/>
                  </a:cubicBezTo>
                  <a:moveTo>
                    <a:pt x="14" y="370"/>
                  </a:moveTo>
                  <a:cubicBezTo>
                    <a:pt x="14" y="370"/>
                    <a:pt x="14" y="370"/>
                    <a:pt x="14" y="370"/>
                  </a:cubicBezTo>
                  <a:cubicBezTo>
                    <a:pt x="14" y="370"/>
                    <a:pt x="14" y="370"/>
                    <a:pt x="14" y="370"/>
                  </a:cubicBezTo>
                  <a:moveTo>
                    <a:pt x="14" y="370"/>
                  </a:moveTo>
                  <a:cubicBezTo>
                    <a:pt x="14" y="370"/>
                    <a:pt x="14" y="370"/>
                    <a:pt x="14" y="370"/>
                  </a:cubicBezTo>
                  <a:cubicBezTo>
                    <a:pt x="14" y="370"/>
                    <a:pt x="14" y="370"/>
                    <a:pt x="14" y="370"/>
                  </a:cubicBezTo>
                  <a:moveTo>
                    <a:pt x="13" y="370"/>
                  </a:moveTo>
                  <a:cubicBezTo>
                    <a:pt x="13" y="370"/>
                    <a:pt x="13" y="370"/>
                    <a:pt x="13" y="370"/>
                  </a:cubicBezTo>
                  <a:cubicBezTo>
                    <a:pt x="13" y="370"/>
                    <a:pt x="13" y="370"/>
                    <a:pt x="13" y="370"/>
                  </a:cubicBezTo>
                  <a:moveTo>
                    <a:pt x="13" y="370"/>
                  </a:moveTo>
                  <a:cubicBezTo>
                    <a:pt x="13" y="370"/>
                    <a:pt x="13" y="370"/>
                    <a:pt x="13" y="370"/>
                  </a:cubicBezTo>
                  <a:cubicBezTo>
                    <a:pt x="13" y="370"/>
                    <a:pt x="13" y="370"/>
                    <a:pt x="13" y="370"/>
                  </a:cubicBezTo>
                  <a:moveTo>
                    <a:pt x="13" y="370"/>
                  </a:moveTo>
                  <a:cubicBezTo>
                    <a:pt x="13" y="370"/>
                    <a:pt x="13" y="370"/>
                    <a:pt x="13" y="370"/>
                  </a:cubicBezTo>
                  <a:cubicBezTo>
                    <a:pt x="13" y="370"/>
                    <a:pt x="13" y="370"/>
                    <a:pt x="13" y="370"/>
                  </a:cubicBezTo>
                  <a:moveTo>
                    <a:pt x="12" y="370"/>
                  </a:moveTo>
                  <a:cubicBezTo>
                    <a:pt x="12" y="370"/>
                    <a:pt x="12" y="370"/>
                    <a:pt x="13" y="370"/>
                  </a:cubicBezTo>
                  <a:cubicBezTo>
                    <a:pt x="12" y="370"/>
                    <a:pt x="12" y="370"/>
                    <a:pt x="12" y="370"/>
                  </a:cubicBezTo>
                  <a:moveTo>
                    <a:pt x="12" y="370"/>
                  </a:moveTo>
                  <a:cubicBezTo>
                    <a:pt x="12" y="370"/>
                    <a:pt x="12" y="370"/>
                    <a:pt x="12" y="370"/>
                  </a:cubicBezTo>
                  <a:cubicBezTo>
                    <a:pt x="12" y="370"/>
                    <a:pt x="12" y="370"/>
                    <a:pt x="12" y="370"/>
                  </a:cubicBezTo>
                  <a:moveTo>
                    <a:pt x="12" y="370"/>
                  </a:moveTo>
                  <a:cubicBezTo>
                    <a:pt x="12" y="370"/>
                    <a:pt x="12" y="370"/>
                    <a:pt x="12" y="370"/>
                  </a:cubicBezTo>
                  <a:cubicBezTo>
                    <a:pt x="12" y="370"/>
                    <a:pt x="12" y="370"/>
                    <a:pt x="12" y="370"/>
                  </a:cubicBezTo>
                  <a:moveTo>
                    <a:pt x="11" y="370"/>
                  </a:moveTo>
                  <a:cubicBezTo>
                    <a:pt x="11" y="370"/>
                    <a:pt x="11" y="370"/>
                    <a:pt x="12" y="370"/>
                  </a:cubicBezTo>
                  <a:cubicBezTo>
                    <a:pt x="11" y="370"/>
                    <a:pt x="11" y="370"/>
                    <a:pt x="11" y="370"/>
                  </a:cubicBezTo>
                  <a:moveTo>
                    <a:pt x="11" y="370"/>
                  </a:moveTo>
                  <a:cubicBezTo>
                    <a:pt x="11" y="370"/>
                    <a:pt x="11" y="370"/>
                    <a:pt x="11" y="370"/>
                  </a:cubicBezTo>
                  <a:cubicBezTo>
                    <a:pt x="11" y="370"/>
                    <a:pt x="11" y="370"/>
                    <a:pt x="11" y="370"/>
                  </a:cubicBezTo>
                  <a:moveTo>
                    <a:pt x="11" y="370"/>
                  </a:moveTo>
                  <a:cubicBezTo>
                    <a:pt x="11" y="370"/>
                    <a:pt x="11" y="370"/>
                    <a:pt x="11" y="370"/>
                  </a:cubicBezTo>
                  <a:cubicBezTo>
                    <a:pt x="11" y="370"/>
                    <a:pt x="11" y="370"/>
                    <a:pt x="11" y="370"/>
                  </a:cubicBezTo>
                  <a:moveTo>
                    <a:pt x="10" y="370"/>
                  </a:moveTo>
                  <a:cubicBezTo>
                    <a:pt x="11" y="370"/>
                    <a:pt x="11" y="370"/>
                    <a:pt x="11" y="370"/>
                  </a:cubicBezTo>
                  <a:cubicBezTo>
                    <a:pt x="11" y="370"/>
                    <a:pt x="11" y="370"/>
                    <a:pt x="10" y="370"/>
                  </a:cubicBezTo>
                  <a:moveTo>
                    <a:pt x="10" y="370"/>
                  </a:moveTo>
                  <a:cubicBezTo>
                    <a:pt x="10" y="370"/>
                    <a:pt x="10" y="370"/>
                    <a:pt x="10" y="370"/>
                  </a:cubicBezTo>
                  <a:cubicBezTo>
                    <a:pt x="10" y="370"/>
                    <a:pt x="10" y="370"/>
                    <a:pt x="10" y="370"/>
                  </a:cubicBezTo>
                  <a:moveTo>
                    <a:pt x="10" y="370"/>
                  </a:moveTo>
                  <a:cubicBezTo>
                    <a:pt x="10" y="370"/>
                    <a:pt x="10" y="370"/>
                    <a:pt x="10" y="370"/>
                  </a:cubicBezTo>
                  <a:cubicBezTo>
                    <a:pt x="10" y="370"/>
                    <a:pt x="10" y="370"/>
                    <a:pt x="10" y="370"/>
                  </a:cubicBezTo>
                  <a:moveTo>
                    <a:pt x="9" y="370"/>
                  </a:moveTo>
                  <a:cubicBezTo>
                    <a:pt x="9" y="370"/>
                    <a:pt x="10" y="370"/>
                    <a:pt x="10" y="370"/>
                  </a:cubicBezTo>
                  <a:cubicBezTo>
                    <a:pt x="10" y="370"/>
                    <a:pt x="9" y="370"/>
                    <a:pt x="9" y="370"/>
                  </a:cubicBezTo>
                  <a:moveTo>
                    <a:pt x="9" y="370"/>
                  </a:moveTo>
                  <a:cubicBezTo>
                    <a:pt x="9" y="370"/>
                    <a:pt x="9" y="370"/>
                    <a:pt x="9" y="370"/>
                  </a:cubicBezTo>
                  <a:cubicBezTo>
                    <a:pt x="9" y="370"/>
                    <a:pt x="9" y="370"/>
                    <a:pt x="9" y="370"/>
                  </a:cubicBezTo>
                  <a:moveTo>
                    <a:pt x="9" y="370"/>
                  </a:moveTo>
                  <a:cubicBezTo>
                    <a:pt x="9" y="370"/>
                    <a:pt x="9" y="370"/>
                    <a:pt x="9" y="370"/>
                  </a:cubicBezTo>
                  <a:cubicBezTo>
                    <a:pt x="9" y="370"/>
                    <a:pt x="9" y="370"/>
                    <a:pt x="9" y="370"/>
                  </a:cubicBezTo>
                  <a:moveTo>
                    <a:pt x="9" y="370"/>
                  </a:moveTo>
                  <a:cubicBezTo>
                    <a:pt x="9" y="370"/>
                    <a:pt x="9" y="370"/>
                    <a:pt x="9" y="370"/>
                  </a:cubicBezTo>
                  <a:cubicBezTo>
                    <a:pt x="9" y="370"/>
                    <a:pt x="9" y="370"/>
                    <a:pt x="9" y="370"/>
                  </a:cubicBezTo>
                  <a:moveTo>
                    <a:pt x="8" y="370"/>
                  </a:moveTo>
                  <a:cubicBezTo>
                    <a:pt x="8" y="370"/>
                    <a:pt x="8" y="370"/>
                    <a:pt x="8" y="370"/>
                  </a:cubicBezTo>
                  <a:cubicBezTo>
                    <a:pt x="8" y="370"/>
                    <a:pt x="8" y="370"/>
                    <a:pt x="8" y="370"/>
                  </a:cubicBezTo>
                  <a:moveTo>
                    <a:pt x="8" y="370"/>
                  </a:moveTo>
                  <a:cubicBezTo>
                    <a:pt x="8" y="370"/>
                    <a:pt x="8" y="370"/>
                    <a:pt x="8" y="370"/>
                  </a:cubicBezTo>
                  <a:cubicBezTo>
                    <a:pt x="8" y="370"/>
                    <a:pt x="8" y="370"/>
                    <a:pt x="8" y="370"/>
                  </a:cubicBezTo>
                  <a:moveTo>
                    <a:pt x="7" y="370"/>
                  </a:moveTo>
                  <a:cubicBezTo>
                    <a:pt x="7" y="370"/>
                    <a:pt x="7" y="370"/>
                    <a:pt x="7" y="370"/>
                  </a:cubicBezTo>
                  <a:cubicBezTo>
                    <a:pt x="7" y="370"/>
                    <a:pt x="7" y="370"/>
                    <a:pt x="7" y="370"/>
                  </a:cubicBezTo>
                  <a:moveTo>
                    <a:pt x="7" y="370"/>
                  </a:moveTo>
                  <a:cubicBezTo>
                    <a:pt x="7" y="370"/>
                    <a:pt x="7" y="370"/>
                    <a:pt x="7" y="370"/>
                  </a:cubicBezTo>
                  <a:cubicBezTo>
                    <a:pt x="7" y="370"/>
                    <a:pt x="7" y="370"/>
                    <a:pt x="7" y="370"/>
                  </a:cubicBezTo>
                  <a:moveTo>
                    <a:pt x="7" y="370"/>
                  </a:moveTo>
                  <a:cubicBezTo>
                    <a:pt x="7" y="370"/>
                    <a:pt x="7" y="370"/>
                    <a:pt x="7" y="370"/>
                  </a:cubicBezTo>
                  <a:cubicBezTo>
                    <a:pt x="7" y="370"/>
                    <a:pt x="7" y="370"/>
                    <a:pt x="7" y="370"/>
                  </a:cubicBezTo>
                  <a:moveTo>
                    <a:pt x="6" y="370"/>
                  </a:moveTo>
                  <a:cubicBezTo>
                    <a:pt x="6" y="370"/>
                    <a:pt x="6" y="370"/>
                    <a:pt x="6" y="370"/>
                  </a:cubicBezTo>
                  <a:cubicBezTo>
                    <a:pt x="6" y="370"/>
                    <a:pt x="6" y="370"/>
                    <a:pt x="6" y="370"/>
                  </a:cubicBezTo>
                  <a:moveTo>
                    <a:pt x="6" y="370"/>
                  </a:moveTo>
                  <a:cubicBezTo>
                    <a:pt x="6" y="370"/>
                    <a:pt x="6" y="370"/>
                    <a:pt x="6" y="370"/>
                  </a:cubicBezTo>
                  <a:cubicBezTo>
                    <a:pt x="6" y="370"/>
                    <a:pt x="6" y="370"/>
                    <a:pt x="6" y="370"/>
                  </a:cubicBezTo>
                  <a:moveTo>
                    <a:pt x="5" y="370"/>
                  </a:moveTo>
                  <a:cubicBezTo>
                    <a:pt x="5" y="370"/>
                    <a:pt x="5" y="370"/>
                    <a:pt x="5" y="370"/>
                  </a:cubicBezTo>
                  <a:cubicBezTo>
                    <a:pt x="5" y="370"/>
                    <a:pt x="5" y="370"/>
                    <a:pt x="5" y="370"/>
                  </a:cubicBezTo>
                  <a:moveTo>
                    <a:pt x="5" y="370"/>
                  </a:moveTo>
                  <a:cubicBezTo>
                    <a:pt x="5" y="370"/>
                    <a:pt x="5" y="370"/>
                    <a:pt x="5" y="370"/>
                  </a:cubicBezTo>
                  <a:cubicBezTo>
                    <a:pt x="5" y="370"/>
                    <a:pt x="5" y="370"/>
                    <a:pt x="5" y="370"/>
                  </a:cubicBezTo>
                  <a:moveTo>
                    <a:pt x="5" y="370"/>
                  </a:moveTo>
                  <a:cubicBezTo>
                    <a:pt x="5" y="370"/>
                    <a:pt x="5" y="370"/>
                    <a:pt x="5" y="370"/>
                  </a:cubicBezTo>
                  <a:cubicBezTo>
                    <a:pt x="5" y="370"/>
                    <a:pt x="5" y="370"/>
                    <a:pt x="5" y="370"/>
                  </a:cubicBezTo>
                  <a:moveTo>
                    <a:pt x="4" y="370"/>
                  </a:moveTo>
                  <a:cubicBezTo>
                    <a:pt x="4" y="370"/>
                    <a:pt x="4" y="370"/>
                    <a:pt x="4" y="370"/>
                  </a:cubicBezTo>
                  <a:cubicBezTo>
                    <a:pt x="4" y="370"/>
                    <a:pt x="4" y="370"/>
                    <a:pt x="4" y="370"/>
                  </a:cubicBezTo>
                  <a:moveTo>
                    <a:pt x="4" y="370"/>
                  </a:moveTo>
                  <a:cubicBezTo>
                    <a:pt x="4" y="370"/>
                    <a:pt x="4" y="370"/>
                    <a:pt x="4" y="370"/>
                  </a:cubicBezTo>
                  <a:cubicBezTo>
                    <a:pt x="4" y="370"/>
                    <a:pt x="4" y="370"/>
                    <a:pt x="4" y="370"/>
                  </a:cubicBezTo>
                  <a:moveTo>
                    <a:pt x="3" y="370"/>
                  </a:moveTo>
                  <a:cubicBezTo>
                    <a:pt x="3" y="370"/>
                    <a:pt x="3" y="370"/>
                    <a:pt x="3" y="370"/>
                  </a:cubicBezTo>
                  <a:cubicBezTo>
                    <a:pt x="3" y="370"/>
                    <a:pt x="3" y="370"/>
                    <a:pt x="3" y="370"/>
                  </a:cubicBezTo>
                  <a:moveTo>
                    <a:pt x="2" y="370"/>
                  </a:moveTo>
                  <a:cubicBezTo>
                    <a:pt x="2" y="370"/>
                    <a:pt x="2" y="370"/>
                    <a:pt x="2" y="370"/>
                  </a:cubicBezTo>
                  <a:cubicBezTo>
                    <a:pt x="2" y="370"/>
                    <a:pt x="2" y="370"/>
                    <a:pt x="2" y="370"/>
                  </a:cubicBezTo>
                  <a:moveTo>
                    <a:pt x="2" y="370"/>
                  </a:moveTo>
                  <a:cubicBezTo>
                    <a:pt x="2" y="370"/>
                    <a:pt x="2" y="370"/>
                    <a:pt x="2" y="370"/>
                  </a:cubicBezTo>
                  <a:cubicBezTo>
                    <a:pt x="2" y="370"/>
                    <a:pt x="2" y="370"/>
                    <a:pt x="2" y="370"/>
                  </a:cubicBezTo>
                  <a:moveTo>
                    <a:pt x="2" y="370"/>
                  </a:moveTo>
                  <a:cubicBezTo>
                    <a:pt x="2" y="370"/>
                    <a:pt x="2" y="370"/>
                    <a:pt x="2" y="370"/>
                  </a:cubicBezTo>
                  <a:cubicBezTo>
                    <a:pt x="2" y="370"/>
                    <a:pt x="2" y="370"/>
                    <a:pt x="2" y="370"/>
                  </a:cubicBezTo>
                  <a:moveTo>
                    <a:pt x="0" y="370"/>
                  </a:moveTo>
                  <a:cubicBezTo>
                    <a:pt x="0" y="370"/>
                    <a:pt x="0" y="370"/>
                    <a:pt x="0" y="370"/>
                  </a:cubicBezTo>
                  <a:cubicBezTo>
                    <a:pt x="0" y="370"/>
                    <a:pt x="0" y="370"/>
                    <a:pt x="0" y="370"/>
                  </a:cubicBezTo>
                  <a:moveTo>
                    <a:pt x="0" y="370"/>
                  </a:moveTo>
                  <a:cubicBezTo>
                    <a:pt x="0" y="370"/>
                    <a:pt x="0" y="370"/>
                    <a:pt x="0" y="370"/>
                  </a:cubicBezTo>
                  <a:cubicBezTo>
                    <a:pt x="0" y="370"/>
                    <a:pt x="0" y="370"/>
                    <a:pt x="0" y="370"/>
                  </a:cubicBezTo>
                  <a:moveTo>
                    <a:pt x="368" y="19"/>
                  </a:moveTo>
                  <a:cubicBezTo>
                    <a:pt x="368" y="19"/>
                    <a:pt x="368" y="19"/>
                    <a:pt x="368" y="19"/>
                  </a:cubicBezTo>
                  <a:cubicBezTo>
                    <a:pt x="368" y="19"/>
                    <a:pt x="368" y="19"/>
                    <a:pt x="368" y="19"/>
                  </a:cubicBezTo>
                  <a:moveTo>
                    <a:pt x="368" y="18"/>
                  </a:moveTo>
                  <a:cubicBezTo>
                    <a:pt x="368" y="18"/>
                    <a:pt x="368" y="18"/>
                    <a:pt x="368" y="18"/>
                  </a:cubicBezTo>
                  <a:cubicBezTo>
                    <a:pt x="368" y="18"/>
                    <a:pt x="368" y="18"/>
                    <a:pt x="368" y="18"/>
                  </a:cubicBezTo>
                  <a:moveTo>
                    <a:pt x="368" y="18"/>
                  </a:moveTo>
                  <a:cubicBezTo>
                    <a:pt x="368" y="18"/>
                    <a:pt x="368" y="18"/>
                    <a:pt x="368" y="18"/>
                  </a:cubicBezTo>
                  <a:cubicBezTo>
                    <a:pt x="368" y="18"/>
                    <a:pt x="368" y="18"/>
                    <a:pt x="368" y="18"/>
                  </a:cubicBezTo>
                  <a:moveTo>
                    <a:pt x="368" y="18"/>
                  </a:moveTo>
                  <a:cubicBezTo>
                    <a:pt x="368" y="18"/>
                    <a:pt x="368" y="18"/>
                    <a:pt x="368" y="18"/>
                  </a:cubicBezTo>
                  <a:cubicBezTo>
                    <a:pt x="368" y="18"/>
                    <a:pt x="368" y="18"/>
                    <a:pt x="368" y="18"/>
                  </a:cubicBezTo>
                  <a:moveTo>
                    <a:pt x="368" y="17"/>
                  </a:moveTo>
                  <a:cubicBezTo>
                    <a:pt x="368" y="17"/>
                    <a:pt x="368" y="17"/>
                    <a:pt x="368" y="17"/>
                  </a:cubicBezTo>
                  <a:cubicBezTo>
                    <a:pt x="368" y="17"/>
                    <a:pt x="368" y="17"/>
                    <a:pt x="368" y="17"/>
                  </a:cubicBezTo>
                  <a:moveTo>
                    <a:pt x="368" y="17"/>
                  </a:moveTo>
                  <a:cubicBezTo>
                    <a:pt x="368" y="17"/>
                    <a:pt x="368" y="17"/>
                    <a:pt x="368" y="17"/>
                  </a:cubicBezTo>
                  <a:cubicBezTo>
                    <a:pt x="368" y="17"/>
                    <a:pt x="368" y="17"/>
                    <a:pt x="368" y="17"/>
                  </a:cubicBezTo>
                  <a:moveTo>
                    <a:pt x="368" y="17"/>
                  </a:moveTo>
                  <a:cubicBezTo>
                    <a:pt x="368" y="17"/>
                    <a:pt x="368" y="17"/>
                    <a:pt x="368" y="17"/>
                  </a:cubicBezTo>
                  <a:cubicBezTo>
                    <a:pt x="368" y="17"/>
                    <a:pt x="368" y="17"/>
                    <a:pt x="368" y="17"/>
                  </a:cubicBezTo>
                  <a:moveTo>
                    <a:pt x="368" y="16"/>
                  </a:moveTo>
                  <a:cubicBezTo>
                    <a:pt x="368" y="16"/>
                    <a:pt x="368" y="16"/>
                    <a:pt x="368" y="16"/>
                  </a:cubicBezTo>
                  <a:cubicBezTo>
                    <a:pt x="368" y="16"/>
                    <a:pt x="368" y="16"/>
                    <a:pt x="368" y="16"/>
                  </a:cubicBezTo>
                  <a:moveTo>
                    <a:pt x="368" y="16"/>
                  </a:moveTo>
                  <a:cubicBezTo>
                    <a:pt x="368" y="16"/>
                    <a:pt x="368" y="16"/>
                    <a:pt x="368" y="16"/>
                  </a:cubicBezTo>
                  <a:cubicBezTo>
                    <a:pt x="368" y="16"/>
                    <a:pt x="368" y="16"/>
                    <a:pt x="368" y="16"/>
                  </a:cubicBezTo>
                  <a:moveTo>
                    <a:pt x="368" y="16"/>
                  </a:moveTo>
                  <a:cubicBezTo>
                    <a:pt x="368" y="16"/>
                    <a:pt x="368" y="16"/>
                    <a:pt x="368" y="16"/>
                  </a:cubicBezTo>
                  <a:cubicBezTo>
                    <a:pt x="368" y="16"/>
                    <a:pt x="368" y="16"/>
                    <a:pt x="368" y="16"/>
                  </a:cubicBezTo>
                  <a:moveTo>
                    <a:pt x="368" y="15"/>
                  </a:moveTo>
                  <a:cubicBezTo>
                    <a:pt x="368" y="15"/>
                    <a:pt x="368" y="15"/>
                    <a:pt x="368" y="15"/>
                  </a:cubicBezTo>
                  <a:cubicBezTo>
                    <a:pt x="368" y="15"/>
                    <a:pt x="368" y="15"/>
                    <a:pt x="368" y="15"/>
                  </a:cubicBezTo>
                  <a:moveTo>
                    <a:pt x="368" y="15"/>
                  </a:moveTo>
                  <a:cubicBezTo>
                    <a:pt x="368" y="15"/>
                    <a:pt x="368" y="15"/>
                    <a:pt x="368" y="15"/>
                  </a:cubicBezTo>
                  <a:cubicBezTo>
                    <a:pt x="368" y="15"/>
                    <a:pt x="368" y="15"/>
                    <a:pt x="368" y="15"/>
                  </a:cubicBezTo>
                  <a:moveTo>
                    <a:pt x="368" y="15"/>
                  </a:moveTo>
                  <a:cubicBezTo>
                    <a:pt x="368" y="15"/>
                    <a:pt x="368" y="15"/>
                    <a:pt x="368" y="15"/>
                  </a:cubicBezTo>
                  <a:cubicBezTo>
                    <a:pt x="368" y="15"/>
                    <a:pt x="368" y="15"/>
                    <a:pt x="368" y="15"/>
                  </a:cubicBezTo>
                  <a:moveTo>
                    <a:pt x="368" y="14"/>
                  </a:moveTo>
                  <a:cubicBezTo>
                    <a:pt x="368" y="14"/>
                    <a:pt x="368" y="14"/>
                    <a:pt x="368" y="14"/>
                  </a:cubicBezTo>
                  <a:cubicBezTo>
                    <a:pt x="368" y="14"/>
                    <a:pt x="368" y="14"/>
                    <a:pt x="368" y="14"/>
                  </a:cubicBezTo>
                  <a:moveTo>
                    <a:pt x="368" y="14"/>
                  </a:moveTo>
                  <a:cubicBezTo>
                    <a:pt x="368" y="14"/>
                    <a:pt x="368" y="14"/>
                    <a:pt x="368" y="14"/>
                  </a:cubicBezTo>
                  <a:cubicBezTo>
                    <a:pt x="368" y="14"/>
                    <a:pt x="368" y="14"/>
                    <a:pt x="368" y="14"/>
                  </a:cubicBezTo>
                  <a:moveTo>
                    <a:pt x="368" y="14"/>
                  </a:moveTo>
                  <a:cubicBezTo>
                    <a:pt x="368" y="14"/>
                    <a:pt x="368" y="14"/>
                    <a:pt x="368" y="14"/>
                  </a:cubicBezTo>
                  <a:cubicBezTo>
                    <a:pt x="368" y="14"/>
                    <a:pt x="368" y="14"/>
                    <a:pt x="368" y="14"/>
                  </a:cubicBezTo>
                  <a:moveTo>
                    <a:pt x="368" y="13"/>
                  </a:moveTo>
                  <a:cubicBezTo>
                    <a:pt x="368" y="13"/>
                    <a:pt x="368" y="13"/>
                    <a:pt x="368" y="13"/>
                  </a:cubicBezTo>
                  <a:cubicBezTo>
                    <a:pt x="368" y="13"/>
                    <a:pt x="368" y="13"/>
                    <a:pt x="368" y="13"/>
                  </a:cubicBezTo>
                  <a:moveTo>
                    <a:pt x="368" y="13"/>
                  </a:moveTo>
                  <a:cubicBezTo>
                    <a:pt x="368" y="13"/>
                    <a:pt x="368" y="13"/>
                    <a:pt x="368" y="13"/>
                  </a:cubicBezTo>
                  <a:cubicBezTo>
                    <a:pt x="368" y="13"/>
                    <a:pt x="368" y="13"/>
                    <a:pt x="368" y="13"/>
                  </a:cubicBezTo>
                  <a:moveTo>
                    <a:pt x="368" y="13"/>
                  </a:moveTo>
                  <a:cubicBezTo>
                    <a:pt x="368" y="13"/>
                    <a:pt x="368" y="13"/>
                    <a:pt x="368" y="13"/>
                  </a:cubicBezTo>
                  <a:cubicBezTo>
                    <a:pt x="368" y="13"/>
                    <a:pt x="368" y="13"/>
                    <a:pt x="368" y="13"/>
                  </a:cubicBezTo>
                  <a:moveTo>
                    <a:pt x="368" y="12"/>
                  </a:moveTo>
                  <a:cubicBezTo>
                    <a:pt x="368" y="12"/>
                    <a:pt x="368" y="12"/>
                    <a:pt x="368" y="12"/>
                  </a:cubicBezTo>
                  <a:cubicBezTo>
                    <a:pt x="368" y="12"/>
                    <a:pt x="368" y="12"/>
                    <a:pt x="368" y="12"/>
                  </a:cubicBezTo>
                  <a:moveTo>
                    <a:pt x="368" y="12"/>
                  </a:moveTo>
                  <a:cubicBezTo>
                    <a:pt x="368" y="12"/>
                    <a:pt x="368" y="12"/>
                    <a:pt x="368" y="12"/>
                  </a:cubicBezTo>
                  <a:cubicBezTo>
                    <a:pt x="368" y="12"/>
                    <a:pt x="368" y="12"/>
                    <a:pt x="368" y="12"/>
                  </a:cubicBezTo>
                  <a:moveTo>
                    <a:pt x="368" y="12"/>
                  </a:moveTo>
                  <a:cubicBezTo>
                    <a:pt x="368" y="12"/>
                    <a:pt x="368" y="12"/>
                    <a:pt x="368" y="12"/>
                  </a:cubicBezTo>
                  <a:cubicBezTo>
                    <a:pt x="368" y="12"/>
                    <a:pt x="368" y="12"/>
                    <a:pt x="368" y="12"/>
                  </a:cubicBezTo>
                  <a:moveTo>
                    <a:pt x="368" y="11"/>
                  </a:moveTo>
                  <a:cubicBezTo>
                    <a:pt x="368" y="11"/>
                    <a:pt x="368" y="11"/>
                    <a:pt x="368" y="11"/>
                  </a:cubicBezTo>
                  <a:cubicBezTo>
                    <a:pt x="368" y="11"/>
                    <a:pt x="368" y="11"/>
                    <a:pt x="368" y="11"/>
                  </a:cubicBezTo>
                  <a:moveTo>
                    <a:pt x="368" y="11"/>
                  </a:moveTo>
                  <a:cubicBezTo>
                    <a:pt x="368" y="11"/>
                    <a:pt x="368" y="11"/>
                    <a:pt x="368" y="11"/>
                  </a:cubicBezTo>
                  <a:cubicBezTo>
                    <a:pt x="368" y="11"/>
                    <a:pt x="368" y="11"/>
                    <a:pt x="368" y="11"/>
                  </a:cubicBezTo>
                  <a:moveTo>
                    <a:pt x="368" y="11"/>
                  </a:moveTo>
                  <a:cubicBezTo>
                    <a:pt x="368" y="11"/>
                    <a:pt x="368" y="11"/>
                    <a:pt x="368" y="11"/>
                  </a:cubicBezTo>
                  <a:cubicBezTo>
                    <a:pt x="368" y="11"/>
                    <a:pt x="368" y="11"/>
                    <a:pt x="368" y="11"/>
                  </a:cubicBezTo>
                  <a:moveTo>
                    <a:pt x="368" y="10"/>
                  </a:moveTo>
                  <a:cubicBezTo>
                    <a:pt x="368" y="10"/>
                    <a:pt x="368" y="11"/>
                    <a:pt x="368" y="11"/>
                  </a:cubicBezTo>
                  <a:cubicBezTo>
                    <a:pt x="368" y="10"/>
                    <a:pt x="368" y="10"/>
                    <a:pt x="368" y="10"/>
                  </a:cubicBezTo>
                  <a:moveTo>
                    <a:pt x="368" y="10"/>
                  </a:moveTo>
                  <a:cubicBezTo>
                    <a:pt x="368" y="10"/>
                    <a:pt x="368" y="10"/>
                    <a:pt x="368" y="10"/>
                  </a:cubicBezTo>
                  <a:cubicBezTo>
                    <a:pt x="368" y="10"/>
                    <a:pt x="368" y="10"/>
                    <a:pt x="368" y="10"/>
                  </a:cubicBezTo>
                  <a:moveTo>
                    <a:pt x="368" y="9"/>
                  </a:moveTo>
                  <a:cubicBezTo>
                    <a:pt x="368" y="9"/>
                    <a:pt x="368" y="9"/>
                    <a:pt x="368" y="10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368" y="9"/>
                  </a:moveTo>
                  <a:cubicBezTo>
                    <a:pt x="368" y="9"/>
                    <a:pt x="368" y="9"/>
                    <a:pt x="368" y="9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368" y="9"/>
                  </a:moveTo>
                  <a:cubicBezTo>
                    <a:pt x="368" y="9"/>
                    <a:pt x="368" y="9"/>
                    <a:pt x="368" y="9"/>
                  </a:cubicBezTo>
                  <a:cubicBezTo>
                    <a:pt x="368" y="9"/>
                    <a:pt x="368" y="9"/>
                    <a:pt x="368" y="9"/>
                  </a:cubicBezTo>
                  <a:moveTo>
                    <a:pt x="368" y="8"/>
                  </a:moveTo>
                  <a:cubicBezTo>
                    <a:pt x="368" y="9"/>
                    <a:pt x="368" y="9"/>
                    <a:pt x="368" y="9"/>
                  </a:cubicBezTo>
                  <a:cubicBezTo>
                    <a:pt x="368" y="9"/>
                    <a:pt x="368" y="9"/>
                    <a:pt x="368" y="8"/>
                  </a:cubicBezTo>
                  <a:moveTo>
                    <a:pt x="368" y="8"/>
                  </a:moveTo>
                  <a:cubicBezTo>
                    <a:pt x="368" y="8"/>
                    <a:pt x="368" y="8"/>
                    <a:pt x="368" y="8"/>
                  </a:cubicBezTo>
                  <a:cubicBezTo>
                    <a:pt x="368" y="8"/>
                    <a:pt x="368" y="8"/>
                    <a:pt x="368" y="8"/>
                  </a:cubicBezTo>
                  <a:moveTo>
                    <a:pt x="368" y="8"/>
                  </a:moveTo>
                  <a:cubicBezTo>
                    <a:pt x="368" y="8"/>
                    <a:pt x="368" y="8"/>
                    <a:pt x="368" y="8"/>
                  </a:cubicBezTo>
                  <a:cubicBezTo>
                    <a:pt x="368" y="8"/>
                    <a:pt x="368" y="8"/>
                    <a:pt x="368" y="8"/>
                  </a:cubicBezTo>
                  <a:moveTo>
                    <a:pt x="368" y="7"/>
                  </a:moveTo>
                  <a:cubicBezTo>
                    <a:pt x="368" y="7"/>
                    <a:pt x="368" y="7"/>
                    <a:pt x="368" y="7"/>
                  </a:cubicBezTo>
                  <a:cubicBezTo>
                    <a:pt x="368" y="7"/>
                    <a:pt x="368" y="7"/>
                    <a:pt x="368" y="7"/>
                  </a:cubicBezTo>
                  <a:moveTo>
                    <a:pt x="368" y="7"/>
                  </a:moveTo>
                  <a:cubicBezTo>
                    <a:pt x="368" y="7"/>
                    <a:pt x="368" y="7"/>
                    <a:pt x="368" y="7"/>
                  </a:cubicBezTo>
                  <a:cubicBezTo>
                    <a:pt x="368" y="7"/>
                    <a:pt x="368" y="7"/>
                    <a:pt x="368" y="7"/>
                  </a:cubicBezTo>
                  <a:moveTo>
                    <a:pt x="367" y="7"/>
                  </a:moveTo>
                  <a:cubicBezTo>
                    <a:pt x="367" y="7"/>
                    <a:pt x="367" y="7"/>
                    <a:pt x="367" y="7"/>
                  </a:cubicBezTo>
                  <a:cubicBezTo>
                    <a:pt x="367" y="7"/>
                    <a:pt x="367" y="7"/>
                    <a:pt x="367" y="7"/>
                  </a:cubicBezTo>
                  <a:moveTo>
                    <a:pt x="367" y="6"/>
                  </a:moveTo>
                  <a:cubicBezTo>
                    <a:pt x="367" y="6"/>
                    <a:pt x="367" y="6"/>
                    <a:pt x="367" y="6"/>
                  </a:cubicBezTo>
                  <a:cubicBezTo>
                    <a:pt x="367" y="6"/>
                    <a:pt x="367" y="6"/>
                    <a:pt x="367" y="6"/>
                  </a:cubicBezTo>
                  <a:moveTo>
                    <a:pt x="367" y="5"/>
                  </a:moveTo>
                  <a:cubicBezTo>
                    <a:pt x="367" y="5"/>
                    <a:pt x="367" y="5"/>
                    <a:pt x="367" y="5"/>
                  </a:cubicBezTo>
                  <a:cubicBezTo>
                    <a:pt x="367" y="5"/>
                    <a:pt x="367" y="5"/>
                    <a:pt x="367" y="5"/>
                  </a:cubicBezTo>
                  <a:moveTo>
                    <a:pt x="367" y="5"/>
                  </a:moveTo>
                  <a:cubicBezTo>
                    <a:pt x="367" y="5"/>
                    <a:pt x="367" y="5"/>
                    <a:pt x="367" y="5"/>
                  </a:cubicBezTo>
                  <a:cubicBezTo>
                    <a:pt x="367" y="5"/>
                    <a:pt x="367" y="5"/>
                    <a:pt x="367" y="5"/>
                  </a:cubicBezTo>
                  <a:moveTo>
                    <a:pt x="367" y="4"/>
                  </a:moveTo>
                  <a:cubicBezTo>
                    <a:pt x="367" y="4"/>
                    <a:pt x="367" y="4"/>
                    <a:pt x="367" y="4"/>
                  </a:cubicBezTo>
                  <a:cubicBezTo>
                    <a:pt x="367" y="4"/>
                    <a:pt x="367" y="4"/>
                    <a:pt x="367" y="4"/>
                  </a:cubicBezTo>
                  <a:moveTo>
                    <a:pt x="367" y="4"/>
                  </a:moveTo>
                  <a:cubicBezTo>
                    <a:pt x="367" y="4"/>
                    <a:pt x="367" y="4"/>
                    <a:pt x="367" y="4"/>
                  </a:cubicBezTo>
                  <a:cubicBezTo>
                    <a:pt x="367" y="4"/>
                    <a:pt x="367" y="4"/>
                    <a:pt x="367" y="4"/>
                  </a:cubicBezTo>
                  <a:moveTo>
                    <a:pt x="367" y="3"/>
                  </a:moveTo>
                  <a:cubicBezTo>
                    <a:pt x="367" y="3"/>
                    <a:pt x="367" y="3"/>
                    <a:pt x="367" y="3"/>
                  </a:cubicBezTo>
                  <a:cubicBezTo>
                    <a:pt x="367" y="3"/>
                    <a:pt x="367" y="3"/>
                    <a:pt x="367" y="3"/>
                  </a:cubicBezTo>
                  <a:moveTo>
                    <a:pt x="367" y="2"/>
                  </a:moveTo>
                  <a:cubicBezTo>
                    <a:pt x="367" y="2"/>
                    <a:pt x="367" y="2"/>
                    <a:pt x="367" y="2"/>
                  </a:cubicBezTo>
                  <a:cubicBezTo>
                    <a:pt x="367" y="2"/>
                    <a:pt x="367" y="2"/>
                    <a:pt x="367" y="2"/>
                  </a:cubicBezTo>
                  <a:moveTo>
                    <a:pt x="367" y="2"/>
                  </a:moveTo>
                  <a:cubicBezTo>
                    <a:pt x="367" y="2"/>
                    <a:pt x="367" y="2"/>
                    <a:pt x="367" y="2"/>
                  </a:cubicBezTo>
                  <a:cubicBezTo>
                    <a:pt x="367" y="2"/>
                    <a:pt x="367" y="2"/>
                    <a:pt x="367" y="2"/>
                  </a:cubicBezTo>
                  <a:moveTo>
                    <a:pt x="367" y="0"/>
                  </a:moveTo>
                  <a:cubicBezTo>
                    <a:pt x="367" y="0"/>
                    <a:pt x="367" y="0"/>
                    <a:pt x="367" y="0"/>
                  </a:cubicBezTo>
                  <a:cubicBezTo>
                    <a:pt x="367" y="0"/>
                    <a:pt x="367" y="0"/>
                    <a:pt x="367" y="0"/>
                  </a:cubicBezTo>
                </a:path>
              </a:pathLst>
            </a:custGeom>
            <a:solidFill>
              <a:srgbClr val="D7E1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9" name="îsḻïḍê"/>
            <p:cNvSpPr/>
            <p:nvPr/>
          </p:nvSpPr>
          <p:spPr bwMode="auto">
            <a:xfrm>
              <a:off x="4307550" y="1617785"/>
              <a:ext cx="4078574" cy="4072304"/>
            </a:xfrm>
            <a:custGeom>
              <a:avLst/>
              <a:gdLst>
                <a:gd name="T0" fmla="*/ 498 w 626"/>
                <a:gd name="T1" fmla="*/ 538 h 626"/>
                <a:gd name="T2" fmla="*/ 568 w 626"/>
                <a:gd name="T3" fmla="*/ 423 h 626"/>
                <a:gd name="T4" fmla="*/ 574 w 626"/>
                <a:gd name="T5" fmla="*/ 420 h 626"/>
                <a:gd name="T6" fmla="*/ 584 w 626"/>
                <a:gd name="T7" fmla="*/ 428 h 626"/>
                <a:gd name="T8" fmla="*/ 574 w 626"/>
                <a:gd name="T9" fmla="*/ 425 h 626"/>
                <a:gd name="T10" fmla="*/ 562 w 626"/>
                <a:gd name="T11" fmla="*/ 394 h 626"/>
                <a:gd name="T12" fmla="*/ 563 w 626"/>
                <a:gd name="T13" fmla="*/ 385 h 626"/>
                <a:gd name="T14" fmla="*/ 562 w 626"/>
                <a:gd name="T15" fmla="*/ 379 h 626"/>
                <a:gd name="T16" fmla="*/ 560 w 626"/>
                <a:gd name="T17" fmla="*/ 373 h 626"/>
                <a:gd name="T18" fmla="*/ 560 w 626"/>
                <a:gd name="T19" fmla="*/ 362 h 626"/>
                <a:gd name="T20" fmla="*/ 567 w 626"/>
                <a:gd name="T21" fmla="*/ 388 h 626"/>
                <a:gd name="T22" fmla="*/ 563 w 626"/>
                <a:gd name="T23" fmla="*/ 354 h 626"/>
                <a:gd name="T24" fmla="*/ 568 w 626"/>
                <a:gd name="T25" fmla="*/ 346 h 626"/>
                <a:gd name="T26" fmla="*/ 576 w 626"/>
                <a:gd name="T27" fmla="*/ 372 h 626"/>
                <a:gd name="T28" fmla="*/ 577 w 626"/>
                <a:gd name="T29" fmla="*/ 393 h 626"/>
                <a:gd name="T30" fmla="*/ 596 w 626"/>
                <a:gd name="T31" fmla="*/ 368 h 626"/>
                <a:gd name="T32" fmla="*/ 613 w 626"/>
                <a:gd name="T33" fmla="*/ 332 h 626"/>
                <a:gd name="T34" fmla="*/ 604 w 626"/>
                <a:gd name="T35" fmla="*/ 380 h 626"/>
                <a:gd name="T36" fmla="*/ 590 w 626"/>
                <a:gd name="T37" fmla="*/ 383 h 626"/>
                <a:gd name="T38" fmla="*/ 600 w 626"/>
                <a:gd name="T39" fmla="*/ 253 h 626"/>
                <a:gd name="T40" fmla="*/ 493 w 626"/>
                <a:gd name="T41" fmla="*/ 0 h 626"/>
                <a:gd name="T42" fmla="*/ 532 w 626"/>
                <a:gd name="T43" fmla="*/ 44 h 626"/>
                <a:gd name="T44" fmla="*/ 587 w 626"/>
                <a:gd name="T45" fmla="*/ 130 h 626"/>
                <a:gd name="T46" fmla="*/ 572 w 626"/>
                <a:gd name="T47" fmla="*/ 113 h 626"/>
                <a:gd name="T48" fmla="*/ 580 w 626"/>
                <a:gd name="T49" fmla="*/ 134 h 626"/>
                <a:gd name="T50" fmla="*/ 606 w 626"/>
                <a:gd name="T51" fmla="*/ 182 h 626"/>
                <a:gd name="T52" fmla="*/ 597 w 626"/>
                <a:gd name="T53" fmla="*/ 234 h 626"/>
                <a:gd name="T54" fmla="*/ 603 w 626"/>
                <a:gd name="T55" fmla="*/ 296 h 626"/>
                <a:gd name="T56" fmla="*/ 592 w 626"/>
                <a:gd name="T57" fmla="*/ 320 h 626"/>
                <a:gd name="T58" fmla="*/ 586 w 626"/>
                <a:gd name="T59" fmla="*/ 296 h 626"/>
                <a:gd name="T60" fmla="*/ 578 w 626"/>
                <a:gd name="T61" fmla="*/ 295 h 626"/>
                <a:gd name="T62" fmla="*/ 577 w 626"/>
                <a:gd name="T63" fmla="*/ 315 h 626"/>
                <a:gd name="T64" fmla="*/ 582 w 626"/>
                <a:gd name="T65" fmla="*/ 368 h 626"/>
                <a:gd name="T66" fmla="*/ 571 w 626"/>
                <a:gd name="T67" fmla="*/ 322 h 626"/>
                <a:gd name="T68" fmla="*/ 42 w 626"/>
                <a:gd name="T69" fmla="*/ 538 h 626"/>
                <a:gd name="T70" fmla="*/ 260 w 626"/>
                <a:gd name="T71" fmla="*/ 626 h 626"/>
                <a:gd name="T72" fmla="*/ 261 w 626"/>
                <a:gd name="T73" fmla="*/ 626 h 626"/>
                <a:gd name="T74" fmla="*/ 263 w 626"/>
                <a:gd name="T75" fmla="*/ 626 h 626"/>
                <a:gd name="T76" fmla="*/ 264 w 626"/>
                <a:gd name="T77" fmla="*/ 626 h 626"/>
                <a:gd name="T78" fmla="*/ 266 w 626"/>
                <a:gd name="T79" fmla="*/ 626 h 626"/>
                <a:gd name="T80" fmla="*/ 267 w 626"/>
                <a:gd name="T81" fmla="*/ 626 h 626"/>
                <a:gd name="T82" fmla="*/ 268 w 626"/>
                <a:gd name="T83" fmla="*/ 626 h 626"/>
                <a:gd name="T84" fmla="*/ 269 w 626"/>
                <a:gd name="T85" fmla="*/ 626 h 626"/>
                <a:gd name="T86" fmla="*/ 270 w 626"/>
                <a:gd name="T87" fmla="*/ 626 h 626"/>
                <a:gd name="T88" fmla="*/ 271 w 626"/>
                <a:gd name="T89" fmla="*/ 626 h 626"/>
                <a:gd name="T90" fmla="*/ 273 w 626"/>
                <a:gd name="T91" fmla="*/ 626 h 626"/>
                <a:gd name="T92" fmla="*/ 274 w 626"/>
                <a:gd name="T93" fmla="*/ 626 h 626"/>
                <a:gd name="T94" fmla="*/ 626 w 626"/>
                <a:gd name="T95" fmla="*/ 275 h 626"/>
                <a:gd name="T96" fmla="*/ 626 w 626"/>
                <a:gd name="T97" fmla="*/ 274 h 626"/>
                <a:gd name="T98" fmla="*/ 626 w 626"/>
                <a:gd name="T99" fmla="*/ 273 h 626"/>
                <a:gd name="T100" fmla="*/ 626 w 626"/>
                <a:gd name="T101" fmla="*/ 271 h 626"/>
                <a:gd name="T102" fmla="*/ 626 w 626"/>
                <a:gd name="T103" fmla="*/ 270 h 626"/>
                <a:gd name="T104" fmla="*/ 626 w 626"/>
                <a:gd name="T105" fmla="*/ 269 h 626"/>
                <a:gd name="T106" fmla="*/ 626 w 626"/>
                <a:gd name="T107" fmla="*/ 268 h 626"/>
                <a:gd name="T108" fmla="*/ 626 w 626"/>
                <a:gd name="T109" fmla="*/ 267 h 626"/>
                <a:gd name="T110" fmla="*/ 626 w 626"/>
                <a:gd name="T111" fmla="*/ 265 h 626"/>
                <a:gd name="T112" fmla="*/ 626 w 626"/>
                <a:gd name="T113" fmla="*/ 264 h 626"/>
                <a:gd name="T114" fmla="*/ 626 w 626"/>
                <a:gd name="T115" fmla="*/ 263 h 626"/>
                <a:gd name="T116" fmla="*/ 625 w 626"/>
                <a:gd name="T117" fmla="*/ 261 h 626"/>
                <a:gd name="T118" fmla="*/ 625 w 626"/>
                <a:gd name="T119" fmla="*/ 259 h 626"/>
                <a:gd name="T120" fmla="*/ 493 w 626"/>
                <a:gd name="T121" fmla="*/ 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26" h="626">
                  <a:moveTo>
                    <a:pt x="561" y="478"/>
                  </a:moveTo>
                  <a:cubicBezTo>
                    <a:pt x="561" y="478"/>
                    <a:pt x="561" y="478"/>
                    <a:pt x="561" y="478"/>
                  </a:cubicBezTo>
                  <a:cubicBezTo>
                    <a:pt x="561" y="478"/>
                    <a:pt x="561" y="478"/>
                    <a:pt x="561" y="478"/>
                  </a:cubicBezTo>
                  <a:cubicBezTo>
                    <a:pt x="542" y="505"/>
                    <a:pt x="518" y="530"/>
                    <a:pt x="492" y="551"/>
                  </a:cubicBezTo>
                  <a:cubicBezTo>
                    <a:pt x="483" y="555"/>
                    <a:pt x="476" y="557"/>
                    <a:pt x="474" y="557"/>
                  </a:cubicBezTo>
                  <a:cubicBezTo>
                    <a:pt x="473" y="557"/>
                    <a:pt x="473" y="557"/>
                    <a:pt x="473" y="556"/>
                  </a:cubicBezTo>
                  <a:cubicBezTo>
                    <a:pt x="473" y="555"/>
                    <a:pt x="484" y="551"/>
                    <a:pt x="498" y="538"/>
                  </a:cubicBezTo>
                  <a:cubicBezTo>
                    <a:pt x="506" y="529"/>
                    <a:pt x="514" y="519"/>
                    <a:pt x="515" y="517"/>
                  </a:cubicBezTo>
                  <a:cubicBezTo>
                    <a:pt x="522" y="509"/>
                    <a:pt x="522" y="507"/>
                    <a:pt x="527" y="502"/>
                  </a:cubicBezTo>
                  <a:cubicBezTo>
                    <a:pt x="532" y="498"/>
                    <a:pt x="535" y="498"/>
                    <a:pt x="544" y="492"/>
                  </a:cubicBezTo>
                  <a:cubicBezTo>
                    <a:pt x="547" y="490"/>
                    <a:pt x="553" y="486"/>
                    <a:pt x="559" y="480"/>
                  </a:cubicBezTo>
                  <a:cubicBezTo>
                    <a:pt x="560" y="479"/>
                    <a:pt x="560" y="479"/>
                    <a:pt x="561" y="478"/>
                  </a:cubicBezTo>
                  <a:moveTo>
                    <a:pt x="572" y="425"/>
                  </a:moveTo>
                  <a:cubicBezTo>
                    <a:pt x="570" y="425"/>
                    <a:pt x="569" y="424"/>
                    <a:pt x="568" y="423"/>
                  </a:cubicBezTo>
                  <a:cubicBezTo>
                    <a:pt x="568" y="422"/>
                    <a:pt x="569" y="421"/>
                    <a:pt x="568" y="420"/>
                  </a:cubicBezTo>
                  <a:cubicBezTo>
                    <a:pt x="568" y="419"/>
                    <a:pt x="568" y="419"/>
                    <a:pt x="568" y="418"/>
                  </a:cubicBezTo>
                  <a:cubicBezTo>
                    <a:pt x="568" y="417"/>
                    <a:pt x="569" y="416"/>
                    <a:pt x="570" y="416"/>
                  </a:cubicBezTo>
                  <a:cubicBezTo>
                    <a:pt x="570" y="416"/>
                    <a:pt x="570" y="416"/>
                    <a:pt x="570" y="416"/>
                  </a:cubicBezTo>
                  <a:cubicBezTo>
                    <a:pt x="571" y="416"/>
                    <a:pt x="572" y="417"/>
                    <a:pt x="573" y="418"/>
                  </a:cubicBezTo>
                  <a:cubicBezTo>
                    <a:pt x="574" y="419"/>
                    <a:pt x="574" y="420"/>
                    <a:pt x="574" y="420"/>
                  </a:cubicBezTo>
                  <a:cubicBezTo>
                    <a:pt x="574" y="420"/>
                    <a:pt x="574" y="420"/>
                    <a:pt x="574" y="420"/>
                  </a:cubicBezTo>
                  <a:cubicBezTo>
                    <a:pt x="575" y="420"/>
                    <a:pt x="575" y="419"/>
                    <a:pt x="577" y="418"/>
                  </a:cubicBezTo>
                  <a:cubicBezTo>
                    <a:pt x="578" y="417"/>
                    <a:pt x="579" y="417"/>
                    <a:pt x="579" y="417"/>
                  </a:cubicBezTo>
                  <a:cubicBezTo>
                    <a:pt x="581" y="417"/>
                    <a:pt x="583" y="418"/>
                    <a:pt x="583" y="419"/>
                  </a:cubicBezTo>
                  <a:cubicBezTo>
                    <a:pt x="584" y="419"/>
                    <a:pt x="583" y="420"/>
                    <a:pt x="583" y="420"/>
                  </a:cubicBezTo>
                  <a:cubicBezTo>
                    <a:pt x="582" y="423"/>
                    <a:pt x="580" y="422"/>
                    <a:pt x="579" y="424"/>
                  </a:cubicBezTo>
                  <a:cubicBezTo>
                    <a:pt x="579" y="425"/>
                    <a:pt x="580" y="425"/>
                    <a:pt x="580" y="426"/>
                  </a:cubicBezTo>
                  <a:cubicBezTo>
                    <a:pt x="582" y="428"/>
                    <a:pt x="584" y="427"/>
                    <a:pt x="584" y="428"/>
                  </a:cubicBezTo>
                  <a:cubicBezTo>
                    <a:pt x="584" y="429"/>
                    <a:pt x="584" y="431"/>
                    <a:pt x="583" y="431"/>
                  </a:cubicBezTo>
                  <a:cubicBezTo>
                    <a:pt x="583" y="431"/>
                    <a:pt x="582" y="431"/>
                    <a:pt x="582" y="431"/>
                  </a:cubicBezTo>
                  <a:cubicBezTo>
                    <a:pt x="582" y="431"/>
                    <a:pt x="582" y="431"/>
                    <a:pt x="581" y="431"/>
                  </a:cubicBezTo>
                  <a:cubicBezTo>
                    <a:pt x="581" y="431"/>
                    <a:pt x="581" y="430"/>
                    <a:pt x="581" y="430"/>
                  </a:cubicBezTo>
                  <a:cubicBezTo>
                    <a:pt x="580" y="429"/>
                    <a:pt x="579" y="429"/>
                    <a:pt x="578" y="429"/>
                  </a:cubicBezTo>
                  <a:cubicBezTo>
                    <a:pt x="577" y="428"/>
                    <a:pt x="576" y="428"/>
                    <a:pt x="576" y="428"/>
                  </a:cubicBezTo>
                  <a:cubicBezTo>
                    <a:pt x="575" y="426"/>
                    <a:pt x="575" y="425"/>
                    <a:pt x="574" y="425"/>
                  </a:cubicBezTo>
                  <a:cubicBezTo>
                    <a:pt x="574" y="424"/>
                    <a:pt x="574" y="424"/>
                    <a:pt x="574" y="424"/>
                  </a:cubicBezTo>
                  <a:cubicBezTo>
                    <a:pt x="574" y="424"/>
                    <a:pt x="573" y="425"/>
                    <a:pt x="573" y="425"/>
                  </a:cubicBezTo>
                  <a:cubicBezTo>
                    <a:pt x="572" y="425"/>
                    <a:pt x="572" y="425"/>
                    <a:pt x="572" y="425"/>
                  </a:cubicBezTo>
                  <a:moveTo>
                    <a:pt x="562" y="399"/>
                  </a:moveTo>
                  <a:cubicBezTo>
                    <a:pt x="562" y="399"/>
                    <a:pt x="562" y="399"/>
                    <a:pt x="562" y="399"/>
                  </a:cubicBezTo>
                  <a:cubicBezTo>
                    <a:pt x="562" y="399"/>
                    <a:pt x="562" y="394"/>
                    <a:pt x="562" y="394"/>
                  </a:cubicBezTo>
                  <a:cubicBezTo>
                    <a:pt x="562" y="394"/>
                    <a:pt x="562" y="394"/>
                    <a:pt x="562" y="394"/>
                  </a:cubicBezTo>
                  <a:cubicBezTo>
                    <a:pt x="563" y="394"/>
                    <a:pt x="564" y="396"/>
                    <a:pt x="563" y="397"/>
                  </a:cubicBezTo>
                  <a:cubicBezTo>
                    <a:pt x="563" y="398"/>
                    <a:pt x="563" y="399"/>
                    <a:pt x="562" y="399"/>
                  </a:cubicBezTo>
                  <a:moveTo>
                    <a:pt x="562" y="386"/>
                  </a:moveTo>
                  <a:cubicBezTo>
                    <a:pt x="562" y="386"/>
                    <a:pt x="561" y="386"/>
                    <a:pt x="561" y="386"/>
                  </a:cubicBezTo>
                  <a:cubicBezTo>
                    <a:pt x="560" y="385"/>
                    <a:pt x="561" y="383"/>
                    <a:pt x="562" y="383"/>
                  </a:cubicBezTo>
                  <a:cubicBezTo>
                    <a:pt x="562" y="383"/>
                    <a:pt x="562" y="383"/>
                    <a:pt x="562" y="383"/>
                  </a:cubicBezTo>
                  <a:cubicBezTo>
                    <a:pt x="562" y="383"/>
                    <a:pt x="562" y="384"/>
                    <a:pt x="563" y="385"/>
                  </a:cubicBezTo>
                  <a:cubicBezTo>
                    <a:pt x="563" y="385"/>
                    <a:pt x="563" y="386"/>
                    <a:pt x="562" y="386"/>
                  </a:cubicBezTo>
                  <a:cubicBezTo>
                    <a:pt x="562" y="386"/>
                    <a:pt x="562" y="386"/>
                    <a:pt x="562" y="386"/>
                  </a:cubicBezTo>
                  <a:moveTo>
                    <a:pt x="562" y="379"/>
                  </a:moveTo>
                  <a:cubicBezTo>
                    <a:pt x="562" y="379"/>
                    <a:pt x="561" y="379"/>
                    <a:pt x="561" y="378"/>
                  </a:cubicBezTo>
                  <a:cubicBezTo>
                    <a:pt x="560" y="377"/>
                    <a:pt x="561" y="376"/>
                    <a:pt x="562" y="376"/>
                  </a:cubicBezTo>
                  <a:cubicBezTo>
                    <a:pt x="563" y="376"/>
                    <a:pt x="563" y="378"/>
                    <a:pt x="563" y="379"/>
                  </a:cubicBezTo>
                  <a:cubicBezTo>
                    <a:pt x="563" y="379"/>
                    <a:pt x="562" y="379"/>
                    <a:pt x="562" y="379"/>
                  </a:cubicBezTo>
                  <a:moveTo>
                    <a:pt x="560" y="373"/>
                  </a:moveTo>
                  <a:cubicBezTo>
                    <a:pt x="560" y="373"/>
                    <a:pt x="560" y="373"/>
                    <a:pt x="560" y="373"/>
                  </a:cubicBezTo>
                  <a:cubicBezTo>
                    <a:pt x="559" y="372"/>
                    <a:pt x="558" y="369"/>
                    <a:pt x="560" y="368"/>
                  </a:cubicBezTo>
                  <a:cubicBezTo>
                    <a:pt x="560" y="368"/>
                    <a:pt x="560" y="368"/>
                    <a:pt x="560" y="368"/>
                  </a:cubicBezTo>
                  <a:cubicBezTo>
                    <a:pt x="561" y="368"/>
                    <a:pt x="562" y="369"/>
                    <a:pt x="563" y="370"/>
                  </a:cubicBezTo>
                  <a:cubicBezTo>
                    <a:pt x="563" y="370"/>
                    <a:pt x="563" y="370"/>
                    <a:pt x="562" y="371"/>
                  </a:cubicBezTo>
                  <a:cubicBezTo>
                    <a:pt x="562" y="372"/>
                    <a:pt x="561" y="373"/>
                    <a:pt x="560" y="373"/>
                  </a:cubicBezTo>
                  <a:moveTo>
                    <a:pt x="560" y="362"/>
                  </a:moveTo>
                  <a:cubicBezTo>
                    <a:pt x="559" y="362"/>
                    <a:pt x="558" y="361"/>
                    <a:pt x="557" y="360"/>
                  </a:cubicBezTo>
                  <a:cubicBezTo>
                    <a:pt x="557" y="359"/>
                    <a:pt x="558" y="358"/>
                    <a:pt x="558" y="358"/>
                  </a:cubicBezTo>
                  <a:cubicBezTo>
                    <a:pt x="558" y="358"/>
                    <a:pt x="558" y="358"/>
                    <a:pt x="558" y="358"/>
                  </a:cubicBezTo>
                  <a:cubicBezTo>
                    <a:pt x="559" y="358"/>
                    <a:pt x="559" y="359"/>
                    <a:pt x="560" y="359"/>
                  </a:cubicBezTo>
                  <a:cubicBezTo>
                    <a:pt x="560" y="360"/>
                    <a:pt x="561" y="362"/>
                    <a:pt x="560" y="362"/>
                  </a:cubicBezTo>
                  <a:cubicBezTo>
                    <a:pt x="560" y="362"/>
                    <a:pt x="560" y="362"/>
                    <a:pt x="560" y="362"/>
                  </a:cubicBezTo>
                  <a:moveTo>
                    <a:pt x="569" y="412"/>
                  </a:moveTo>
                  <a:cubicBezTo>
                    <a:pt x="569" y="412"/>
                    <a:pt x="569" y="412"/>
                    <a:pt x="569" y="412"/>
                  </a:cubicBezTo>
                  <a:cubicBezTo>
                    <a:pt x="568" y="412"/>
                    <a:pt x="568" y="411"/>
                    <a:pt x="567" y="408"/>
                  </a:cubicBezTo>
                  <a:cubicBezTo>
                    <a:pt x="566" y="405"/>
                    <a:pt x="566" y="406"/>
                    <a:pt x="566" y="404"/>
                  </a:cubicBezTo>
                  <a:cubicBezTo>
                    <a:pt x="566" y="402"/>
                    <a:pt x="567" y="402"/>
                    <a:pt x="567" y="399"/>
                  </a:cubicBezTo>
                  <a:cubicBezTo>
                    <a:pt x="567" y="397"/>
                    <a:pt x="567" y="397"/>
                    <a:pt x="566" y="394"/>
                  </a:cubicBezTo>
                  <a:cubicBezTo>
                    <a:pt x="566" y="392"/>
                    <a:pt x="566" y="391"/>
                    <a:pt x="567" y="388"/>
                  </a:cubicBezTo>
                  <a:cubicBezTo>
                    <a:pt x="567" y="385"/>
                    <a:pt x="568" y="382"/>
                    <a:pt x="567" y="379"/>
                  </a:cubicBezTo>
                  <a:cubicBezTo>
                    <a:pt x="566" y="375"/>
                    <a:pt x="565" y="375"/>
                    <a:pt x="565" y="372"/>
                  </a:cubicBezTo>
                  <a:cubicBezTo>
                    <a:pt x="566" y="370"/>
                    <a:pt x="567" y="368"/>
                    <a:pt x="566" y="366"/>
                  </a:cubicBezTo>
                  <a:cubicBezTo>
                    <a:pt x="566" y="365"/>
                    <a:pt x="565" y="364"/>
                    <a:pt x="565" y="363"/>
                  </a:cubicBezTo>
                  <a:cubicBezTo>
                    <a:pt x="564" y="361"/>
                    <a:pt x="563" y="361"/>
                    <a:pt x="563" y="360"/>
                  </a:cubicBezTo>
                  <a:cubicBezTo>
                    <a:pt x="563" y="359"/>
                    <a:pt x="563" y="358"/>
                    <a:pt x="563" y="356"/>
                  </a:cubicBezTo>
                  <a:cubicBezTo>
                    <a:pt x="563" y="355"/>
                    <a:pt x="563" y="355"/>
                    <a:pt x="563" y="354"/>
                  </a:cubicBezTo>
                  <a:cubicBezTo>
                    <a:pt x="563" y="353"/>
                    <a:pt x="562" y="353"/>
                    <a:pt x="561" y="352"/>
                  </a:cubicBezTo>
                  <a:cubicBezTo>
                    <a:pt x="558" y="350"/>
                    <a:pt x="558" y="344"/>
                    <a:pt x="558" y="344"/>
                  </a:cubicBezTo>
                  <a:cubicBezTo>
                    <a:pt x="558" y="343"/>
                    <a:pt x="559" y="341"/>
                    <a:pt x="560" y="340"/>
                  </a:cubicBezTo>
                  <a:cubicBezTo>
                    <a:pt x="560" y="340"/>
                    <a:pt x="560" y="340"/>
                    <a:pt x="560" y="340"/>
                  </a:cubicBezTo>
                  <a:cubicBezTo>
                    <a:pt x="561" y="340"/>
                    <a:pt x="561" y="342"/>
                    <a:pt x="563" y="343"/>
                  </a:cubicBezTo>
                  <a:cubicBezTo>
                    <a:pt x="564" y="343"/>
                    <a:pt x="565" y="343"/>
                    <a:pt x="566" y="344"/>
                  </a:cubicBezTo>
                  <a:cubicBezTo>
                    <a:pt x="567" y="344"/>
                    <a:pt x="568" y="345"/>
                    <a:pt x="568" y="346"/>
                  </a:cubicBezTo>
                  <a:cubicBezTo>
                    <a:pt x="568" y="347"/>
                    <a:pt x="568" y="348"/>
                    <a:pt x="568" y="350"/>
                  </a:cubicBezTo>
                  <a:cubicBezTo>
                    <a:pt x="568" y="352"/>
                    <a:pt x="571" y="352"/>
                    <a:pt x="571" y="356"/>
                  </a:cubicBezTo>
                  <a:cubicBezTo>
                    <a:pt x="571" y="356"/>
                    <a:pt x="571" y="356"/>
                    <a:pt x="572" y="358"/>
                  </a:cubicBezTo>
                  <a:cubicBezTo>
                    <a:pt x="572" y="360"/>
                    <a:pt x="572" y="361"/>
                    <a:pt x="573" y="362"/>
                  </a:cubicBezTo>
                  <a:cubicBezTo>
                    <a:pt x="573" y="363"/>
                    <a:pt x="574" y="363"/>
                    <a:pt x="575" y="364"/>
                  </a:cubicBezTo>
                  <a:cubicBezTo>
                    <a:pt x="575" y="365"/>
                    <a:pt x="575" y="365"/>
                    <a:pt x="575" y="366"/>
                  </a:cubicBezTo>
                  <a:cubicBezTo>
                    <a:pt x="575" y="369"/>
                    <a:pt x="575" y="370"/>
                    <a:pt x="576" y="372"/>
                  </a:cubicBezTo>
                  <a:cubicBezTo>
                    <a:pt x="577" y="374"/>
                    <a:pt x="578" y="373"/>
                    <a:pt x="578" y="375"/>
                  </a:cubicBezTo>
                  <a:cubicBezTo>
                    <a:pt x="579" y="376"/>
                    <a:pt x="577" y="376"/>
                    <a:pt x="576" y="379"/>
                  </a:cubicBezTo>
                  <a:cubicBezTo>
                    <a:pt x="575" y="380"/>
                    <a:pt x="575" y="381"/>
                    <a:pt x="576" y="383"/>
                  </a:cubicBezTo>
                  <a:cubicBezTo>
                    <a:pt x="576" y="384"/>
                    <a:pt x="577" y="383"/>
                    <a:pt x="577" y="384"/>
                  </a:cubicBezTo>
                  <a:cubicBezTo>
                    <a:pt x="578" y="385"/>
                    <a:pt x="577" y="387"/>
                    <a:pt x="577" y="389"/>
                  </a:cubicBezTo>
                  <a:cubicBezTo>
                    <a:pt x="576" y="391"/>
                    <a:pt x="576" y="392"/>
                    <a:pt x="576" y="393"/>
                  </a:cubicBezTo>
                  <a:cubicBezTo>
                    <a:pt x="576" y="393"/>
                    <a:pt x="576" y="393"/>
                    <a:pt x="577" y="393"/>
                  </a:cubicBezTo>
                  <a:cubicBezTo>
                    <a:pt x="577" y="393"/>
                    <a:pt x="577" y="393"/>
                    <a:pt x="578" y="393"/>
                  </a:cubicBezTo>
                  <a:cubicBezTo>
                    <a:pt x="578" y="393"/>
                    <a:pt x="579" y="392"/>
                    <a:pt x="579" y="392"/>
                  </a:cubicBezTo>
                  <a:cubicBezTo>
                    <a:pt x="579" y="392"/>
                    <a:pt x="579" y="392"/>
                    <a:pt x="579" y="393"/>
                  </a:cubicBezTo>
                  <a:cubicBezTo>
                    <a:pt x="580" y="393"/>
                    <a:pt x="579" y="396"/>
                    <a:pt x="577" y="400"/>
                  </a:cubicBezTo>
                  <a:cubicBezTo>
                    <a:pt x="575" y="406"/>
                    <a:pt x="575" y="408"/>
                    <a:pt x="573" y="410"/>
                  </a:cubicBezTo>
                  <a:cubicBezTo>
                    <a:pt x="573" y="410"/>
                    <a:pt x="571" y="412"/>
                    <a:pt x="569" y="412"/>
                  </a:cubicBezTo>
                  <a:moveTo>
                    <a:pt x="596" y="368"/>
                  </a:moveTo>
                  <a:cubicBezTo>
                    <a:pt x="597" y="368"/>
                    <a:pt x="598" y="366"/>
                    <a:pt x="599" y="363"/>
                  </a:cubicBezTo>
                  <a:cubicBezTo>
                    <a:pt x="602" y="355"/>
                    <a:pt x="602" y="354"/>
                    <a:pt x="604" y="353"/>
                  </a:cubicBezTo>
                  <a:cubicBezTo>
                    <a:pt x="604" y="352"/>
                    <a:pt x="606" y="351"/>
                    <a:pt x="606" y="350"/>
                  </a:cubicBezTo>
                  <a:cubicBezTo>
                    <a:pt x="606" y="349"/>
                    <a:pt x="606" y="349"/>
                    <a:pt x="606" y="348"/>
                  </a:cubicBezTo>
                  <a:cubicBezTo>
                    <a:pt x="606" y="346"/>
                    <a:pt x="608" y="345"/>
                    <a:pt x="609" y="344"/>
                  </a:cubicBezTo>
                  <a:cubicBezTo>
                    <a:pt x="610" y="343"/>
                    <a:pt x="610" y="343"/>
                    <a:pt x="611" y="337"/>
                  </a:cubicBezTo>
                  <a:cubicBezTo>
                    <a:pt x="613" y="333"/>
                    <a:pt x="613" y="332"/>
                    <a:pt x="613" y="332"/>
                  </a:cubicBezTo>
                  <a:cubicBezTo>
                    <a:pt x="613" y="332"/>
                    <a:pt x="613" y="332"/>
                    <a:pt x="613" y="332"/>
                  </a:cubicBezTo>
                  <a:cubicBezTo>
                    <a:pt x="614" y="332"/>
                    <a:pt x="616" y="337"/>
                    <a:pt x="614" y="342"/>
                  </a:cubicBezTo>
                  <a:cubicBezTo>
                    <a:pt x="614" y="343"/>
                    <a:pt x="613" y="343"/>
                    <a:pt x="612" y="345"/>
                  </a:cubicBezTo>
                  <a:cubicBezTo>
                    <a:pt x="611" y="348"/>
                    <a:pt x="610" y="352"/>
                    <a:pt x="610" y="354"/>
                  </a:cubicBezTo>
                  <a:cubicBezTo>
                    <a:pt x="608" y="362"/>
                    <a:pt x="611" y="366"/>
                    <a:pt x="608" y="370"/>
                  </a:cubicBezTo>
                  <a:cubicBezTo>
                    <a:pt x="607" y="371"/>
                    <a:pt x="607" y="370"/>
                    <a:pt x="606" y="372"/>
                  </a:cubicBezTo>
                  <a:cubicBezTo>
                    <a:pt x="604" y="374"/>
                    <a:pt x="605" y="377"/>
                    <a:pt x="604" y="380"/>
                  </a:cubicBezTo>
                  <a:cubicBezTo>
                    <a:pt x="603" y="384"/>
                    <a:pt x="602" y="383"/>
                    <a:pt x="600" y="387"/>
                  </a:cubicBezTo>
                  <a:cubicBezTo>
                    <a:pt x="598" y="392"/>
                    <a:pt x="599" y="394"/>
                    <a:pt x="596" y="398"/>
                  </a:cubicBezTo>
                  <a:cubicBezTo>
                    <a:pt x="595" y="399"/>
                    <a:pt x="594" y="400"/>
                    <a:pt x="592" y="400"/>
                  </a:cubicBezTo>
                  <a:cubicBezTo>
                    <a:pt x="592" y="400"/>
                    <a:pt x="592" y="400"/>
                    <a:pt x="592" y="400"/>
                  </a:cubicBezTo>
                  <a:cubicBezTo>
                    <a:pt x="591" y="400"/>
                    <a:pt x="591" y="399"/>
                    <a:pt x="590" y="396"/>
                  </a:cubicBezTo>
                  <a:cubicBezTo>
                    <a:pt x="590" y="395"/>
                    <a:pt x="589" y="394"/>
                    <a:pt x="589" y="393"/>
                  </a:cubicBezTo>
                  <a:cubicBezTo>
                    <a:pt x="589" y="389"/>
                    <a:pt x="589" y="387"/>
                    <a:pt x="590" y="383"/>
                  </a:cubicBezTo>
                  <a:cubicBezTo>
                    <a:pt x="592" y="377"/>
                    <a:pt x="591" y="377"/>
                    <a:pt x="592" y="372"/>
                  </a:cubicBezTo>
                  <a:cubicBezTo>
                    <a:pt x="593" y="368"/>
                    <a:pt x="594" y="365"/>
                    <a:pt x="595" y="365"/>
                  </a:cubicBezTo>
                  <a:cubicBezTo>
                    <a:pt x="595" y="365"/>
                    <a:pt x="595" y="365"/>
                    <a:pt x="595" y="365"/>
                  </a:cubicBezTo>
                  <a:cubicBezTo>
                    <a:pt x="596" y="365"/>
                    <a:pt x="595" y="368"/>
                    <a:pt x="596" y="368"/>
                  </a:cubicBezTo>
                  <a:cubicBezTo>
                    <a:pt x="596" y="368"/>
                    <a:pt x="596" y="368"/>
                    <a:pt x="596" y="368"/>
                  </a:cubicBezTo>
                  <a:moveTo>
                    <a:pt x="601" y="254"/>
                  </a:moveTo>
                  <a:cubicBezTo>
                    <a:pt x="600" y="254"/>
                    <a:pt x="600" y="253"/>
                    <a:pt x="600" y="253"/>
                  </a:cubicBezTo>
                  <a:cubicBezTo>
                    <a:pt x="597" y="252"/>
                    <a:pt x="599" y="247"/>
                    <a:pt x="599" y="247"/>
                  </a:cubicBezTo>
                  <a:cubicBezTo>
                    <a:pt x="599" y="246"/>
                    <a:pt x="600" y="244"/>
                    <a:pt x="601" y="244"/>
                  </a:cubicBezTo>
                  <a:cubicBezTo>
                    <a:pt x="601" y="244"/>
                    <a:pt x="601" y="244"/>
                    <a:pt x="601" y="244"/>
                  </a:cubicBezTo>
                  <a:cubicBezTo>
                    <a:pt x="603" y="244"/>
                    <a:pt x="604" y="247"/>
                    <a:pt x="604" y="250"/>
                  </a:cubicBezTo>
                  <a:cubicBezTo>
                    <a:pt x="604" y="250"/>
                    <a:pt x="604" y="253"/>
                    <a:pt x="602" y="254"/>
                  </a:cubicBezTo>
                  <a:cubicBezTo>
                    <a:pt x="602" y="254"/>
                    <a:pt x="602" y="254"/>
                    <a:pt x="601" y="254"/>
                  </a:cubicBezTo>
                  <a:moveTo>
                    <a:pt x="493" y="0"/>
                  </a:moveTo>
                  <a:cubicBezTo>
                    <a:pt x="493" y="0"/>
                    <a:pt x="493" y="0"/>
                    <a:pt x="493" y="0"/>
                  </a:cubicBezTo>
                  <a:cubicBezTo>
                    <a:pt x="509" y="13"/>
                    <a:pt x="524" y="27"/>
                    <a:pt x="538" y="42"/>
                  </a:cubicBezTo>
                  <a:cubicBezTo>
                    <a:pt x="530" y="36"/>
                    <a:pt x="522" y="30"/>
                    <a:pt x="514" y="24"/>
                  </a:cubicBezTo>
                  <a:cubicBezTo>
                    <a:pt x="514" y="24"/>
                    <a:pt x="513" y="23"/>
                    <a:pt x="512" y="23"/>
                  </a:cubicBezTo>
                  <a:cubicBezTo>
                    <a:pt x="511" y="23"/>
                    <a:pt x="510" y="22"/>
                    <a:pt x="510" y="22"/>
                  </a:cubicBezTo>
                  <a:cubicBezTo>
                    <a:pt x="510" y="22"/>
                    <a:pt x="511" y="23"/>
                    <a:pt x="514" y="27"/>
                  </a:cubicBezTo>
                  <a:cubicBezTo>
                    <a:pt x="520" y="33"/>
                    <a:pt x="528" y="40"/>
                    <a:pt x="532" y="44"/>
                  </a:cubicBezTo>
                  <a:cubicBezTo>
                    <a:pt x="537" y="49"/>
                    <a:pt x="536" y="47"/>
                    <a:pt x="544" y="55"/>
                  </a:cubicBezTo>
                  <a:cubicBezTo>
                    <a:pt x="553" y="63"/>
                    <a:pt x="565" y="80"/>
                    <a:pt x="573" y="93"/>
                  </a:cubicBezTo>
                  <a:cubicBezTo>
                    <a:pt x="581" y="106"/>
                    <a:pt x="578" y="106"/>
                    <a:pt x="581" y="113"/>
                  </a:cubicBezTo>
                  <a:cubicBezTo>
                    <a:pt x="584" y="120"/>
                    <a:pt x="584" y="121"/>
                    <a:pt x="586" y="124"/>
                  </a:cubicBezTo>
                  <a:cubicBezTo>
                    <a:pt x="588" y="126"/>
                    <a:pt x="588" y="128"/>
                    <a:pt x="588" y="129"/>
                  </a:cubicBezTo>
                  <a:cubicBezTo>
                    <a:pt x="588" y="130"/>
                    <a:pt x="588" y="131"/>
                    <a:pt x="588" y="131"/>
                  </a:cubicBezTo>
                  <a:cubicBezTo>
                    <a:pt x="588" y="131"/>
                    <a:pt x="587" y="131"/>
                    <a:pt x="587" y="130"/>
                  </a:cubicBezTo>
                  <a:cubicBezTo>
                    <a:pt x="585" y="129"/>
                    <a:pt x="585" y="128"/>
                    <a:pt x="583" y="125"/>
                  </a:cubicBezTo>
                  <a:cubicBezTo>
                    <a:pt x="582" y="123"/>
                    <a:pt x="582" y="120"/>
                    <a:pt x="580" y="119"/>
                  </a:cubicBezTo>
                  <a:cubicBezTo>
                    <a:pt x="578" y="118"/>
                    <a:pt x="578" y="118"/>
                    <a:pt x="578" y="118"/>
                  </a:cubicBezTo>
                  <a:cubicBezTo>
                    <a:pt x="578" y="118"/>
                    <a:pt x="580" y="124"/>
                    <a:pt x="579" y="124"/>
                  </a:cubicBezTo>
                  <a:cubicBezTo>
                    <a:pt x="579" y="124"/>
                    <a:pt x="579" y="124"/>
                    <a:pt x="579" y="124"/>
                  </a:cubicBezTo>
                  <a:cubicBezTo>
                    <a:pt x="577" y="121"/>
                    <a:pt x="577" y="120"/>
                    <a:pt x="575" y="118"/>
                  </a:cubicBezTo>
                  <a:cubicBezTo>
                    <a:pt x="574" y="117"/>
                    <a:pt x="573" y="113"/>
                    <a:pt x="572" y="113"/>
                  </a:cubicBezTo>
                  <a:cubicBezTo>
                    <a:pt x="572" y="113"/>
                    <a:pt x="572" y="113"/>
                    <a:pt x="572" y="113"/>
                  </a:cubicBezTo>
                  <a:cubicBezTo>
                    <a:pt x="572" y="115"/>
                    <a:pt x="573" y="117"/>
                    <a:pt x="573" y="119"/>
                  </a:cubicBezTo>
                  <a:cubicBezTo>
                    <a:pt x="573" y="121"/>
                    <a:pt x="574" y="121"/>
                    <a:pt x="573" y="123"/>
                  </a:cubicBezTo>
                  <a:cubicBezTo>
                    <a:pt x="572" y="125"/>
                    <a:pt x="573" y="124"/>
                    <a:pt x="575" y="127"/>
                  </a:cubicBezTo>
                  <a:cubicBezTo>
                    <a:pt x="577" y="129"/>
                    <a:pt x="577" y="129"/>
                    <a:pt x="577" y="129"/>
                  </a:cubicBezTo>
                  <a:cubicBezTo>
                    <a:pt x="577" y="129"/>
                    <a:pt x="579" y="133"/>
                    <a:pt x="580" y="134"/>
                  </a:cubicBezTo>
                  <a:cubicBezTo>
                    <a:pt x="580" y="134"/>
                    <a:pt x="580" y="134"/>
                    <a:pt x="580" y="134"/>
                  </a:cubicBezTo>
                  <a:cubicBezTo>
                    <a:pt x="581" y="134"/>
                    <a:pt x="582" y="133"/>
                    <a:pt x="582" y="132"/>
                  </a:cubicBezTo>
                  <a:cubicBezTo>
                    <a:pt x="582" y="132"/>
                    <a:pt x="582" y="132"/>
                    <a:pt x="582" y="132"/>
                  </a:cubicBezTo>
                  <a:cubicBezTo>
                    <a:pt x="582" y="132"/>
                    <a:pt x="583" y="132"/>
                    <a:pt x="584" y="133"/>
                  </a:cubicBezTo>
                  <a:cubicBezTo>
                    <a:pt x="586" y="135"/>
                    <a:pt x="588" y="133"/>
                    <a:pt x="587" y="136"/>
                  </a:cubicBezTo>
                  <a:cubicBezTo>
                    <a:pt x="586" y="140"/>
                    <a:pt x="584" y="140"/>
                    <a:pt x="590" y="149"/>
                  </a:cubicBezTo>
                  <a:cubicBezTo>
                    <a:pt x="595" y="159"/>
                    <a:pt x="597" y="156"/>
                    <a:pt x="597" y="161"/>
                  </a:cubicBezTo>
                  <a:cubicBezTo>
                    <a:pt x="598" y="166"/>
                    <a:pt x="601" y="170"/>
                    <a:pt x="606" y="182"/>
                  </a:cubicBezTo>
                  <a:cubicBezTo>
                    <a:pt x="611" y="195"/>
                    <a:pt x="609" y="203"/>
                    <a:pt x="609" y="206"/>
                  </a:cubicBezTo>
                  <a:cubicBezTo>
                    <a:pt x="608" y="210"/>
                    <a:pt x="609" y="215"/>
                    <a:pt x="609" y="215"/>
                  </a:cubicBezTo>
                  <a:cubicBezTo>
                    <a:pt x="609" y="215"/>
                    <a:pt x="612" y="219"/>
                    <a:pt x="609" y="222"/>
                  </a:cubicBezTo>
                  <a:cubicBezTo>
                    <a:pt x="606" y="226"/>
                    <a:pt x="603" y="225"/>
                    <a:pt x="603" y="231"/>
                  </a:cubicBezTo>
                  <a:cubicBezTo>
                    <a:pt x="603" y="235"/>
                    <a:pt x="603" y="242"/>
                    <a:pt x="602" y="242"/>
                  </a:cubicBezTo>
                  <a:cubicBezTo>
                    <a:pt x="601" y="242"/>
                    <a:pt x="601" y="242"/>
                    <a:pt x="600" y="241"/>
                  </a:cubicBezTo>
                  <a:cubicBezTo>
                    <a:pt x="598" y="236"/>
                    <a:pt x="600" y="234"/>
                    <a:pt x="597" y="234"/>
                  </a:cubicBezTo>
                  <a:cubicBezTo>
                    <a:pt x="595" y="234"/>
                    <a:pt x="594" y="235"/>
                    <a:pt x="594" y="238"/>
                  </a:cubicBezTo>
                  <a:cubicBezTo>
                    <a:pt x="594" y="240"/>
                    <a:pt x="592" y="242"/>
                    <a:pt x="592" y="246"/>
                  </a:cubicBezTo>
                  <a:cubicBezTo>
                    <a:pt x="592" y="249"/>
                    <a:pt x="591" y="252"/>
                    <a:pt x="592" y="255"/>
                  </a:cubicBezTo>
                  <a:cubicBezTo>
                    <a:pt x="594" y="257"/>
                    <a:pt x="598" y="265"/>
                    <a:pt x="599" y="272"/>
                  </a:cubicBezTo>
                  <a:cubicBezTo>
                    <a:pt x="601" y="278"/>
                    <a:pt x="602" y="277"/>
                    <a:pt x="602" y="281"/>
                  </a:cubicBezTo>
                  <a:cubicBezTo>
                    <a:pt x="603" y="284"/>
                    <a:pt x="603" y="288"/>
                    <a:pt x="603" y="290"/>
                  </a:cubicBezTo>
                  <a:cubicBezTo>
                    <a:pt x="603" y="291"/>
                    <a:pt x="603" y="293"/>
                    <a:pt x="603" y="296"/>
                  </a:cubicBezTo>
                  <a:cubicBezTo>
                    <a:pt x="602" y="299"/>
                    <a:pt x="602" y="302"/>
                    <a:pt x="600" y="306"/>
                  </a:cubicBezTo>
                  <a:cubicBezTo>
                    <a:pt x="599" y="307"/>
                    <a:pt x="598" y="307"/>
                    <a:pt x="598" y="307"/>
                  </a:cubicBezTo>
                  <a:cubicBezTo>
                    <a:pt x="598" y="307"/>
                    <a:pt x="597" y="307"/>
                    <a:pt x="597" y="307"/>
                  </a:cubicBezTo>
                  <a:cubicBezTo>
                    <a:pt x="597" y="307"/>
                    <a:pt x="597" y="307"/>
                    <a:pt x="597" y="307"/>
                  </a:cubicBezTo>
                  <a:cubicBezTo>
                    <a:pt x="597" y="307"/>
                    <a:pt x="596" y="308"/>
                    <a:pt x="596" y="309"/>
                  </a:cubicBezTo>
                  <a:cubicBezTo>
                    <a:pt x="595" y="311"/>
                    <a:pt x="598" y="311"/>
                    <a:pt x="595" y="315"/>
                  </a:cubicBezTo>
                  <a:cubicBezTo>
                    <a:pt x="592" y="319"/>
                    <a:pt x="593" y="319"/>
                    <a:pt x="592" y="320"/>
                  </a:cubicBezTo>
                  <a:cubicBezTo>
                    <a:pt x="591" y="320"/>
                    <a:pt x="591" y="320"/>
                    <a:pt x="591" y="320"/>
                  </a:cubicBezTo>
                  <a:cubicBezTo>
                    <a:pt x="590" y="320"/>
                    <a:pt x="590" y="318"/>
                    <a:pt x="590" y="318"/>
                  </a:cubicBezTo>
                  <a:cubicBezTo>
                    <a:pt x="591" y="314"/>
                    <a:pt x="591" y="314"/>
                    <a:pt x="591" y="314"/>
                  </a:cubicBezTo>
                  <a:cubicBezTo>
                    <a:pt x="591" y="314"/>
                    <a:pt x="592" y="312"/>
                    <a:pt x="591" y="311"/>
                  </a:cubicBezTo>
                  <a:cubicBezTo>
                    <a:pt x="589" y="309"/>
                    <a:pt x="588" y="309"/>
                    <a:pt x="588" y="306"/>
                  </a:cubicBezTo>
                  <a:cubicBezTo>
                    <a:pt x="588" y="303"/>
                    <a:pt x="587" y="301"/>
                    <a:pt x="587" y="301"/>
                  </a:cubicBezTo>
                  <a:cubicBezTo>
                    <a:pt x="587" y="301"/>
                    <a:pt x="586" y="298"/>
                    <a:pt x="586" y="296"/>
                  </a:cubicBezTo>
                  <a:cubicBezTo>
                    <a:pt x="585" y="295"/>
                    <a:pt x="582" y="296"/>
                    <a:pt x="581" y="295"/>
                  </a:cubicBezTo>
                  <a:cubicBezTo>
                    <a:pt x="580" y="294"/>
                    <a:pt x="580" y="293"/>
                    <a:pt x="580" y="292"/>
                  </a:cubicBezTo>
                  <a:cubicBezTo>
                    <a:pt x="580" y="290"/>
                    <a:pt x="580" y="288"/>
                    <a:pt x="580" y="288"/>
                  </a:cubicBezTo>
                  <a:cubicBezTo>
                    <a:pt x="580" y="288"/>
                    <a:pt x="580" y="288"/>
                    <a:pt x="580" y="289"/>
                  </a:cubicBezTo>
                  <a:cubicBezTo>
                    <a:pt x="579" y="290"/>
                    <a:pt x="578" y="292"/>
                    <a:pt x="578" y="294"/>
                  </a:cubicBezTo>
                  <a:cubicBezTo>
                    <a:pt x="578" y="295"/>
                    <a:pt x="578" y="295"/>
                    <a:pt x="578" y="295"/>
                  </a:cubicBezTo>
                  <a:cubicBezTo>
                    <a:pt x="578" y="295"/>
                    <a:pt x="578" y="295"/>
                    <a:pt x="578" y="295"/>
                  </a:cubicBezTo>
                  <a:cubicBezTo>
                    <a:pt x="578" y="295"/>
                    <a:pt x="579" y="294"/>
                    <a:pt x="579" y="294"/>
                  </a:cubicBezTo>
                  <a:cubicBezTo>
                    <a:pt x="579" y="294"/>
                    <a:pt x="579" y="295"/>
                    <a:pt x="578" y="298"/>
                  </a:cubicBezTo>
                  <a:cubicBezTo>
                    <a:pt x="576" y="306"/>
                    <a:pt x="575" y="306"/>
                    <a:pt x="575" y="308"/>
                  </a:cubicBezTo>
                  <a:cubicBezTo>
                    <a:pt x="575" y="311"/>
                    <a:pt x="574" y="312"/>
                    <a:pt x="574" y="315"/>
                  </a:cubicBezTo>
                  <a:cubicBezTo>
                    <a:pt x="575" y="317"/>
                    <a:pt x="575" y="318"/>
                    <a:pt x="575" y="318"/>
                  </a:cubicBezTo>
                  <a:cubicBezTo>
                    <a:pt x="575" y="318"/>
                    <a:pt x="575" y="318"/>
                    <a:pt x="576" y="318"/>
                  </a:cubicBezTo>
                  <a:cubicBezTo>
                    <a:pt x="576" y="317"/>
                    <a:pt x="577" y="315"/>
                    <a:pt x="577" y="315"/>
                  </a:cubicBezTo>
                  <a:cubicBezTo>
                    <a:pt x="578" y="315"/>
                    <a:pt x="578" y="316"/>
                    <a:pt x="577" y="317"/>
                  </a:cubicBezTo>
                  <a:cubicBezTo>
                    <a:pt x="576" y="321"/>
                    <a:pt x="578" y="321"/>
                    <a:pt x="577" y="325"/>
                  </a:cubicBezTo>
                  <a:cubicBezTo>
                    <a:pt x="577" y="329"/>
                    <a:pt x="576" y="332"/>
                    <a:pt x="578" y="332"/>
                  </a:cubicBezTo>
                  <a:cubicBezTo>
                    <a:pt x="580" y="333"/>
                    <a:pt x="580" y="333"/>
                    <a:pt x="582" y="336"/>
                  </a:cubicBezTo>
                  <a:cubicBezTo>
                    <a:pt x="583" y="339"/>
                    <a:pt x="585" y="343"/>
                    <a:pt x="583" y="350"/>
                  </a:cubicBezTo>
                  <a:cubicBezTo>
                    <a:pt x="581" y="357"/>
                    <a:pt x="580" y="354"/>
                    <a:pt x="582" y="360"/>
                  </a:cubicBezTo>
                  <a:cubicBezTo>
                    <a:pt x="583" y="366"/>
                    <a:pt x="583" y="366"/>
                    <a:pt x="582" y="368"/>
                  </a:cubicBezTo>
                  <a:cubicBezTo>
                    <a:pt x="582" y="368"/>
                    <a:pt x="581" y="369"/>
                    <a:pt x="580" y="369"/>
                  </a:cubicBezTo>
                  <a:cubicBezTo>
                    <a:pt x="580" y="369"/>
                    <a:pt x="579" y="368"/>
                    <a:pt x="579" y="367"/>
                  </a:cubicBezTo>
                  <a:cubicBezTo>
                    <a:pt x="577" y="365"/>
                    <a:pt x="576" y="363"/>
                    <a:pt x="576" y="361"/>
                  </a:cubicBezTo>
                  <a:cubicBezTo>
                    <a:pt x="576" y="358"/>
                    <a:pt x="576" y="352"/>
                    <a:pt x="576" y="352"/>
                  </a:cubicBezTo>
                  <a:cubicBezTo>
                    <a:pt x="576" y="352"/>
                    <a:pt x="575" y="346"/>
                    <a:pt x="575" y="344"/>
                  </a:cubicBezTo>
                  <a:cubicBezTo>
                    <a:pt x="576" y="341"/>
                    <a:pt x="576" y="337"/>
                    <a:pt x="575" y="335"/>
                  </a:cubicBezTo>
                  <a:cubicBezTo>
                    <a:pt x="575" y="333"/>
                    <a:pt x="571" y="328"/>
                    <a:pt x="571" y="322"/>
                  </a:cubicBezTo>
                  <a:cubicBezTo>
                    <a:pt x="572" y="316"/>
                    <a:pt x="573" y="308"/>
                    <a:pt x="574" y="301"/>
                  </a:cubicBezTo>
                  <a:cubicBezTo>
                    <a:pt x="575" y="294"/>
                    <a:pt x="574" y="291"/>
                    <a:pt x="573" y="284"/>
                  </a:cubicBezTo>
                  <a:cubicBezTo>
                    <a:pt x="572" y="277"/>
                    <a:pt x="571" y="272"/>
                    <a:pt x="570" y="269"/>
                  </a:cubicBezTo>
                  <a:cubicBezTo>
                    <a:pt x="569" y="267"/>
                    <a:pt x="568" y="264"/>
                    <a:pt x="567" y="263"/>
                  </a:cubicBezTo>
                  <a:cubicBezTo>
                    <a:pt x="545" y="436"/>
                    <a:pt x="397" y="570"/>
                    <a:pt x="219" y="570"/>
                  </a:cubicBezTo>
                  <a:cubicBezTo>
                    <a:pt x="144" y="570"/>
                    <a:pt x="74" y="547"/>
                    <a:pt x="18" y="507"/>
                  </a:cubicBezTo>
                  <a:cubicBezTo>
                    <a:pt x="25" y="518"/>
                    <a:pt x="33" y="528"/>
                    <a:pt x="42" y="538"/>
                  </a:cubicBezTo>
                  <a:cubicBezTo>
                    <a:pt x="27" y="524"/>
                    <a:pt x="13" y="510"/>
                    <a:pt x="0" y="494"/>
                  </a:cubicBezTo>
                  <a:cubicBezTo>
                    <a:pt x="0" y="494"/>
                    <a:pt x="0" y="494"/>
                    <a:pt x="0" y="494"/>
                  </a:cubicBezTo>
                  <a:cubicBezTo>
                    <a:pt x="61" y="570"/>
                    <a:pt x="154" y="621"/>
                    <a:pt x="258" y="626"/>
                  </a:cubicBezTo>
                  <a:cubicBezTo>
                    <a:pt x="258" y="626"/>
                    <a:pt x="258" y="626"/>
                    <a:pt x="258" y="626"/>
                  </a:cubicBezTo>
                  <a:cubicBezTo>
                    <a:pt x="258" y="626"/>
                    <a:pt x="258" y="626"/>
                    <a:pt x="258" y="626"/>
                  </a:cubicBezTo>
                  <a:cubicBezTo>
                    <a:pt x="258" y="626"/>
                    <a:pt x="258" y="626"/>
                    <a:pt x="258" y="626"/>
                  </a:cubicBezTo>
                  <a:cubicBezTo>
                    <a:pt x="259" y="626"/>
                    <a:pt x="259" y="626"/>
                    <a:pt x="260" y="626"/>
                  </a:cubicBezTo>
                  <a:cubicBezTo>
                    <a:pt x="260" y="626"/>
                    <a:pt x="260" y="626"/>
                    <a:pt x="260" y="626"/>
                  </a:cubicBezTo>
                  <a:cubicBezTo>
                    <a:pt x="260" y="626"/>
                    <a:pt x="260" y="626"/>
                    <a:pt x="260" y="626"/>
                  </a:cubicBezTo>
                  <a:cubicBezTo>
                    <a:pt x="260" y="626"/>
                    <a:pt x="260" y="626"/>
                    <a:pt x="260" y="626"/>
                  </a:cubicBezTo>
                  <a:cubicBezTo>
                    <a:pt x="260" y="626"/>
                    <a:pt x="260" y="626"/>
                    <a:pt x="260" y="626"/>
                  </a:cubicBezTo>
                  <a:cubicBezTo>
                    <a:pt x="260" y="626"/>
                    <a:pt x="260" y="626"/>
                    <a:pt x="260" y="626"/>
                  </a:cubicBezTo>
                  <a:cubicBezTo>
                    <a:pt x="261" y="626"/>
                    <a:pt x="261" y="626"/>
                    <a:pt x="261" y="626"/>
                  </a:cubicBezTo>
                  <a:cubicBezTo>
                    <a:pt x="261" y="626"/>
                    <a:pt x="261" y="626"/>
                    <a:pt x="261" y="626"/>
                  </a:cubicBezTo>
                  <a:cubicBezTo>
                    <a:pt x="261" y="626"/>
                    <a:pt x="262" y="626"/>
                    <a:pt x="262" y="626"/>
                  </a:cubicBezTo>
                  <a:cubicBezTo>
                    <a:pt x="262" y="626"/>
                    <a:pt x="262" y="626"/>
                    <a:pt x="262" y="626"/>
                  </a:cubicBezTo>
                  <a:cubicBezTo>
                    <a:pt x="262" y="626"/>
                    <a:pt x="262" y="626"/>
                    <a:pt x="262" y="626"/>
                  </a:cubicBezTo>
                  <a:cubicBezTo>
                    <a:pt x="262" y="626"/>
                    <a:pt x="262" y="626"/>
                    <a:pt x="262" y="626"/>
                  </a:cubicBezTo>
                  <a:cubicBezTo>
                    <a:pt x="262" y="626"/>
                    <a:pt x="263" y="626"/>
                    <a:pt x="263" y="626"/>
                  </a:cubicBezTo>
                  <a:cubicBezTo>
                    <a:pt x="263" y="626"/>
                    <a:pt x="263" y="626"/>
                    <a:pt x="263" y="626"/>
                  </a:cubicBezTo>
                  <a:cubicBezTo>
                    <a:pt x="263" y="626"/>
                    <a:pt x="263" y="626"/>
                    <a:pt x="263" y="626"/>
                  </a:cubicBezTo>
                  <a:cubicBezTo>
                    <a:pt x="263" y="626"/>
                    <a:pt x="263" y="626"/>
                    <a:pt x="263" y="626"/>
                  </a:cubicBezTo>
                  <a:cubicBezTo>
                    <a:pt x="263" y="626"/>
                    <a:pt x="263" y="626"/>
                    <a:pt x="263" y="626"/>
                  </a:cubicBezTo>
                  <a:cubicBezTo>
                    <a:pt x="263" y="626"/>
                    <a:pt x="263" y="626"/>
                    <a:pt x="263" y="626"/>
                  </a:cubicBezTo>
                  <a:cubicBezTo>
                    <a:pt x="264" y="626"/>
                    <a:pt x="264" y="626"/>
                    <a:pt x="264" y="626"/>
                  </a:cubicBezTo>
                  <a:cubicBezTo>
                    <a:pt x="264" y="626"/>
                    <a:pt x="264" y="626"/>
                    <a:pt x="264" y="626"/>
                  </a:cubicBezTo>
                  <a:cubicBezTo>
                    <a:pt x="264" y="626"/>
                    <a:pt x="264" y="626"/>
                    <a:pt x="264" y="626"/>
                  </a:cubicBezTo>
                  <a:cubicBezTo>
                    <a:pt x="264" y="626"/>
                    <a:pt x="264" y="626"/>
                    <a:pt x="264" y="626"/>
                  </a:cubicBezTo>
                  <a:cubicBezTo>
                    <a:pt x="264" y="626"/>
                    <a:pt x="264" y="626"/>
                    <a:pt x="265" y="626"/>
                  </a:cubicBezTo>
                  <a:cubicBezTo>
                    <a:pt x="265" y="626"/>
                    <a:pt x="265" y="626"/>
                    <a:pt x="265" y="626"/>
                  </a:cubicBezTo>
                  <a:cubicBezTo>
                    <a:pt x="265" y="626"/>
                    <a:pt x="265" y="626"/>
                    <a:pt x="265" y="626"/>
                  </a:cubicBezTo>
                  <a:cubicBezTo>
                    <a:pt x="265" y="626"/>
                    <a:pt x="265" y="626"/>
                    <a:pt x="265" y="626"/>
                  </a:cubicBezTo>
                  <a:cubicBezTo>
                    <a:pt x="265" y="626"/>
                    <a:pt x="265" y="626"/>
                    <a:pt x="265" y="626"/>
                  </a:cubicBezTo>
                  <a:cubicBezTo>
                    <a:pt x="265" y="626"/>
                    <a:pt x="265" y="626"/>
                    <a:pt x="265" y="626"/>
                  </a:cubicBezTo>
                  <a:cubicBezTo>
                    <a:pt x="265" y="626"/>
                    <a:pt x="265" y="626"/>
                    <a:pt x="266" y="626"/>
                  </a:cubicBezTo>
                  <a:cubicBezTo>
                    <a:pt x="266" y="626"/>
                    <a:pt x="266" y="626"/>
                    <a:pt x="266" y="626"/>
                  </a:cubicBezTo>
                  <a:cubicBezTo>
                    <a:pt x="266" y="626"/>
                    <a:pt x="266" y="626"/>
                    <a:pt x="266" y="626"/>
                  </a:cubicBezTo>
                  <a:cubicBezTo>
                    <a:pt x="266" y="626"/>
                    <a:pt x="266" y="626"/>
                    <a:pt x="266" y="626"/>
                  </a:cubicBezTo>
                  <a:cubicBezTo>
                    <a:pt x="266" y="626"/>
                    <a:pt x="266" y="626"/>
                    <a:pt x="267" y="626"/>
                  </a:cubicBezTo>
                  <a:cubicBezTo>
                    <a:pt x="267" y="626"/>
                    <a:pt x="267" y="626"/>
                    <a:pt x="267" y="626"/>
                  </a:cubicBezTo>
                  <a:cubicBezTo>
                    <a:pt x="267" y="626"/>
                    <a:pt x="267" y="626"/>
                    <a:pt x="267" y="626"/>
                  </a:cubicBezTo>
                  <a:cubicBezTo>
                    <a:pt x="267" y="626"/>
                    <a:pt x="267" y="626"/>
                    <a:pt x="267" y="626"/>
                  </a:cubicBezTo>
                  <a:cubicBezTo>
                    <a:pt x="267" y="626"/>
                    <a:pt x="267" y="626"/>
                    <a:pt x="267" y="626"/>
                  </a:cubicBezTo>
                  <a:cubicBezTo>
                    <a:pt x="267" y="626"/>
                    <a:pt x="267" y="626"/>
                    <a:pt x="267" y="626"/>
                  </a:cubicBezTo>
                  <a:cubicBezTo>
                    <a:pt x="267" y="626"/>
                    <a:pt x="267" y="626"/>
                    <a:pt x="267" y="626"/>
                  </a:cubicBezTo>
                  <a:cubicBezTo>
                    <a:pt x="267" y="626"/>
                    <a:pt x="268" y="626"/>
                    <a:pt x="268" y="626"/>
                  </a:cubicBezTo>
                  <a:cubicBezTo>
                    <a:pt x="268" y="626"/>
                    <a:pt x="268" y="626"/>
                    <a:pt x="268" y="626"/>
                  </a:cubicBezTo>
                  <a:cubicBezTo>
                    <a:pt x="268" y="626"/>
                    <a:pt x="268" y="626"/>
                    <a:pt x="268" y="626"/>
                  </a:cubicBezTo>
                  <a:cubicBezTo>
                    <a:pt x="268" y="626"/>
                    <a:pt x="268" y="626"/>
                    <a:pt x="268" y="626"/>
                  </a:cubicBezTo>
                  <a:cubicBezTo>
                    <a:pt x="268" y="626"/>
                    <a:pt x="268" y="626"/>
                    <a:pt x="268" y="626"/>
                  </a:cubicBezTo>
                  <a:cubicBezTo>
                    <a:pt x="268" y="626"/>
                    <a:pt x="268" y="626"/>
                    <a:pt x="268" y="626"/>
                  </a:cubicBezTo>
                  <a:cubicBezTo>
                    <a:pt x="269" y="626"/>
                    <a:pt x="269" y="626"/>
                    <a:pt x="269" y="626"/>
                  </a:cubicBezTo>
                  <a:cubicBezTo>
                    <a:pt x="269" y="626"/>
                    <a:pt x="269" y="626"/>
                    <a:pt x="269" y="626"/>
                  </a:cubicBezTo>
                  <a:cubicBezTo>
                    <a:pt x="269" y="626"/>
                    <a:pt x="269" y="626"/>
                    <a:pt x="269" y="626"/>
                  </a:cubicBezTo>
                  <a:cubicBezTo>
                    <a:pt x="269" y="626"/>
                    <a:pt x="269" y="626"/>
                    <a:pt x="269" y="626"/>
                  </a:cubicBezTo>
                  <a:cubicBezTo>
                    <a:pt x="269" y="626"/>
                    <a:pt x="269" y="626"/>
                    <a:pt x="269" y="626"/>
                  </a:cubicBezTo>
                  <a:cubicBezTo>
                    <a:pt x="269" y="626"/>
                    <a:pt x="269" y="626"/>
                    <a:pt x="269" y="626"/>
                  </a:cubicBezTo>
                  <a:cubicBezTo>
                    <a:pt x="269" y="626"/>
                    <a:pt x="269" y="626"/>
                    <a:pt x="270" y="626"/>
                  </a:cubicBezTo>
                  <a:cubicBezTo>
                    <a:pt x="270" y="626"/>
                    <a:pt x="270" y="626"/>
                    <a:pt x="270" y="626"/>
                  </a:cubicBezTo>
                  <a:cubicBezTo>
                    <a:pt x="270" y="626"/>
                    <a:pt x="270" y="626"/>
                    <a:pt x="270" y="626"/>
                  </a:cubicBezTo>
                  <a:cubicBezTo>
                    <a:pt x="270" y="626"/>
                    <a:pt x="270" y="626"/>
                    <a:pt x="270" y="626"/>
                  </a:cubicBezTo>
                  <a:cubicBezTo>
                    <a:pt x="270" y="626"/>
                    <a:pt x="270" y="626"/>
                    <a:pt x="270" y="626"/>
                  </a:cubicBezTo>
                  <a:cubicBezTo>
                    <a:pt x="270" y="626"/>
                    <a:pt x="270" y="626"/>
                    <a:pt x="270" y="626"/>
                  </a:cubicBezTo>
                  <a:cubicBezTo>
                    <a:pt x="270" y="626"/>
                    <a:pt x="270" y="626"/>
                    <a:pt x="271" y="626"/>
                  </a:cubicBezTo>
                  <a:cubicBezTo>
                    <a:pt x="271" y="626"/>
                    <a:pt x="271" y="626"/>
                    <a:pt x="271" y="626"/>
                  </a:cubicBezTo>
                  <a:cubicBezTo>
                    <a:pt x="271" y="626"/>
                    <a:pt x="271" y="626"/>
                    <a:pt x="271" y="626"/>
                  </a:cubicBezTo>
                  <a:cubicBezTo>
                    <a:pt x="271" y="626"/>
                    <a:pt x="271" y="626"/>
                    <a:pt x="271" y="626"/>
                  </a:cubicBezTo>
                  <a:cubicBezTo>
                    <a:pt x="271" y="626"/>
                    <a:pt x="271" y="626"/>
                    <a:pt x="271" y="626"/>
                  </a:cubicBezTo>
                  <a:cubicBezTo>
                    <a:pt x="271" y="626"/>
                    <a:pt x="271" y="626"/>
                    <a:pt x="271" y="626"/>
                  </a:cubicBezTo>
                  <a:cubicBezTo>
                    <a:pt x="271" y="626"/>
                    <a:pt x="271" y="626"/>
                    <a:pt x="271" y="626"/>
                  </a:cubicBezTo>
                  <a:cubicBezTo>
                    <a:pt x="272" y="626"/>
                    <a:pt x="272" y="626"/>
                    <a:pt x="272" y="626"/>
                  </a:cubicBezTo>
                  <a:cubicBezTo>
                    <a:pt x="272" y="626"/>
                    <a:pt x="272" y="626"/>
                    <a:pt x="272" y="626"/>
                  </a:cubicBezTo>
                  <a:cubicBezTo>
                    <a:pt x="272" y="626"/>
                    <a:pt x="272" y="626"/>
                    <a:pt x="272" y="626"/>
                  </a:cubicBezTo>
                  <a:cubicBezTo>
                    <a:pt x="272" y="626"/>
                    <a:pt x="272" y="626"/>
                    <a:pt x="272" y="626"/>
                  </a:cubicBezTo>
                  <a:cubicBezTo>
                    <a:pt x="272" y="626"/>
                    <a:pt x="272" y="626"/>
                    <a:pt x="272" y="626"/>
                  </a:cubicBezTo>
                  <a:cubicBezTo>
                    <a:pt x="272" y="626"/>
                    <a:pt x="272" y="626"/>
                    <a:pt x="272" y="626"/>
                  </a:cubicBezTo>
                  <a:cubicBezTo>
                    <a:pt x="272" y="626"/>
                    <a:pt x="273" y="626"/>
                    <a:pt x="273" y="626"/>
                  </a:cubicBezTo>
                  <a:cubicBezTo>
                    <a:pt x="273" y="626"/>
                    <a:pt x="273" y="626"/>
                    <a:pt x="273" y="626"/>
                  </a:cubicBezTo>
                  <a:cubicBezTo>
                    <a:pt x="273" y="626"/>
                    <a:pt x="273" y="626"/>
                    <a:pt x="273" y="626"/>
                  </a:cubicBezTo>
                  <a:cubicBezTo>
                    <a:pt x="273" y="626"/>
                    <a:pt x="273" y="626"/>
                    <a:pt x="273" y="626"/>
                  </a:cubicBezTo>
                  <a:cubicBezTo>
                    <a:pt x="273" y="626"/>
                    <a:pt x="273" y="626"/>
                    <a:pt x="273" y="626"/>
                  </a:cubicBezTo>
                  <a:cubicBezTo>
                    <a:pt x="273" y="626"/>
                    <a:pt x="273" y="626"/>
                    <a:pt x="273" y="626"/>
                  </a:cubicBezTo>
                  <a:cubicBezTo>
                    <a:pt x="274" y="626"/>
                    <a:pt x="274" y="626"/>
                    <a:pt x="274" y="626"/>
                  </a:cubicBezTo>
                  <a:cubicBezTo>
                    <a:pt x="274" y="626"/>
                    <a:pt x="274" y="626"/>
                    <a:pt x="274" y="626"/>
                  </a:cubicBezTo>
                  <a:cubicBezTo>
                    <a:pt x="274" y="626"/>
                    <a:pt x="274" y="626"/>
                    <a:pt x="274" y="626"/>
                  </a:cubicBezTo>
                  <a:cubicBezTo>
                    <a:pt x="274" y="626"/>
                    <a:pt x="274" y="626"/>
                    <a:pt x="274" y="626"/>
                  </a:cubicBezTo>
                  <a:cubicBezTo>
                    <a:pt x="274" y="626"/>
                    <a:pt x="274" y="626"/>
                    <a:pt x="274" y="626"/>
                  </a:cubicBezTo>
                  <a:cubicBezTo>
                    <a:pt x="274" y="626"/>
                    <a:pt x="274" y="626"/>
                    <a:pt x="274" y="626"/>
                  </a:cubicBezTo>
                  <a:cubicBezTo>
                    <a:pt x="274" y="626"/>
                    <a:pt x="275" y="626"/>
                    <a:pt x="275" y="626"/>
                  </a:cubicBezTo>
                  <a:cubicBezTo>
                    <a:pt x="469" y="626"/>
                    <a:pt x="626" y="469"/>
                    <a:pt x="626" y="275"/>
                  </a:cubicBezTo>
                  <a:cubicBezTo>
                    <a:pt x="626" y="275"/>
                    <a:pt x="626" y="275"/>
                    <a:pt x="626" y="275"/>
                  </a:cubicBezTo>
                  <a:cubicBezTo>
                    <a:pt x="626" y="275"/>
                    <a:pt x="626" y="275"/>
                    <a:pt x="626" y="275"/>
                  </a:cubicBezTo>
                  <a:cubicBezTo>
                    <a:pt x="626" y="275"/>
                    <a:pt x="626" y="275"/>
                    <a:pt x="626" y="275"/>
                  </a:cubicBezTo>
                  <a:cubicBezTo>
                    <a:pt x="626" y="274"/>
                    <a:pt x="626" y="274"/>
                    <a:pt x="626" y="274"/>
                  </a:cubicBezTo>
                  <a:cubicBezTo>
                    <a:pt x="626" y="274"/>
                    <a:pt x="626" y="274"/>
                    <a:pt x="626" y="274"/>
                  </a:cubicBezTo>
                  <a:cubicBezTo>
                    <a:pt x="626" y="274"/>
                    <a:pt x="626" y="274"/>
                    <a:pt x="626" y="274"/>
                  </a:cubicBezTo>
                  <a:cubicBezTo>
                    <a:pt x="626" y="274"/>
                    <a:pt x="626" y="274"/>
                    <a:pt x="626" y="274"/>
                  </a:cubicBezTo>
                  <a:cubicBezTo>
                    <a:pt x="626" y="274"/>
                    <a:pt x="626" y="274"/>
                    <a:pt x="626" y="274"/>
                  </a:cubicBezTo>
                  <a:cubicBezTo>
                    <a:pt x="626" y="274"/>
                    <a:pt x="626" y="274"/>
                    <a:pt x="626" y="274"/>
                  </a:cubicBezTo>
                  <a:cubicBezTo>
                    <a:pt x="626" y="273"/>
                    <a:pt x="626" y="273"/>
                    <a:pt x="626" y="273"/>
                  </a:cubicBezTo>
                  <a:cubicBezTo>
                    <a:pt x="626" y="273"/>
                    <a:pt x="626" y="273"/>
                    <a:pt x="626" y="273"/>
                  </a:cubicBezTo>
                  <a:cubicBezTo>
                    <a:pt x="626" y="273"/>
                    <a:pt x="626" y="273"/>
                    <a:pt x="626" y="273"/>
                  </a:cubicBezTo>
                  <a:cubicBezTo>
                    <a:pt x="626" y="273"/>
                    <a:pt x="626" y="273"/>
                    <a:pt x="626" y="273"/>
                  </a:cubicBezTo>
                  <a:cubicBezTo>
                    <a:pt x="626" y="273"/>
                    <a:pt x="626" y="273"/>
                    <a:pt x="626" y="273"/>
                  </a:cubicBezTo>
                  <a:cubicBezTo>
                    <a:pt x="626" y="273"/>
                    <a:pt x="626" y="273"/>
                    <a:pt x="626" y="273"/>
                  </a:cubicBezTo>
                  <a:cubicBezTo>
                    <a:pt x="626" y="273"/>
                    <a:pt x="626" y="272"/>
                    <a:pt x="626" y="272"/>
                  </a:cubicBezTo>
                  <a:cubicBezTo>
                    <a:pt x="626" y="272"/>
                    <a:pt x="626" y="272"/>
                    <a:pt x="626" y="272"/>
                  </a:cubicBezTo>
                  <a:cubicBezTo>
                    <a:pt x="626" y="272"/>
                    <a:pt x="626" y="272"/>
                    <a:pt x="626" y="272"/>
                  </a:cubicBezTo>
                  <a:cubicBezTo>
                    <a:pt x="626" y="272"/>
                    <a:pt x="626" y="272"/>
                    <a:pt x="626" y="272"/>
                  </a:cubicBezTo>
                  <a:cubicBezTo>
                    <a:pt x="626" y="272"/>
                    <a:pt x="626" y="272"/>
                    <a:pt x="626" y="272"/>
                  </a:cubicBezTo>
                  <a:cubicBezTo>
                    <a:pt x="626" y="272"/>
                    <a:pt x="626" y="272"/>
                    <a:pt x="626" y="272"/>
                  </a:cubicBezTo>
                  <a:cubicBezTo>
                    <a:pt x="626" y="272"/>
                    <a:pt x="626" y="271"/>
                    <a:pt x="626" y="271"/>
                  </a:cubicBezTo>
                  <a:cubicBezTo>
                    <a:pt x="626" y="271"/>
                    <a:pt x="626" y="271"/>
                    <a:pt x="626" y="271"/>
                  </a:cubicBezTo>
                  <a:cubicBezTo>
                    <a:pt x="626" y="271"/>
                    <a:pt x="626" y="271"/>
                    <a:pt x="626" y="271"/>
                  </a:cubicBezTo>
                  <a:cubicBezTo>
                    <a:pt x="626" y="271"/>
                    <a:pt x="626" y="271"/>
                    <a:pt x="626" y="271"/>
                  </a:cubicBezTo>
                  <a:cubicBezTo>
                    <a:pt x="626" y="271"/>
                    <a:pt x="626" y="271"/>
                    <a:pt x="626" y="271"/>
                  </a:cubicBezTo>
                  <a:cubicBezTo>
                    <a:pt x="626" y="271"/>
                    <a:pt x="626" y="271"/>
                    <a:pt x="626" y="271"/>
                  </a:cubicBezTo>
                  <a:cubicBezTo>
                    <a:pt x="626" y="271"/>
                    <a:pt x="626" y="270"/>
                    <a:pt x="626" y="270"/>
                  </a:cubicBezTo>
                  <a:cubicBezTo>
                    <a:pt x="626" y="270"/>
                    <a:pt x="626" y="270"/>
                    <a:pt x="626" y="270"/>
                  </a:cubicBezTo>
                  <a:cubicBezTo>
                    <a:pt x="626" y="270"/>
                    <a:pt x="626" y="270"/>
                    <a:pt x="626" y="270"/>
                  </a:cubicBezTo>
                  <a:cubicBezTo>
                    <a:pt x="626" y="270"/>
                    <a:pt x="626" y="270"/>
                    <a:pt x="626" y="270"/>
                  </a:cubicBezTo>
                  <a:cubicBezTo>
                    <a:pt x="626" y="270"/>
                    <a:pt x="626" y="270"/>
                    <a:pt x="626" y="270"/>
                  </a:cubicBezTo>
                  <a:cubicBezTo>
                    <a:pt x="626" y="270"/>
                    <a:pt x="626" y="270"/>
                    <a:pt x="626" y="270"/>
                  </a:cubicBezTo>
                  <a:cubicBezTo>
                    <a:pt x="626" y="270"/>
                    <a:pt x="626" y="270"/>
                    <a:pt x="626" y="269"/>
                  </a:cubicBezTo>
                  <a:cubicBezTo>
                    <a:pt x="626" y="269"/>
                    <a:pt x="626" y="269"/>
                    <a:pt x="626" y="269"/>
                  </a:cubicBezTo>
                  <a:cubicBezTo>
                    <a:pt x="626" y="269"/>
                    <a:pt x="626" y="269"/>
                    <a:pt x="626" y="269"/>
                  </a:cubicBezTo>
                  <a:cubicBezTo>
                    <a:pt x="626" y="269"/>
                    <a:pt x="626" y="269"/>
                    <a:pt x="626" y="269"/>
                  </a:cubicBezTo>
                  <a:cubicBezTo>
                    <a:pt x="626" y="269"/>
                    <a:pt x="626" y="269"/>
                    <a:pt x="626" y="269"/>
                  </a:cubicBezTo>
                  <a:cubicBezTo>
                    <a:pt x="626" y="269"/>
                    <a:pt x="626" y="269"/>
                    <a:pt x="626" y="269"/>
                  </a:cubicBezTo>
                  <a:cubicBezTo>
                    <a:pt x="626" y="269"/>
                    <a:pt x="626" y="269"/>
                    <a:pt x="626" y="268"/>
                  </a:cubicBezTo>
                  <a:cubicBezTo>
                    <a:pt x="626" y="268"/>
                    <a:pt x="626" y="268"/>
                    <a:pt x="626" y="268"/>
                  </a:cubicBezTo>
                  <a:cubicBezTo>
                    <a:pt x="626" y="268"/>
                    <a:pt x="626" y="268"/>
                    <a:pt x="626" y="268"/>
                  </a:cubicBezTo>
                  <a:cubicBezTo>
                    <a:pt x="626" y="268"/>
                    <a:pt x="626" y="268"/>
                    <a:pt x="626" y="268"/>
                  </a:cubicBezTo>
                  <a:cubicBezTo>
                    <a:pt x="626" y="268"/>
                    <a:pt x="626" y="268"/>
                    <a:pt x="626" y="268"/>
                  </a:cubicBezTo>
                  <a:cubicBezTo>
                    <a:pt x="626" y="268"/>
                    <a:pt x="626" y="268"/>
                    <a:pt x="626" y="268"/>
                  </a:cubicBezTo>
                  <a:cubicBezTo>
                    <a:pt x="626" y="268"/>
                    <a:pt x="626" y="268"/>
                    <a:pt x="626" y="267"/>
                  </a:cubicBezTo>
                  <a:cubicBezTo>
                    <a:pt x="626" y="267"/>
                    <a:pt x="626" y="267"/>
                    <a:pt x="626" y="267"/>
                  </a:cubicBezTo>
                  <a:cubicBezTo>
                    <a:pt x="626" y="267"/>
                    <a:pt x="626" y="267"/>
                    <a:pt x="626" y="267"/>
                  </a:cubicBezTo>
                  <a:cubicBezTo>
                    <a:pt x="626" y="267"/>
                    <a:pt x="626" y="267"/>
                    <a:pt x="626" y="267"/>
                  </a:cubicBezTo>
                  <a:cubicBezTo>
                    <a:pt x="626" y="267"/>
                    <a:pt x="626" y="267"/>
                    <a:pt x="626" y="267"/>
                  </a:cubicBezTo>
                  <a:cubicBezTo>
                    <a:pt x="626" y="267"/>
                    <a:pt x="626" y="267"/>
                    <a:pt x="626" y="267"/>
                  </a:cubicBezTo>
                  <a:cubicBezTo>
                    <a:pt x="626" y="267"/>
                    <a:pt x="626" y="267"/>
                    <a:pt x="626" y="267"/>
                  </a:cubicBezTo>
                  <a:cubicBezTo>
                    <a:pt x="626" y="267"/>
                    <a:pt x="626" y="266"/>
                    <a:pt x="626" y="266"/>
                  </a:cubicBezTo>
                  <a:cubicBezTo>
                    <a:pt x="626" y="266"/>
                    <a:pt x="626" y="266"/>
                    <a:pt x="626" y="266"/>
                  </a:cubicBezTo>
                  <a:cubicBezTo>
                    <a:pt x="626" y="266"/>
                    <a:pt x="626" y="266"/>
                    <a:pt x="626" y="266"/>
                  </a:cubicBezTo>
                  <a:cubicBezTo>
                    <a:pt x="626" y="266"/>
                    <a:pt x="626" y="266"/>
                    <a:pt x="626" y="266"/>
                  </a:cubicBezTo>
                  <a:cubicBezTo>
                    <a:pt x="626" y="265"/>
                    <a:pt x="626" y="265"/>
                    <a:pt x="626" y="265"/>
                  </a:cubicBezTo>
                  <a:cubicBezTo>
                    <a:pt x="626" y="265"/>
                    <a:pt x="626" y="265"/>
                    <a:pt x="626" y="265"/>
                  </a:cubicBezTo>
                  <a:cubicBezTo>
                    <a:pt x="626" y="265"/>
                    <a:pt x="626" y="265"/>
                    <a:pt x="626" y="265"/>
                  </a:cubicBezTo>
                  <a:cubicBezTo>
                    <a:pt x="626" y="265"/>
                    <a:pt x="626" y="265"/>
                    <a:pt x="626" y="265"/>
                  </a:cubicBezTo>
                  <a:cubicBezTo>
                    <a:pt x="626" y="265"/>
                    <a:pt x="626" y="265"/>
                    <a:pt x="626" y="265"/>
                  </a:cubicBezTo>
                  <a:cubicBezTo>
                    <a:pt x="626" y="265"/>
                    <a:pt x="626" y="265"/>
                    <a:pt x="626" y="265"/>
                  </a:cubicBezTo>
                  <a:cubicBezTo>
                    <a:pt x="626" y="265"/>
                    <a:pt x="626" y="265"/>
                    <a:pt x="626" y="264"/>
                  </a:cubicBezTo>
                  <a:cubicBezTo>
                    <a:pt x="626" y="264"/>
                    <a:pt x="626" y="264"/>
                    <a:pt x="626" y="264"/>
                  </a:cubicBezTo>
                  <a:cubicBezTo>
                    <a:pt x="626" y="264"/>
                    <a:pt x="626" y="264"/>
                    <a:pt x="626" y="264"/>
                  </a:cubicBezTo>
                  <a:cubicBezTo>
                    <a:pt x="626" y="264"/>
                    <a:pt x="626" y="264"/>
                    <a:pt x="626" y="264"/>
                  </a:cubicBezTo>
                  <a:cubicBezTo>
                    <a:pt x="626" y="264"/>
                    <a:pt x="626" y="264"/>
                    <a:pt x="626" y="264"/>
                  </a:cubicBezTo>
                  <a:cubicBezTo>
                    <a:pt x="626" y="263"/>
                    <a:pt x="626" y="263"/>
                    <a:pt x="626" y="263"/>
                  </a:cubicBezTo>
                  <a:cubicBezTo>
                    <a:pt x="626" y="263"/>
                    <a:pt x="626" y="263"/>
                    <a:pt x="626" y="263"/>
                  </a:cubicBezTo>
                  <a:cubicBezTo>
                    <a:pt x="626" y="263"/>
                    <a:pt x="626" y="263"/>
                    <a:pt x="626" y="263"/>
                  </a:cubicBezTo>
                  <a:cubicBezTo>
                    <a:pt x="626" y="263"/>
                    <a:pt x="626" y="263"/>
                    <a:pt x="626" y="263"/>
                  </a:cubicBezTo>
                  <a:cubicBezTo>
                    <a:pt x="626" y="263"/>
                    <a:pt x="626" y="263"/>
                    <a:pt x="625" y="263"/>
                  </a:cubicBezTo>
                  <a:cubicBezTo>
                    <a:pt x="625" y="263"/>
                    <a:pt x="625" y="263"/>
                    <a:pt x="625" y="263"/>
                  </a:cubicBezTo>
                  <a:cubicBezTo>
                    <a:pt x="625" y="262"/>
                    <a:pt x="625" y="262"/>
                    <a:pt x="625" y="262"/>
                  </a:cubicBezTo>
                  <a:cubicBezTo>
                    <a:pt x="625" y="262"/>
                    <a:pt x="625" y="262"/>
                    <a:pt x="625" y="262"/>
                  </a:cubicBezTo>
                  <a:cubicBezTo>
                    <a:pt x="625" y="262"/>
                    <a:pt x="625" y="261"/>
                    <a:pt x="625" y="261"/>
                  </a:cubicBezTo>
                  <a:cubicBezTo>
                    <a:pt x="625" y="261"/>
                    <a:pt x="625" y="261"/>
                    <a:pt x="625" y="261"/>
                  </a:cubicBezTo>
                  <a:cubicBezTo>
                    <a:pt x="625" y="261"/>
                    <a:pt x="625" y="261"/>
                    <a:pt x="625" y="261"/>
                  </a:cubicBezTo>
                  <a:cubicBezTo>
                    <a:pt x="625" y="261"/>
                    <a:pt x="625" y="261"/>
                    <a:pt x="625" y="261"/>
                  </a:cubicBezTo>
                  <a:cubicBezTo>
                    <a:pt x="625" y="261"/>
                    <a:pt x="625" y="260"/>
                    <a:pt x="625" y="260"/>
                  </a:cubicBezTo>
                  <a:cubicBezTo>
                    <a:pt x="625" y="260"/>
                    <a:pt x="625" y="260"/>
                    <a:pt x="625" y="260"/>
                  </a:cubicBezTo>
                  <a:cubicBezTo>
                    <a:pt x="625" y="260"/>
                    <a:pt x="625" y="260"/>
                    <a:pt x="625" y="260"/>
                  </a:cubicBezTo>
                  <a:cubicBezTo>
                    <a:pt x="625" y="260"/>
                    <a:pt x="625" y="260"/>
                    <a:pt x="625" y="260"/>
                  </a:cubicBezTo>
                  <a:cubicBezTo>
                    <a:pt x="625" y="260"/>
                    <a:pt x="625" y="259"/>
                    <a:pt x="625" y="259"/>
                  </a:cubicBezTo>
                  <a:cubicBezTo>
                    <a:pt x="625" y="259"/>
                    <a:pt x="625" y="259"/>
                    <a:pt x="625" y="259"/>
                  </a:cubicBezTo>
                  <a:cubicBezTo>
                    <a:pt x="625" y="259"/>
                    <a:pt x="625" y="258"/>
                    <a:pt x="625" y="258"/>
                  </a:cubicBezTo>
                  <a:cubicBezTo>
                    <a:pt x="625" y="258"/>
                    <a:pt x="625" y="258"/>
                    <a:pt x="625" y="258"/>
                  </a:cubicBezTo>
                  <a:cubicBezTo>
                    <a:pt x="625" y="258"/>
                    <a:pt x="625" y="258"/>
                    <a:pt x="625" y="258"/>
                  </a:cubicBezTo>
                  <a:cubicBezTo>
                    <a:pt x="625" y="258"/>
                    <a:pt x="625" y="258"/>
                    <a:pt x="625" y="258"/>
                  </a:cubicBezTo>
                  <a:cubicBezTo>
                    <a:pt x="625" y="257"/>
                    <a:pt x="625" y="257"/>
                    <a:pt x="625" y="256"/>
                  </a:cubicBezTo>
                  <a:cubicBezTo>
                    <a:pt x="625" y="256"/>
                    <a:pt x="625" y="256"/>
                    <a:pt x="625" y="256"/>
                  </a:cubicBezTo>
                  <a:cubicBezTo>
                    <a:pt x="620" y="153"/>
                    <a:pt x="569" y="61"/>
                    <a:pt x="493" y="0"/>
                  </a:cubicBezTo>
                </a:path>
              </a:pathLst>
            </a:custGeom>
            <a:solidFill>
              <a:srgbClr val="1D8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0" name="ï$ḷîḑê"/>
            <p:cNvSpPr/>
            <p:nvPr/>
          </p:nvSpPr>
          <p:spPr bwMode="auto">
            <a:xfrm>
              <a:off x="7944095" y="3831062"/>
              <a:ext cx="141074" cy="467109"/>
            </a:xfrm>
            <a:custGeom>
              <a:avLst/>
              <a:gdLst>
                <a:gd name="T0" fmla="*/ 2 w 22"/>
                <a:gd name="T1" fmla="*/ 0 h 72"/>
                <a:gd name="T2" fmla="*/ 2 w 22"/>
                <a:gd name="T3" fmla="*/ 0 h 72"/>
                <a:gd name="T4" fmla="*/ 0 w 22"/>
                <a:gd name="T5" fmla="*/ 4 h 72"/>
                <a:gd name="T6" fmla="*/ 3 w 22"/>
                <a:gd name="T7" fmla="*/ 12 h 72"/>
                <a:gd name="T8" fmla="*/ 5 w 22"/>
                <a:gd name="T9" fmla="*/ 14 h 72"/>
                <a:gd name="T10" fmla="*/ 5 w 22"/>
                <a:gd name="T11" fmla="*/ 16 h 72"/>
                <a:gd name="T12" fmla="*/ 5 w 22"/>
                <a:gd name="T13" fmla="*/ 20 h 72"/>
                <a:gd name="T14" fmla="*/ 7 w 22"/>
                <a:gd name="T15" fmla="*/ 23 h 72"/>
                <a:gd name="T16" fmla="*/ 8 w 22"/>
                <a:gd name="T17" fmla="*/ 26 h 72"/>
                <a:gd name="T18" fmla="*/ 7 w 22"/>
                <a:gd name="T19" fmla="*/ 32 h 72"/>
                <a:gd name="T20" fmla="*/ 9 w 22"/>
                <a:gd name="T21" fmla="*/ 39 h 72"/>
                <a:gd name="T22" fmla="*/ 9 w 22"/>
                <a:gd name="T23" fmla="*/ 48 h 72"/>
                <a:gd name="T24" fmla="*/ 8 w 22"/>
                <a:gd name="T25" fmla="*/ 54 h 72"/>
                <a:gd name="T26" fmla="*/ 9 w 22"/>
                <a:gd name="T27" fmla="*/ 59 h 72"/>
                <a:gd name="T28" fmla="*/ 8 w 22"/>
                <a:gd name="T29" fmla="*/ 64 h 72"/>
                <a:gd name="T30" fmla="*/ 9 w 22"/>
                <a:gd name="T31" fmla="*/ 68 h 72"/>
                <a:gd name="T32" fmla="*/ 11 w 22"/>
                <a:gd name="T33" fmla="*/ 72 h 72"/>
                <a:gd name="T34" fmla="*/ 11 w 22"/>
                <a:gd name="T35" fmla="*/ 72 h 72"/>
                <a:gd name="T36" fmla="*/ 15 w 22"/>
                <a:gd name="T37" fmla="*/ 70 h 72"/>
                <a:gd name="T38" fmla="*/ 19 w 22"/>
                <a:gd name="T39" fmla="*/ 60 h 72"/>
                <a:gd name="T40" fmla="*/ 21 w 22"/>
                <a:gd name="T41" fmla="*/ 53 h 72"/>
                <a:gd name="T42" fmla="*/ 21 w 22"/>
                <a:gd name="T43" fmla="*/ 52 h 72"/>
                <a:gd name="T44" fmla="*/ 20 w 22"/>
                <a:gd name="T45" fmla="*/ 53 h 72"/>
                <a:gd name="T46" fmla="*/ 19 w 22"/>
                <a:gd name="T47" fmla="*/ 53 h 72"/>
                <a:gd name="T48" fmla="*/ 18 w 22"/>
                <a:gd name="T49" fmla="*/ 53 h 72"/>
                <a:gd name="T50" fmla="*/ 19 w 22"/>
                <a:gd name="T51" fmla="*/ 49 h 72"/>
                <a:gd name="T52" fmla="*/ 19 w 22"/>
                <a:gd name="T53" fmla="*/ 44 h 72"/>
                <a:gd name="T54" fmla="*/ 18 w 22"/>
                <a:gd name="T55" fmla="*/ 43 h 72"/>
                <a:gd name="T56" fmla="*/ 18 w 22"/>
                <a:gd name="T57" fmla="*/ 39 h 72"/>
                <a:gd name="T58" fmla="*/ 20 w 22"/>
                <a:gd name="T59" fmla="*/ 35 h 72"/>
                <a:gd name="T60" fmla="*/ 18 w 22"/>
                <a:gd name="T61" fmla="*/ 32 h 72"/>
                <a:gd name="T62" fmla="*/ 17 w 22"/>
                <a:gd name="T63" fmla="*/ 26 h 72"/>
                <a:gd name="T64" fmla="*/ 17 w 22"/>
                <a:gd name="T65" fmla="*/ 24 h 72"/>
                <a:gd name="T66" fmla="*/ 15 w 22"/>
                <a:gd name="T67" fmla="*/ 22 h 72"/>
                <a:gd name="T68" fmla="*/ 14 w 22"/>
                <a:gd name="T69" fmla="*/ 18 h 72"/>
                <a:gd name="T70" fmla="*/ 13 w 22"/>
                <a:gd name="T71" fmla="*/ 16 h 72"/>
                <a:gd name="T72" fmla="*/ 10 w 22"/>
                <a:gd name="T73" fmla="*/ 10 h 72"/>
                <a:gd name="T74" fmla="*/ 10 w 22"/>
                <a:gd name="T75" fmla="*/ 6 h 72"/>
                <a:gd name="T76" fmla="*/ 8 w 22"/>
                <a:gd name="T77" fmla="*/ 4 h 72"/>
                <a:gd name="T78" fmla="*/ 5 w 22"/>
                <a:gd name="T79" fmla="*/ 3 h 72"/>
                <a:gd name="T80" fmla="*/ 2 w 22"/>
                <a:gd name="T8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" h="7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10"/>
                    <a:pt x="3" y="12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8"/>
                    <a:pt x="5" y="19"/>
                    <a:pt x="5" y="20"/>
                  </a:cubicBezTo>
                  <a:cubicBezTo>
                    <a:pt x="5" y="21"/>
                    <a:pt x="6" y="21"/>
                    <a:pt x="7" y="23"/>
                  </a:cubicBezTo>
                  <a:cubicBezTo>
                    <a:pt x="7" y="24"/>
                    <a:pt x="8" y="25"/>
                    <a:pt x="8" y="26"/>
                  </a:cubicBezTo>
                  <a:cubicBezTo>
                    <a:pt x="9" y="28"/>
                    <a:pt x="8" y="30"/>
                    <a:pt x="7" y="32"/>
                  </a:cubicBezTo>
                  <a:cubicBezTo>
                    <a:pt x="7" y="35"/>
                    <a:pt x="8" y="35"/>
                    <a:pt x="9" y="39"/>
                  </a:cubicBezTo>
                  <a:cubicBezTo>
                    <a:pt x="10" y="42"/>
                    <a:pt x="9" y="45"/>
                    <a:pt x="9" y="48"/>
                  </a:cubicBezTo>
                  <a:cubicBezTo>
                    <a:pt x="8" y="51"/>
                    <a:pt x="8" y="52"/>
                    <a:pt x="8" y="54"/>
                  </a:cubicBezTo>
                  <a:cubicBezTo>
                    <a:pt x="9" y="57"/>
                    <a:pt x="9" y="57"/>
                    <a:pt x="9" y="59"/>
                  </a:cubicBezTo>
                  <a:cubicBezTo>
                    <a:pt x="9" y="62"/>
                    <a:pt x="8" y="62"/>
                    <a:pt x="8" y="64"/>
                  </a:cubicBezTo>
                  <a:cubicBezTo>
                    <a:pt x="8" y="66"/>
                    <a:pt x="8" y="65"/>
                    <a:pt x="9" y="68"/>
                  </a:cubicBezTo>
                  <a:cubicBezTo>
                    <a:pt x="10" y="71"/>
                    <a:pt x="10" y="72"/>
                    <a:pt x="11" y="72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3" y="72"/>
                    <a:pt x="15" y="70"/>
                    <a:pt x="15" y="70"/>
                  </a:cubicBezTo>
                  <a:cubicBezTo>
                    <a:pt x="17" y="68"/>
                    <a:pt x="17" y="66"/>
                    <a:pt x="19" y="60"/>
                  </a:cubicBezTo>
                  <a:cubicBezTo>
                    <a:pt x="21" y="56"/>
                    <a:pt x="22" y="53"/>
                    <a:pt x="21" y="53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2"/>
                    <a:pt x="20" y="53"/>
                    <a:pt x="20" y="53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2"/>
                    <a:pt x="18" y="51"/>
                    <a:pt x="19" y="49"/>
                  </a:cubicBezTo>
                  <a:cubicBezTo>
                    <a:pt x="19" y="47"/>
                    <a:pt x="20" y="45"/>
                    <a:pt x="19" y="44"/>
                  </a:cubicBezTo>
                  <a:cubicBezTo>
                    <a:pt x="19" y="43"/>
                    <a:pt x="18" y="44"/>
                    <a:pt x="18" y="43"/>
                  </a:cubicBezTo>
                  <a:cubicBezTo>
                    <a:pt x="17" y="41"/>
                    <a:pt x="17" y="40"/>
                    <a:pt x="18" y="39"/>
                  </a:cubicBezTo>
                  <a:cubicBezTo>
                    <a:pt x="19" y="36"/>
                    <a:pt x="21" y="36"/>
                    <a:pt x="20" y="35"/>
                  </a:cubicBezTo>
                  <a:cubicBezTo>
                    <a:pt x="20" y="33"/>
                    <a:pt x="19" y="34"/>
                    <a:pt x="18" y="32"/>
                  </a:cubicBezTo>
                  <a:cubicBezTo>
                    <a:pt x="17" y="30"/>
                    <a:pt x="17" y="29"/>
                    <a:pt x="17" y="26"/>
                  </a:cubicBezTo>
                  <a:cubicBezTo>
                    <a:pt x="17" y="25"/>
                    <a:pt x="17" y="25"/>
                    <a:pt x="17" y="24"/>
                  </a:cubicBezTo>
                  <a:cubicBezTo>
                    <a:pt x="16" y="23"/>
                    <a:pt x="15" y="23"/>
                    <a:pt x="15" y="22"/>
                  </a:cubicBezTo>
                  <a:cubicBezTo>
                    <a:pt x="14" y="21"/>
                    <a:pt x="14" y="20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2"/>
                    <a:pt x="10" y="12"/>
                    <a:pt x="10" y="10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9" y="4"/>
                    <a:pt x="8" y="4"/>
                  </a:cubicBezTo>
                  <a:cubicBezTo>
                    <a:pt x="7" y="3"/>
                    <a:pt x="6" y="3"/>
                    <a:pt x="5" y="3"/>
                  </a:cubicBezTo>
                  <a:cubicBezTo>
                    <a:pt x="3" y="2"/>
                    <a:pt x="3" y="0"/>
                    <a:pt x="2" y="0"/>
                  </a:cubicBezTo>
                </a:path>
              </a:pathLst>
            </a:custGeom>
            <a:solidFill>
              <a:srgbClr val="88C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1" name="iṣḷïḑe"/>
            <p:cNvSpPr/>
            <p:nvPr/>
          </p:nvSpPr>
          <p:spPr bwMode="auto">
            <a:xfrm>
              <a:off x="7944095" y="4012889"/>
              <a:ext cx="31350" cy="31350"/>
            </a:xfrm>
            <a:custGeom>
              <a:avLst/>
              <a:gdLst>
                <a:gd name="T0" fmla="*/ 2 w 5"/>
                <a:gd name="T1" fmla="*/ 0 h 5"/>
                <a:gd name="T2" fmla="*/ 2 w 5"/>
                <a:gd name="T3" fmla="*/ 0 h 5"/>
                <a:gd name="T4" fmla="*/ 2 w 5"/>
                <a:gd name="T5" fmla="*/ 5 h 5"/>
                <a:gd name="T6" fmla="*/ 2 w 5"/>
                <a:gd name="T7" fmla="*/ 5 h 5"/>
                <a:gd name="T8" fmla="*/ 4 w 5"/>
                <a:gd name="T9" fmla="*/ 3 h 5"/>
                <a:gd name="T10" fmla="*/ 5 w 5"/>
                <a:gd name="T11" fmla="*/ 2 h 5"/>
                <a:gd name="T12" fmla="*/ 2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88C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2" name="išḻîḑè"/>
            <p:cNvSpPr/>
            <p:nvPr/>
          </p:nvSpPr>
          <p:spPr bwMode="auto">
            <a:xfrm>
              <a:off x="7956635" y="4110073"/>
              <a:ext cx="18810" cy="18810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1 w 3"/>
                <a:gd name="T5" fmla="*/ 3 h 3"/>
                <a:gd name="T6" fmla="*/ 2 w 3"/>
                <a:gd name="T7" fmla="*/ 3 h 3"/>
                <a:gd name="T8" fmla="*/ 2 w 3"/>
                <a:gd name="T9" fmla="*/ 3 h 3"/>
                <a:gd name="T10" fmla="*/ 3 w 3"/>
                <a:gd name="T11" fmla="*/ 2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2" y="0"/>
                    <a:pt x="2" y="0"/>
                  </a:cubicBezTo>
                </a:path>
              </a:pathLst>
            </a:custGeom>
            <a:solidFill>
              <a:srgbClr val="88C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3" name="iṣľíďe"/>
            <p:cNvSpPr/>
            <p:nvPr/>
          </p:nvSpPr>
          <p:spPr bwMode="auto">
            <a:xfrm>
              <a:off x="7956635" y="4063048"/>
              <a:ext cx="18810" cy="21946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2 h 3"/>
                <a:gd name="T4" fmla="*/ 2 w 3"/>
                <a:gd name="T5" fmla="*/ 3 h 3"/>
                <a:gd name="T6" fmla="*/ 3 w 3"/>
                <a:gd name="T7" fmla="*/ 3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</a:path>
              </a:pathLst>
            </a:custGeom>
            <a:solidFill>
              <a:srgbClr val="88C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4" name="îšlïḑe"/>
            <p:cNvSpPr/>
            <p:nvPr/>
          </p:nvSpPr>
          <p:spPr bwMode="auto">
            <a:xfrm>
              <a:off x="7937825" y="3947056"/>
              <a:ext cx="25080" cy="25080"/>
            </a:xfrm>
            <a:custGeom>
              <a:avLst/>
              <a:gdLst>
                <a:gd name="T0" fmla="*/ 1 w 4"/>
                <a:gd name="T1" fmla="*/ 0 h 4"/>
                <a:gd name="T2" fmla="*/ 1 w 4"/>
                <a:gd name="T3" fmla="*/ 0 h 4"/>
                <a:gd name="T4" fmla="*/ 0 w 4"/>
                <a:gd name="T5" fmla="*/ 2 h 4"/>
                <a:gd name="T6" fmla="*/ 3 w 4"/>
                <a:gd name="T7" fmla="*/ 4 h 4"/>
                <a:gd name="T8" fmla="*/ 3 w 4"/>
                <a:gd name="T9" fmla="*/ 4 h 4"/>
                <a:gd name="T10" fmla="*/ 3 w 4"/>
                <a:gd name="T11" fmla="*/ 1 h 4"/>
                <a:gd name="T12" fmla="*/ 1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3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solidFill>
              <a:srgbClr val="88C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5" name="ïṧļídê"/>
            <p:cNvSpPr/>
            <p:nvPr/>
          </p:nvSpPr>
          <p:spPr bwMode="auto">
            <a:xfrm>
              <a:off x="7969174" y="4182176"/>
              <a:ext cx="12540" cy="31350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0 h 5"/>
                <a:gd name="T4" fmla="*/ 0 w 2"/>
                <a:gd name="T5" fmla="*/ 5 h 5"/>
                <a:gd name="T6" fmla="*/ 0 w 2"/>
                <a:gd name="T7" fmla="*/ 5 h 5"/>
                <a:gd name="T8" fmla="*/ 1 w 2"/>
                <a:gd name="T9" fmla="*/ 3 h 5"/>
                <a:gd name="T10" fmla="*/ 0 w 2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4"/>
                    <a:pt x="1" y="3"/>
                  </a:cubicBezTo>
                  <a:cubicBezTo>
                    <a:pt x="2" y="2"/>
                    <a:pt x="1" y="0"/>
                    <a:pt x="0" y="0"/>
                  </a:cubicBezTo>
                </a:path>
              </a:pathLst>
            </a:custGeom>
            <a:solidFill>
              <a:srgbClr val="88C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6" name="ïSļïḓé"/>
            <p:cNvSpPr/>
            <p:nvPr/>
          </p:nvSpPr>
          <p:spPr bwMode="auto">
            <a:xfrm>
              <a:off x="8009930" y="4326384"/>
              <a:ext cx="103454" cy="97185"/>
            </a:xfrm>
            <a:custGeom>
              <a:avLst/>
              <a:gdLst>
                <a:gd name="T0" fmla="*/ 2 w 16"/>
                <a:gd name="T1" fmla="*/ 0 h 15"/>
                <a:gd name="T2" fmla="*/ 2 w 16"/>
                <a:gd name="T3" fmla="*/ 0 h 15"/>
                <a:gd name="T4" fmla="*/ 0 w 16"/>
                <a:gd name="T5" fmla="*/ 2 h 15"/>
                <a:gd name="T6" fmla="*/ 0 w 16"/>
                <a:gd name="T7" fmla="*/ 4 h 15"/>
                <a:gd name="T8" fmla="*/ 0 w 16"/>
                <a:gd name="T9" fmla="*/ 7 h 15"/>
                <a:gd name="T10" fmla="*/ 4 w 16"/>
                <a:gd name="T11" fmla="*/ 9 h 15"/>
                <a:gd name="T12" fmla="*/ 5 w 16"/>
                <a:gd name="T13" fmla="*/ 9 h 15"/>
                <a:gd name="T14" fmla="*/ 6 w 16"/>
                <a:gd name="T15" fmla="*/ 8 h 15"/>
                <a:gd name="T16" fmla="*/ 6 w 16"/>
                <a:gd name="T17" fmla="*/ 9 h 15"/>
                <a:gd name="T18" fmla="*/ 8 w 16"/>
                <a:gd name="T19" fmla="*/ 12 h 15"/>
                <a:gd name="T20" fmla="*/ 10 w 16"/>
                <a:gd name="T21" fmla="*/ 13 h 15"/>
                <a:gd name="T22" fmla="*/ 13 w 16"/>
                <a:gd name="T23" fmla="*/ 14 h 15"/>
                <a:gd name="T24" fmla="*/ 13 w 16"/>
                <a:gd name="T25" fmla="*/ 15 h 15"/>
                <a:gd name="T26" fmla="*/ 14 w 16"/>
                <a:gd name="T27" fmla="*/ 15 h 15"/>
                <a:gd name="T28" fmla="*/ 15 w 16"/>
                <a:gd name="T29" fmla="*/ 15 h 15"/>
                <a:gd name="T30" fmla="*/ 16 w 16"/>
                <a:gd name="T31" fmla="*/ 12 h 15"/>
                <a:gd name="T32" fmla="*/ 12 w 16"/>
                <a:gd name="T33" fmla="*/ 10 h 15"/>
                <a:gd name="T34" fmla="*/ 11 w 16"/>
                <a:gd name="T35" fmla="*/ 8 h 15"/>
                <a:gd name="T36" fmla="*/ 15 w 16"/>
                <a:gd name="T37" fmla="*/ 4 h 15"/>
                <a:gd name="T38" fmla="*/ 15 w 16"/>
                <a:gd name="T39" fmla="*/ 3 h 15"/>
                <a:gd name="T40" fmla="*/ 11 w 16"/>
                <a:gd name="T41" fmla="*/ 1 h 15"/>
                <a:gd name="T42" fmla="*/ 9 w 16"/>
                <a:gd name="T43" fmla="*/ 2 h 15"/>
                <a:gd name="T44" fmla="*/ 6 w 16"/>
                <a:gd name="T45" fmla="*/ 4 h 15"/>
                <a:gd name="T46" fmla="*/ 6 w 16"/>
                <a:gd name="T47" fmla="*/ 4 h 15"/>
                <a:gd name="T48" fmla="*/ 5 w 16"/>
                <a:gd name="T49" fmla="*/ 2 h 15"/>
                <a:gd name="T50" fmla="*/ 2 w 16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" y="8"/>
                    <a:pt x="2" y="9"/>
                    <a:pt x="4" y="9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5" y="9"/>
                    <a:pt x="6" y="8"/>
                    <a:pt x="6" y="8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7" y="9"/>
                    <a:pt x="7" y="10"/>
                    <a:pt x="8" y="12"/>
                  </a:cubicBezTo>
                  <a:cubicBezTo>
                    <a:pt x="8" y="12"/>
                    <a:pt x="9" y="12"/>
                    <a:pt x="10" y="13"/>
                  </a:cubicBezTo>
                  <a:cubicBezTo>
                    <a:pt x="11" y="13"/>
                    <a:pt x="12" y="13"/>
                    <a:pt x="13" y="14"/>
                  </a:cubicBezTo>
                  <a:cubicBezTo>
                    <a:pt x="13" y="14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5" y="15"/>
                    <a:pt x="15" y="15"/>
                  </a:cubicBezTo>
                  <a:cubicBezTo>
                    <a:pt x="16" y="15"/>
                    <a:pt x="16" y="13"/>
                    <a:pt x="16" y="12"/>
                  </a:cubicBezTo>
                  <a:cubicBezTo>
                    <a:pt x="16" y="11"/>
                    <a:pt x="14" y="12"/>
                    <a:pt x="12" y="10"/>
                  </a:cubicBezTo>
                  <a:cubicBezTo>
                    <a:pt x="12" y="9"/>
                    <a:pt x="11" y="9"/>
                    <a:pt x="11" y="8"/>
                  </a:cubicBezTo>
                  <a:cubicBezTo>
                    <a:pt x="12" y="6"/>
                    <a:pt x="14" y="7"/>
                    <a:pt x="15" y="4"/>
                  </a:cubicBezTo>
                  <a:cubicBezTo>
                    <a:pt x="15" y="4"/>
                    <a:pt x="16" y="3"/>
                    <a:pt x="15" y="3"/>
                  </a:cubicBezTo>
                  <a:cubicBezTo>
                    <a:pt x="15" y="2"/>
                    <a:pt x="13" y="1"/>
                    <a:pt x="11" y="1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7" y="3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5" y="2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solidFill>
              <a:srgbClr val="88C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7" name="îśļîḑè"/>
            <p:cNvSpPr/>
            <p:nvPr/>
          </p:nvSpPr>
          <p:spPr bwMode="auto">
            <a:xfrm>
              <a:off x="8144732" y="3777768"/>
              <a:ext cx="175557" cy="442029"/>
            </a:xfrm>
            <a:custGeom>
              <a:avLst/>
              <a:gdLst>
                <a:gd name="T0" fmla="*/ 24 w 27"/>
                <a:gd name="T1" fmla="*/ 0 h 68"/>
                <a:gd name="T2" fmla="*/ 22 w 27"/>
                <a:gd name="T3" fmla="*/ 5 h 68"/>
                <a:gd name="T4" fmla="*/ 20 w 27"/>
                <a:gd name="T5" fmla="*/ 12 h 68"/>
                <a:gd name="T6" fmla="*/ 17 w 27"/>
                <a:gd name="T7" fmla="*/ 16 h 68"/>
                <a:gd name="T8" fmla="*/ 17 w 27"/>
                <a:gd name="T9" fmla="*/ 18 h 68"/>
                <a:gd name="T10" fmla="*/ 15 w 27"/>
                <a:gd name="T11" fmla="*/ 21 h 68"/>
                <a:gd name="T12" fmla="*/ 10 w 27"/>
                <a:gd name="T13" fmla="*/ 31 h 68"/>
                <a:gd name="T14" fmla="*/ 7 w 27"/>
                <a:gd name="T15" fmla="*/ 36 h 68"/>
                <a:gd name="T16" fmla="*/ 7 w 27"/>
                <a:gd name="T17" fmla="*/ 36 h 68"/>
                <a:gd name="T18" fmla="*/ 6 w 27"/>
                <a:gd name="T19" fmla="*/ 33 h 68"/>
                <a:gd name="T20" fmla="*/ 6 w 27"/>
                <a:gd name="T21" fmla="*/ 33 h 68"/>
                <a:gd name="T22" fmla="*/ 3 w 27"/>
                <a:gd name="T23" fmla="*/ 40 h 68"/>
                <a:gd name="T24" fmla="*/ 1 w 27"/>
                <a:gd name="T25" fmla="*/ 51 h 68"/>
                <a:gd name="T26" fmla="*/ 0 w 27"/>
                <a:gd name="T27" fmla="*/ 61 h 68"/>
                <a:gd name="T28" fmla="*/ 1 w 27"/>
                <a:gd name="T29" fmla="*/ 64 h 68"/>
                <a:gd name="T30" fmla="*/ 3 w 27"/>
                <a:gd name="T31" fmla="*/ 68 h 68"/>
                <a:gd name="T32" fmla="*/ 3 w 27"/>
                <a:gd name="T33" fmla="*/ 68 h 68"/>
                <a:gd name="T34" fmla="*/ 7 w 27"/>
                <a:gd name="T35" fmla="*/ 66 h 68"/>
                <a:gd name="T36" fmla="*/ 11 w 27"/>
                <a:gd name="T37" fmla="*/ 55 h 68"/>
                <a:gd name="T38" fmla="*/ 15 w 27"/>
                <a:gd name="T39" fmla="*/ 48 h 68"/>
                <a:gd name="T40" fmla="*/ 17 w 27"/>
                <a:gd name="T41" fmla="*/ 40 h 68"/>
                <a:gd name="T42" fmla="*/ 19 w 27"/>
                <a:gd name="T43" fmla="*/ 38 h 68"/>
                <a:gd name="T44" fmla="*/ 21 w 27"/>
                <a:gd name="T45" fmla="*/ 22 h 68"/>
                <a:gd name="T46" fmla="*/ 23 w 27"/>
                <a:gd name="T47" fmla="*/ 13 h 68"/>
                <a:gd name="T48" fmla="*/ 25 w 27"/>
                <a:gd name="T49" fmla="*/ 10 h 68"/>
                <a:gd name="T50" fmla="*/ 24 w 27"/>
                <a:gd name="T51" fmla="*/ 0 h 68"/>
                <a:gd name="T52" fmla="*/ 24 w 27"/>
                <a:gd name="T5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68">
                  <a:moveTo>
                    <a:pt x="24" y="0"/>
                  </a:moveTo>
                  <a:cubicBezTo>
                    <a:pt x="24" y="0"/>
                    <a:pt x="24" y="1"/>
                    <a:pt x="22" y="5"/>
                  </a:cubicBezTo>
                  <a:cubicBezTo>
                    <a:pt x="21" y="11"/>
                    <a:pt x="21" y="11"/>
                    <a:pt x="20" y="12"/>
                  </a:cubicBezTo>
                  <a:cubicBezTo>
                    <a:pt x="19" y="13"/>
                    <a:pt x="17" y="14"/>
                    <a:pt x="17" y="16"/>
                  </a:cubicBezTo>
                  <a:cubicBezTo>
                    <a:pt x="17" y="17"/>
                    <a:pt x="17" y="17"/>
                    <a:pt x="17" y="18"/>
                  </a:cubicBezTo>
                  <a:cubicBezTo>
                    <a:pt x="17" y="19"/>
                    <a:pt x="15" y="20"/>
                    <a:pt x="15" y="21"/>
                  </a:cubicBezTo>
                  <a:cubicBezTo>
                    <a:pt x="13" y="22"/>
                    <a:pt x="13" y="23"/>
                    <a:pt x="10" y="31"/>
                  </a:cubicBezTo>
                  <a:cubicBezTo>
                    <a:pt x="9" y="34"/>
                    <a:pt x="8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6"/>
                    <a:pt x="7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6"/>
                    <a:pt x="3" y="40"/>
                  </a:cubicBezTo>
                  <a:cubicBezTo>
                    <a:pt x="2" y="45"/>
                    <a:pt x="3" y="45"/>
                    <a:pt x="1" y="51"/>
                  </a:cubicBezTo>
                  <a:cubicBezTo>
                    <a:pt x="0" y="55"/>
                    <a:pt x="0" y="57"/>
                    <a:pt x="0" y="61"/>
                  </a:cubicBezTo>
                  <a:cubicBezTo>
                    <a:pt x="0" y="62"/>
                    <a:pt x="1" y="63"/>
                    <a:pt x="1" y="64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5" y="68"/>
                    <a:pt x="6" y="67"/>
                    <a:pt x="7" y="66"/>
                  </a:cubicBezTo>
                  <a:cubicBezTo>
                    <a:pt x="10" y="62"/>
                    <a:pt x="9" y="60"/>
                    <a:pt x="11" y="55"/>
                  </a:cubicBezTo>
                  <a:cubicBezTo>
                    <a:pt x="13" y="51"/>
                    <a:pt x="14" y="52"/>
                    <a:pt x="15" y="48"/>
                  </a:cubicBezTo>
                  <a:cubicBezTo>
                    <a:pt x="16" y="45"/>
                    <a:pt x="15" y="42"/>
                    <a:pt x="17" y="40"/>
                  </a:cubicBezTo>
                  <a:cubicBezTo>
                    <a:pt x="18" y="38"/>
                    <a:pt x="18" y="39"/>
                    <a:pt x="19" y="38"/>
                  </a:cubicBezTo>
                  <a:cubicBezTo>
                    <a:pt x="22" y="34"/>
                    <a:pt x="19" y="30"/>
                    <a:pt x="21" y="22"/>
                  </a:cubicBezTo>
                  <a:cubicBezTo>
                    <a:pt x="21" y="20"/>
                    <a:pt x="22" y="16"/>
                    <a:pt x="23" y="13"/>
                  </a:cubicBezTo>
                  <a:cubicBezTo>
                    <a:pt x="24" y="11"/>
                    <a:pt x="25" y="11"/>
                    <a:pt x="25" y="10"/>
                  </a:cubicBezTo>
                  <a:cubicBezTo>
                    <a:pt x="27" y="5"/>
                    <a:pt x="25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88C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8" name="îsļîďê"/>
            <p:cNvSpPr/>
            <p:nvPr/>
          </p:nvSpPr>
          <p:spPr bwMode="auto">
            <a:xfrm>
              <a:off x="8198027" y="3207207"/>
              <a:ext cx="43889" cy="62699"/>
            </a:xfrm>
            <a:custGeom>
              <a:avLst/>
              <a:gdLst>
                <a:gd name="T0" fmla="*/ 4 w 7"/>
                <a:gd name="T1" fmla="*/ 0 h 10"/>
                <a:gd name="T2" fmla="*/ 2 w 7"/>
                <a:gd name="T3" fmla="*/ 3 h 10"/>
                <a:gd name="T4" fmla="*/ 3 w 7"/>
                <a:gd name="T5" fmla="*/ 9 h 10"/>
                <a:gd name="T6" fmla="*/ 4 w 7"/>
                <a:gd name="T7" fmla="*/ 10 h 10"/>
                <a:gd name="T8" fmla="*/ 5 w 7"/>
                <a:gd name="T9" fmla="*/ 10 h 10"/>
                <a:gd name="T10" fmla="*/ 7 w 7"/>
                <a:gd name="T11" fmla="*/ 6 h 10"/>
                <a:gd name="T12" fmla="*/ 4 w 7"/>
                <a:gd name="T13" fmla="*/ 0 h 10"/>
                <a:gd name="T14" fmla="*/ 4 w 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0">
                  <a:moveTo>
                    <a:pt x="4" y="0"/>
                  </a:moveTo>
                  <a:cubicBezTo>
                    <a:pt x="3" y="0"/>
                    <a:pt x="2" y="2"/>
                    <a:pt x="2" y="3"/>
                  </a:cubicBezTo>
                  <a:cubicBezTo>
                    <a:pt x="2" y="3"/>
                    <a:pt x="0" y="8"/>
                    <a:pt x="3" y="9"/>
                  </a:cubicBezTo>
                  <a:cubicBezTo>
                    <a:pt x="3" y="9"/>
                    <a:pt x="3" y="10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9"/>
                    <a:pt x="7" y="6"/>
                    <a:pt x="7" y="6"/>
                  </a:cubicBezTo>
                  <a:cubicBezTo>
                    <a:pt x="7" y="3"/>
                    <a:pt x="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88C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9" name="íṣľîďé"/>
            <p:cNvSpPr/>
            <p:nvPr/>
          </p:nvSpPr>
          <p:spPr bwMode="auto">
            <a:xfrm>
              <a:off x="7389209" y="4727658"/>
              <a:ext cx="573697" cy="514132"/>
            </a:xfrm>
            <a:custGeom>
              <a:avLst/>
              <a:gdLst>
                <a:gd name="T0" fmla="*/ 88 w 88"/>
                <a:gd name="T1" fmla="*/ 0 h 79"/>
                <a:gd name="T2" fmla="*/ 86 w 88"/>
                <a:gd name="T3" fmla="*/ 2 h 79"/>
                <a:gd name="T4" fmla="*/ 71 w 88"/>
                <a:gd name="T5" fmla="*/ 14 h 79"/>
                <a:gd name="T6" fmla="*/ 54 w 88"/>
                <a:gd name="T7" fmla="*/ 24 h 79"/>
                <a:gd name="T8" fmla="*/ 42 w 88"/>
                <a:gd name="T9" fmla="*/ 39 h 79"/>
                <a:gd name="T10" fmla="*/ 25 w 88"/>
                <a:gd name="T11" fmla="*/ 60 h 79"/>
                <a:gd name="T12" fmla="*/ 0 w 88"/>
                <a:gd name="T13" fmla="*/ 78 h 79"/>
                <a:gd name="T14" fmla="*/ 1 w 88"/>
                <a:gd name="T15" fmla="*/ 79 h 79"/>
                <a:gd name="T16" fmla="*/ 19 w 88"/>
                <a:gd name="T17" fmla="*/ 73 h 79"/>
                <a:gd name="T18" fmla="*/ 88 w 88"/>
                <a:gd name="T1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79">
                  <a:moveTo>
                    <a:pt x="88" y="0"/>
                  </a:moveTo>
                  <a:cubicBezTo>
                    <a:pt x="87" y="1"/>
                    <a:pt x="87" y="1"/>
                    <a:pt x="86" y="2"/>
                  </a:cubicBezTo>
                  <a:cubicBezTo>
                    <a:pt x="80" y="8"/>
                    <a:pt x="74" y="12"/>
                    <a:pt x="71" y="14"/>
                  </a:cubicBezTo>
                  <a:cubicBezTo>
                    <a:pt x="62" y="20"/>
                    <a:pt x="59" y="20"/>
                    <a:pt x="54" y="24"/>
                  </a:cubicBezTo>
                  <a:cubicBezTo>
                    <a:pt x="49" y="29"/>
                    <a:pt x="49" y="31"/>
                    <a:pt x="42" y="39"/>
                  </a:cubicBezTo>
                  <a:cubicBezTo>
                    <a:pt x="41" y="41"/>
                    <a:pt x="33" y="51"/>
                    <a:pt x="25" y="60"/>
                  </a:cubicBezTo>
                  <a:cubicBezTo>
                    <a:pt x="11" y="73"/>
                    <a:pt x="0" y="77"/>
                    <a:pt x="0" y="78"/>
                  </a:cubicBezTo>
                  <a:cubicBezTo>
                    <a:pt x="0" y="79"/>
                    <a:pt x="0" y="79"/>
                    <a:pt x="1" y="79"/>
                  </a:cubicBezTo>
                  <a:cubicBezTo>
                    <a:pt x="3" y="79"/>
                    <a:pt x="10" y="77"/>
                    <a:pt x="19" y="73"/>
                  </a:cubicBezTo>
                  <a:cubicBezTo>
                    <a:pt x="45" y="52"/>
                    <a:pt x="69" y="27"/>
                    <a:pt x="88" y="0"/>
                  </a:cubicBezTo>
                </a:path>
              </a:pathLst>
            </a:custGeom>
            <a:solidFill>
              <a:srgbClr val="88C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0" name="î$1îďé"/>
            <p:cNvSpPr/>
            <p:nvPr/>
          </p:nvSpPr>
          <p:spPr bwMode="auto">
            <a:xfrm>
              <a:off x="7605520" y="1733780"/>
              <a:ext cx="689689" cy="2285381"/>
            </a:xfrm>
            <a:custGeom>
              <a:avLst/>
              <a:gdLst>
                <a:gd name="T0" fmla="*/ 64 w 106"/>
                <a:gd name="T1" fmla="*/ 201 h 351"/>
                <a:gd name="T2" fmla="*/ 64 w 106"/>
                <a:gd name="T3" fmla="*/ 251 h 351"/>
                <a:gd name="T4" fmla="*/ 68 w 106"/>
                <a:gd name="T5" fmla="*/ 283 h 351"/>
                <a:gd name="T6" fmla="*/ 69 w 106"/>
                <a:gd name="T7" fmla="*/ 317 h 351"/>
                <a:gd name="T8" fmla="*/ 70 w 106"/>
                <a:gd name="T9" fmla="*/ 334 h 351"/>
                <a:gd name="T10" fmla="*/ 73 w 106"/>
                <a:gd name="T11" fmla="*/ 349 h 351"/>
                <a:gd name="T12" fmla="*/ 76 w 106"/>
                <a:gd name="T13" fmla="*/ 350 h 351"/>
                <a:gd name="T14" fmla="*/ 77 w 106"/>
                <a:gd name="T15" fmla="*/ 332 h 351"/>
                <a:gd name="T16" fmla="*/ 72 w 106"/>
                <a:gd name="T17" fmla="*/ 314 h 351"/>
                <a:gd name="T18" fmla="*/ 71 w 106"/>
                <a:gd name="T19" fmla="*/ 299 h 351"/>
                <a:gd name="T20" fmla="*/ 70 w 106"/>
                <a:gd name="T21" fmla="*/ 300 h 351"/>
                <a:gd name="T22" fmla="*/ 68 w 106"/>
                <a:gd name="T23" fmla="*/ 297 h 351"/>
                <a:gd name="T24" fmla="*/ 72 w 106"/>
                <a:gd name="T25" fmla="*/ 280 h 351"/>
                <a:gd name="T26" fmla="*/ 72 w 106"/>
                <a:gd name="T27" fmla="*/ 277 h 351"/>
                <a:gd name="T28" fmla="*/ 72 w 106"/>
                <a:gd name="T29" fmla="*/ 276 h 351"/>
                <a:gd name="T30" fmla="*/ 74 w 106"/>
                <a:gd name="T31" fmla="*/ 270 h 351"/>
                <a:gd name="T32" fmla="*/ 75 w 106"/>
                <a:gd name="T33" fmla="*/ 277 h 351"/>
                <a:gd name="T34" fmla="*/ 81 w 106"/>
                <a:gd name="T35" fmla="*/ 283 h 351"/>
                <a:gd name="T36" fmla="*/ 85 w 106"/>
                <a:gd name="T37" fmla="*/ 293 h 351"/>
                <a:gd name="T38" fmla="*/ 84 w 106"/>
                <a:gd name="T39" fmla="*/ 300 h 351"/>
                <a:gd name="T40" fmla="*/ 86 w 106"/>
                <a:gd name="T41" fmla="*/ 302 h 351"/>
                <a:gd name="T42" fmla="*/ 90 w 106"/>
                <a:gd name="T43" fmla="*/ 291 h 351"/>
                <a:gd name="T44" fmla="*/ 91 w 106"/>
                <a:gd name="T45" fmla="*/ 289 h 351"/>
                <a:gd name="T46" fmla="*/ 94 w 106"/>
                <a:gd name="T47" fmla="*/ 288 h 351"/>
                <a:gd name="T48" fmla="*/ 97 w 106"/>
                <a:gd name="T49" fmla="*/ 272 h 351"/>
                <a:gd name="T50" fmla="*/ 93 w 106"/>
                <a:gd name="T51" fmla="*/ 254 h 351"/>
                <a:gd name="T52" fmla="*/ 86 w 106"/>
                <a:gd name="T53" fmla="*/ 228 h 351"/>
                <a:gd name="T54" fmla="*/ 91 w 106"/>
                <a:gd name="T55" fmla="*/ 216 h 351"/>
                <a:gd name="T56" fmla="*/ 96 w 106"/>
                <a:gd name="T57" fmla="*/ 224 h 351"/>
                <a:gd name="T58" fmla="*/ 103 w 106"/>
                <a:gd name="T59" fmla="*/ 204 h 351"/>
                <a:gd name="T60" fmla="*/ 103 w 106"/>
                <a:gd name="T61" fmla="*/ 188 h 351"/>
                <a:gd name="T62" fmla="*/ 91 w 106"/>
                <a:gd name="T63" fmla="*/ 143 h 351"/>
                <a:gd name="T64" fmla="*/ 81 w 106"/>
                <a:gd name="T65" fmla="*/ 118 h 351"/>
                <a:gd name="T66" fmla="*/ 76 w 106"/>
                <a:gd name="T67" fmla="*/ 114 h 351"/>
                <a:gd name="T68" fmla="*/ 74 w 106"/>
                <a:gd name="T69" fmla="*/ 116 h 351"/>
                <a:gd name="T70" fmla="*/ 71 w 106"/>
                <a:gd name="T71" fmla="*/ 111 h 351"/>
                <a:gd name="T72" fmla="*/ 67 w 106"/>
                <a:gd name="T73" fmla="*/ 105 h 351"/>
                <a:gd name="T74" fmla="*/ 66 w 106"/>
                <a:gd name="T75" fmla="*/ 95 h 351"/>
                <a:gd name="T76" fmla="*/ 69 w 106"/>
                <a:gd name="T77" fmla="*/ 100 h 351"/>
                <a:gd name="T78" fmla="*/ 73 w 106"/>
                <a:gd name="T79" fmla="*/ 106 h 351"/>
                <a:gd name="T80" fmla="*/ 74 w 106"/>
                <a:gd name="T81" fmla="*/ 101 h 351"/>
                <a:gd name="T82" fmla="*/ 81 w 106"/>
                <a:gd name="T83" fmla="*/ 112 h 351"/>
                <a:gd name="T84" fmla="*/ 82 w 106"/>
                <a:gd name="T85" fmla="*/ 111 h 351"/>
                <a:gd name="T86" fmla="*/ 75 w 106"/>
                <a:gd name="T87" fmla="*/ 95 h 351"/>
                <a:gd name="T88" fmla="*/ 38 w 106"/>
                <a:gd name="T89" fmla="*/ 37 h 351"/>
                <a:gd name="T90" fmla="*/ 8 w 106"/>
                <a:gd name="T91" fmla="*/ 9 h 351"/>
                <a:gd name="T92" fmla="*/ 6 w 106"/>
                <a:gd name="T93" fmla="*/ 5 h 351"/>
                <a:gd name="T94" fmla="*/ 0 w 106"/>
                <a:gd name="T95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6" h="351">
                  <a:moveTo>
                    <a:pt x="0" y="0"/>
                  </a:moveTo>
                  <a:cubicBezTo>
                    <a:pt x="40" y="57"/>
                    <a:pt x="64" y="126"/>
                    <a:pt x="64" y="201"/>
                  </a:cubicBezTo>
                  <a:cubicBezTo>
                    <a:pt x="64" y="216"/>
                    <a:pt x="63" y="231"/>
                    <a:pt x="61" y="245"/>
                  </a:cubicBezTo>
                  <a:cubicBezTo>
                    <a:pt x="62" y="246"/>
                    <a:pt x="63" y="249"/>
                    <a:pt x="64" y="251"/>
                  </a:cubicBezTo>
                  <a:cubicBezTo>
                    <a:pt x="65" y="254"/>
                    <a:pt x="66" y="259"/>
                    <a:pt x="67" y="266"/>
                  </a:cubicBezTo>
                  <a:cubicBezTo>
                    <a:pt x="68" y="273"/>
                    <a:pt x="69" y="276"/>
                    <a:pt x="68" y="283"/>
                  </a:cubicBezTo>
                  <a:cubicBezTo>
                    <a:pt x="67" y="290"/>
                    <a:pt x="66" y="298"/>
                    <a:pt x="65" y="304"/>
                  </a:cubicBezTo>
                  <a:cubicBezTo>
                    <a:pt x="65" y="310"/>
                    <a:pt x="69" y="315"/>
                    <a:pt x="69" y="317"/>
                  </a:cubicBezTo>
                  <a:cubicBezTo>
                    <a:pt x="70" y="319"/>
                    <a:pt x="70" y="323"/>
                    <a:pt x="69" y="326"/>
                  </a:cubicBezTo>
                  <a:cubicBezTo>
                    <a:pt x="69" y="328"/>
                    <a:pt x="70" y="334"/>
                    <a:pt x="70" y="334"/>
                  </a:cubicBezTo>
                  <a:cubicBezTo>
                    <a:pt x="70" y="334"/>
                    <a:pt x="70" y="340"/>
                    <a:pt x="70" y="343"/>
                  </a:cubicBezTo>
                  <a:cubicBezTo>
                    <a:pt x="70" y="345"/>
                    <a:pt x="71" y="347"/>
                    <a:pt x="73" y="349"/>
                  </a:cubicBezTo>
                  <a:cubicBezTo>
                    <a:pt x="73" y="350"/>
                    <a:pt x="74" y="351"/>
                    <a:pt x="74" y="351"/>
                  </a:cubicBezTo>
                  <a:cubicBezTo>
                    <a:pt x="75" y="351"/>
                    <a:pt x="76" y="350"/>
                    <a:pt x="76" y="350"/>
                  </a:cubicBezTo>
                  <a:cubicBezTo>
                    <a:pt x="77" y="348"/>
                    <a:pt x="77" y="348"/>
                    <a:pt x="76" y="342"/>
                  </a:cubicBezTo>
                  <a:cubicBezTo>
                    <a:pt x="74" y="336"/>
                    <a:pt x="75" y="339"/>
                    <a:pt x="77" y="332"/>
                  </a:cubicBezTo>
                  <a:cubicBezTo>
                    <a:pt x="79" y="325"/>
                    <a:pt x="77" y="321"/>
                    <a:pt x="76" y="318"/>
                  </a:cubicBezTo>
                  <a:cubicBezTo>
                    <a:pt x="74" y="315"/>
                    <a:pt x="74" y="315"/>
                    <a:pt x="72" y="314"/>
                  </a:cubicBezTo>
                  <a:cubicBezTo>
                    <a:pt x="70" y="314"/>
                    <a:pt x="71" y="311"/>
                    <a:pt x="71" y="307"/>
                  </a:cubicBezTo>
                  <a:cubicBezTo>
                    <a:pt x="72" y="303"/>
                    <a:pt x="70" y="303"/>
                    <a:pt x="71" y="299"/>
                  </a:cubicBezTo>
                  <a:cubicBezTo>
                    <a:pt x="72" y="298"/>
                    <a:pt x="72" y="297"/>
                    <a:pt x="71" y="297"/>
                  </a:cubicBezTo>
                  <a:cubicBezTo>
                    <a:pt x="71" y="297"/>
                    <a:pt x="70" y="299"/>
                    <a:pt x="70" y="300"/>
                  </a:cubicBezTo>
                  <a:cubicBezTo>
                    <a:pt x="69" y="300"/>
                    <a:pt x="69" y="300"/>
                    <a:pt x="69" y="300"/>
                  </a:cubicBezTo>
                  <a:cubicBezTo>
                    <a:pt x="69" y="300"/>
                    <a:pt x="69" y="299"/>
                    <a:pt x="68" y="297"/>
                  </a:cubicBezTo>
                  <a:cubicBezTo>
                    <a:pt x="68" y="294"/>
                    <a:pt x="69" y="293"/>
                    <a:pt x="69" y="290"/>
                  </a:cubicBezTo>
                  <a:cubicBezTo>
                    <a:pt x="69" y="288"/>
                    <a:pt x="70" y="288"/>
                    <a:pt x="72" y="280"/>
                  </a:cubicBezTo>
                  <a:cubicBezTo>
                    <a:pt x="73" y="277"/>
                    <a:pt x="73" y="276"/>
                    <a:pt x="73" y="276"/>
                  </a:cubicBezTo>
                  <a:cubicBezTo>
                    <a:pt x="73" y="276"/>
                    <a:pt x="72" y="277"/>
                    <a:pt x="72" y="277"/>
                  </a:cubicBezTo>
                  <a:cubicBezTo>
                    <a:pt x="72" y="277"/>
                    <a:pt x="72" y="277"/>
                    <a:pt x="72" y="277"/>
                  </a:cubicBezTo>
                  <a:cubicBezTo>
                    <a:pt x="72" y="277"/>
                    <a:pt x="72" y="277"/>
                    <a:pt x="72" y="276"/>
                  </a:cubicBezTo>
                  <a:cubicBezTo>
                    <a:pt x="72" y="274"/>
                    <a:pt x="73" y="272"/>
                    <a:pt x="74" y="271"/>
                  </a:cubicBezTo>
                  <a:cubicBezTo>
                    <a:pt x="74" y="270"/>
                    <a:pt x="74" y="270"/>
                    <a:pt x="74" y="270"/>
                  </a:cubicBezTo>
                  <a:cubicBezTo>
                    <a:pt x="74" y="270"/>
                    <a:pt x="74" y="272"/>
                    <a:pt x="74" y="274"/>
                  </a:cubicBezTo>
                  <a:cubicBezTo>
                    <a:pt x="74" y="275"/>
                    <a:pt x="74" y="276"/>
                    <a:pt x="75" y="277"/>
                  </a:cubicBezTo>
                  <a:cubicBezTo>
                    <a:pt x="76" y="278"/>
                    <a:pt x="79" y="277"/>
                    <a:pt x="80" y="278"/>
                  </a:cubicBezTo>
                  <a:cubicBezTo>
                    <a:pt x="80" y="280"/>
                    <a:pt x="81" y="283"/>
                    <a:pt x="81" y="283"/>
                  </a:cubicBezTo>
                  <a:cubicBezTo>
                    <a:pt x="81" y="283"/>
                    <a:pt x="82" y="285"/>
                    <a:pt x="82" y="288"/>
                  </a:cubicBezTo>
                  <a:cubicBezTo>
                    <a:pt x="82" y="291"/>
                    <a:pt x="83" y="291"/>
                    <a:pt x="85" y="293"/>
                  </a:cubicBezTo>
                  <a:cubicBezTo>
                    <a:pt x="86" y="294"/>
                    <a:pt x="85" y="296"/>
                    <a:pt x="85" y="296"/>
                  </a:cubicBezTo>
                  <a:cubicBezTo>
                    <a:pt x="84" y="300"/>
                    <a:pt x="84" y="300"/>
                    <a:pt x="84" y="300"/>
                  </a:cubicBezTo>
                  <a:cubicBezTo>
                    <a:pt x="84" y="300"/>
                    <a:pt x="84" y="302"/>
                    <a:pt x="85" y="302"/>
                  </a:cubicBezTo>
                  <a:cubicBezTo>
                    <a:pt x="85" y="302"/>
                    <a:pt x="85" y="302"/>
                    <a:pt x="86" y="302"/>
                  </a:cubicBezTo>
                  <a:cubicBezTo>
                    <a:pt x="87" y="301"/>
                    <a:pt x="86" y="301"/>
                    <a:pt x="89" y="297"/>
                  </a:cubicBezTo>
                  <a:cubicBezTo>
                    <a:pt x="92" y="293"/>
                    <a:pt x="89" y="293"/>
                    <a:pt x="90" y="291"/>
                  </a:cubicBezTo>
                  <a:cubicBezTo>
                    <a:pt x="90" y="290"/>
                    <a:pt x="91" y="289"/>
                    <a:pt x="91" y="289"/>
                  </a:cubicBezTo>
                  <a:cubicBezTo>
                    <a:pt x="91" y="289"/>
                    <a:pt x="91" y="289"/>
                    <a:pt x="91" y="289"/>
                  </a:cubicBezTo>
                  <a:cubicBezTo>
                    <a:pt x="91" y="289"/>
                    <a:pt x="92" y="289"/>
                    <a:pt x="92" y="289"/>
                  </a:cubicBezTo>
                  <a:cubicBezTo>
                    <a:pt x="92" y="289"/>
                    <a:pt x="93" y="289"/>
                    <a:pt x="94" y="288"/>
                  </a:cubicBezTo>
                  <a:cubicBezTo>
                    <a:pt x="96" y="284"/>
                    <a:pt x="96" y="281"/>
                    <a:pt x="97" y="278"/>
                  </a:cubicBezTo>
                  <a:cubicBezTo>
                    <a:pt x="97" y="275"/>
                    <a:pt x="97" y="273"/>
                    <a:pt x="97" y="272"/>
                  </a:cubicBezTo>
                  <a:cubicBezTo>
                    <a:pt x="97" y="270"/>
                    <a:pt x="97" y="266"/>
                    <a:pt x="96" y="263"/>
                  </a:cubicBezTo>
                  <a:cubicBezTo>
                    <a:pt x="96" y="259"/>
                    <a:pt x="95" y="260"/>
                    <a:pt x="93" y="254"/>
                  </a:cubicBezTo>
                  <a:cubicBezTo>
                    <a:pt x="92" y="247"/>
                    <a:pt x="88" y="239"/>
                    <a:pt x="86" y="237"/>
                  </a:cubicBezTo>
                  <a:cubicBezTo>
                    <a:pt x="85" y="234"/>
                    <a:pt x="86" y="231"/>
                    <a:pt x="86" y="228"/>
                  </a:cubicBezTo>
                  <a:cubicBezTo>
                    <a:pt x="86" y="224"/>
                    <a:pt x="88" y="222"/>
                    <a:pt x="88" y="220"/>
                  </a:cubicBezTo>
                  <a:cubicBezTo>
                    <a:pt x="88" y="217"/>
                    <a:pt x="89" y="216"/>
                    <a:pt x="91" y="216"/>
                  </a:cubicBezTo>
                  <a:cubicBezTo>
                    <a:pt x="94" y="216"/>
                    <a:pt x="92" y="218"/>
                    <a:pt x="94" y="223"/>
                  </a:cubicBezTo>
                  <a:cubicBezTo>
                    <a:pt x="95" y="224"/>
                    <a:pt x="95" y="224"/>
                    <a:pt x="96" y="224"/>
                  </a:cubicBezTo>
                  <a:cubicBezTo>
                    <a:pt x="97" y="224"/>
                    <a:pt x="97" y="217"/>
                    <a:pt x="97" y="213"/>
                  </a:cubicBezTo>
                  <a:cubicBezTo>
                    <a:pt x="97" y="207"/>
                    <a:pt x="100" y="208"/>
                    <a:pt x="103" y="204"/>
                  </a:cubicBezTo>
                  <a:cubicBezTo>
                    <a:pt x="106" y="201"/>
                    <a:pt x="103" y="197"/>
                    <a:pt x="103" y="197"/>
                  </a:cubicBezTo>
                  <a:cubicBezTo>
                    <a:pt x="103" y="197"/>
                    <a:pt x="102" y="192"/>
                    <a:pt x="103" y="188"/>
                  </a:cubicBezTo>
                  <a:cubicBezTo>
                    <a:pt x="103" y="185"/>
                    <a:pt x="105" y="177"/>
                    <a:pt x="100" y="164"/>
                  </a:cubicBezTo>
                  <a:cubicBezTo>
                    <a:pt x="95" y="152"/>
                    <a:pt x="92" y="148"/>
                    <a:pt x="91" y="143"/>
                  </a:cubicBezTo>
                  <a:cubicBezTo>
                    <a:pt x="91" y="138"/>
                    <a:pt x="89" y="141"/>
                    <a:pt x="84" y="131"/>
                  </a:cubicBezTo>
                  <a:cubicBezTo>
                    <a:pt x="78" y="122"/>
                    <a:pt x="80" y="122"/>
                    <a:pt x="81" y="118"/>
                  </a:cubicBezTo>
                  <a:cubicBezTo>
                    <a:pt x="82" y="115"/>
                    <a:pt x="80" y="117"/>
                    <a:pt x="78" y="115"/>
                  </a:cubicBezTo>
                  <a:cubicBezTo>
                    <a:pt x="77" y="114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5"/>
                    <a:pt x="75" y="116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5"/>
                    <a:pt x="71" y="111"/>
                    <a:pt x="71" y="111"/>
                  </a:cubicBezTo>
                  <a:cubicBezTo>
                    <a:pt x="71" y="111"/>
                    <a:pt x="71" y="111"/>
                    <a:pt x="69" y="109"/>
                  </a:cubicBezTo>
                  <a:cubicBezTo>
                    <a:pt x="67" y="106"/>
                    <a:pt x="66" y="107"/>
                    <a:pt x="67" y="105"/>
                  </a:cubicBezTo>
                  <a:cubicBezTo>
                    <a:pt x="68" y="103"/>
                    <a:pt x="67" y="103"/>
                    <a:pt x="67" y="101"/>
                  </a:cubicBezTo>
                  <a:cubicBezTo>
                    <a:pt x="67" y="99"/>
                    <a:pt x="66" y="97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7" y="95"/>
                    <a:pt x="68" y="99"/>
                    <a:pt x="69" y="100"/>
                  </a:cubicBezTo>
                  <a:cubicBezTo>
                    <a:pt x="71" y="102"/>
                    <a:pt x="71" y="103"/>
                    <a:pt x="73" y="106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4" y="106"/>
                    <a:pt x="72" y="100"/>
                    <a:pt x="72" y="100"/>
                  </a:cubicBezTo>
                  <a:cubicBezTo>
                    <a:pt x="72" y="100"/>
                    <a:pt x="72" y="100"/>
                    <a:pt x="74" y="101"/>
                  </a:cubicBezTo>
                  <a:cubicBezTo>
                    <a:pt x="76" y="102"/>
                    <a:pt x="76" y="105"/>
                    <a:pt x="77" y="107"/>
                  </a:cubicBezTo>
                  <a:cubicBezTo>
                    <a:pt x="79" y="110"/>
                    <a:pt x="79" y="111"/>
                    <a:pt x="81" y="112"/>
                  </a:cubicBezTo>
                  <a:cubicBezTo>
                    <a:pt x="81" y="113"/>
                    <a:pt x="82" y="113"/>
                    <a:pt x="82" y="113"/>
                  </a:cubicBezTo>
                  <a:cubicBezTo>
                    <a:pt x="82" y="113"/>
                    <a:pt x="82" y="112"/>
                    <a:pt x="82" y="111"/>
                  </a:cubicBezTo>
                  <a:cubicBezTo>
                    <a:pt x="82" y="110"/>
                    <a:pt x="82" y="108"/>
                    <a:pt x="80" y="106"/>
                  </a:cubicBezTo>
                  <a:cubicBezTo>
                    <a:pt x="78" y="103"/>
                    <a:pt x="78" y="102"/>
                    <a:pt x="75" y="95"/>
                  </a:cubicBezTo>
                  <a:cubicBezTo>
                    <a:pt x="72" y="88"/>
                    <a:pt x="75" y="88"/>
                    <a:pt x="67" y="75"/>
                  </a:cubicBezTo>
                  <a:cubicBezTo>
                    <a:pt x="59" y="62"/>
                    <a:pt x="47" y="45"/>
                    <a:pt x="38" y="37"/>
                  </a:cubicBezTo>
                  <a:cubicBezTo>
                    <a:pt x="30" y="29"/>
                    <a:pt x="31" y="31"/>
                    <a:pt x="26" y="26"/>
                  </a:cubicBezTo>
                  <a:cubicBezTo>
                    <a:pt x="22" y="22"/>
                    <a:pt x="14" y="15"/>
                    <a:pt x="8" y="9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4" y="4"/>
                    <a:pt x="5" y="5"/>
                    <a:pt x="6" y="5"/>
                  </a:cubicBezTo>
                  <a:cubicBezTo>
                    <a:pt x="7" y="5"/>
                    <a:pt x="8" y="6"/>
                    <a:pt x="8" y="6"/>
                  </a:cubicBezTo>
                  <a:cubicBezTo>
                    <a:pt x="6" y="4"/>
                    <a:pt x="3" y="2"/>
                    <a:pt x="0" y="0"/>
                  </a:cubicBezTo>
                </a:path>
              </a:pathLst>
            </a:custGeom>
            <a:solidFill>
              <a:srgbClr val="88C8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1" name="îŝḷiḑè"/>
            <p:cNvSpPr/>
            <p:nvPr/>
          </p:nvSpPr>
          <p:spPr bwMode="auto">
            <a:xfrm>
              <a:off x="3812228" y="1122463"/>
              <a:ext cx="2326134" cy="2323000"/>
            </a:xfrm>
            <a:custGeom>
              <a:avLst/>
              <a:gdLst>
                <a:gd name="T0" fmla="*/ 0 w 357"/>
                <a:gd name="T1" fmla="*/ 357 h 357"/>
                <a:gd name="T2" fmla="*/ 0 w 357"/>
                <a:gd name="T3" fmla="*/ 357 h 357"/>
                <a:gd name="T4" fmla="*/ 0 w 357"/>
                <a:gd name="T5" fmla="*/ 357 h 357"/>
                <a:gd name="T6" fmla="*/ 0 w 357"/>
                <a:gd name="T7" fmla="*/ 357 h 357"/>
                <a:gd name="T8" fmla="*/ 0 w 357"/>
                <a:gd name="T9" fmla="*/ 356 h 357"/>
                <a:gd name="T10" fmla="*/ 0 w 357"/>
                <a:gd name="T11" fmla="*/ 356 h 357"/>
                <a:gd name="T12" fmla="*/ 0 w 357"/>
                <a:gd name="T13" fmla="*/ 356 h 357"/>
                <a:gd name="T14" fmla="*/ 0 w 357"/>
                <a:gd name="T15" fmla="*/ 356 h 357"/>
                <a:gd name="T16" fmla="*/ 0 w 357"/>
                <a:gd name="T17" fmla="*/ 356 h 357"/>
                <a:gd name="T18" fmla="*/ 0 w 357"/>
                <a:gd name="T19" fmla="*/ 356 h 357"/>
                <a:gd name="T20" fmla="*/ 0 w 357"/>
                <a:gd name="T21" fmla="*/ 355 h 357"/>
                <a:gd name="T22" fmla="*/ 0 w 357"/>
                <a:gd name="T23" fmla="*/ 355 h 357"/>
                <a:gd name="T24" fmla="*/ 0 w 357"/>
                <a:gd name="T25" fmla="*/ 354 h 357"/>
                <a:gd name="T26" fmla="*/ 0 w 357"/>
                <a:gd name="T27" fmla="*/ 354 h 357"/>
                <a:gd name="T28" fmla="*/ 0 w 357"/>
                <a:gd name="T29" fmla="*/ 354 h 357"/>
                <a:gd name="T30" fmla="*/ 0 w 357"/>
                <a:gd name="T31" fmla="*/ 354 h 357"/>
                <a:gd name="T32" fmla="*/ 0 w 357"/>
                <a:gd name="T33" fmla="*/ 353 h 357"/>
                <a:gd name="T34" fmla="*/ 0 w 357"/>
                <a:gd name="T35" fmla="*/ 353 h 357"/>
                <a:gd name="T36" fmla="*/ 0 w 357"/>
                <a:gd name="T37" fmla="*/ 353 h 357"/>
                <a:gd name="T38" fmla="*/ 0 w 357"/>
                <a:gd name="T39" fmla="*/ 353 h 357"/>
                <a:gd name="T40" fmla="*/ 0 w 357"/>
                <a:gd name="T41" fmla="*/ 353 h 357"/>
                <a:gd name="T42" fmla="*/ 0 w 357"/>
                <a:gd name="T43" fmla="*/ 353 h 357"/>
                <a:gd name="T44" fmla="*/ 0 w 357"/>
                <a:gd name="T45" fmla="*/ 352 h 357"/>
                <a:gd name="T46" fmla="*/ 0 w 357"/>
                <a:gd name="T47" fmla="*/ 352 h 357"/>
                <a:gd name="T48" fmla="*/ 0 w 357"/>
                <a:gd name="T49" fmla="*/ 352 h 357"/>
                <a:gd name="T50" fmla="*/ 0 w 357"/>
                <a:gd name="T51" fmla="*/ 351 h 357"/>
                <a:gd name="T52" fmla="*/ 0 w 357"/>
                <a:gd name="T53" fmla="*/ 351 h 357"/>
                <a:gd name="T54" fmla="*/ 0 w 357"/>
                <a:gd name="T55" fmla="*/ 351 h 357"/>
                <a:gd name="T56" fmla="*/ 357 w 357"/>
                <a:gd name="T57" fmla="*/ 0 h 357"/>
                <a:gd name="T58" fmla="*/ 357 w 357"/>
                <a:gd name="T59" fmla="*/ 0 h 357"/>
                <a:gd name="T60" fmla="*/ 357 w 357"/>
                <a:gd name="T61" fmla="*/ 0 h 357"/>
                <a:gd name="T62" fmla="*/ 356 w 357"/>
                <a:gd name="T63" fmla="*/ 0 h 357"/>
                <a:gd name="T64" fmla="*/ 356 w 357"/>
                <a:gd name="T65" fmla="*/ 0 h 357"/>
                <a:gd name="T66" fmla="*/ 356 w 357"/>
                <a:gd name="T67" fmla="*/ 0 h 357"/>
                <a:gd name="T68" fmla="*/ 356 w 357"/>
                <a:gd name="T69" fmla="*/ 0 h 357"/>
                <a:gd name="T70" fmla="*/ 356 w 357"/>
                <a:gd name="T71" fmla="*/ 0 h 357"/>
                <a:gd name="T72" fmla="*/ 356 w 357"/>
                <a:gd name="T73" fmla="*/ 0 h 357"/>
                <a:gd name="T74" fmla="*/ 355 w 357"/>
                <a:gd name="T75" fmla="*/ 0 h 357"/>
                <a:gd name="T76" fmla="*/ 355 w 357"/>
                <a:gd name="T77" fmla="*/ 0 h 357"/>
                <a:gd name="T78" fmla="*/ 355 w 357"/>
                <a:gd name="T79" fmla="*/ 0 h 357"/>
                <a:gd name="T80" fmla="*/ 354 w 357"/>
                <a:gd name="T81" fmla="*/ 0 h 357"/>
                <a:gd name="T82" fmla="*/ 354 w 357"/>
                <a:gd name="T83" fmla="*/ 0 h 357"/>
                <a:gd name="T84" fmla="*/ 354 w 357"/>
                <a:gd name="T85" fmla="*/ 0 h 357"/>
                <a:gd name="T86" fmla="*/ 353 w 357"/>
                <a:gd name="T87" fmla="*/ 0 h 357"/>
                <a:gd name="T88" fmla="*/ 353 w 357"/>
                <a:gd name="T89" fmla="*/ 0 h 357"/>
                <a:gd name="T90" fmla="*/ 353 w 357"/>
                <a:gd name="T91" fmla="*/ 0 h 357"/>
                <a:gd name="T92" fmla="*/ 353 w 357"/>
                <a:gd name="T93" fmla="*/ 0 h 357"/>
                <a:gd name="T94" fmla="*/ 353 w 357"/>
                <a:gd name="T95" fmla="*/ 0 h 357"/>
                <a:gd name="T96" fmla="*/ 353 w 357"/>
                <a:gd name="T97" fmla="*/ 0 h 357"/>
                <a:gd name="T98" fmla="*/ 352 w 357"/>
                <a:gd name="T99" fmla="*/ 0 h 357"/>
                <a:gd name="T100" fmla="*/ 352 w 357"/>
                <a:gd name="T101" fmla="*/ 0 h 357"/>
                <a:gd name="T102" fmla="*/ 352 w 357"/>
                <a:gd name="T103" fmla="*/ 0 h 357"/>
                <a:gd name="T104" fmla="*/ 352 w 357"/>
                <a:gd name="T105" fmla="*/ 0 h 357"/>
                <a:gd name="T106" fmla="*/ 352 w 357"/>
                <a:gd name="T107" fmla="*/ 0 h 357"/>
                <a:gd name="T108" fmla="*/ 351 w 357"/>
                <a:gd name="T109" fmla="*/ 0 h 357"/>
                <a:gd name="T110" fmla="*/ 351 w 357"/>
                <a:gd name="T111" fmla="*/ 0 h 357"/>
                <a:gd name="T112" fmla="*/ 351 w 357"/>
                <a:gd name="T113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7" h="357">
                  <a:moveTo>
                    <a:pt x="0" y="357"/>
                  </a:move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7"/>
                    <a:pt x="0" y="357"/>
                  </a:cubicBezTo>
                  <a:moveTo>
                    <a:pt x="0" y="357"/>
                  </a:move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7"/>
                    <a:pt x="0" y="357"/>
                  </a:cubicBezTo>
                  <a:moveTo>
                    <a:pt x="0" y="357"/>
                  </a:move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7"/>
                    <a:pt x="0" y="357"/>
                  </a:cubicBezTo>
                  <a:moveTo>
                    <a:pt x="0" y="356"/>
                  </a:move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0" y="356"/>
                    <a:pt x="0" y="356"/>
                  </a:cubicBezTo>
                  <a:moveTo>
                    <a:pt x="0" y="356"/>
                  </a:move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0" y="356"/>
                    <a:pt x="0" y="356"/>
                  </a:cubicBezTo>
                  <a:moveTo>
                    <a:pt x="0" y="356"/>
                  </a:move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0" y="356"/>
                    <a:pt x="0" y="356"/>
                  </a:cubicBezTo>
                  <a:moveTo>
                    <a:pt x="0" y="355"/>
                  </a:move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0" y="356"/>
                    <a:pt x="0" y="355"/>
                  </a:cubicBezTo>
                  <a:moveTo>
                    <a:pt x="0" y="355"/>
                  </a:moveTo>
                  <a:cubicBezTo>
                    <a:pt x="0" y="355"/>
                    <a:pt x="0" y="355"/>
                    <a:pt x="0" y="355"/>
                  </a:cubicBezTo>
                  <a:cubicBezTo>
                    <a:pt x="0" y="355"/>
                    <a:pt x="0" y="355"/>
                    <a:pt x="0" y="355"/>
                  </a:cubicBezTo>
                  <a:moveTo>
                    <a:pt x="0" y="354"/>
                  </a:moveTo>
                  <a:cubicBezTo>
                    <a:pt x="0" y="354"/>
                    <a:pt x="0" y="354"/>
                    <a:pt x="0" y="354"/>
                  </a:cubicBezTo>
                  <a:cubicBezTo>
                    <a:pt x="0" y="354"/>
                    <a:pt x="0" y="354"/>
                    <a:pt x="0" y="354"/>
                  </a:cubicBezTo>
                  <a:moveTo>
                    <a:pt x="0" y="354"/>
                  </a:moveTo>
                  <a:cubicBezTo>
                    <a:pt x="0" y="354"/>
                    <a:pt x="0" y="354"/>
                    <a:pt x="0" y="354"/>
                  </a:cubicBezTo>
                  <a:cubicBezTo>
                    <a:pt x="0" y="354"/>
                    <a:pt x="0" y="354"/>
                    <a:pt x="0" y="354"/>
                  </a:cubicBezTo>
                  <a:moveTo>
                    <a:pt x="0" y="354"/>
                  </a:moveTo>
                  <a:cubicBezTo>
                    <a:pt x="0" y="354"/>
                    <a:pt x="0" y="354"/>
                    <a:pt x="0" y="354"/>
                  </a:cubicBezTo>
                  <a:cubicBezTo>
                    <a:pt x="0" y="354"/>
                    <a:pt x="0" y="354"/>
                    <a:pt x="0" y="354"/>
                  </a:cubicBezTo>
                  <a:moveTo>
                    <a:pt x="0" y="353"/>
                  </a:moveTo>
                  <a:cubicBezTo>
                    <a:pt x="0" y="353"/>
                    <a:pt x="0" y="353"/>
                    <a:pt x="0" y="353"/>
                  </a:cubicBezTo>
                  <a:cubicBezTo>
                    <a:pt x="0" y="353"/>
                    <a:pt x="0" y="353"/>
                    <a:pt x="0" y="353"/>
                  </a:cubicBezTo>
                  <a:moveTo>
                    <a:pt x="0" y="353"/>
                  </a:moveTo>
                  <a:cubicBezTo>
                    <a:pt x="0" y="353"/>
                    <a:pt x="0" y="353"/>
                    <a:pt x="0" y="353"/>
                  </a:cubicBezTo>
                  <a:cubicBezTo>
                    <a:pt x="0" y="353"/>
                    <a:pt x="0" y="353"/>
                    <a:pt x="0" y="353"/>
                  </a:cubicBezTo>
                  <a:moveTo>
                    <a:pt x="0" y="353"/>
                  </a:moveTo>
                  <a:cubicBezTo>
                    <a:pt x="0" y="353"/>
                    <a:pt x="0" y="353"/>
                    <a:pt x="0" y="353"/>
                  </a:cubicBezTo>
                  <a:cubicBezTo>
                    <a:pt x="0" y="353"/>
                    <a:pt x="0" y="353"/>
                    <a:pt x="0" y="353"/>
                  </a:cubicBezTo>
                  <a:moveTo>
                    <a:pt x="0" y="352"/>
                  </a:moveTo>
                  <a:cubicBezTo>
                    <a:pt x="0" y="352"/>
                    <a:pt x="0" y="352"/>
                    <a:pt x="0" y="353"/>
                  </a:cubicBezTo>
                  <a:cubicBezTo>
                    <a:pt x="0" y="352"/>
                    <a:pt x="0" y="352"/>
                    <a:pt x="0" y="352"/>
                  </a:cubicBezTo>
                  <a:moveTo>
                    <a:pt x="0" y="352"/>
                  </a:moveTo>
                  <a:cubicBezTo>
                    <a:pt x="0" y="352"/>
                    <a:pt x="0" y="352"/>
                    <a:pt x="0" y="352"/>
                  </a:cubicBezTo>
                  <a:cubicBezTo>
                    <a:pt x="0" y="352"/>
                    <a:pt x="0" y="352"/>
                    <a:pt x="0" y="352"/>
                  </a:cubicBezTo>
                  <a:moveTo>
                    <a:pt x="0" y="352"/>
                  </a:moveTo>
                  <a:cubicBezTo>
                    <a:pt x="0" y="352"/>
                    <a:pt x="0" y="352"/>
                    <a:pt x="0" y="352"/>
                  </a:cubicBezTo>
                  <a:cubicBezTo>
                    <a:pt x="0" y="352"/>
                    <a:pt x="0" y="352"/>
                    <a:pt x="0" y="352"/>
                  </a:cubicBezTo>
                  <a:moveTo>
                    <a:pt x="0" y="351"/>
                  </a:moveTo>
                  <a:cubicBezTo>
                    <a:pt x="0" y="352"/>
                    <a:pt x="0" y="352"/>
                    <a:pt x="0" y="352"/>
                  </a:cubicBezTo>
                  <a:cubicBezTo>
                    <a:pt x="0" y="352"/>
                    <a:pt x="0" y="352"/>
                    <a:pt x="0" y="351"/>
                  </a:cubicBezTo>
                  <a:moveTo>
                    <a:pt x="0" y="351"/>
                  </a:moveTo>
                  <a:cubicBezTo>
                    <a:pt x="0" y="351"/>
                    <a:pt x="0" y="351"/>
                    <a:pt x="0" y="351"/>
                  </a:cubicBezTo>
                  <a:cubicBezTo>
                    <a:pt x="0" y="351"/>
                    <a:pt x="0" y="351"/>
                    <a:pt x="0" y="351"/>
                  </a:cubicBezTo>
                  <a:moveTo>
                    <a:pt x="357" y="0"/>
                  </a:move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moveTo>
                    <a:pt x="357" y="0"/>
                  </a:move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moveTo>
                    <a:pt x="356" y="0"/>
                  </a:moveTo>
                  <a:cubicBezTo>
                    <a:pt x="356" y="0"/>
                    <a:pt x="356" y="0"/>
                    <a:pt x="357" y="0"/>
                  </a:cubicBezTo>
                  <a:cubicBezTo>
                    <a:pt x="356" y="0"/>
                    <a:pt x="356" y="0"/>
                    <a:pt x="356" y="0"/>
                  </a:cubicBezTo>
                  <a:moveTo>
                    <a:pt x="356" y="0"/>
                  </a:moveTo>
                  <a:cubicBezTo>
                    <a:pt x="356" y="0"/>
                    <a:pt x="356" y="0"/>
                    <a:pt x="356" y="0"/>
                  </a:cubicBezTo>
                  <a:cubicBezTo>
                    <a:pt x="356" y="0"/>
                    <a:pt x="356" y="0"/>
                    <a:pt x="356" y="0"/>
                  </a:cubicBezTo>
                  <a:moveTo>
                    <a:pt x="356" y="0"/>
                  </a:moveTo>
                  <a:cubicBezTo>
                    <a:pt x="356" y="0"/>
                    <a:pt x="356" y="0"/>
                    <a:pt x="356" y="0"/>
                  </a:cubicBezTo>
                  <a:cubicBezTo>
                    <a:pt x="356" y="0"/>
                    <a:pt x="356" y="0"/>
                    <a:pt x="356" y="0"/>
                  </a:cubicBezTo>
                  <a:moveTo>
                    <a:pt x="356" y="0"/>
                  </a:moveTo>
                  <a:cubicBezTo>
                    <a:pt x="356" y="0"/>
                    <a:pt x="356" y="0"/>
                    <a:pt x="356" y="0"/>
                  </a:cubicBezTo>
                  <a:cubicBezTo>
                    <a:pt x="356" y="0"/>
                    <a:pt x="356" y="0"/>
                    <a:pt x="356" y="0"/>
                  </a:cubicBezTo>
                  <a:moveTo>
                    <a:pt x="355" y="0"/>
                  </a:moveTo>
                  <a:cubicBezTo>
                    <a:pt x="355" y="0"/>
                    <a:pt x="355" y="0"/>
                    <a:pt x="355" y="0"/>
                  </a:cubicBezTo>
                  <a:cubicBezTo>
                    <a:pt x="355" y="0"/>
                    <a:pt x="355" y="0"/>
                    <a:pt x="355" y="0"/>
                  </a:cubicBezTo>
                  <a:moveTo>
                    <a:pt x="355" y="0"/>
                  </a:moveTo>
                  <a:cubicBezTo>
                    <a:pt x="355" y="0"/>
                    <a:pt x="355" y="0"/>
                    <a:pt x="355" y="0"/>
                  </a:cubicBezTo>
                  <a:cubicBezTo>
                    <a:pt x="355" y="0"/>
                    <a:pt x="355" y="0"/>
                    <a:pt x="355" y="0"/>
                  </a:cubicBezTo>
                  <a:moveTo>
                    <a:pt x="354" y="0"/>
                  </a:moveTo>
                  <a:cubicBezTo>
                    <a:pt x="354" y="0"/>
                    <a:pt x="354" y="0"/>
                    <a:pt x="354" y="0"/>
                  </a:cubicBezTo>
                  <a:cubicBezTo>
                    <a:pt x="354" y="0"/>
                    <a:pt x="354" y="0"/>
                    <a:pt x="354" y="0"/>
                  </a:cubicBezTo>
                  <a:moveTo>
                    <a:pt x="354" y="0"/>
                  </a:moveTo>
                  <a:cubicBezTo>
                    <a:pt x="354" y="0"/>
                    <a:pt x="354" y="0"/>
                    <a:pt x="354" y="0"/>
                  </a:cubicBezTo>
                  <a:cubicBezTo>
                    <a:pt x="354" y="0"/>
                    <a:pt x="354" y="0"/>
                    <a:pt x="354" y="0"/>
                  </a:cubicBezTo>
                  <a:moveTo>
                    <a:pt x="353" y="0"/>
                  </a:move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moveTo>
                    <a:pt x="353" y="0"/>
                  </a:move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moveTo>
                    <a:pt x="353" y="0"/>
                  </a:move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moveTo>
                    <a:pt x="352" y="0"/>
                  </a:move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2" y="0"/>
                    <a:pt x="352" y="0"/>
                  </a:cubicBezTo>
                  <a:moveTo>
                    <a:pt x="352" y="0"/>
                  </a:move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moveTo>
                    <a:pt x="352" y="0"/>
                  </a:move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moveTo>
                    <a:pt x="352" y="0"/>
                  </a:move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moveTo>
                    <a:pt x="351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351" y="0"/>
                    <a:pt x="351" y="0"/>
                    <a:pt x="351" y="0"/>
                  </a:cubicBezTo>
                  <a:moveTo>
                    <a:pt x="351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351" y="0"/>
                    <a:pt x="351" y="0"/>
                    <a:pt x="3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2" name="î$ḻîḑé"/>
            <p:cNvSpPr/>
            <p:nvPr/>
          </p:nvSpPr>
          <p:spPr bwMode="auto">
            <a:xfrm>
              <a:off x="3812228" y="1122463"/>
              <a:ext cx="3765078" cy="3793292"/>
            </a:xfrm>
            <a:custGeom>
              <a:avLst/>
              <a:gdLst>
                <a:gd name="T0" fmla="*/ 515 w 578"/>
                <a:gd name="T1" fmla="*/ 56 h 583"/>
                <a:gd name="T2" fmla="*/ 161 w 578"/>
                <a:gd name="T3" fmla="*/ 82 h 583"/>
                <a:gd name="T4" fmla="*/ 164 w 578"/>
                <a:gd name="T5" fmla="*/ 75 h 583"/>
                <a:gd name="T6" fmla="*/ 169 w 578"/>
                <a:gd name="T7" fmla="*/ 76 h 583"/>
                <a:gd name="T8" fmla="*/ 178 w 578"/>
                <a:gd name="T9" fmla="*/ 73 h 583"/>
                <a:gd name="T10" fmla="*/ 181 w 578"/>
                <a:gd name="T11" fmla="*/ 77 h 583"/>
                <a:gd name="T12" fmla="*/ 118 w 578"/>
                <a:gd name="T13" fmla="*/ 95 h 583"/>
                <a:gd name="T14" fmla="*/ 153 w 578"/>
                <a:gd name="T15" fmla="*/ 64 h 583"/>
                <a:gd name="T16" fmla="*/ 194 w 578"/>
                <a:gd name="T17" fmla="*/ 37 h 583"/>
                <a:gd name="T18" fmla="*/ 230 w 578"/>
                <a:gd name="T19" fmla="*/ 30 h 583"/>
                <a:gd name="T20" fmla="*/ 214 w 578"/>
                <a:gd name="T21" fmla="*/ 46 h 583"/>
                <a:gd name="T22" fmla="*/ 154 w 578"/>
                <a:gd name="T23" fmla="*/ 76 h 583"/>
                <a:gd name="T24" fmla="*/ 0 w 578"/>
                <a:gd name="T25" fmla="*/ 351 h 583"/>
                <a:gd name="T26" fmla="*/ 0 w 578"/>
                <a:gd name="T27" fmla="*/ 351 h 583"/>
                <a:gd name="T28" fmla="*/ 0 w 578"/>
                <a:gd name="T29" fmla="*/ 352 h 583"/>
                <a:gd name="T30" fmla="*/ 0 w 578"/>
                <a:gd name="T31" fmla="*/ 352 h 583"/>
                <a:gd name="T32" fmla="*/ 0 w 578"/>
                <a:gd name="T33" fmla="*/ 353 h 583"/>
                <a:gd name="T34" fmla="*/ 0 w 578"/>
                <a:gd name="T35" fmla="*/ 353 h 583"/>
                <a:gd name="T36" fmla="*/ 0 w 578"/>
                <a:gd name="T37" fmla="*/ 354 h 583"/>
                <a:gd name="T38" fmla="*/ 0 w 578"/>
                <a:gd name="T39" fmla="*/ 354 h 583"/>
                <a:gd name="T40" fmla="*/ 0 w 578"/>
                <a:gd name="T41" fmla="*/ 355 h 583"/>
                <a:gd name="T42" fmla="*/ 0 w 578"/>
                <a:gd name="T43" fmla="*/ 356 h 583"/>
                <a:gd name="T44" fmla="*/ 0 w 578"/>
                <a:gd name="T45" fmla="*/ 356 h 583"/>
                <a:gd name="T46" fmla="*/ 0 w 578"/>
                <a:gd name="T47" fmla="*/ 357 h 583"/>
                <a:gd name="T48" fmla="*/ 0 w 578"/>
                <a:gd name="T49" fmla="*/ 357 h 583"/>
                <a:gd name="T50" fmla="*/ 76 w 578"/>
                <a:gd name="T51" fmla="*/ 570 h 583"/>
                <a:gd name="T52" fmla="*/ 328 w 578"/>
                <a:gd name="T53" fmla="*/ 34 h 583"/>
                <a:gd name="T54" fmla="*/ 331 w 578"/>
                <a:gd name="T55" fmla="*/ 34 h 583"/>
                <a:gd name="T56" fmla="*/ 487 w 578"/>
                <a:gd name="T57" fmla="*/ 45 h 583"/>
                <a:gd name="T58" fmla="*/ 502 w 578"/>
                <a:gd name="T59" fmla="*/ 46 h 583"/>
                <a:gd name="T60" fmla="*/ 498 w 578"/>
                <a:gd name="T61" fmla="*/ 50 h 583"/>
                <a:gd name="T62" fmla="*/ 518 w 578"/>
                <a:gd name="T63" fmla="*/ 54 h 583"/>
                <a:gd name="T64" fmla="*/ 542 w 578"/>
                <a:gd name="T65" fmla="*/ 62 h 583"/>
                <a:gd name="T66" fmla="*/ 569 w 578"/>
                <a:gd name="T67" fmla="*/ 76 h 583"/>
                <a:gd name="T68" fmla="*/ 357 w 578"/>
                <a:gd name="T69" fmla="*/ 0 h 583"/>
                <a:gd name="T70" fmla="*/ 356 w 578"/>
                <a:gd name="T71" fmla="*/ 0 h 583"/>
                <a:gd name="T72" fmla="*/ 356 w 578"/>
                <a:gd name="T73" fmla="*/ 0 h 583"/>
                <a:gd name="T74" fmla="*/ 356 w 578"/>
                <a:gd name="T75" fmla="*/ 0 h 583"/>
                <a:gd name="T76" fmla="*/ 355 w 578"/>
                <a:gd name="T77" fmla="*/ 0 h 583"/>
                <a:gd name="T78" fmla="*/ 354 w 578"/>
                <a:gd name="T79" fmla="*/ 0 h 583"/>
                <a:gd name="T80" fmla="*/ 353 w 578"/>
                <a:gd name="T81" fmla="*/ 0 h 583"/>
                <a:gd name="T82" fmla="*/ 353 w 578"/>
                <a:gd name="T83" fmla="*/ 0 h 583"/>
                <a:gd name="T84" fmla="*/ 353 w 578"/>
                <a:gd name="T85" fmla="*/ 0 h 583"/>
                <a:gd name="T86" fmla="*/ 352 w 578"/>
                <a:gd name="T87" fmla="*/ 0 h 583"/>
                <a:gd name="T88" fmla="*/ 352 w 578"/>
                <a:gd name="T89" fmla="*/ 0 h 583"/>
                <a:gd name="T90" fmla="*/ 351 w 578"/>
                <a:gd name="T91" fmla="*/ 0 h 583"/>
                <a:gd name="T92" fmla="*/ 351 w 578"/>
                <a:gd name="T93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8" h="583">
                  <a:moveTo>
                    <a:pt x="511" y="55"/>
                  </a:moveTo>
                  <a:cubicBezTo>
                    <a:pt x="513" y="56"/>
                    <a:pt x="515" y="57"/>
                    <a:pt x="516" y="57"/>
                  </a:cubicBezTo>
                  <a:cubicBezTo>
                    <a:pt x="517" y="57"/>
                    <a:pt x="516" y="56"/>
                    <a:pt x="515" y="56"/>
                  </a:cubicBezTo>
                  <a:cubicBezTo>
                    <a:pt x="514" y="56"/>
                    <a:pt x="513" y="56"/>
                    <a:pt x="511" y="55"/>
                  </a:cubicBezTo>
                  <a:moveTo>
                    <a:pt x="165" y="83"/>
                  </a:moveTo>
                  <a:cubicBezTo>
                    <a:pt x="163" y="83"/>
                    <a:pt x="161" y="83"/>
                    <a:pt x="161" y="82"/>
                  </a:cubicBezTo>
                  <a:cubicBezTo>
                    <a:pt x="161" y="82"/>
                    <a:pt x="162" y="81"/>
                    <a:pt x="162" y="80"/>
                  </a:cubicBezTo>
                  <a:cubicBezTo>
                    <a:pt x="163" y="79"/>
                    <a:pt x="162" y="78"/>
                    <a:pt x="163" y="77"/>
                  </a:cubicBezTo>
                  <a:cubicBezTo>
                    <a:pt x="163" y="76"/>
                    <a:pt x="164" y="75"/>
                    <a:pt x="164" y="75"/>
                  </a:cubicBezTo>
                  <a:cubicBezTo>
                    <a:pt x="165" y="73"/>
                    <a:pt x="167" y="72"/>
                    <a:pt x="168" y="72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9" y="73"/>
                    <a:pt x="168" y="75"/>
                    <a:pt x="169" y="76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70" y="76"/>
                    <a:pt x="171" y="74"/>
                    <a:pt x="173" y="73"/>
                  </a:cubicBezTo>
                  <a:cubicBezTo>
                    <a:pt x="175" y="73"/>
                    <a:pt x="176" y="73"/>
                    <a:pt x="178" y="73"/>
                  </a:cubicBezTo>
                  <a:cubicBezTo>
                    <a:pt x="178" y="72"/>
                    <a:pt x="179" y="72"/>
                    <a:pt x="179" y="72"/>
                  </a:cubicBezTo>
                  <a:cubicBezTo>
                    <a:pt x="180" y="72"/>
                    <a:pt x="182" y="73"/>
                    <a:pt x="182" y="73"/>
                  </a:cubicBezTo>
                  <a:cubicBezTo>
                    <a:pt x="183" y="75"/>
                    <a:pt x="181" y="77"/>
                    <a:pt x="181" y="77"/>
                  </a:cubicBezTo>
                  <a:cubicBezTo>
                    <a:pt x="178" y="81"/>
                    <a:pt x="173" y="82"/>
                    <a:pt x="169" y="83"/>
                  </a:cubicBezTo>
                  <a:cubicBezTo>
                    <a:pt x="168" y="83"/>
                    <a:pt x="166" y="83"/>
                    <a:pt x="165" y="83"/>
                  </a:cubicBezTo>
                  <a:moveTo>
                    <a:pt x="118" y="95"/>
                  </a:moveTo>
                  <a:cubicBezTo>
                    <a:pt x="118" y="95"/>
                    <a:pt x="118" y="95"/>
                    <a:pt x="117" y="95"/>
                  </a:cubicBezTo>
                  <a:cubicBezTo>
                    <a:pt x="117" y="94"/>
                    <a:pt x="124" y="86"/>
                    <a:pt x="129" y="82"/>
                  </a:cubicBezTo>
                  <a:cubicBezTo>
                    <a:pt x="137" y="75"/>
                    <a:pt x="139" y="75"/>
                    <a:pt x="153" y="64"/>
                  </a:cubicBezTo>
                  <a:cubicBezTo>
                    <a:pt x="153" y="64"/>
                    <a:pt x="153" y="64"/>
                    <a:pt x="167" y="53"/>
                  </a:cubicBezTo>
                  <a:cubicBezTo>
                    <a:pt x="170" y="51"/>
                    <a:pt x="172" y="49"/>
                    <a:pt x="175" y="47"/>
                  </a:cubicBezTo>
                  <a:cubicBezTo>
                    <a:pt x="181" y="43"/>
                    <a:pt x="188" y="40"/>
                    <a:pt x="194" y="37"/>
                  </a:cubicBezTo>
                  <a:cubicBezTo>
                    <a:pt x="196" y="36"/>
                    <a:pt x="198" y="35"/>
                    <a:pt x="201" y="34"/>
                  </a:cubicBezTo>
                  <a:cubicBezTo>
                    <a:pt x="208" y="32"/>
                    <a:pt x="214" y="31"/>
                    <a:pt x="219" y="31"/>
                  </a:cubicBezTo>
                  <a:cubicBezTo>
                    <a:pt x="221" y="31"/>
                    <a:pt x="226" y="30"/>
                    <a:pt x="230" y="30"/>
                  </a:cubicBezTo>
                  <a:cubicBezTo>
                    <a:pt x="235" y="30"/>
                    <a:pt x="240" y="31"/>
                    <a:pt x="241" y="32"/>
                  </a:cubicBezTo>
                  <a:cubicBezTo>
                    <a:pt x="241" y="33"/>
                    <a:pt x="241" y="34"/>
                    <a:pt x="236" y="37"/>
                  </a:cubicBezTo>
                  <a:cubicBezTo>
                    <a:pt x="227" y="43"/>
                    <a:pt x="221" y="43"/>
                    <a:pt x="214" y="46"/>
                  </a:cubicBezTo>
                  <a:cubicBezTo>
                    <a:pt x="207" y="49"/>
                    <a:pt x="209" y="50"/>
                    <a:pt x="199" y="56"/>
                  </a:cubicBezTo>
                  <a:cubicBezTo>
                    <a:pt x="194" y="58"/>
                    <a:pt x="190" y="60"/>
                    <a:pt x="173" y="68"/>
                  </a:cubicBezTo>
                  <a:cubicBezTo>
                    <a:pt x="156" y="75"/>
                    <a:pt x="158" y="74"/>
                    <a:pt x="154" y="76"/>
                  </a:cubicBezTo>
                  <a:cubicBezTo>
                    <a:pt x="132" y="85"/>
                    <a:pt x="120" y="95"/>
                    <a:pt x="118" y="95"/>
                  </a:cubicBezTo>
                  <a:moveTo>
                    <a:pt x="351" y="0"/>
                  </a:moveTo>
                  <a:cubicBezTo>
                    <a:pt x="157" y="0"/>
                    <a:pt x="0" y="157"/>
                    <a:pt x="0" y="351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2"/>
                    <a:pt x="0" y="352"/>
                    <a:pt x="0" y="353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0" y="353"/>
                    <a:pt x="0" y="354"/>
                    <a:pt x="0" y="354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1" y="438"/>
                    <a:pt x="29" y="511"/>
                    <a:pt x="76" y="570"/>
                  </a:cubicBezTo>
                  <a:cubicBezTo>
                    <a:pt x="82" y="574"/>
                    <a:pt x="88" y="578"/>
                    <a:pt x="94" y="583"/>
                  </a:cubicBezTo>
                  <a:cubicBezTo>
                    <a:pt x="54" y="526"/>
                    <a:pt x="30" y="456"/>
                    <a:pt x="30" y="381"/>
                  </a:cubicBezTo>
                  <a:cubicBezTo>
                    <a:pt x="30" y="206"/>
                    <a:pt x="159" y="60"/>
                    <a:pt x="328" y="34"/>
                  </a:cubicBezTo>
                  <a:cubicBezTo>
                    <a:pt x="328" y="34"/>
                    <a:pt x="328" y="34"/>
                    <a:pt x="328" y="34"/>
                  </a:cubicBezTo>
                  <a:cubicBezTo>
                    <a:pt x="329" y="34"/>
                    <a:pt x="329" y="34"/>
                    <a:pt x="330" y="34"/>
                  </a:cubicBezTo>
                  <a:cubicBezTo>
                    <a:pt x="330" y="34"/>
                    <a:pt x="331" y="34"/>
                    <a:pt x="331" y="34"/>
                  </a:cubicBezTo>
                  <a:cubicBezTo>
                    <a:pt x="348" y="32"/>
                    <a:pt x="364" y="30"/>
                    <a:pt x="381" y="30"/>
                  </a:cubicBezTo>
                  <a:cubicBezTo>
                    <a:pt x="418" y="30"/>
                    <a:pt x="454" y="36"/>
                    <a:pt x="488" y="47"/>
                  </a:cubicBezTo>
                  <a:cubicBezTo>
                    <a:pt x="487" y="46"/>
                    <a:pt x="487" y="46"/>
                    <a:pt x="487" y="45"/>
                  </a:cubicBezTo>
                  <a:cubicBezTo>
                    <a:pt x="487" y="45"/>
                    <a:pt x="487" y="45"/>
                    <a:pt x="488" y="45"/>
                  </a:cubicBezTo>
                  <a:cubicBezTo>
                    <a:pt x="489" y="45"/>
                    <a:pt x="490" y="45"/>
                    <a:pt x="492" y="45"/>
                  </a:cubicBezTo>
                  <a:cubicBezTo>
                    <a:pt x="500" y="46"/>
                    <a:pt x="500" y="45"/>
                    <a:pt x="502" y="46"/>
                  </a:cubicBezTo>
                  <a:cubicBezTo>
                    <a:pt x="506" y="46"/>
                    <a:pt x="511" y="47"/>
                    <a:pt x="510" y="47"/>
                  </a:cubicBezTo>
                  <a:cubicBezTo>
                    <a:pt x="510" y="47"/>
                    <a:pt x="509" y="47"/>
                    <a:pt x="507" y="47"/>
                  </a:cubicBezTo>
                  <a:cubicBezTo>
                    <a:pt x="502" y="48"/>
                    <a:pt x="500" y="50"/>
                    <a:pt x="498" y="50"/>
                  </a:cubicBezTo>
                  <a:cubicBezTo>
                    <a:pt x="501" y="51"/>
                    <a:pt x="505" y="53"/>
                    <a:pt x="508" y="54"/>
                  </a:cubicBezTo>
                  <a:cubicBezTo>
                    <a:pt x="509" y="54"/>
                    <a:pt x="509" y="54"/>
                    <a:pt x="510" y="54"/>
                  </a:cubicBezTo>
                  <a:cubicBezTo>
                    <a:pt x="513" y="54"/>
                    <a:pt x="516" y="54"/>
                    <a:pt x="518" y="54"/>
                  </a:cubicBezTo>
                  <a:cubicBezTo>
                    <a:pt x="522" y="54"/>
                    <a:pt x="524" y="54"/>
                    <a:pt x="524" y="54"/>
                  </a:cubicBezTo>
                  <a:cubicBezTo>
                    <a:pt x="524" y="54"/>
                    <a:pt x="530" y="57"/>
                    <a:pt x="533" y="58"/>
                  </a:cubicBezTo>
                  <a:cubicBezTo>
                    <a:pt x="536" y="58"/>
                    <a:pt x="540" y="60"/>
                    <a:pt x="542" y="62"/>
                  </a:cubicBezTo>
                  <a:cubicBezTo>
                    <a:pt x="544" y="63"/>
                    <a:pt x="546" y="62"/>
                    <a:pt x="546" y="63"/>
                  </a:cubicBezTo>
                  <a:cubicBezTo>
                    <a:pt x="547" y="64"/>
                    <a:pt x="565" y="79"/>
                    <a:pt x="578" y="88"/>
                  </a:cubicBezTo>
                  <a:cubicBezTo>
                    <a:pt x="575" y="84"/>
                    <a:pt x="572" y="80"/>
                    <a:pt x="569" y="76"/>
                  </a:cubicBezTo>
                  <a:cubicBezTo>
                    <a:pt x="511" y="30"/>
                    <a:pt x="437" y="1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55" y="0"/>
                    <a:pt x="354" y="0"/>
                    <a:pt x="354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54" y="0"/>
                    <a:pt x="354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3" y="0"/>
                  </a:cubicBezTo>
                  <a:cubicBezTo>
                    <a:pt x="353" y="0"/>
                    <a:pt x="353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51" y="0"/>
                    <a:pt x="351" y="0"/>
                    <a:pt x="351" y="0"/>
                  </a:cubicBezTo>
                </a:path>
              </a:pathLst>
            </a:custGeom>
            <a:solidFill>
              <a:srgbClr val="2AAB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3" name="í$lïḍè"/>
            <p:cNvSpPr/>
            <p:nvPr/>
          </p:nvSpPr>
          <p:spPr bwMode="auto">
            <a:xfrm>
              <a:off x="5950265" y="1345046"/>
              <a:ext cx="18810" cy="0"/>
            </a:xfrm>
            <a:custGeom>
              <a:avLst/>
              <a:gdLst>
                <a:gd name="T0" fmla="*/ 2 w 3"/>
                <a:gd name="T1" fmla="*/ 0 w 3"/>
                <a:gd name="T2" fmla="*/ 0 w 3"/>
                <a:gd name="T3" fmla="*/ 3 w 3"/>
                <a:gd name="T4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B6E9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4" name="îśḻïďè"/>
            <p:cNvSpPr/>
            <p:nvPr/>
          </p:nvSpPr>
          <p:spPr bwMode="auto">
            <a:xfrm>
              <a:off x="4862438" y="1592706"/>
              <a:ext cx="141074" cy="72105"/>
            </a:xfrm>
            <a:custGeom>
              <a:avLst/>
              <a:gdLst>
                <a:gd name="T0" fmla="*/ 7 w 22"/>
                <a:gd name="T1" fmla="*/ 0 h 11"/>
                <a:gd name="T2" fmla="*/ 3 w 22"/>
                <a:gd name="T3" fmla="*/ 3 h 11"/>
                <a:gd name="T4" fmla="*/ 2 w 22"/>
                <a:gd name="T5" fmla="*/ 5 h 11"/>
                <a:gd name="T6" fmla="*/ 1 w 22"/>
                <a:gd name="T7" fmla="*/ 8 h 11"/>
                <a:gd name="T8" fmla="*/ 0 w 22"/>
                <a:gd name="T9" fmla="*/ 10 h 11"/>
                <a:gd name="T10" fmla="*/ 4 w 22"/>
                <a:gd name="T11" fmla="*/ 11 h 11"/>
                <a:gd name="T12" fmla="*/ 8 w 22"/>
                <a:gd name="T13" fmla="*/ 11 h 11"/>
                <a:gd name="T14" fmla="*/ 20 w 22"/>
                <a:gd name="T15" fmla="*/ 5 h 11"/>
                <a:gd name="T16" fmla="*/ 21 w 22"/>
                <a:gd name="T17" fmla="*/ 1 h 11"/>
                <a:gd name="T18" fmla="*/ 18 w 22"/>
                <a:gd name="T19" fmla="*/ 0 h 11"/>
                <a:gd name="T20" fmla="*/ 17 w 22"/>
                <a:gd name="T21" fmla="*/ 1 h 11"/>
                <a:gd name="T22" fmla="*/ 12 w 22"/>
                <a:gd name="T23" fmla="*/ 1 h 11"/>
                <a:gd name="T24" fmla="*/ 8 w 22"/>
                <a:gd name="T25" fmla="*/ 4 h 11"/>
                <a:gd name="T26" fmla="*/ 8 w 22"/>
                <a:gd name="T27" fmla="*/ 4 h 11"/>
                <a:gd name="T28" fmla="*/ 7 w 22"/>
                <a:gd name="T29" fmla="*/ 0 h 11"/>
                <a:gd name="T30" fmla="*/ 7 w 22"/>
                <a:gd name="T3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11">
                  <a:moveTo>
                    <a:pt x="7" y="0"/>
                  </a:moveTo>
                  <a:cubicBezTo>
                    <a:pt x="6" y="0"/>
                    <a:pt x="4" y="1"/>
                    <a:pt x="3" y="3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1" y="6"/>
                    <a:pt x="2" y="7"/>
                    <a:pt x="1" y="8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1"/>
                    <a:pt x="2" y="11"/>
                    <a:pt x="4" y="11"/>
                  </a:cubicBezTo>
                  <a:cubicBezTo>
                    <a:pt x="5" y="11"/>
                    <a:pt x="7" y="11"/>
                    <a:pt x="8" y="11"/>
                  </a:cubicBezTo>
                  <a:cubicBezTo>
                    <a:pt x="12" y="10"/>
                    <a:pt x="17" y="9"/>
                    <a:pt x="20" y="5"/>
                  </a:cubicBezTo>
                  <a:cubicBezTo>
                    <a:pt x="20" y="5"/>
                    <a:pt x="22" y="3"/>
                    <a:pt x="21" y="1"/>
                  </a:cubicBezTo>
                  <a:cubicBezTo>
                    <a:pt x="21" y="1"/>
                    <a:pt x="19" y="0"/>
                    <a:pt x="18" y="0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5" y="1"/>
                    <a:pt x="14" y="1"/>
                    <a:pt x="12" y="1"/>
                  </a:cubicBezTo>
                  <a:cubicBezTo>
                    <a:pt x="10" y="2"/>
                    <a:pt x="9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8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B6E9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8" name="í$lïḋè"/>
            <p:cNvSpPr/>
            <p:nvPr/>
          </p:nvSpPr>
          <p:spPr bwMode="auto">
            <a:xfrm>
              <a:off x="6984799" y="1417148"/>
              <a:ext cx="156748" cy="31350"/>
            </a:xfrm>
            <a:custGeom>
              <a:avLst/>
              <a:gdLst>
                <a:gd name="T0" fmla="*/ 1 w 24"/>
                <a:gd name="T1" fmla="*/ 0 h 5"/>
                <a:gd name="T2" fmla="*/ 0 w 24"/>
                <a:gd name="T3" fmla="*/ 0 h 5"/>
                <a:gd name="T4" fmla="*/ 1 w 24"/>
                <a:gd name="T5" fmla="*/ 2 h 5"/>
                <a:gd name="T6" fmla="*/ 11 w 24"/>
                <a:gd name="T7" fmla="*/ 5 h 5"/>
                <a:gd name="T8" fmla="*/ 20 w 24"/>
                <a:gd name="T9" fmla="*/ 2 h 5"/>
                <a:gd name="T10" fmla="*/ 23 w 24"/>
                <a:gd name="T11" fmla="*/ 2 h 5"/>
                <a:gd name="T12" fmla="*/ 15 w 24"/>
                <a:gd name="T13" fmla="*/ 1 h 5"/>
                <a:gd name="T14" fmla="*/ 5 w 24"/>
                <a:gd name="T15" fmla="*/ 0 h 5"/>
                <a:gd name="T16" fmla="*/ 1 w 2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4" y="3"/>
                    <a:pt x="8" y="4"/>
                    <a:pt x="11" y="5"/>
                  </a:cubicBezTo>
                  <a:cubicBezTo>
                    <a:pt x="13" y="5"/>
                    <a:pt x="15" y="3"/>
                    <a:pt x="20" y="2"/>
                  </a:cubicBezTo>
                  <a:cubicBezTo>
                    <a:pt x="22" y="2"/>
                    <a:pt x="23" y="2"/>
                    <a:pt x="23" y="2"/>
                  </a:cubicBezTo>
                  <a:cubicBezTo>
                    <a:pt x="24" y="2"/>
                    <a:pt x="19" y="1"/>
                    <a:pt x="15" y="1"/>
                  </a:cubicBezTo>
                  <a:cubicBezTo>
                    <a:pt x="13" y="0"/>
                    <a:pt x="13" y="1"/>
                    <a:pt x="5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solidFill>
              <a:srgbClr val="B6E9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9" name="îsľïďê"/>
            <p:cNvSpPr/>
            <p:nvPr/>
          </p:nvSpPr>
          <p:spPr bwMode="auto">
            <a:xfrm>
              <a:off x="4574022" y="1319966"/>
              <a:ext cx="808818" cy="423220"/>
            </a:xfrm>
            <a:custGeom>
              <a:avLst/>
              <a:gdLst>
                <a:gd name="T0" fmla="*/ 113 w 124"/>
                <a:gd name="T1" fmla="*/ 0 h 65"/>
                <a:gd name="T2" fmla="*/ 102 w 124"/>
                <a:gd name="T3" fmla="*/ 1 h 65"/>
                <a:gd name="T4" fmla="*/ 84 w 124"/>
                <a:gd name="T5" fmla="*/ 4 h 65"/>
                <a:gd name="T6" fmla="*/ 77 w 124"/>
                <a:gd name="T7" fmla="*/ 7 h 65"/>
                <a:gd name="T8" fmla="*/ 58 w 124"/>
                <a:gd name="T9" fmla="*/ 17 h 65"/>
                <a:gd name="T10" fmla="*/ 50 w 124"/>
                <a:gd name="T11" fmla="*/ 23 h 65"/>
                <a:gd name="T12" fmla="*/ 36 w 124"/>
                <a:gd name="T13" fmla="*/ 34 h 65"/>
                <a:gd name="T14" fmla="*/ 12 w 124"/>
                <a:gd name="T15" fmla="*/ 52 h 65"/>
                <a:gd name="T16" fmla="*/ 0 w 124"/>
                <a:gd name="T17" fmla="*/ 65 h 65"/>
                <a:gd name="T18" fmla="*/ 1 w 124"/>
                <a:gd name="T19" fmla="*/ 65 h 65"/>
                <a:gd name="T20" fmla="*/ 37 w 124"/>
                <a:gd name="T21" fmla="*/ 46 h 65"/>
                <a:gd name="T22" fmla="*/ 56 w 124"/>
                <a:gd name="T23" fmla="*/ 38 h 65"/>
                <a:gd name="T24" fmla="*/ 82 w 124"/>
                <a:gd name="T25" fmla="*/ 26 h 65"/>
                <a:gd name="T26" fmla="*/ 97 w 124"/>
                <a:gd name="T27" fmla="*/ 16 h 65"/>
                <a:gd name="T28" fmla="*/ 119 w 124"/>
                <a:gd name="T29" fmla="*/ 7 h 65"/>
                <a:gd name="T30" fmla="*/ 124 w 124"/>
                <a:gd name="T31" fmla="*/ 2 h 65"/>
                <a:gd name="T32" fmla="*/ 113 w 124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65">
                  <a:moveTo>
                    <a:pt x="113" y="0"/>
                  </a:moveTo>
                  <a:cubicBezTo>
                    <a:pt x="109" y="0"/>
                    <a:pt x="104" y="1"/>
                    <a:pt x="102" y="1"/>
                  </a:cubicBezTo>
                  <a:cubicBezTo>
                    <a:pt x="97" y="1"/>
                    <a:pt x="91" y="2"/>
                    <a:pt x="84" y="4"/>
                  </a:cubicBezTo>
                  <a:cubicBezTo>
                    <a:pt x="81" y="5"/>
                    <a:pt x="79" y="6"/>
                    <a:pt x="77" y="7"/>
                  </a:cubicBezTo>
                  <a:cubicBezTo>
                    <a:pt x="71" y="10"/>
                    <a:pt x="64" y="13"/>
                    <a:pt x="58" y="17"/>
                  </a:cubicBezTo>
                  <a:cubicBezTo>
                    <a:pt x="55" y="19"/>
                    <a:pt x="53" y="21"/>
                    <a:pt x="50" y="2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0" y="45"/>
                    <a:pt x="12" y="52"/>
                  </a:cubicBezTo>
                  <a:cubicBezTo>
                    <a:pt x="7" y="56"/>
                    <a:pt x="0" y="64"/>
                    <a:pt x="0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3" y="65"/>
                    <a:pt x="15" y="55"/>
                    <a:pt x="37" y="46"/>
                  </a:cubicBezTo>
                  <a:cubicBezTo>
                    <a:pt x="41" y="44"/>
                    <a:pt x="39" y="45"/>
                    <a:pt x="56" y="38"/>
                  </a:cubicBezTo>
                  <a:cubicBezTo>
                    <a:pt x="73" y="30"/>
                    <a:pt x="77" y="28"/>
                    <a:pt x="82" y="26"/>
                  </a:cubicBezTo>
                  <a:cubicBezTo>
                    <a:pt x="92" y="20"/>
                    <a:pt x="90" y="19"/>
                    <a:pt x="97" y="16"/>
                  </a:cubicBezTo>
                  <a:cubicBezTo>
                    <a:pt x="104" y="13"/>
                    <a:pt x="110" y="13"/>
                    <a:pt x="119" y="7"/>
                  </a:cubicBezTo>
                  <a:cubicBezTo>
                    <a:pt x="124" y="4"/>
                    <a:pt x="124" y="3"/>
                    <a:pt x="124" y="2"/>
                  </a:cubicBezTo>
                  <a:cubicBezTo>
                    <a:pt x="123" y="1"/>
                    <a:pt x="118" y="0"/>
                    <a:pt x="113" y="0"/>
                  </a:cubicBezTo>
                </a:path>
              </a:pathLst>
            </a:custGeom>
            <a:solidFill>
              <a:srgbClr val="B6E9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0" name="îṥľiďé"/>
            <p:cNvSpPr/>
            <p:nvPr/>
          </p:nvSpPr>
          <p:spPr bwMode="auto">
            <a:xfrm>
              <a:off x="7122737" y="1473578"/>
              <a:ext cx="482783" cy="260202"/>
            </a:xfrm>
            <a:custGeom>
              <a:avLst/>
              <a:gdLst>
                <a:gd name="T0" fmla="*/ 10 w 74"/>
                <a:gd name="T1" fmla="*/ 0 h 40"/>
                <a:gd name="T2" fmla="*/ 2 w 74"/>
                <a:gd name="T3" fmla="*/ 0 h 40"/>
                <a:gd name="T4" fmla="*/ 0 w 74"/>
                <a:gd name="T5" fmla="*/ 0 h 40"/>
                <a:gd name="T6" fmla="*/ 3 w 74"/>
                <a:gd name="T7" fmla="*/ 1 h 40"/>
                <a:gd name="T8" fmla="*/ 7 w 74"/>
                <a:gd name="T9" fmla="*/ 2 h 40"/>
                <a:gd name="T10" fmla="*/ 8 w 74"/>
                <a:gd name="T11" fmla="*/ 3 h 40"/>
                <a:gd name="T12" fmla="*/ 74 w 74"/>
                <a:gd name="T13" fmla="*/ 40 h 40"/>
                <a:gd name="T14" fmla="*/ 70 w 74"/>
                <a:gd name="T15" fmla="*/ 34 h 40"/>
                <a:gd name="T16" fmla="*/ 38 w 74"/>
                <a:gd name="T17" fmla="*/ 9 h 40"/>
                <a:gd name="T18" fmla="*/ 34 w 74"/>
                <a:gd name="T19" fmla="*/ 8 h 40"/>
                <a:gd name="T20" fmla="*/ 25 w 74"/>
                <a:gd name="T21" fmla="*/ 4 h 40"/>
                <a:gd name="T22" fmla="*/ 16 w 74"/>
                <a:gd name="T23" fmla="*/ 0 h 40"/>
                <a:gd name="T24" fmla="*/ 10 w 74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40">
                  <a:moveTo>
                    <a:pt x="10" y="0"/>
                  </a:moveTo>
                  <a:cubicBezTo>
                    <a:pt x="8" y="0"/>
                    <a:pt x="5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8" y="2"/>
                    <a:pt x="9" y="3"/>
                    <a:pt x="8" y="3"/>
                  </a:cubicBezTo>
                  <a:cubicBezTo>
                    <a:pt x="32" y="13"/>
                    <a:pt x="54" y="25"/>
                    <a:pt x="74" y="40"/>
                  </a:cubicBezTo>
                  <a:cubicBezTo>
                    <a:pt x="73" y="38"/>
                    <a:pt x="72" y="36"/>
                    <a:pt x="70" y="34"/>
                  </a:cubicBezTo>
                  <a:cubicBezTo>
                    <a:pt x="57" y="25"/>
                    <a:pt x="39" y="10"/>
                    <a:pt x="38" y="9"/>
                  </a:cubicBezTo>
                  <a:cubicBezTo>
                    <a:pt x="38" y="8"/>
                    <a:pt x="36" y="9"/>
                    <a:pt x="34" y="8"/>
                  </a:cubicBezTo>
                  <a:cubicBezTo>
                    <a:pt x="32" y="6"/>
                    <a:pt x="28" y="4"/>
                    <a:pt x="25" y="4"/>
                  </a:cubicBezTo>
                  <a:cubicBezTo>
                    <a:pt x="22" y="3"/>
                    <a:pt x="16" y="0"/>
                    <a:pt x="16" y="0"/>
                  </a:cubicBezTo>
                  <a:cubicBezTo>
                    <a:pt x="16" y="0"/>
                    <a:pt x="14" y="0"/>
                    <a:pt x="10" y="0"/>
                  </a:cubicBezTo>
                </a:path>
              </a:pathLst>
            </a:custGeom>
            <a:solidFill>
              <a:srgbClr val="B6E9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1" name="ïṧ1ïḍé"/>
            <p:cNvSpPr/>
            <p:nvPr/>
          </p:nvSpPr>
          <p:spPr bwMode="auto">
            <a:xfrm>
              <a:off x="7520877" y="1617785"/>
              <a:ext cx="291552" cy="272742"/>
            </a:xfrm>
            <a:custGeom>
              <a:avLst/>
              <a:gdLst>
                <a:gd name="T0" fmla="*/ 0 w 45"/>
                <a:gd name="T1" fmla="*/ 0 h 42"/>
                <a:gd name="T2" fmla="*/ 9 w 45"/>
                <a:gd name="T3" fmla="*/ 12 h 42"/>
                <a:gd name="T4" fmla="*/ 15 w 45"/>
                <a:gd name="T5" fmla="*/ 16 h 42"/>
                <a:gd name="T6" fmla="*/ 22 w 45"/>
                <a:gd name="T7" fmla="*/ 24 h 42"/>
                <a:gd name="T8" fmla="*/ 21 w 45"/>
                <a:gd name="T9" fmla="*/ 24 h 42"/>
                <a:gd name="T10" fmla="*/ 45 w 45"/>
                <a:gd name="T11" fmla="*/ 42 h 42"/>
                <a:gd name="T12" fmla="*/ 0 w 45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2">
                  <a:moveTo>
                    <a:pt x="0" y="0"/>
                  </a:moveTo>
                  <a:cubicBezTo>
                    <a:pt x="3" y="4"/>
                    <a:pt x="6" y="8"/>
                    <a:pt x="9" y="12"/>
                  </a:cubicBezTo>
                  <a:cubicBezTo>
                    <a:pt x="11" y="14"/>
                    <a:pt x="13" y="15"/>
                    <a:pt x="15" y="16"/>
                  </a:cubicBezTo>
                  <a:cubicBezTo>
                    <a:pt x="24" y="22"/>
                    <a:pt x="24" y="24"/>
                    <a:pt x="22" y="24"/>
                  </a:cubicBezTo>
                  <a:cubicBezTo>
                    <a:pt x="22" y="24"/>
                    <a:pt x="22" y="24"/>
                    <a:pt x="21" y="24"/>
                  </a:cubicBezTo>
                  <a:cubicBezTo>
                    <a:pt x="29" y="30"/>
                    <a:pt x="37" y="36"/>
                    <a:pt x="45" y="42"/>
                  </a:cubicBezTo>
                  <a:cubicBezTo>
                    <a:pt x="31" y="27"/>
                    <a:pt x="16" y="13"/>
                    <a:pt x="0" y="0"/>
                  </a:cubicBezTo>
                </a:path>
              </a:pathLst>
            </a:custGeom>
            <a:solidFill>
              <a:srgbClr val="239C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2" name="íṣḻîdé"/>
            <p:cNvSpPr/>
            <p:nvPr/>
          </p:nvSpPr>
          <p:spPr bwMode="auto">
            <a:xfrm>
              <a:off x="7577306" y="1696160"/>
              <a:ext cx="100318" cy="78375"/>
            </a:xfrm>
            <a:custGeom>
              <a:avLst/>
              <a:gdLst>
                <a:gd name="T0" fmla="*/ 0 w 15"/>
                <a:gd name="T1" fmla="*/ 0 h 12"/>
                <a:gd name="T2" fmla="*/ 4 w 15"/>
                <a:gd name="T3" fmla="*/ 6 h 12"/>
                <a:gd name="T4" fmla="*/ 12 w 15"/>
                <a:gd name="T5" fmla="*/ 12 h 12"/>
                <a:gd name="T6" fmla="*/ 13 w 15"/>
                <a:gd name="T7" fmla="*/ 12 h 12"/>
                <a:gd name="T8" fmla="*/ 6 w 15"/>
                <a:gd name="T9" fmla="*/ 4 h 12"/>
                <a:gd name="T10" fmla="*/ 0 w 15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2">
                  <a:moveTo>
                    <a:pt x="0" y="0"/>
                  </a:moveTo>
                  <a:cubicBezTo>
                    <a:pt x="2" y="2"/>
                    <a:pt x="3" y="4"/>
                    <a:pt x="4" y="6"/>
                  </a:cubicBezTo>
                  <a:cubicBezTo>
                    <a:pt x="7" y="8"/>
                    <a:pt x="10" y="10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12"/>
                    <a:pt x="15" y="10"/>
                    <a:pt x="6" y="4"/>
                  </a:cubicBezTo>
                  <a:cubicBezTo>
                    <a:pt x="4" y="3"/>
                    <a:pt x="2" y="2"/>
                    <a:pt x="0" y="0"/>
                  </a:cubicBezTo>
                </a:path>
              </a:pathLst>
            </a:custGeom>
            <a:solidFill>
              <a:srgbClr val="A1D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3" name="ïṧḷíḑè"/>
            <p:cNvSpPr/>
            <p:nvPr/>
          </p:nvSpPr>
          <p:spPr bwMode="auto">
            <a:xfrm>
              <a:off x="4307550" y="4831112"/>
              <a:ext cx="272742" cy="288416"/>
            </a:xfrm>
            <a:custGeom>
              <a:avLst/>
              <a:gdLst>
                <a:gd name="T0" fmla="*/ 0 w 42"/>
                <a:gd name="T1" fmla="*/ 0 h 44"/>
                <a:gd name="T2" fmla="*/ 42 w 42"/>
                <a:gd name="T3" fmla="*/ 44 h 44"/>
                <a:gd name="T4" fmla="*/ 18 w 42"/>
                <a:gd name="T5" fmla="*/ 13 h 44"/>
                <a:gd name="T6" fmla="*/ 0 w 42"/>
                <a:gd name="T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4">
                  <a:moveTo>
                    <a:pt x="0" y="0"/>
                  </a:moveTo>
                  <a:cubicBezTo>
                    <a:pt x="13" y="16"/>
                    <a:pt x="27" y="30"/>
                    <a:pt x="42" y="44"/>
                  </a:cubicBezTo>
                  <a:cubicBezTo>
                    <a:pt x="33" y="34"/>
                    <a:pt x="25" y="24"/>
                    <a:pt x="18" y="13"/>
                  </a:cubicBezTo>
                  <a:cubicBezTo>
                    <a:pt x="12" y="8"/>
                    <a:pt x="6" y="4"/>
                    <a:pt x="0" y="0"/>
                  </a:cubicBezTo>
                </a:path>
              </a:pathLst>
            </a:custGeom>
            <a:solidFill>
              <a:srgbClr val="239C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4" name="íšḻídè"/>
            <p:cNvSpPr/>
            <p:nvPr/>
          </p:nvSpPr>
          <p:spPr bwMode="auto">
            <a:xfrm>
              <a:off x="8295209" y="2978355"/>
              <a:ext cx="31350" cy="128534"/>
            </a:xfrm>
            <a:custGeom>
              <a:avLst/>
              <a:gdLst>
                <a:gd name="T0" fmla="*/ 1 w 5"/>
                <a:gd name="T1" fmla="*/ 1 h 20"/>
                <a:gd name="T2" fmla="*/ 0 w 5"/>
                <a:gd name="T3" fmla="*/ 9 h 20"/>
                <a:gd name="T4" fmla="*/ 4 w 5"/>
                <a:gd name="T5" fmla="*/ 19 h 20"/>
                <a:gd name="T6" fmla="*/ 3 w 5"/>
                <a:gd name="T7" fmla="*/ 9 h 20"/>
                <a:gd name="T8" fmla="*/ 1 w 5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0">
                  <a:moveTo>
                    <a:pt x="1" y="1"/>
                  </a:moveTo>
                  <a:cubicBezTo>
                    <a:pt x="0" y="1"/>
                    <a:pt x="0" y="5"/>
                    <a:pt x="0" y="9"/>
                  </a:cubicBezTo>
                  <a:cubicBezTo>
                    <a:pt x="1" y="14"/>
                    <a:pt x="3" y="20"/>
                    <a:pt x="4" y="19"/>
                  </a:cubicBezTo>
                  <a:cubicBezTo>
                    <a:pt x="5" y="19"/>
                    <a:pt x="4" y="12"/>
                    <a:pt x="3" y="9"/>
                  </a:cubicBezTo>
                  <a:cubicBezTo>
                    <a:pt x="3" y="8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5" name="iṩlíḋê"/>
            <p:cNvSpPr/>
            <p:nvPr/>
          </p:nvSpPr>
          <p:spPr bwMode="auto">
            <a:xfrm>
              <a:off x="8332829" y="3276176"/>
              <a:ext cx="47025" cy="507862"/>
            </a:xfrm>
            <a:custGeom>
              <a:avLst/>
              <a:gdLst>
                <a:gd name="T0" fmla="*/ 6 w 7"/>
                <a:gd name="T1" fmla="*/ 41 h 78"/>
                <a:gd name="T2" fmla="*/ 4 w 7"/>
                <a:gd name="T3" fmla="*/ 38 h 78"/>
                <a:gd name="T4" fmla="*/ 4 w 7"/>
                <a:gd name="T5" fmla="*/ 34 h 78"/>
                <a:gd name="T6" fmla="*/ 4 w 7"/>
                <a:gd name="T7" fmla="*/ 30 h 78"/>
                <a:gd name="T8" fmla="*/ 3 w 7"/>
                <a:gd name="T9" fmla="*/ 26 h 78"/>
                <a:gd name="T10" fmla="*/ 3 w 7"/>
                <a:gd name="T11" fmla="*/ 12 h 78"/>
                <a:gd name="T12" fmla="*/ 0 w 7"/>
                <a:gd name="T13" fmla="*/ 0 h 78"/>
                <a:gd name="T14" fmla="*/ 1 w 7"/>
                <a:gd name="T15" fmla="*/ 5 h 78"/>
                <a:gd name="T16" fmla="*/ 1 w 7"/>
                <a:gd name="T17" fmla="*/ 14 h 78"/>
                <a:gd name="T18" fmla="*/ 1 w 7"/>
                <a:gd name="T19" fmla="*/ 25 h 78"/>
                <a:gd name="T20" fmla="*/ 1 w 7"/>
                <a:gd name="T21" fmla="*/ 33 h 78"/>
                <a:gd name="T22" fmla="*/ 3 w 7"/>
                <a:gd name="T23" fmla="*/ 38 h 78"/>
                <a:gd name="T24" fmla="*/ 2 w 7"/>
                <a:gd name="T25" fmla="*/ 51 h 78"/>
                <a:gd name="T26" fmla="*/ 2 w 7"/>
                <a:gd name="T27" fmla="*/ 55 h 78"/>
                <a:gd name="T28" fmla="*/ 2 w 7"/>
                <a:gd name="T29" fmla="*/ 64 h 78"/>
                <a:gd name="T30" fmla="*/ 0 w 7"/>
                <a:gd name="T31" fmla="*/ 69 h 78"/>
                <a:gd name="T32" fmla="*/ 0 w 7"/>
                <a:gd name="T33" fmla="*/ 77 h 78"/>
                <a:gd name="T34" fmla="*/ 0 w 7"/>
                <a:gd name="T35" fmla="*/ 78 h 78"/>
                <a:gd name="T36" fmla="*/ 4 w 7"/>
                <a:gd name="T37" fmla="*/ 71 h 78"/>
                <a:gd name="T38" fmla="*/ 7 w 7"/>
                <a:gd name="T39" fmla="*/ 36 h 78"/>
                <a:gd name="T40" fmla="*/ 6 w 7"/>
                <a:gd name="T41" fmla="*/ 4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78">
                  <a:moveTo>
                    <a:pt x="6" y="41"/>
                  </a:moveTo>
                  <a:cubicBezTo>
                    <a:pt x="5" y="41"/>
                    <a:pt x="4" y="38"/>
                    <a:pt x="4" y="38"/>
                  </a:cubicBezTo>
                  <a:cubicBezTo>
                    <a:pt x="4" y="37"/>
                    <a:pt x="4" y="36"/>
                    <a:pt x="4" y="34"/>
                  </a:cubicBezTo>
                  <a:cubicBezTo>
                    <a:pt x="4" y="32"/>
                    <a:pt x="4" y="32"/>
                    <a:pt x="4" y="30"/>
                  </a:cubicBezTo>
                  <a:cubicBezTo>
                    <a:pt x="4" y="28"/>
                    <a:pt x="3" y="27"/>
                    <a:pt x="3" y="26"/>
                  </a:cubicBezTo>
                  <a:cubicBezTo>
                    <a:pt x="1" y="22"/>
                    <a:pt x="3" y="19"/>
                    <a:pt x="3" y="12"/>
                  </a:cubicBezTo>
                  <a:cubicBezTo>
                    <a:pt x="4" y="5"/>
                    <a:pt x="1" y="0"/>
                    <a:pt x="0" y="0"/>
                  </a:cubicBezTo>
                  <a:cubicBezTo>
                    <a:pt x="0" y="0"/>
                    <a:pt x="0" y="1"/>
                    <a:pt x="1" y="5"/>
                  </a:cubicBezTo>
                  <a:cubicBezTo>
                    <a:pt x="1" y="7"/>
                    <a:pt x="1" y="8"/>
                    <a:pt x="1" y="14"/>
                  </a:cubicBezTo>
                  <a:cubicBezTo>
                    <a:pt x="0" y="24"/>
                    <a:pt x="1" y="19"/>
                    <a:pt x="1" y="25"/>
                  </a:cubicBezTo>
                  <a:cubicBezTo>
                    <a:pt x="0" y="29"/>
                    <a:pt x="0" y="31"/>
                    <a:pt x="1" y="33"/>
                  </a:cubicBezTo>
                  <a:cubicBezTo>
                    <a:pt x="2" y="36"/>
                    <a:pt x="2" y="36"/>
                    <a:pt x="3" y="38"/>
                  </a:cubicBezTo>
                  <a:cubicBezTo>
                    <a:pt x="3" y="41"/>
                    <a:pt x="3" y="42"/>
                    <a:pt x="2" y="51"/>
                  </a:cubicBezTo>
                  <a:cubicBezTo>
                    <a:pt x="2" y="53"/>
                    <a:pt x="2" y="55"/>
                    <a:pt x="2" y="55"/>
                  </a:cubicBezTo>
                  <a:cubicBezTo>
                    <a:pt x="2" y="60"/>
                    <a:pt x="3" y="61"/>
                    <a:pt x="2" y="64"/>
                  </a:cubicBezTo>
                  <a:cubicBezTo>
                    <a:pt x="2" y="67"/>
                    <a:pt x="1" y="66"/>
                    <a:pt x="0" y="69"/>
                  </a:cubicBezTo>
                  <a:cubicBezTo>
                    <a:pt x="0" y="72"/>
                    <a:pt x="1" y="73"/>
                    <a:pt x="0" y="7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78"/>
                    <a:pt x="3" y="74"/>
                    <a:pt x="4" y="71"/>
                  </a:cubicBezTo>
                  <a:cubicBezTo>
                    <a:pt x="6" y="59"/>
                    <a:pt x="7" y="48"/>
                    <a:pt x="7" y="36"/>
                  </a:cubicBezTo>
                  <a:cubicBezTo>
                    <a:pt x="7" y="39"/>
                    <a:pt x="6" y="41"/>
                    <a:pt x="6" y="41"/>
                  </a:cubicBezTo>
                  <a:close/>
                </a:path>
              </a:pathLst>
            </a:custGeom>
            <a:solidFill>
              <a:srgbClr val="A2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  <p:sp>
        <p:nvSpPr>
          <p:cNvPr id="916" name="波形 915"/>
          <p:cNvSpPr/>
          <p:nvPr/>
        </p:nvSpPr>
        <p:spPr>
          <a:xfrm>
            <a:off x="1885179" y="4406209"/>
            <a:ext cx="5772150" cy="782637"/>
          </a:xfrm>
          <a:prstGeom prst="wav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你有哪些新的思考和发现？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合并 10-生7+10-生8+10-生9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63280" y="3884247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7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625511" y="779476"/>
            <a:ext cx="8063389" cy="3576161"/>
            <a:chOff x="1873" y="1711"/>
            <a:chExt cx="16931" cy="7509"/>
          </a:xfrm>
        </p:grpSpPr>
        <p:grpSp>
          <p:nvGrpSpPr>
            <p:cNvPr id="86" name="组合 85"/>
            <p:cNvGrpSpPr/>
            <p:nvPr/>
          </p:nvGrpSpPr>
          <p:grpSpPr>
            <a:xfrm>
              <a:off x="1873" y="1711"/>
              <a:ext cx="16931" cy="7509"/>
              <a:chOff x="716" y="1677"/>
              <a:chExt cx="16931" cy="7509"/>
            </a:xfrm>
          </p:grpSpPr>
          <p:pic>
            <p:nvPicPr>
              <p:cNvPr id="13" name="图片 12" descr="黑色路灯指示牌矢量素%E6%9D_png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292" y="6051"/>
                <a:ext cx="2928" cy="2928"/>
              </a:xfrm>
              <a:prstGeom prst="rect">
                <a:avLst/>
              </a:prstGeom>
            </p:spPr>
          </p:pic>
          <p:cxnSp>
            <p:nvCxnSpPr>
              <p:cNvPr id="4" name="直接连接符 3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6833" y="5643"/>
                <a:ext cx="635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16" y="4972"/>
                <a:ext cx="6364" cy="1002"/>
              </a:xfrm>
              <a:prstGeom prst="rect">
                <a:avLst/>
              </a:prstGeom>
              <a:noFill/>
            </p:spPr>
            <p:txBody>
              <a:bodyPr wrap="square" rtlCol="0"/>
              <a:lstStyle/>
              <a:p>
                <a:pPr algn="ctr" fontAlgn="auto">
                  <a:lnSpc>
                    <a:spcPct val="120000"/>
                  </a:lnSpc>
                </a:pPr>
                <a:r>
                  <a:rPr lang="zh-CN" altLang="en-US" sz="2800" b="1" dirty="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我想变成</a:t>
                </a:r>
                <a:r>
                  <a:rPr lang="en-US" altLang="zh-CN" sz="2800" b="1" dirty="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___</a:t>
                </a:r>
                <a:endParaRPr lang="en-US" altLang="zh-CN" sz="2800" b="1" spc="225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</p:txBody>
          </p:sp>
          <p:cxnSp>
            <p:nvCxnSpPr>
              <p:cNvPr id="64" name="直接连接符 63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7468" y="9083"/>
                <a:ext cx="141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直接连接符 62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7468" y="6957"/>
                <a:ext cx="141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直接连接符 61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7468" y="4797"/>
                <a:ext cx="141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直接连接符 60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7468" y="2656"/>
                <a:ext cx="1419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0" name="文本框 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1734" y="1677"/>
                <a:ext cx="5730" cy="878"/>
              </a:xfrm>
              <a:prstGeom prst="rect">
                <a:avLst/>
              </a:prstGeom>
              <a:noFill/>
            </p:spPr>
            <p:txBody>
              <a:bodyPr wrap="square" lIns="67500" tIns="35100" rIns="67500" bIns="0" anchor="b">
                <a:noAutofit/>
              </a:bodyPr>
              <a:lstStyle>
                <a:defPPr>
                  <a:defRPr lang="zh-CN"/>
                </a:defPPr>
                <a:lvl1pPr lvl="0" defTabSz="913765">
                  <a:lnSpc>
                    <a:spcPct val="140000"/>
                  </a:lnSpc>
                  <a:spcBef>
                    <a:spcPct val="0"/>
                  </a:spcBef>
                  <a:defRPr sz="1600" b="1">
                    <a:solidFill>
                      <a:srgbClr val="1F74AD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</a:lstStyle>
              <a:p>
                <a:pPr fontAlgn="auto">
                  <a:lnSpc>
                    <a:spcPct val="120000"/>
                  </a:lnSpc>
                </a:pPr>
                <a:endParaRPr lang="zh-CN" altLang="en-US" sz="1500" spc="225" dirty="0">
                  <a:latin typeface="微软雅黑" panose="020B0503020204020204" charset="-122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1917" y="8308"/>
                <a:ext cx="5730" cy="878"/>
              </a:xfrm>
              <a:prstGeom prst="rect">
                <a:avLst/>
              </a:prstGeom>
              <a:noFill/>
            </p:spPr>
            <p:txBody>
              <a:bodyPr wrap="square" lIns="67500" tIns="35100" rIns="67500" bIns="0" anchor="b">
                <a:noAutofit/>
              </a:bodyPr>
              <a:lstStyle>
                <a:defPPr>
                  <a:defRPr lang="zh-CN"/>
                </a:defPPr>
                <a:lvl1pPr lvl="0" defTabSz="913765">
                  <a:lnSpc>
                    <a:spcPct val="140000"/>
                  </a:lnSpc>
                  <a:spcBef>
                    <a:spcPct val="0"/>
                  </a:spcBef>
                  <a:defRPr sz="1600" b="1">
                    <a:solidFill>
                      <a:srgbClr val="1F74AD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</a:lstStyle>
              <a:p>
                <a:pPr fontAlgn="auto">
                  <a:lnSpc>
                    <a:spcPct val="120000"/>
                  </a:lnSpc>
                </a:pPr>
                <a:r>
                  <a:rPr lang="en-US" altLang="zh-CN" sz="2400" spc="225" dirty="0">
                    <a:solidFill>
                      <a:srgbClr val="69A35B"/>
                    </a:solidFill>
                    <a:latin typeface="微软雅黑" panose="020B0503020204020204" charset="-122"/>
                  </a:rPr>
                  <a:t>……</a:t>
                </a:r>
                <a:endParaRPr lang="zh-CN" altLang="en-US" sz="2400" spc="225" dirty="0">
                  <a:solidFill>
                    <a:srgbClr val="69A35B"/>
                  </a:solidFill>
                  <a:latin typeface="微软雅黑" panose="020B0503020204020204" charset="-122"/>
                </a:endParaRPr>
              </a:p>
            </p:txBody>
          </p:sp>
          <p:cxnSp>
            <p:nvCxnSpPr>
              <p:cNvPr id="44" name="直接连接符 43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9538" y="2656"/>
                <a:ext cx="1721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直接连接符 47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9533" y="4797"/>
                <a:ext cx="1731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50" name="文本框 4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1487" y="6616"/>
                <a:ext cx="5730" cy="878"/>
              </a:xfrm>
              <a:prstGeom prst="rect">
                <a:avLst/>
              </a:prstGeom>
              <a:noFill/>
            </p:spPr>
            <p:txBody>
              <a:bodyPr wrap="square" lIns="67500" tIns="35100" rIns="67500" bIns="0" anchor="b">
                <a:noAutofit/>
              </a:bodyPr>
              <a:lstStyle>
                <a:defPPr>
                  <a:defRPr lang="zh-CN"/>
                </a:defPPr>
                <a:lvl1pPr lvl="0" defTabSz="913765">
                  <a:lnSpc>
                    <a:spcPct val="140000"/>
                  </a:lnSpc>
                  <a:spcBef>
                    <a:spcPct val="0"/>
                  </a:spcBef>
                  <a:defRPr sz="1600" b="1">
                    <a:solidFill>
                      <a:srgbClr val="1F74AD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</a:lstStyle>
              <a:p>
                <a:pPr fontAlgn="auto">
                  <a:lnSpc>
                    <a:spcPct val="120000"/>
                  </a:lnSpc>
                </a:pPr>
                <a:r>
                  <a:rPr lang="zh-CN" altLang="en-US" sz="2800" spc="225" dirty="0">
                    <a:solidFill>
                      <a:srgbClr val="1AA3AA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物品类</a:t>
                </a:r>
              </a:p>
            </p:txBody>
          </p:sp>
          <p:cxnSp>
            <p:nvCxnSpPr>
              <p:cNvPr id="54" name="直接连接符 53"/>
              <p:cNvCxnSpPr/>
              <p:nvPr>
                <p:custDataLst>
                  <p:tags r:id="rId14"/>
                </p:custDataLst>
              </p:nvPr>
            </p:nvCxnSpPr>
            <p:spPr>
              <a:xfrm flipH="1">
                <a:off x="9533" y="6957"/>
                <a:ext cx="1731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57" name="文本框 56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1506" y="2142"/>
                <a:ext cx="5711" cy="898"/>
              </a:xfrm>
              <a:prstGeom prst="rect">
                <a:avLst/>
              </a:prstGeom>
              <a:noFill/>
            </p:spPr>
            <p:txBody>
              <a:bodyPr wrap="square" lIns="67500" tIns="35100" rIns="67500" bIns="0" anchor="b">
                <a:noAutofit/>
              </a:bodyPr>
              <a:lstStyle>
                <a:defPPr>
                  <a:defRPr lang="zh-CN"/>
                </a:defPPr>
                <a:lvl1pPr lvl="0" defTabSz="913765">
                  <a:lnSpc>
                    <a:spcPct val="140000"/>
                  </a:lnSpc>
                  <a:spcBef>
                    <a:spcPct val="0"/>
                  </a:spcBef>
                  <a:defRPr sz="1600" b="1">
                    <a:solidFill>
                      <a:srgbClr val="1F74AD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</a:lstStyle>
              <a:p>
                <a:pPr fontAlgn="auto">
                  <a:lnSpc>
                    <a:spcPct val="120000"/>
                  </a:lnSpc>
                </a:pPr>
                <a:r>
                  <a:rPr lang="zh-CN" altLang="en-US" sz="2800" spc="225" dirty="0">
                    <a:solidFill>
                      <a:srgbClr val="0066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动物类</a:t>
                </a:r>
              </a:p>
            </p:txBody>
          </p:sp>
          <p:cxnSp>
            <p:nvCxnSpPr>
              <p:cNvPr id="58" name="直接连接符 57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7468" y="2677"/>
                <a:ext cx="0" cy="640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1" name="圆角矩形 10"/>
              <p:cNvSpPr/>
              <p:nvPr/>
            </p:nvSpPr>
            <p:spPr>
              <a:xfrm>
                <a:off x="930" y="4688"/>
                <a:ext cx="5598" cy="1909"/>
              </a:xfrm>
              <a:prstGeom prst="roundRect">
                <a:avLst>
                  <a:gd name="adj" fmla="val 40282"/>
                </a:avLst>
              </a:prstGeom>
              <a:noFill/>
              <a:ln w="38100" cmpd="sng">
                <a:solidFill>
                  <a:srgbClr val="006600"/>
                </a:solidFill>
                <a:prstDash val="solid"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1">
                            <a:tint val="100000"/>
                            <a:shade val="100000"/>
                            <a:satMod val="130000"/>
                          </a:schemeClr>
                        </a:gs>
                        <a:gs pos="100000">
                          <a:schemeClr val="accent1">
                            <a:tint val="50000"/>
                            <a:shade val="100000"/>
                            <a:satMod val="350000"/>
                          </a:schemeClr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" name="文本框 15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1506" y="4348"/>
                <a:ext cx="5711" cy="898"/>
              </a:xfrm>
              <a:prstGeom prst="rect">
                <a:avLst/>
              </a:prstGeom>
              <a:noFill/>
            </p:spPr>
            <p:txBody>
              <a:bodyPr wrap="square" lIns="67500" tIns="35100" rIns="67500" bIns="0" anchor="b">
                <a:noAutofit/>
              </a:bodyPr>
              <a:lstStyle>
                <a:defPPr>
                  <a:defRPr lang="zh-CN"/>
                </a:defPPr>
                <a:lvl1pPr lvl="0" defTabSz="913765">
                  <a:lnSpc>
                    <a:spcPct val="140000"/>
                  </a:lnSpc>
                  <a:spcBef>
                    <a:spcPct val="0"/>
                  </a:spcBef>
                  <a:defRPr sz="1600" b="1">
                    <a:solidFill>
                      <a:srgbClr val="1F74AD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</a:defRPr>
                </a:lvl1pPr>
              </a:lstStyle>
              <a:p>
                <a:pPr fontAlgn="auto">
                  <a:lnSpc>
                    <a:spcPct val="120000"/>
                  </a:lnSpc>
                </a:pPr>
                <a:r>
                  <a:rPr lang="zh-CN" altLang="en-US" sz="2800" spc="225" dirty="0">
                    <a:solidFill>
                      <a:srgbClr val="01752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植物类</a:t>
                </a:r>
              </a:p>
            </p:txBody>
          </p:sp>
          <p:pic>
            <p:nvPicPr>
              <p:cNvPr id="14" name="图片 13" descr="花草植物卡通png素材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15" y="3310"/>
                <a:ext cx="2232" cy="2232"/>
              </a:xfrm>
              <a:prstGeom prst="rect">
                <a:avLst/>
              </a:prstGeom>
            </p:spPr>
          </p:pic>
        </p:grpSp>
        <p:pic>
          <p:nvPicPr>
            <p:cNvPr id="12" name="图片 11" descr="矢量手绘卡通蚂%E8%9A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276" y="1829"/>
              <a:ext cx="2252" cy="2252"/>
            </a:xfrm>
            <a:prstGeom prst="rect">
              <a:avLst/>
            </a:prstGeom>
          </p:spPr>
        </p:pic>
      </p:grpSp>
      <p:sp>
        <p:nvSpPr>
          <p:cNvPr id="6" name="矩形标注 5"/>
          <p:cNvSpPr/>
          <p:nvPr/>
        </p:nvSpPr>
        <p:spPr>
          <a:xfrm>
            <a:off x="7237290" y="660507"/>
            <a:ext cx="1364457" cy="710565"/>
          </a:xfrm>
          <a:prstGeom prst="wedgeRectCallout">
            <a:avLst>
              <a:gd name="adj1" fmla="val -58064"/>
              <a:gd name="adj2" fmla="val 11305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类别</a:t>
            </a:r>
          </a:p>
        </p:txBody>
      </p:sp>
      <p:pic>
        <p:nvPicPr>
          <p:cNvPr id="2" name="格式工厂音频合并 12-生10+12-生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12420" y="4084108"/>
            <a:ext cx="463193" cy="4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322922" y="220353"/>
            <a:ext cx="3959066" cy="5070634"/>
            <a:chOff x="9372" y="510"/>
            <a:chExt cx="8313" cy="10647"/>
          </a:xfrm>
        </p:grpSpPr>
        <p:pic>
          <p:nvPicPr>
            <p:cNvPr id="5" name="图片 4" descr="手绘清新蓝色问号图案"/>
            <p:cNvPicPr>
              <a:picLocks noChangeAspect="1"/>
            </p:cNvPicPr>
            <p:nvPr/>
          </p:nvPicPr>
          <p:blipFill>
            <a:blip r:embed="rId12"/>
            <a:srcRect l="8888" t="66515" r="61146" b="2090"/>
            <a:stretch>
              <a:fillRect/>
            </a:stretch>
          </p:blipFill>
          <p:spPr>
            <a:xfrm>
              <a:off x="9372" y="510"/>
              <a:ext cx="7600" cy="10647"/>
            </a:xfrm>
            <a:prstGeom prst="rect">
              <a:avLst/>
            </a:prstGeom>
          </p:spPr>
        </p:pic>
        <p:grpSp>
          <p:nvGrpSpPr>
            <p:cNvPr id="191" name="cb3a0277-10a9-4382-9320-702cf18f19d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14705" y="2131"/>
              <a:ext cx="2980" cy="2326"/>
              <a:chOff x="3429000" y="1266825"/>
              <a:chExt cx="5334000" cy="4162425"/>
            </a:xfrm>
          </p:grpSpPr>
          <p:sp>
            <p:nvSpPr>
              <p:cNvPr id="192" name="îṡḷiḑê"/>
              <p:cNvSpPr/>
              <p:nvPr/>
            </p:nvSpPr>
            <p:spPr bwMode="auto">
              <a:xfrm>
                <a:off x="7705725" y="4495800"/>
                <a:ext cx="595313" cy="344488"/>
              </a:xfrm>
              <a:custGeom>
                <a:avLst/>
                <a:gdLst>
                  <a:gd name="T0" fmla="*/ 260 w 375"/>
                  <a:gd name="T1" fmla="*/ 0 h 217"/>
                  <a:gd name="T2" fmla="*/ 0 w 375"/>
                  <a:gd name="T3" fmla="*/ 150 h 217"/>
                  <a:gd name="T4" fmla="*/ 114 w 375"/>
                  <a:gd name="T5" fmla="*/ 217 h 217"/>
                  <a:gd name="T6" fmla="*/ 375 w 375"/>
                  <a:gd name="T7" fmla="*/ 66 h 217"/>
                  <a:gd name="T8" fmla="*/ 260 w 37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217">
                    <a:moveTo>
                      <a:pt x="260" y="0"/>
                    </a:moveTo>
                    <a:lnTo>
                      <a:pt x="0" y="150"/>
                    </a:lnTo>
                    <a:lnTo>
                      <a:pt x="114" y="217"/>
                    </a:lnTo>
                    <a:lnTo>
                      <a:pt x="375" y="66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CAE0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3" name="iṣ1îdê"/>
              <p:cNvSpPr/>
              <p:nvPr/>
            </p:nvSpPr>
            <p:spPr bwMode="auto">
              <a:xfrm>
                <a:off x="7705725" y="4495800"/>
                <a:ext cx="595313" cy="344488"/>
              </a:xfrm>
              <a:custGeom>
                <a:avLst/>
                <a:gdLst>
                  <a:gd name="T0" fmla="*/ 260 w 375"/>
                  <a:gd name="T1" fmla="*/ 0 h 217"/>
                  <a:gd name="T2" fmla="*/ 0 w 375"/>
                  <a:gd name="T3" fmla="*/ 150 h 217"/>
                  <a:gd name="T4" fmla="*/ 114 w 375"/>
                  <a:gd name="T5" fmla="*/ 217 h 217"/>
                  <a:gd name="T6" fmla="*/ 375 w 375"/>
                  <a:gd name="T7" fmla="*/ 66 h 217"/>
                  <a:gd name="T8" fmla="*/ 260 w 37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217">
                    <a:moveTo>
                      <a:pt x="260" y="0"/>
                    </a:moveTo>
                    <a:lnTo>
                      <a:pt x="0" y="150"/>
                    </a:lnTo>
                    <a:lnTo>
                      <a:pt x="114" y="217"/>
                    </a:lnTo>
                    <a:lnTo>
                      <a:pt x="375" y="66"/>
                    </a:lnTo>
                    <a:lnTo>
                      <a:pt x="2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4" name="iṣļiḋe"/>
              <p:cNvSpPr/>
              <p:nvPr/>
            </p:nvSpPr>
            <p:spPr bwMode="auto">
              <a:xfrm>
                <a:off x="3429000" y="3260725"/>
                <a:ext cx="4170363" cy="2168525"/>
              </a:xfrm>
              <a:custGeom>
                <a:avLst/>
                <a:gdLst>
                  <a:gd name="T0" fmla="*/ 1126 w 2627"/>
                  <a:gd name="T1" fmla="*/ 0 h 1366"/>
                  <a:gd name="T2" fmla="*/ 0 w 2627"/>
                  <a:gd name="T3" fmla="*/ 650 h 1366"/>
                  <a:gd name="T4" fmla="*/ 746 w 2627"/>
                  <a:gd name="T5" fmla="*/ 1079 h 1366"/>
                  <a:gd name="T6" fmla="*/ 1232 w 2627"/>
                  <a:gd name="T7" fmla="*/ 796 h 1366"/>
                  <a:gd name="T8" fmla="*/ 2217 w 2627"/>
                  <a:gd name="T9" fmla="*/ 1366 h 1366"/>
                  <a:gd name="T10" fmla="*/ 2627 w 2627"/>
                  <a:gd name="T11" fmla="*/ 1132 h 1366"/>
                  <a:gd name="T12" fmla="*/ 1638 w 2627"/>
                  <a:gd name="T13" fmla="*/ 561 h 1366"/>
                  <a:gd name="T14" fmla="*/ 1872 w 2627"/>
                  <a:gd name="T15" fmla="*/ 424 h 1366"/>
                  <a:gd name="T16" fmla="*/ 1126 w 2627"/>
                  <a:gd name="T17" fmla="*/ 0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27" h="1366">
                    <a:moveTo>
                      <a:pt x="1126" y="0"/>
                    </a:moveTo>
                    <a:lnTo>
                      <a:pt x="0" y="650"/>
                    </a:lnTo>
                    <a:lnTo>
                      <a:pt x="746" y="1079"/>
                    </a:lnTo>
                    <a:lnTo>
                      <a:pt x="1232" y="796"/>
                    </a:lnTo>
                    <a:lnTo>
                      <a:pt x="2217" y="1366"/>
                    </a:lnTo>
                    <a:lnTo>
                      <a:pt x="2627" y="1132"/>
                    </a:lnTo>
                    <a:lnTo>
                      <a:pt x="1638" y="561"/>
                    </a:lnTo>
                    <a:lnTo>
                      <a:pt x="1872" y="424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CAE0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5" name="i$ļîdé"/>
              <p:cNvSpPr/>
              <p:nvPr/>
            </p:nvSpPr>
            <p:spPr bwMode="auto">
              <a:xfrm>
                <a:off x="3429000" y="3260725"/>
                <a:ext cx="4170363" cy="2168525"/>
              </a:xfrm>
              <a:custGeom>
                <a:avLst/>
                <a:gdLst>
                  <a:gd name="T0" fmla="*/ 1126 w 2627"/>
                  <a:gd name="T1" fmla="*/ 0 h 1366"/>
                  <a:gd name="T2" fmla="*/ 0 w 2627"/>
                  <a:gd name="T3" fmla="*/ 650 h 1366"/>
                  <a:gd name="T4" fmla="*/ 746 w 2627"/>
                  <a:gd name="T5" fmla="*/ 1079 h 1366"/>
                  <a:gd name="T6" fmla="*/ 1232 w 2627"/>
                  <a:gd name="T7" fmla="*/ 796 h 1366"/>
                  <a:gd name="T8" fmla="*/ 2217 w 2627"/>
                  <a:gd name="T9" fmla="*/ 1366 h 1366"/>
                  <a:gd name="T10" fmla="*/ 2627 w 2627"/>
                  <a:gd name="T11" fmla="*/ 1132 h 1366"/>
                  <a:gd name="T12" fmla="*/ 1638 w 2627"/>
                  <a:gd name="T13" fmla="*/ 561 h 1366"/>
                  <a:gd name="T14" fmla="*/ 1872 w 2627"/>
                  <a:gd name="T15" fmla="*/ 424 h 1366"/>
                  <a:gd name="T16" fmla="*/ 1126 w 2627"/>
                  <a:gd name="T17" fmla="*/ 0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27" h="1366">
                    <a:moveTo>
                      <a:pt x="1126" y="0"/>
                    </a:moveTo>
                    <a:lnTo>
                      <a:pt x="0" y="650"/>
                    </a:lnTo>
                    <a:lnTo>
                      <a:pt x="746" y="1079"/>
                    </a:lnTo>
                    <a:lnTo>
                      <a:pt x="1232" y="796"/>
                    </a:lnTo>
                    <a:lnTo>
                      <a:pt x="2217" y="1366"/>
                    </a:lnTo>
                    <a:lnTo>
                      <a:pt x="2627" y="1132"/>
                    </a:lnTo>
                    <a:lnTo>
                      <a:pt x="1638" y="561"/>
                    </a:lnTo>
                    <a:lnTo>
                      <a:pt x="1872" y="424"/>
                    </a:lnTo>
                    <a:lnTo>
                      <a:pt x="112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6" name="i$ļíḓè"/>
              <p:cNvSpPr/>
              <p:nvPr/>
            </p:nvSpPr>
            <p:spPr bwMode="auto">
              <a:xfrm>
                <a:off x="8147050" y="4762500"/>
                <a:ext cx="615950" cy="309563"/>
              </a:xfrm>
              <a:prstGeom prst="ellipse">
                <a:avLst/>
              </a:prstGeom>
              <a:solidFill>
                <a:srgbClr val="CAE0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7" name="iŝḻíḓè"/>
              <p:cNvSpPr/>
              <p:nvPr/>
            </p:nvSpPr>
            <p:spPr bwMode="auto">
              <a:xfrm>
                <a:off x="7894638" y="3646488"/>
                <a:ext cx="307975" cy="1136650"/>
              </a:xfrm>
              <a:custGeom>
                <a:avLst/>
                <a:gdLst>
                  <a:gd name="T0" fmla="*/ 194 w 194"/>
                  <a:gd name="T1" fmla="*/ 0 h 716"/>
                  <a:gd name="T2" fmla="*/ 0 w 194"/>
                  <a:gd name="T3" fmla="*/ 111 h 716"/>
                  <a:gd name="T4" fmla="*/ 0 w 194"/>
                  <a:gd name="T5" fmla="*/ 716 h 716"/>
                  <a:gd name="T6" fmla="*/ 194 w 194"/>
                  <a:gd name="T7" fmla="*/ 606 h 716"/>
                  <a:gd name="T8" fmla="*/ 194 w 194"/>
                  <a:gd name="T9" fmla="*/ 0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716">
                    <a:moveTo>
                      <a:pt x="194" y="0"/>
                    </a:moveTo>
                    <a:lnTo>
                      <a:pt x="0" y="111"/>
                    </a:lnTo>
                    <a:lnTo>
                      <a:pt x="0" y="716"/>
                    </a:lnTo>
                    <a:lnTo>
                      <a:pt x="194" y="606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8" name="íśḷíďe"/>
              <p:cNvSpPr/>
              <p:nvPr/>
            </p:nvSpPr>
            <p:spPr bwMode="auto">
              <a:xfrm>
                <a:off x="7824788" y="3786188"/>
                <a:ext cx="69850" cy="996950"/>
              </a:xfrm>
              <a:custGeom>
                <a:avLst/>
                <a:gdLst>
                  <a:gd name="T0" fmla="*/ 0 w 44"/>
                  <a:gd name="T1" fmla="*/ 0 h 628"/>
                  <a:gd name="T2" fmla="*/ 0 w 44"/>
                  <a:gd name="T3" fmla="*/ 602 h 628"/>
                  <a:gd name="T4" fmla="*/ 44 w 44"/>
                  <a:gd name="T5" fmla="*/ 628 h 628"/>
                  <a:gd name="T6" fmla="*/ 44 w 44"/>
                  <a:gd name="T7" fmla="*/ 23 h 628"/>
                  <a:gd name="T8" fmla="*/ 0 w 44"/>
                  <a:gd name="T9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628">
                    <a:moveTo>
                      <a:pt x="0" y="0"/>
                    </a:moveTo>
                    <a:lnTo>
                      <a:pt x="0" y="602"/>
                    </a:lnTo>
                    <a:lnTo>
                      <a:pt x="44" y="628"/>
                    </a:lnTo>
                    <a:lnTo>
                      <a:pt x="44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99" name="iṧḷïḍè"/>
              <p:cNvSpPr/>
              <p:nvPr/>
            </p:nvSpPr>
            <p:spPr bwMode="auto">
              <a:xfrm>
                <a:off x="7894638" y="4005263"/>
                <a:ext cx="307975" cy="777875"/>
              </a:xfrm>
              <a:custGeom>
                <a:avLst/>
                <a:gdLst>
                  <a:gd name="T0" fmla="*/ 194 w 194"/>
                  <a:gd name="T1" fmla="*/ 0 h 490"/>
                  <a:gd name="T2" fmla="*/ 0 w 194"/>
                  <a:gd name="T3" fmla="*/ 110 h 490"/>
                  <a:gd name="T4" fmla="*/ 0 w 194"/>
                  <a:gd name="T5" fmla="*/ 490 h 490"/>
                  <a:gd name="T6" fmla="*/ 194 w 194"/>
                  <a:gd name="T7" fmla="*/ 380 h 490"/>
                  <a:gd name="T8" fmla="*/ 194 w 194"/>
                  <a:gd name="T9" fmla="*/ 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490">
                    <a:moveTo>
                      <a:pt x="194" y="0"/>
                    </a:moveTo>
                    <a:lnTo>
                      <a:pt x="0" y="110"/>
                    </a:lnTo>
                    <a:lnTo>
                      <a:pt x="0" y="490"/>
                    </a:lnTo>
                    <a:lnTo>
                      <a:pt x="194" y="380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30AA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0" name="isḻîḍê"/>
              <p:cNvSpPr/>
              <p:nvPr/>
            </p:nvSpPr>
            <p:spPr bwMode="auto">
              <a:xfrm>
                <a:off x="7824788" y="4138613"/>
                <a:ext cx="69850" cy="644525"/>
              </a:xfrm>
              <a:custGeom>
                <a:avLst/>
                <a:gdLst>
                  <a:gd name="T0" fmla="*/ 0 w 44"/>
                  <a:gd name="T1" fmla="*/ 0 h 406"/>
                  <a:gd name="T2" fmla="*/ 0 w 44"/>
                  <a:gd name="T3" fmla="*/ 380 h 406"/>
                  <a:gd name="T4" fmla="*/ 44 w 44"/>
                  <a:gd name="T5" fmla="*/ 406 h 406"/>
                  <a:gd name="T6" fmla="*/ 44 w 44"/>
                  <a:gd name="T7" fmla="*/ 26 h 406"/>
                  <a:gd name="T8" fmla="*/ 0 w 44"/>
                  <a:gd name="T9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06">
                    <a:moveTo>
                      <a:pt x="0" y="0"/>
                    </a:moveTo>
                    <a:lnTo>
                      <a:pt x="0" y="380"/>
                    </a:lnTo>
                    <a:lnTo>
                      <a:pt x="44" y="406"/>
                    </a:lnTo>
                    <a:lnTo>
                      <a:pt x="44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B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1" name="îsliďè"/>
              <p:cNvSpPr/>
              <p:nvPr/>
            </p:nvSpPr>
            <p:spPr bwMode="auto">
              <a:xfrm>
                <a:off x="7824788" y="3582988"/>
                <a:ext cx="560388" cy="315913"/>
              </a:xfrm>
              <a:custGeom>
                <a:avLst/>
                <a:gdLst>
                  <a:gd name="T0" fmla="*/ 159 w 353"/>
                  <a:gd name="T1" fmla="*/ 199 h 199"/>
                  <a:gd name="T2" fmla="*/ 0 w 353"/>
                  <a:gd name="T3" fmla="*/ 111 h 199"/>
                  <a:gd name="T4" fmla="*/ 194 w 353"/>
                  <a:gd name="T5" fmla="*/ 0 h 199"/>
                  <a:gd name="T6" fmla="*/ 353 w 353"/>
                  <a:gd name="T7" fmla="*/ 89 h 199"/>
                  <a:gd name="T8" fmla="*/ 159 w 353"/>
                  <a:gd name="T9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199">
                    <a:moveTo>
                      <a:pt x="159" y="199"/>
                    </a:moveTo>
                    <a:lnTo>
                      <a:pt x="0" y="111"/>
                    </a:lnTo>
                    <a:lnTo>
                      <a:pt x="194" y="0"/>
                    </a:lnTo>
                    <a:lnTo>
                      <a:pt x="353" y="89"/>
                    </a:lnTo>
                    <a:lnTo>
                      <a:pt x="159" y="199"/>
                    </a:lnTo>
                    <a:close/>
                  </a:path>
                </a:pathLst>
              </a:custGeom>
              <a:solidFill>
                <a:srgbClr val="F0E9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2" name="íŝḻïḑè"/>
              <p:cNvSpPr/>
              <p:nvPr/>
            </p:nvSpPr>
            <p:spPr bwMode="auto">
              <a:xfrm>
                <a:off x="8181975" y="3646488"/>
                <a:ext cx="55563" cy="34925"/>
              </a:xfrm>
              <a:prstGeom prst="ellipse">
                <a:avLst/>
              </a:pr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3" name="iṣḷiḑê"/>
              <p:cNvSpPr/>
              <p:nvPr/>
            </p:nvSpPr>
            <p:spPr bwMode="auto">
              <a:xfrm>
                <a:off x="8251825" y="3689350"/>
                <a:ext cx="55563" cy="26988"/>
              </a:xfrm>
              <a:prstGeom prst="ellipse">
                <a:avLst/>
              </a:pr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4" name="íṧľíḍè"/>
              <p:cNvSpPr/>
              <p:nvPr/>
            </p:nvSpPr>
            <p:spPr bwMode="auto">
              <a:xfrm>
                <a:off x="7943850" y="3765550"/>
                <a:ext cx="61913" cy="34925"/>
              </a:xfrm>
              <a:custGeom>
                <a:avLst/>
                <a:gdLst>
                  <a:gd name="T0" fmla="*/ 9 w 39"/>
                  <a:gd name="T1" fmla="*/ 22 h 22"/>
                  <a:gd name="T2" fmla="*/ 0 w 39"/>
                  <a:gd name="T3" fmla="*/ 18 h 22"/>
                  <a:gd name="T4" fmla="*/ 31 w 39"/>
                  <a:gd name="T5" fmla="*/ 0 h 22"/>
                  <a:gd name="T6" fmla="*/ 39 w 39"/>
                  <a:gd name="T7" fmla="*/ 5 h 22"/>
                  <a:gd name="T8" fmla="*/ 9 w 39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2">
                    <a:moveTo>
                      <a:pt x="9" y="22"/>
                    </a:moveTo>
                    <a:lnTo>
                      <a:pt x="0" y="18"/>
                    </a:lnTo>
                    <a:lnTo>
                      <a:pt x="31" y="0"/>
                    </a:lnTo>
                    <a:lnTo>
                      <a:pt x="39" y="5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5" name="ïṡḷiḋé"/>
              <p:cNvSpPr/>
              <p:nvPr/>
            </p:nvSpPr>
            <p:spPr bwMode="auto">
              <a:xfrm>
                <a:off x="7970838" y="3779838"/>
                <a:ext cx="63500" cy="34925"/>
              </a:xfrm>
              <a:custGeom>
                <a:avLst/>
                <a:gdLst>
                  <a:gd name="T0" fmla="*/ 9 w 40"/>
                  <a:gd name="T1" fmla="*/ 22 h 22"/>
                  <a:gd name="T2" fmla="*/ 0 w 40"/>
                  <a:gd name="T3" fmla="*/ 18 h 22"/>
                  <a:gd name="T4" fmla="*/ 31 w 40"/>
                  <a:gd name="T5" fmla="*/ 0 h 22"/>
                  <a:gd name="T6" fmla="*/ 40 w 40"/>
                  <a:gd name="T7" fmla="*/ 9 h 22"/>
                  <a:gd name="T8" fmla="*/ 9 w 40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2">
                    <a:moveTo>
                      <a:pt x="9" y="22"/>
                    </a:moveTo>
                    <a:lnTo>
                      <a:pt x="0" y="18"/>
                    </a:lnTo>
                    <a:lnTo>
                      <a:pt x="31" y="0"/>
                    </a:lnTo>
                    <a:lnTo>
                      <a:pt x="40" y="9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6" name="íṡliḓé"/>
              <p:cNvSpPr/>
              <p:nvPr/>
            </p:nvSpPr>
            <p:spPr bwMode="auto">
              <a:xfrm>
                <a:off x="7999413" y="3800475"/>
                <a:ext cx="63500" cy="34925"/>
              </a:xfrm>
              <a:custGeom>
                <a:avLst/>
                <a:gdLst>
                  <a:gd name="T0" fmla="*/ 13 w 40"/>
                  <a:gd name="T1" fmla="*/ 22 h 22"/>
                  <a:gd name="T2" fmla="*/ 0 w 40"/>
                  <a:gd name="T3" fmla="*/ 18 h 22"/>
                  <a:gd name="T4" fmla="*/ 31 w 40"/>
                  <a:gd name="T5" fmla="*/ 0 h 22"/>
                  <a:gd name="T6" fmla="*/ 40 w 40"/>
                  <a:gd name="T7" fmla="*/ 5 h 22"/>
                  <a:gd name="T8" fmla="*/ 13 w 40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2">
                    <a:moveTo>
                      <a:pt x="13" y="22"/>
                    </a:moveTo>
                    <a:lnTo>
                      <a:pt x="0" y="18"/>
                    </a:lnTo>
                    <a:lnTo>
                      <a:pt x="31" y="0"/>
                    </a:lnTo>
                    <a:lnTo>
                      <a:pt x="40" y="5"/>
                    </a:lnTo>
                    <a:lnTo>
                      <a:pt x="13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7" name="iṡlíde"/>
              <p:cNvSpPr/>
              <p:nvPr/>
            </p:nvSpPr>
            <p:spPr bwMode="auto">
              <a:xfrm>
                <a:off x="8034338" y="3814763"/>
                <a:ext cx="63500" cy="34925"/>
              </a:xfrm>
              <a:custGeom>
                <a:avLst/>
                <a:gdLst>
                  <a:gd name="T0" fmla="*/ 9 w 40"/>
                  <a:gd name="T1" fmla="*/ 22 h 22"/>
                  <a:gd name="T2" fmla="*/ 0 w 40"/>
                  <a:gd name="T3" fmla="*/ 18 h 22"/>
                  <a:gd name="T4" fmla="*/ 31 w 40"/>
                  <a:gd name="T5" fmla="*/ 0 h 22"/>
                  <a:gd name="T6" fmla="*/ 40 w 40"/>
                  <a:gd name="T7" fmla="*/ 9 h 22"/>
                  <a:gd name="T8" fmla="*/ 9 w 40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2">
                    <a:moveTo>
                      <a:pt x="9" y="22"/>
                    </a:moveTo>
                    <a:lnTo>
                      <a:pt x="0" y="18"/>
                    </a:lnTo>
                    <a:lnTo>
                      <a:pt x="31" y="0"/>
                    </a:lnTo>
                    <a:lnTo>
                      <a:pt x="40" y="9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8" name="íṡlíḓê"/>
              <p:cNvSpPr/>
              <p:nvPr/>
            </p:nvSpPr>
            <p:spPr bwMode="auto">
              <a:xfrm>
                <a:off x="8062913" y="3744913"/>
                <a:ext cx="217488" cy="127000"/>
              </a:xfrm>
              <a:custGeom>
                <a:avLst/>
                <a:gdLst>
                  <a:gd name="T0" fmla="*/ 13 w 137"/>
                  <a:gd name="T1" fmla="*/ 80 h 80"/>
                  <a:gd name="T2" fmla="*/ 0 w 137"/>
                  <a:gd name="T3" fmla="*/ 75 h 80"/>
                  <a:gd name="T4" fmla="*/ 123 w 137"/>
                  <a:gd name="T5" fmla="*/ 0 h 80"/>
                  <a:gd name="T6" fmla="*/ 137 w 137"/>
                  <a:gd name="T7" fmla="*/ 9 h 80"/>
                  <a:gd name="T8" fmla="*/ 13 w 137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80">
                    <a:moveTo>
                      <a:pt x="13" y="80"/>
                    </a:moveTo>
                    <a:lnTo>
                      <a:pt x="0" y="75"/>
                    </a:lnTo>
                    <a:lnTo>
                      <a:pt x="123" y="0"/>
                    </a:lnTo>
                    <a:lnTo>
                      <a:pt x="137" y="9"/>
                    </a:lnTo>
                    <a:lnTo>
                      <a:pt x="13" y="8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9" name="îšļïḋé"/>
              <p:cNvSpPr/>
              <p:nvPr/>
            </p:nvSpPr>
            <p:spPr bwMode="auto">
              <a:xfrm>
                <a:off x="8020050" y="3724275"/>
                <a:ext cx="57150" cy="34925"/>
              </a:xfrm>
              <a:custGeom>
                <a:avLst/>
                <a:gdLst>
                  <a:gd name="T0" fmla="*/ 9 w 36"/>
                  <a:gd name="T1" fmla="*/ 22 h 22"/>
                  <a:gd name="T2" fmla="*/ 0 w 36"/>
                  <a:gd name="T3" fmla="*/ 17 h 22"/>
                  <a:gd name="T4" fmla="*/ 27 w 36"/>
                  <a:gd name="T5" fmla="*/ 0 h 22"/>
                  <a:gd name="T6" fmla="*/ 36 w 36"/>
                  <a:gd name="T7" fmla="*/ 4 h 22"/>
                  <a:gd name="T8" fmla="*/ 9 w 36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2">
                    <a:moveTo>
                      <a:pt x="9" y="22"/>
                    </a:moveTo>
                    <a:lnTo>
                      <a:pt x="0" y="17"/>
                    </a:lnTo>
                    <a:lnTo>
                      <a:pt x="27" y="0"/>
                    </a:lnTo>
                    <a:lnTo>
                      <a:pt x="36" y="4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0" name="íśļïdé"/>
              <p:cNvSpPr/>
              <p:nvPr/>
            </p:nvSpPr>
            <p:spPr bwMode="auto">
              <a:xfrm>
                <a:off x="8048625" y="3738563"/>
                <a:ext cx="55563" cy="34925"/>
              </a:xfrm>
              <a:custGeom>
                <a:avLst/>
                <a:gdLst>
                  <a:gd name="T0" fmla="*/ 9 w 35"/>
                  <a:gd name="T1" fmla="*/ 22 h 22"/>
                  <a:gd name="T2" fmla="*/ 0 w 35"/>
                  <a:gd name="T3" fmla="*/ 17 h 22"/>
                  <a:gd name="T4" fmla="*/ 26 w 35"/>
                  <a:gd name="T5" fmla="*/ 0 h 22"/>
                  <a:gd name="T6" fmla="*/ 35 w 35"/>
                  <a:gd name="T7" fmla="*/ 8 h 22"/>
                  <a:gd name="T8" fmla="*/ 9 w 35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2">
                    <a:moveTo>
                      <a:pt x="9" y="22"/>
                    </a:moveTo>
                    <a:lnTo>
                      <a:pt x="0" y="17"/>
                    </a:lnTo>
                    <a:lnTo>
                      <a:pt x="26" y="0"/>
                    </a:lnTo>
                    <a:lnTo>
                      <a:pt x="35" y="8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1" name="îsľíḍe"/>
              <p:cNvSpPr/>
              <p:nvPr/>
            </p:nvSpPr>
            <p:spPr bwMode="auto">
              <a:xfrm>
                <a:off x="8077200" y="3759200"/>
                <a:ext cx="61913" cy="34925"/>
              </a:xfrm>
              <a:custGeom>
                <a:avLst/>
                <a:gdLst>
                  <a:gd name="T0" fmla="*/ 8 w 39"/>
                  <a:gd name="T1" fmla="*/ 22 h 22"/>
                  <a:gd name="T2" fmla="*/ 0 w 39"/>
                  <a:gd name="T3" fmla="*/ 17 h 22"/>
                  <a:gd name="T4" fmla="*/ 26 w 39"/>
                  <a:gd name="T5" fmla="*/ 0 h 22"/>
                  <a:gd name="T6" fmla="*/ 39 w 39"/>
                  <a:gd name="T7" fmla="*/ 4 h 22"/>
                  <a:gd name="T8" fmla="*/ 8 w 39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2">
                    <a:moveTo>
                      <a:pt x="8" y="22"/>
                    </a:moveTo>
                    <a:lnTo>
                      <a:pt x="0" y="17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8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2" name="ïṧḻide"/>
              <p:cNvSpPr/>
              <p:nvPr/>
            </p:nvSpPr>
            <p:spPr bwMode="auto">
              <a:xfrm>
                <a:off x="8104188" y="3773488"/>
                <a:ext cx="63500" cy="34925"/>
              </a:xfrm>
              <a:custGeom>
                <a:avLst/>
                <a:gdLst>
                  <a:gd name="T0" fmla="*/ 14 w 40"/>
                  <a:gd name="T1" fmla="*/ 22 h 22"/>
                  <a:gd name="T2" fmla="*/ 0 w 40"/>
                  <a:gd name="T3" fmla="*/ 17 h 22"/>
                  <a:gd name="T4" fmla="*/ 31 w 40"/>
                  <a:gd name="T5" fmla="*/ 0 h 22"/>
                  <a:gd name="T6" fmla="*/ 40 w 40"/>
                  <a:gd name="T7" fmla="*/ 8 h 22"/>
                  <a:gd name="T8" fmla="*/ 14 w 40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2">
                    <a:moveTo>
                      <a:pt x="14" y="22"/>
                    </a:moveTo>
                    <a:lnTo>
                      <a:pt x="0" y="17"/>
                    </a:lnTo>
                    <a:lnTo>
                      <a:pt x="31" y="0"/>
                    </a:lnTo>
                    <a:lnTo>
                      <a:pt x="40" y="8"/>
                    </a:lnTo>
                    <a:lnTo>
                      <a:pt x="14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3" name="îSḷíde"/>
              <p:cNvSpPr/>
              <p:nvPr/>
            </p:nvSpPr>
            <p:spPr bwMode="auto">
              <a:xfrm>
                <a:off x="8097838" y="3681413"/>
                <a:ext cx="63500" cy="34925"/>
              </a:xfrm>
              <a:custGeom>
                <a:avLst/>
                <a:gdLst>
                  <a:gd name="T0" fmla="*/ 9 w 40"/>
                  <a:gd name="T1" fmla="*/ 22 h 22"/>
                  <a:gd name="T2" fmla="*/ 0 w 40"/>
                  <a:gd name="T3" fmla="*/ 13 h 22"/>
                  <a:gd name="T4" fmla="*/ 26 w 40"/>
                  <a:gd name="T5" fmla="*/ 0 h 22"/>
                  <a:gd name="T6" fmla="*/ 40 w 40"/>
                  <a:gd name="T7" fmla="*/ 5 h 22"/>
                  <a:gd name="T8" fmla="*/ 9 w 40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2">
                    <a:moveTo>
                      <a:pt x="9" y="22"/>
                    </a:moveTo>
                    <a:lnTo>
                      <a:pt x="0" y="13"/>
                    </a:lnTo>
                    <a:lnTo>
                      <a:pt x="26" y="0"/>
                    </a:lnTo>
                    <a:lnTo>
                      <a:pt x="40" y="5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4" name="iṩļïḑè"/>
              <p:cNvSpPr/>
              <p:nvPr/>
            </p:nvSpPr>
            <p:spPr bwMode="auto">
              <a:xfrm>
                <a:off x="8126413" y="3695700"/>
                <a:ext cx="61913" cy="34925"/>
              </a:xfrm>
              <a:custGeom>
                <a:avLst/>
                <a:gdLst>
                  <a:gd name="T0" fmla="*/ 8 w 39"/>
                  <a:gd name="T1" fmla="*/ 22 h 22"/>
                  <a:gd name="T2" fmla="*/ 0 w 39"/>
                  <a:gd name="T3" fmla="*/ 18 h 22"/>
                  <a:gd name="T4" fmla="*/ 26 w 39"/>
                  <a:gd name="T5" fmla="*/ 0 h 22"/>
                  <a:gd name="T6" fmla="*/ 39 w 39"/>
                  <a:gd name="T7" fmla="*/ 4 h 22"/>
                  <a:gd name="T8" fmla="*/ 8 w 39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2">
                    <a:moveTo>
                      <a:pt x="8" y="22"/>
                    </a:moveTo>
                    <a:lnTo>
                      <a:pt x="0" y="18"/>
                    </a:lnTo>
                    <a:lnTo>
                      <a:pt x="26" y="0"/>
                    </a:lnTo>
                    <a:lnTo>
                      <a:pt x="39" y="4"/>
                    </a:lnTo>
                    <a:lnTo>
                      <a:pt x="8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5" name="iṩlîḓè"/>
              <p:cNvSpPr/>
              <p:nvPr/>
            </p:nvSpPr>
            <p:spPr bwMode="auto">
              <a:xfrm>
                <a:off x="8153400" y="3709988"/>
                <a:ext cx="63500" cy="34925"/>
              </a:xfrm>
              <a:custGeom>
                <a:avLst/>
                <a:gdLst>
                  <a:gd name="T0" fmla="*/ 9 w 40"/>
                  <a:gd name="T1" fmla="*/ 22 h 22"/>
                  <a:gd name="T2" fmla="*/ 0 w 40"/>
                  <a:gd name="T3" fmla="*/ 18 h 22"/>
                  <a:gd name="T4" fmla="*/ 31 w 40"/>
                  <a:gd name="T5" fmla="*/ 0 h 22"/>
                  <a:gd name="T6" fmla="*/ 40 w 40"/>
                  <a:gd name="T7" fmla="*/ 9 h 22"/>
                  <a:gd name="T8" fmla="*/ 9 w 40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2">
                    <a:moveTo>
                      <a:pt x="9" y="22"/>
                    </a:moveTo>
                    <a:lnTo>
                      <a:pt x="0" y="18"/>
                    </a:lnTo>
                    <a:lnTo>
                      <a:pt x="31" y="0"/>
                    </a:lnTo>
                    <a:lnTo>
                      <a:pt x="40" y="9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6" name="iślîḓê"/>
              <p:cNvSpPr/>
              <p:nvPr/>
            </p:nvSpPr>
            <p:spPr bwMode="auto">
              <a:xfrm>
                <a:off x="8188325" y="3730625"/>
                <a:ext cx="63500" cy="34925"/>
              </a:xfrm>
              <a:custGeom>
                <a:avLst/>
                <a:gdLst>
                  <a:gd name="T0" fmla="*/ 9 w 40"/>
                  <a:gd name="T1" fmla="*/ 22 h 22"/>
                  <a:gd name="T2" fmla="*/ 0 w 40"/>
                  <a:gd name="T3" fmla="*/ 18 h 22"/>
                  <a:gd name="T4" fmla="*/ 27 w 40"/>
                  <a:gd name="T5" fmla="*/ 0 h 22"/>
                  <a:gd name="T6" fmla="*/ 40 w 40"/>
                  <a:gd name="T7" fmla="*/ 5 h 22"/>
                  <a:gd name="T8" fmla="*/ 9 w 40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2">
                    <a:moveTo>
                      <a:pt x="9" y="22"/>
                    </a:moveTo>
                    <a:lnTo>
                      <a:pt x="0" y="18"/>
                    </a:lnTo>
                    <a:lnTo>
                      <a:pt x="27" y="0"/>
                    </a:lnTo>
                    <a:lnTo>
                      <a:pt x="40" y="5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7" name="îS1iḑê"/>
              <p:cNvSpPr/>
              <p:nvPr/>
            </p:nvSpPr>
            <p:spPr bwMode="auto">
              <a:xfrm>
                <a:off x="8196263" y="3652838"/>
                <a:ext cx="34925" cy="222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8" name="ïṩḻíḋe"/>
              <p:cNvSpPr/>
              <p:nvPr/>
            </p:nvSpPr>
            <p:spPr bwMode="auto">
              <a:xfrm>
                <a:off x="8258175" y="3689350"/>
                <a:ext cx="36513" cy="206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9" name="ïslîḓé"/>
              <p:cNvSpPr/>
              <p:nvPr/>
            </p:nvSpPr>
            <p:spPr bwMode="auto">
              <a:xfrm>
                <a:off x="8077200" y="3724275"/>
                <a:ext cx="307975" cy="209550"/>
              </a:xfrm>
              <a:custGeom>
                <a:avLst/>
                <a:gdLst>
                  <a:gd name="T0" fmla="*/ 194 w 194"/>
                  <a:gd name="T1" fmla="*/ 0 h 132"/>
                  <a:gd name="T2" fmla="*/ 0 w 194"/>
                  <a:gd name="T3" fmla="*/ 110 h 132"/>
                  <a:gd name="T4" fmla="*/ 0 w 194"/>
                  <a:gd name="T5" fmla="*/ 132 h 132"/>
                  <a:gd name="T6" fmla="*/ 194 w 194"/>
                  <a:gd name="T7" fmla="*/ 22 h 132"/>
                  <a:gd name="T8" fmla="*/ 194 w 194"/>
                  <a:gd name="T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132">
                    <a:moveTo>
                      <a:pt x="194" y="0"/>
                    </a:moveTo>
                    <a:lnTo>
                      <a:pt x="0" y="110"/>
                    </a:lnTo>
                    <a:lnTo>
                      <a:pt x="0" y="132"/>
                    </a:lnTo>
                    <a:lnTo>
                      <a:pt x="194" y="22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BFB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0" name="iṣľiḋê"/>
              <p:cNvSpPr/>
              <p:nvPr/>
            </p:nvSpPr>
            <p:spPr bwMode="auto">
              <a:xfrm>
                <a:off x="7824788" y="3759200"/>
                <a:ext cx="252413" cy="174625"/>
              </a:xfrm>
              <a:custGeom>
                <a:avLst/>
                <a:gdLst>
                  <a:gd name="T0" fmla="*/ 0 w 159"/>
                  <a:gd name="T1" fmla="*/ 0 h 110"/>
                  <a:gd name="T2" fmla="*/ 0 w 159"/>
                  <a:gd name="T3" fmla="*/ 22 h 110"/>
                  <a:gd name="T4" fmla="*/ 159 w 159"/>
                  <a:gd name="T5" fmla="*/ 110 h 110"/>
                  <a:gd name="T6" fmla="*/ 159 w 159"/>
                  <a:gd name="T7" fmla="*/ 88 h 110"/>
                  <a:gd name="T8" fmla="*/ 0 w 159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10">
                    <a:moveTo>
                      <a:pt x="0" y="0"/>
                    </a:moveTo>
                    <a:lnTo>
                      <a:pt x="0" y="22"/>
                    </a:lnTo>
                    <a:lnTo>
                      <a:pt x="159" y="110"/>
                    </a:lnTo>
                    <a:lnTo>
                      <a:pt x="159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1" name="ïś1ídé"/>
              <p:cNvSpPr/>
              <p:nvPr/>
            </p:nvSpPr>
            <p:spPr bwMode="auto">
              <a:xfrm>
                <a:off x="7894638" y="3365500"/>
                <a:ext cx="307975" cy="428625"/>
              </a:xfrm>
              <a:custGeom>
                <a:avLst/>
                <a:gdLst>
                  <a:gd name="T0" fmla="*/ 194 w 194"/>
                  <a:gd name="T1" fmla="*/ 0 h 270"/>
                  <a:gd name="T2" fmla="*/ 0 w 194"/>
                  <a:gd name="T3" fmla="*/ 111 h 270"/>
                  <a:gd name="T4" fmla="*/ 0 w 194"/>
                  <a:gd name="T5" fmla="*/ 270 h 270"/>
                  <a:gd name="T6" fmla="*/ 194 w 194"/>
                  <a:gd name="T7" fmla="*/ 159 h 270"/>
                  <a:gd name="T8" fmla="*/ 194 w 194"/>
                  <a:gd name="T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270">
                    <a:moveTo>
                      <a:pt x="194" y="0"/>
                    </a:moveTo>
                    <a:lnTo>
                      <a:pt x="0" y="111"/>
                    </a:lnTo>
                    <a:lnTo>
                      <a:pt x="0" y="270"/>
                    </a:lnTo>
                    <a:lnTo>
                      <a:pt x="194" y="159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2" name="ïşlïḑe"/>
              <p:cNvSpPr/>
              <p:nvPr/>
            </p:nvSpPr>
            <p:spPr bwMode="auto">
              <a:xfrm>
                <a:off x="7824788" y="3498850"/>
                <a:ext cx="69850" cy="315913"/>
              </a:xfrm>
              <a:custGeom>
                <a:avLst/>
                <a:gdLst>
                  <a:gd name="T0" fmla="*/ 0 w 44"/>
                  <a:gd name="T1" fmla="*/ 0 h 199"/>
                  <a:gd name="T2" fmla="*/ 0 w 44"/>
                  <a:gd name="T3" fmla="*/ 173 h 199"/>
                  <a:gd name="T4" fmla="*/ 44 w 44"/>
                  <a:gd name="T5" fmla="*/ 199 h 199"/>
                  <a:gd name="T6" fmla="*/ 44 w 44"/>
                  <a:gd name="T7" fmla="*/ 27 h 199"/>
                  <a:gd name="T8" fmla="*/ 0 w 44"/>
                  <a:gd name="T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9">
                    <a:moveTo>
                      <a:pt x="0" y="0"/>
                    </a:moveTo>
                    <a:lnTo>
                      <a:pt x="0" y="173"/>
                    </a:lnTo>
                    <a:lnTo>
                      <a:pt x="44" y="199"/>
                    </a:lnTo>
                    <a:lnTo>
                      <a:pt x="44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3" name="išḻîďe"/>
              <p:cNvSpPr/>
              <p:nvPr/>
            </p:nvSpPr>
            <p:spPr bwMode="auto">
              <a:xfrm>
                <a:off x="7697788" y="2860675"/>
                <a:ext cx="687388" cy="750888"/>
              </a:xfrm>
              <a:custGeom>
                <a:avLst/>
                <a:gdLst>
                  <a:gd name="T0" fmla="*/ 433 w 433"/>
                  <a:gd name="T1" fmla="*/ 292 h 473"/>
                  <a:gd name="T2" fmla="*/ 119 w 433"/>
                  <a:gd name="T3" fmla="*/ 473 h 473"/>
                  <a:gd name="T4" fmla="*/ 0 w 433"/>
                  <a:gd name="T5" fmla="*/ 181 h 473"/>
                  <a:gd name="T6" fmla="*/ 314 w 433"/>
                  <a:gd name="T7" fmla="*/ 0 h 473"/>
                  <a:gd name="T8" fmla="*/ 433 w 433"/>
                  <a:gd name="T9" fmla="*/ 292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3" h="473">
                    <a:moveTo>
                      <a:pt x="433" y="292"/>
                    </a:moveTo>
                    <a:lnTo>
                      <a:pt x="119" y="473"/>
                    </a:lnTo>
                    <a:lnTo>
                      <a:pt x="0" y="181"/>
                    </a:lnTo>
                    <a:lnTo>
                      <a:pt x="314" y="0"/>
                    </a:lnTo>
                    <a:lnTo>
                      <a:pt x="433" y="292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4" name="îŝ1ïďé"/>
              <p:cNvSpPr/>
              <p:nvPr/>
            </p:nvSpPr>
            <p:spPr bwMode="auto">
              <a:xfrm>
                <a:off x="7726363" y="2889250"/>
                <a:ext cx="630238" cy="687388"/>
              </a:xfrm>
              <a:custGeom>
                <a:avLst/>
                <a:gdLst>
                  <a:gd name="T0" fmla="*/ 397 w 397"/>
                  <a:gd name="T1" fmla="*/ 265 h 433"/>
                  <a:gd name="T2" fmla="*/ 106 w 397"/>
                  <a:gd name="T3" fmla="*/ 433 h 433"/>
                  <a:gd name="T4" fmla="*/ 0 w 397"/>
                  <a:gd name="T5" fmla="*/ 168 h 433"/>
                  <a:gd name="T6" fmla="*/ 287 w 397"/>
                  <a:gd name="T7" fmla="*/ 0 h 433"/>
                  <a:gd name="T8" fmla="*/ 397 w 397"/>
                  <a:gd name="T9" fmla="*/ 265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" h="433">
                    <a:moveTo>
                      <a:pt x="397" y="265"/>
                    </a:moveTo>
                    <a:lnTo>
                      <a:pt x="106" y="433"/>
                    </a:lnTo>
                    <a:lnTo>
                      <a:pt x="0" y="168"/>
                    </a:lnTo>
                    <a:lnTo>
                      <a:pt x="287" y="0"/>
                    </a:lnTo>
                    <a:lnTo>
                      <a:pt x="397" y="265"/>
                    </a:lnTo>
                    <a:close/>
                  </a:path>
                </a:pathLst>
              </a:custGeom>
              <a:solidFill>
                <a:srgbClr val="332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5" name="iṩľîḓe"/>
              <p:cNvSpPr/>
              <p:nvPr/>
            </p:nvSpPr>
            <p:spPr bwMode="auto">
              <a:xfrm>
                <a:off x="7789863" y="2973388"/>
                <a:ext cx="496888" cy="525463"/>
              </a:xfrm>
              <a:custGeom>
                <a:avLst/>
                <a:gdLst>
                  <a:gd name="T0" fmla="*/ 313 w 313"/>
                  <a:gd name="T1" fmla="*/ 194 h 331"/>
                  <a:gd name="T2" fmla="*/ 79 w 313"/>
                  <a:gd name="T3" fmla="*/ 331 h 331"/>
                  <a:gd name="T4" fmla="*/ 0 w 313"/>
                  <a:gd name="T5" fmla="*/ 137 h 331"/>
                  <a:gd name="T6" fmla="*/ 234 w 313"/>
                  <a:gd name="T7" fmla="*/ 0 h 331"/>
                  <a:gd name="T8" fmla="*/ 313 w 313"/>
                  <a:gd name="T9" fmla="*/ 19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331">
                    <a:moveTo>
                      <a:pt x="313" y="194"/>
                    </a:moveTo>
                    <a:lnTo>
                      <a:pt x="79" y="331"/>
                    </a:lnTo>
                    <a:lnTo>
                      <a:pt x="0" y="137"/>
                    </a:lnTo>
                    <a:lnTo>
                      <a:pt x="234" y="0"/>
                    </a:lnTo>
                    <a:lnTo>
                      <a:pt x="313" y="194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6" name="íṣḷiḋe"/>
              <p:cNvSpPr/>
              <p:nvPr/>
            </p:nvSpPr>
            <p:spPr bwMode="auto">
              <a:xfrm>
                <a:off x="7789863" y="2973388"/>
                <a:ext cx="433388" cy="371475"/>
              </a:xfrm>
              <a:custGeom>
                <a:avLst/>
                <a:gdLst>
                  <a:gd name="T0" fmla="*/ 234 w 273"/>
                  <a:gd name="T1" fmla="*/ 0 h 234"/>
                  <a:gd name="T2" fmla="*/ 0 w 273"/>
                  <a:gd name="T3" fmla="*/ 137 h 234"/>
                  <a:gd name="T4" fmla="*/ 39 w 273"/>
                  <a:gd name="T5" fmla="*/ 234 h 234"/>
                  <a:gd name="T6" fmla="*/ 273 w 273"/>
                  <a:gd name="T7" fmla="*/ 97 h 234"/>
                  <a:gd name="T8" fmla="*/ 234 w 27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3" h="234">
                    <a:moveTo>
                      <a:pt x="234" y="0"/>
                    </a:moveTo>
                    <a:lnTo>
                      <a:pt x="0" y="137"/>
                    </a:lnTo>
                    <a:lnTo>
                      <a:pt x="39" y="234"/>
                    </a:lnTo>
                    <a:lnTo>
                      <a:pt x="273" y="97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7" name="ïṥľiḍè"/>
              <p:cNvSpPr/>
              <p:nvPr/>
            </p:nvSpPr>
            <p:spPr bwMode="auto">
              <a:xfrm>
                <a:off x="7915275" y="3232150"/>
                <a:ext cx="350838" cy="246063"/>
              </a:xfrm>
              <a:custGeom>
                <a:avLst/>
                <a:gdLst>
                  <a:gd name="T0" fmla="*/ 212 w 221"/>
                  <a:gd name="T1" fmla="*/ 0 h 155"/>
                  <a:gd name="T2" fmla="*/ 0 w 221"/>
                  <a:gd name="T3" fmla="*/ 124 h 155"/>
                  <a:gd name="T4" fmla="*/ 9 w 221"/>
                  <a:gd name="T5" fmla="*/ 155 h 155"/>
                  <a:gd name="T6" fmla="*/ 221 w 221"/>
                  <a:gd name="T7" fmla="*/ 31 h 155"/>
                  <a:gd name="T8" fmla="*/ 212 w 221"/>
                  <a:gd name="T9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155">
                    <a:moveTo>
                      <a:pt x="212" y="0"/>
                    </a:moveTo>
                    <a:lnTo>
                      <a:pt x="0" y="124"/>
                    </a:lnTo>
                    <a:lnTo>
                      <a:pt x="9" y="155"/>
                    </a:lnTo>
                    <a:lnTo>
                      <a:pt x="221" y="31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8" name="ïşļiḑê"/>
              <p:cNvSpPr/>
              <p:nvPr/>
            </p:nvSpPr>
            <p:spPr bwMode="auto">
              <a:xfrm>
                <a:off x="7880350" y="3302000"/>
                <a:ext cx="84138" cy="57150"/>
              </a:xfrm>
              <a:custGeom>
                <a:avLst/>
                <a:gdLst>
                  <a:gd name="T0" fmla="*/ 49 w 53"/>
                  <a:gd name="T1" fmla="*/ 0 h 36"/>
                  <a:gd name="T2" fmla="*/ 0 w 53"/>
                  <a:gd name="T3" fmla="*/ 27 h 36"/>
                  <a:gd name="T4" fmla="*/ 4 w 53"/>
                  <a:gd name="T5" fmla="*/ 36 h 36"/>
                  <a:gd name="T6" fmla="*/ 53 w 53"/>
                  <a:gd name="T7" fmla="*/ 9 h 36"/>
                  <a:gd name="T8" fmla="*/ 49 w 53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36">
                    <a:moveTo>
                      <a:pt x="49" y="0"/>
                    </a:moveTo>
                    <a:lnTo>
                      <a:pt x="0" y="27"/>
                    </a:lnTo>
                    <a:lnTo>
                      <a:pt x="4" y="36"/>
                    </a:lnTo>
                    <a:lnTo>
                      <a:pt x="53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9" name="îṩḷiḍé"/>
              <p:cNvSpPr/>
              <p:nvPr/>
            </p:nvSpPr>
            <p:spPr bwMode="auto">
              <a:xfrm>
                <a:off x="8089900" y="3373438"/>
                <a:ext cx="84138" cy="61913"/>
              </a:xfrm>
              <a:custGeom>
                <a:avLst/>
                <a:gdLst>
                  <a:gd name="T0" fmla="*/ 49 w 53"/>
                  <a:gd name="T1" fmla="*/ 0 h 39"/>
                  <a:gd name="T2" fmla="*/ 0 w 53"/>
                  <a:gd name="T3" fmla="*/ 26 h 39"/>
                  <a:gd name="T4" fmla="*/ 5 w 53"/>
                  <a:gd name="T5" fmla="*/ 39 h 39"/>
                  <a:gd name="T6" fmla="*/ 53 w 53"/>
                  <a:gd name="T7" fmla="*/ 8 h 39"/>
                  <a:gd name="T8" fmla="*/ 49 w 53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39">
                    <a:moveTo>
                      <a:pt x="49" y="0"/>
                    </a:moveTo>
                    <a:lnTo>
                      <a:pt x="0" y="26"/>
                    </a:lnTo>
                    <a:lnTo>
                      <a:pt x="5" y="39"/>
                    </a:lnTo>
                    <a:lnTo>
                      <a:pt x="53" y="8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0" name="îşľíḋé"/>
              <p:cNvSpPr/>
              <p:nvPr/>
            </p:nvSpPr>
            <p:spPr bwMode="auto">
              <a:xfrm>
                <a:off x="7900988" y="3359150"/>
                <a:ext cx="84138" cy="55563"/>
              </a:xfrm>
              <a:custGeom>
                <a:avLst/>
                <a:gdLst>
                  <a:gd name="T0" fmla="*/ 49 w 53"/>
                  <a:gd name="T1" fmla="*/ 0 h 35"/>
                  <a:gd name="T2" fmla="*/ 0 w 53"/>
                  <a:gd name="T3" fmla="*/ 26 h 35"/>
                  <a:gd name="T4" fmla="*/ 5 w 53"/>
                  <a:gd name="T5" fmla="*/ 35 h 35"/>
                  <a:gd name="T6" fmla="*/ 53 w 53"/>
                  <a:gd name="T7" fmla="*/ 4 h 35"/>
                  <a:gd name="T8" fmla="*/ 49 w 53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35">
                    <a:moveTo>
                      <a:pt x="49" y="0"/>
                    </a:moveTo>
                    <a:lnTo>
                      <a:pt x="0" y="26"/>
                    </a:lnTo>
                    <a:lnTo>
                      <a:pt x="5" y="35"/>
                    </a:lnTo>
                    <a:lnTo>
                      <a:pt x="53" y="4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1" name="iṩliḍê"/>
              <p:cNvSpPr/>
              <p:nvPr/>
            </p:nvSpPr>
            <p:spPr bwMode="auto">
              <a:xfrm>
                <a:off x="7894638" y="3330575"/>
                <a:ext cx="76200" cy="55563"/>
              </a:xfrm>
              <a:custGeom>
                <a:avLst/>
                <a:gdLst>
                  <a:gd name="T0" fmla="*/ 48 w 48"/>
                  <a:gd name="T1" fmla="*/ 0 h 35"/>
                  <a:gd name="T2" fmla="*/ 0 w 48"/>
                  <a:gd name="T3" fmla="*/ 27 h 35"/>
                  <a:gd name="T4" fmla="*/ 0 w 48"/>
                  <a:gd name="T5" fmla="*/ 35 h 35"/>
                  <a:gd name="T6" fmla="*/ 48 w 48"/>
                  <a:gd name="T7" fmla="*/ 4 h 35"/>
                  <a:gd name="T8" fmla="*/ 48 w 48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5">
                    <a:moveTo>
                      <a:pt x="48" y="0"/>
                    </a:moveTo>
                    <a:lnTo>
                      <a:pt x="0" y="27"/>
                    </a:lnTo>
                    <a:lnTo>
                      <a:pt x="0" y="35"/>
                    </a:lnTo>
                    <a:lnTo>
                      <a:pt x="48" y="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2" name="išḷîḑè"/>
              <p:cNvSpPr/>
              <p:nvPr/>
            </p:nvSpPr>
            <p:spPr bwMode="auto">
              <a:xfrm>
                <a:off x="8013700" y="3225800"/>
                <a:ext cx="84138" cy="55563"/>
              </a:xfrm>
              <a:custGeom>
                <a:avLst/>
                <a:gdLst>
                  <a:gd name="T0" fmla="*/ 48 w 53"/>
                  <a:gd name="T1" fmla="*/ 0 h 35"/>
                  <a:gd name="T2" fmla="*/ 0 w 53"/>
                  <a:gd name="T3" fmla="*/ 26 h 35"/>
                  <a:gd name="T4" fmla="*/ 4 w 53"/>
                  <a:gd name="T5" fmla="*/ 35 h 35"/>
                  <a:gd name="T6" fmla="*/ 53 w 53"/>
                  <a:gd name="T7" fmla="*/ 4 h 35"/>
                  <a:gd name="T8" fmla="*/ 48 w 53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35">
                    <a:moveTo>
                      <a:pt x="48" y="0"/>
                    </a:moveTo>
                    <a:lnTo>
                      <a:pt x="0" y="26"/>
                    </a:lnTo>
                    <a:lnTo>
                      <a:pt x="4" y="35"/>
                    </a:lnTo>
                    <a:lnTo>
                      <a:pt x="53" y="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3" name="ïṩlïdê"/>
              <p:cNvSpPr/>
              <p:nvPr/>
            </p:nvSpPr>
            <p:spPr bwMode="auto">
              <a:xfrm>
                <a:off x="8034338" y="3281363"/>
                <a:ext cx="84138" cy="55563"/>
              </a:xfrm>
              <a:custGeom>
                <a:avLst/>
                <a:gdLst>
                  <a:gd name="T0" fmla="*/ 49 w 53"/>
                  <a:gd name="T1" fmla="*/ 0 h 35"/>
                  <a:gd name="T2" fmla="*/ 0 w 53"/>
                  <a:gd name="T3" fmla="*/ 27 h 35"/>
                  <a:gd name="T4" fmla="*/ 5 w 53"/>
                  <a:gd name="T5" fmla="*/ 35 h 35"/>
                  <a:gd name="T6" fmla="*/ 53 w 53"/>
                  <a:gd name="T7" fmla="*/ 5 h 35"/>
                  <a:gd name="T8" fmla="*/ 49 w 53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35">
                    <a:moveTo>
                      <a:pt x="49" y="0"/>
                    </a:moveTo>
                    <a:lnTo>
                      <a:pt x="0" y="27"/>
                    </a:lnTo>
                    <a:lnTo>
                      <a:pt x="5" y="35"/>
                    </a:lnTo>
                    <a:lnTo>
                      <a:pt x="53" y="5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4" name="iSḻîḓe"/>
              <p:cNvSpPr/>
              <p:nvPr/>
            </p:nvSpPr>
            <p:spPr bwMode="auto">
              <a:xfrm>
                <a:off x="8027988" y="3252788"/>
                <a:ext cx="76200" cy="57150"/>
              </a:xfrm>
              <a:custGeom>
                <a:avLst/>
                <a:gdLst>
                  <a:gd name="T0" fmla="*/ 48 w 48"/>
                  <a:gd name="T1" fmla="*/ 0 h 36"/>
                  <a:gd name="T2" fmla="*/ 0 w 48"/>
                  <a:gd name="T3" fmla="*/ 27 h 36"/>
                  <a:gd name="T4" fmla="*/ 0 w 48"/>
                  <a:gd name="T5" fmla="*/ 36 h 36"/>
                  <a:gd name="T6" fmla="*/ 48 w 48"/>
                  <a:gd name="T7" fmla="*/ 5 h 36"/>
                  <a:gd name="T8" fmla="*/ 48 w 4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0"/>
                    </a:moveTo>
                    <a:lnTo>
                      <a:pt x="0" y="27"/>
                    </a:lnTo>
                    <a:lnTo>
                      <a:pt x="0" y="36"/>
                    </a:lnTo>
                    <a:lnTo>
                      <a:pt x="48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5" name="íślíḍe"/>
              <p:cNvSpPr/>
              <p:nvPr/>
            </p:nvSpPr>
            <p:spPr bwMode="auto">
              <a:xfrm>
                <a:off x="8139113" y="3148013"/>
                <a:ext cx="84138" cy="55563"/>
              </a:xfrm>
              <a:custGeom>
                <a:avLst/>
                <a:gdLst>
                  <a:gd name="T0" fmla="*/ 49 w 53"/>
                  <a:gd name="T1" fmla="*/ 0 h 35"/>
                  <a:gd name="T2" fmla="*/ 0 w 53"/>
                  <a:gd name="T3" fmla="*/ 31 h 35"/>
                  <a:gd name="T4" fmla="*/ 5 w 53"/>
                  <a:gd name="T5" fmla="*/ 35 h 35"/>
                  <a:gd name="T6" fmla="*/ 53 w 53"/>
                  <a:gd name="T7" fmla="*/ 9 h 35"/>
                  <a:gd name="T8" fmla="*/ 49 w 53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35">
                    <a:moveTo>
                      <a:pt x="49" y="0"/>
                    </a:moveTo>
                    <a:lnTo>
                      <a:pt x="0" y="31"/>
                    </a:lnTo>
                    <a:lnTo>
                      <a:pt x="5" y="35"/>
                    </a:lnTo>
                    <a:lnTo>
                      <a:pt x="53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6" name="ïṥľîďê"/>
              <p:cNvSpPr/>
              <p:nvPr/>
            </p:nvSpPr>
            <p:spPr bwMode="auto">
              <a:xfrm>
                <a:off x="8161338" y="3203575"/>
                <a:ext cx="84138" cy="57150"/>
              </a:xfrm>
              <a:custGeom>
                <a:avLst/>
                <a:gdLst>
                  <a:gd name="T0" fmla="*/ 53 w 53"/>
                  <a:gd name="T1" fmla="*/ 0 h 36"/>
                  <a:gd name="T2" fmla="*/ 0 w 53"/>
                  <a:gd name="T3" fmla="*/ 31 h 36"/>
                  <a:gd name="T4" fmla="*/ 4 w 53"/>
                  <a:gd name="T5" fmla="*/ 36 h 36"/>
                  <a:gd name="T6" fmla="*/ 53 w 53"/>
                  <a:gd name="T7" fmla="*/ 9 h 36"/>
                  <a:gd name="T8" fmla="*/ 53 w 53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36">
                    <a:moveTo>
                      <a:pt x="53" y="0"/>
                    </a:moveTo>
                    <a:lnTo>
                      <a:pt x="0" y="31"/>
                    </a:lnTo>
                    <a:lnTo>
                      <a:pt x="4" y="36"/>
                    </a:lnTo>
                    <a:lnTo>
                      <a:pt x="53" y="9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7" name="iṧļîďé"/>
              <p:cNvSpPr/>
              <p:nvPr/>
            </p:nvSpPr>
            <p:spPr bwMode="auto">
              <a:xfrm>
                <a:off x="8153400" y="3176588"/>
                <a:ext cx="77788" cy="55563"/>
              </a:xfrm>
              <a:custGeom>
                <a:avLst/>
                <a:gdLst>
                  <a:gd name="T0" fmla="*/ 49 w 49"/>
                  <a:gd name="T1" fmla="*/ 0 h 35"/>
                  <a:gd name="T2" fmla="*/ 0 w 49"/>
                  <a:gd name="T3" fmla="*/ 31 h 35"/>
                  <a:gd name="T4" fmla="*/ 0 w 49"/>
                  <a:gd name="T5" fmla="*/ 35 h 35"/>
                  <a:gd name="T6" fmla="*/ 49 w 49"/>
                  <a:gd name="T7" fmla="*/ 9 h 35"/>
                  <a:gd name="T8" fmla="*/ 49 w 49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5">
                    <a:moveTo>
                      <a:pt x="49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49" y="9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8" name="işḷíḍe"/>
              <p:cNvSpPr/>
              <p:nvPr/>
            </p:nvSpPr>
            <p:spPr bwMode="auto">
              <a:xfrm>
                <a:off x="7908925" y="3113088"/>
                <a:ext cx="84138" cy="188913"/>
              </a:xfrm>
              <a:custGeom>
                <a:avLst/>
                <a:gdLst>
                  <a:gd name="T0" fmla="*/ 53 w 53"/>
                  <a:gd name="T1" fmla="*/ 115 h 119"/>
                  <a:gd name="T2" fmla="*/ 44 w 53"/>
                  <a:gd name="T3" fmla="*/ 119 h 119"/>
                  <a:gd name="T4" fmla="*/ 0 w 53"/>
                  <a:gd name="T5" fmla="*/ 4 h 119"/>
                  <a:gd name="T6" fmla="*/ 8 w 53"/>
                  <a:gd name="T7" fmla="*/ 0 h 119"/>
                  <a:gd name="T8" fmla="*/ 53 w 53"/>
                  <a:gd name="T9" fmla="*/ 11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19">
                    <a:moveTo>
                      <a:pt x="53" y="115"/>
                    </a:moveTo>
                    <a:lnTo>
                      <a:pt x="44" y="119"/>
                    </a:lnTo>
                    <a:lnTo>
                      <a:pt x="0" y="4"/>
                    </a:lnTo>
                    <a:lnTo>
                      <a:pt x="8" y="0"/>
                    </a:lnTo>
                    <a:lnTo>
                      <a:pt x="53" y="115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9" name="işḻîḋe"/>
              <p:cNvSpPr/>
              <p:nvPr/>
            </p:nvSpPr>
            <p:spPr bwMode="auto">
              <a:xfrm>
                <a:off x="8042275" y="3035300"/>
                <a:ext cx="90488" cy="204788"/>
              </a:xfrm>
              <a:custGeom>
                <a:avLst/>
                <a:gdLst>
                  <a:gd name="T0" fmla="*/ 57 w 57"/>
                  <a:gd name="T1" fmla="*/ 124 h 129"/>
                  <a:gd name="T2" fmla="*/ 48 w 57"/>
                  <a:gd name="T3" fmla="*/ 129 h 129"/>
                  <a:gd name="T4" fmla="*/ 0 w 57"/>
                  <a:gd name="T5" fmla="*/ 5 h 129"/>
                  <a:gd name="T6" fmla="*/ 8 w 57"/>
                  <a:gd name="T7" fmla="*/ 0 h 129"/>
                  <a:gd name="T8" fmla="*/ 57 w 57"/>
                  <a:gd name="T9" fmla="*/ 12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29">
                    <a:moveTo>
                      <a:pt x="57" y="124"/>
                    </a:moveTo>
                    <a:lnTo>
                      <a:pt x="48" y="129"/>
                    </a:lnTo>
                    <a:lnTo>
                      <a:pt x="0" y="5"/>
                    </a:lnTo>
                    <a:lnTo>
                      <a:pt x="8" y="0"/>
                    </a:lnTo>
                    <a:lnTo>
                      <a:pt x="57" y="124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0" name="îṣļiḓe"/>
              <p:cNvSpPr/>
              <p:nvPr/>
            </p:nvSpPr>
            <p:spPr bwMode="auto">
              <a:xfrm>
                <a:off x="7831138" y="3162300"/>
                <a:ext cx="119063" cy="147638"/>
              </a:xfrm>
              <a:custGeom>
                <a:avLst/>
                <a:gdLst>
                  <a:gd name="T0" fmla="*/ 4 w 17"/>
                  <a:gd name="T1" fmla="*/ 2 h 21"/>
                  <a:gd name="T2" fmla="*/ 1 w 17"/>
                  <a:gd name="T3" fmla="*/ 11 h 21"/>
                  <a:gd name="T4" fmla="*/ 2 w 17"/>
                  <a:gd name="T5" fmla="*/ 14 h 21"/>
                  <a:gd name="T6" fmla="*/ 3 w 17"/>
                  <a:gd name="T7" fmla="*/ 17 h 21"/>
                  <a:gd name="T8" fmla="*/ 4 w 17"/>
                  <a:gd name="T9" fmla="*/ 18 h 21"/>
                  <a:gd name="T10" fmla="*/ 5 w 17"/>
                  <a:gd name="T11" fmla="*/ 18 h 21"/>
                  <a:gd name="T12" fmla="*/ 5 w 17"/>
                  <a:gd name="T13" fmla="*/ 19 h 21"/>
                  <a:gd name="T14" fmla="*/ 7 w 17"/>
                  <a:gd name="T15" fmla="*/ 20 h 21"/>
                  <a:gd name="T16" fmla="*/ 10 w 17"/>
                  <a:gd name="T17" fmla="*/ 19 h 21"/>
                  <a:gd name="T18" fmla="*/ 12 w 17"/>
                  <a:gd name="T19" fmla="*/ 21 h 21"/>
                  <a:gd name="T20" fmla="*/ 17 w 17"/>
                  <a:gd name="T21" fmla="*/ 18 h 21"/>
                  <a:gd name="T22" fmla="*/ 13 w 17"/>
                  <a:gd name="T23" fmla="*/ 7 h 21"/>
                  <a:gd name="T24" fmla="*/ 4 w 17"/>
                  <a:gd name="T2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21">
                    <a:moveTo>
                      <a:pt x="4" y="2"/>
                    </a:moveTo>
                    <a:cubicBezTo>
                      <a:pt x="0" y="4"/>
                      <a:pt x="0" y="9"/>
                      <a:pt x="1" y="11"/>
                    </a:cubicBezTo>
                    <a:cubicBezTo>
                      <a:pt x="2" y="12"/>
                      <a:pt x="3" y="13"/>
                      <a:pt x="2" y="14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4" y="17"/>
                      <a:pt x="4" y="17"/>
                      <a:pt x="4" y="18"/>
                    </a:cubicBezTo>
                    <a:cubicBezTo>
                      <a:pt x="4" y="18"/>
                      <a:pt x="4" y="18"/>
                      <a:pt x="5" y="18"/>
                    </a:cubicBezTo>
                    <a:cubicBezTo>
                      <a:pt x="4" y="19"/>
                      <a:pt x="5" y="19"/>
                      <a:pt x="5" y="19"/>
                    </a:cubicBezTo>
                    <a:cubicBezTo>
                      <a:pt x="6" y="20"/>
                      <a:pt x="6" y="20"/>
                      <a:pt x="7" y="20"/>
                    </a:cubicBezTo>
                    <a:cubicBezTo>
                      <a:pt x="9" y="20"/>
                      <a:pt x="9" y="19"/>
                      <a:pt x="10" y="19"/>
                    </a:cubicBezTo>
                    <a:cubicBezTo>
                      <a:pt x="11" y="18"/>
                      <a:pt x="12" y="21"/>
                      <a:pt x="12" y="21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4" y="10"/>
                      <a:pt x="13" y="7"/>
                    </a:cubicBezTo>
                    <a:cubicBezTo>
                      <a:pt x="12" y="3"/>
                      <a:pt x="9" y="0"/>
                      <a:pt x="4" y="2"/>
                    </a:cubicBezTo>
                    <a:close/>
                  </a:path>
                </a:pathLst>
              </a:custGeom>
              <a:solidFill>
                <a:srgbClr val="98B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1" name="ïşļîďe"/>
              <p:cNvSpPr/>
              <p:nvPr/>
            </p:nvSpPr>
            <p:spPr bwMode="auto">
              <a:xfrm>
                <a:off x="7958138" y="3084513"/>
                <a:ext cx="111125" cy="155575"/>
              </a:xfrm>
              <a:custGeom>
                <a:avLst/>
                <a:gdLst>
                  <a:gd name="T0" fmla="*/ 4 w 16"/>
                  <a:gd name="T1" fmla="*/ 2 h 22"/>
                  <a:gd name="T2" fmla="*/ 1 w 16"/>
                  <a:gd name="T3" fmla="*/ 10 h 22"/>
                  <a:gd name="T4" fmla="*/ 6 w 16"/>
                  <a:gd name="T5" fmla="*/ 18 h 22"/>
                  <a:gd name="T6" fmla="*/ 10 w 16"/>
                  <a:gd name="T7" fmla="*/ 20 h 22"/>
                  <a:gd name="T8" fmla="*/ 11 w 16"/>
                  <a:gd name="T9" fmla="*/ 22 h 22"/>
                  <a:gd name="T10" fmla="*/ 16 w 16"/>
                  <a:gd name="T11" fmla="*/ 19 h 22"/>
                  <a:gd name="T12" fmla="*/ 14 w 16"/>
                  <a:gd name="T13" fmla="*/ 17 h 22"/>
                  <a:gd name="T14" fmla="*/ 15 w 16"/>
                  <a:gd name="T15" fmla="*/ 13 h 22"/>
                  <a:gd name="T16" fmla="*/ 12 w 16"/>
                  <a:gd name="T17" fmla="*/ 4 h 22"/>
                  <a:gd name="T18" fmla="*/ 4 w 16"/>
                  <a:gd name="T1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22">
                    <a:moveTo>
                      <a:pt x="4" y="2"/>
                    </a:moveTo>
                    <a:cubicBezTo>
                      <a:pt x="0" y="4"/>
                      <a:pt x="0" y="8"/>
                      <a:pt x="1" y="10"/>
                    </a:cubicBezTo>
                    <a:cubicBezTo>
                      <a:pt x="2" y="13"/>
                      <a:pt x="4" y="17"/>
                      <a:pt x="6" y="18"/>
                    </a:cubicBezTo>
                    <a:cubicBezTo>
                      <a:pt x="8" y="19"/>
                      <a:pt x="10" y="19"/>
                      <a:pt x="10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5" y="18"/>
                      <a:pt x="14" y="17"/>
                    </a:cubicBezTo>
                    <a:cubicBezTo>
                      <a:pt x="14" y="17"/>
                      <a:pt x="15" y="15"/>
                      <a:pt x="15" y="13"/>
                    </a:cubicBezTo>
                    <a:cubicBezTo>
                      <a:pt x="15" y="11"/>
                      <a:pt x="13" y="7"/>
                      <a:pt x="12" y="4"/>
                    </a:cubicBezTo>
                    <a:cubicBezTo>
                      <a:pt x="11" y="1"/>
                      <a:pt x="8" y="0"/>
                      <a:pt x="4" y="2"/>
                    </a:cubicBezTo>
                    <a:close/>
                  </a:path>
                </a:pathLst>
              </a:custGeom>
              <a:solidFill>
                <a:srgbClr val="98B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2" name="i$ļíḑe"/>
              <p:cNvSpPr/>
              <p:nvPr/>
            </p:nvSpPr>
            <p:spPr bwMode="auto">
              <a:xfrm>
                <a:off x="8077200" y="3014663"/>
                <a:ext cx="119063" cy="133350"/>
              </a:xfrm>
              <a:custGeom>
                <a:avLst/>
                <a:gdLst>
                  <a:gd name="T0" fmla="*/ 7 w 17"/>
                  <a:gd name="T1" fmla="*/ 1 h 19"/>
                  <a:gd name="T2" fmla="*/ 2 w 17"/>
                  <a:gd name="T3" fmla="*/ 11 h 19"/>
                  <a:gd name="T4" fmla="*/ 12 w 17"/>
                  <a:gd name="T5" fmla="*/ 17 h 19"/>
                  <a:gd name="T6" fmla="*/ 15 w 17"/>
                  <a:gd name="T7" fmla="*/ 6 h 19"/>
                  <a:gd name="T8" fmla="*/ 7 w 17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7" y="1"/>
                    </a:moveTo>
                    <a:cubicBezTo>
                      <a:pt x="3" y="3"/>
                      <a:pt x="0" y="6"/>
                      <a:pt x="2" y="11"/>
                    </a:cubicBezTo>
                    <a:cubicBezTo>
                      <a:pt x="5" y="16"/>
                      <a:pt x="8" y="19"/>
                      <a:pt x="12" y="17"/>
                    </a:cubicBezTo>
                    <a:cubicBezTo>
                      <a:pt x="16" y="15"/>
                      <a:pt x="17" y="10"/>
                      <a:pt x="15" y="6"/>
                    </a:cubicBezTo>
                    <a:cubicBezTo>
                      <a:pt x="14" y="2"/>
                      <a:pt x="11" y="0"/>
                      <a:pt x="7" y="1"/>
                    </a:cubicBezTo>
                    <a:close/>
                  </a:path>
                </a:pathLst>
              </a:custGeom>
              <a:solidFill>
                <a:srgbClr val="98B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3" name="íṥ1íḍê"/>
              <p:cNvSpPr/>
              <p:nvPr/>
            </p:nvSpPr>
            <p:spPr bwMode="auto">
              <a:xfrm>
                <a:off x="7669213" y="3133725"/>
                <a:ext cx="217488" cy="477838"/>
              </a:xfrm>
              <a:custGeom>
                <a:avLst/>
                <a:gdLst>
                  <a:gd name="T0" fmla="*/ 0 w 137"/>
                  <a:gd name="T1" fmla="*/ 0 h 301"/>
                  <a:gd name="T2" fmla="*/ 18 w 137"/>
                  <a:gd name="T3" fmla="*/ 9 h 301"/>
                  <a:gd name="T4" fmla="*/ 137 w 137"/>
                  <a:gd name="T5" fmla="*/ 301 h 301"/>
                  <a:gd name="T6" fmla="*/ 120 w 137"/>
                  <a:gd name="T7" fmla="*/ 288 h 301"/>
                  <a:gd name="T8" fmla="*/ 0 w 137"/>
                  <a:gd name="T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301">
                    <a:moveTo>
                      <a:pt x="0" y="0"/>
                    </a:moveTo>
                    <a:lnTo>
                      <a:pt x="18" y="9"/>
                    </a:lnTo>
                    <a:lnTo>
                      <a:pt x="137" y="301"/>
                    </a:lnTo>
                    <a:lnTo>
                      <a:pt x="120" y="2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B4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4" name="í$ḻidè"/>
              <p:cNvSpPr/>
              <p:nvPr/>
            </p:nvSpPr>
            <p:spPr bwMode="auto">
              <a:xfrm>
                <a:off x="7669213" y="2846388"/>
                <a:ext cx="527050" cy="301625"/>
              </a:xfrm>
              <a:custGeom>
                <a:avLst/>
                <a:gdLst>
                  <a:gd name="T0" fmla="*/ 332 w 332"/>
                  <a:gd name="T1" fmla="*/ 9 h 190"/>
                  <a:gd name="T2" fmla="*/ 310 w 332"/>
                  <a:gd name="T3" fmla="*/ 0 h 190"/>
                  <a:gd name="T4" fmla="*/ 0 w 332"/>
                  <a:gd name="T5" fmla="*/ 181 h 190"/>
                  <a:gd name="T6" fmla="*/ 18 w 332"/>
                  <a:gd name="T7" fmla="*/ 190 h 190"/>
                  <a:gd name="T8" fmla="*/ 332 w 332"/>
                  <a:gd name="T9" fmla="*/ 9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190">
                    <a:moveTo>
                      <a:pt x="332" y="9"/>
                    </a:moveTo>
                    <a:lnTo>
                      <a:pt x="310" y="0"/>
                    </a:lnTo>
                    <a:lnTo>
                      <a:pt x="0" y="181"/>
                    </a:lnTo>
                    <a:lnTo>
                      <a:pt x="18" y="190"/>
                    </a:lnTo>
                    <a:lnTo>
                      <a:pt x="332" y="9"/>
                    </a:lnTo>
                    <a:close/>
                  </a:path>
                </a:pathLst>
              </a:custGeom>
              <a:solidFill>
                <a:srgbClr val="F0E9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5" name="i$lidè"/>
              <p:cNvSpPr/>
              <p:nvPr/>
            </p:nvSpPr>
            <p:spPr bwMode="auto">
              <a:xfrm>
                <a:off x="8574088" y="3168650"/>
                <a:ext cx="153988" cy="457200"/>
              </a:xfrm>
              <a:custGeom>
                <a:avLst/>
                <a:gdLst>
                  <a:gd name="T0" fmla="*/ 0 w 22"/>
                  <a:gd name="T1" fmla="*/ 1 h 65"/>
                  <a:gd name="T2" fmla="*/ 11 w 22"/>
                  <a:gd name="T3" fmla="*/ 5 h 65"/>
                  <a:gd name="T4" fmla="*/ 22 w 22"/>
                  <a:gd name="T5" fmla="*/ 41 h 65"/>
                  <a:gd name="T6" fmla="*/ 11 w 22"/>
                  <a:gd name="T7" fmla="*/ 63 h 65"/>
                  <a:gd name="T8" fmla="*/ 5 w 22"/>
                  <a:gd name="T9" fmla="*/ 29 h 65"/>
                  <a:gd name="T10" fmla="*/ 0 w 22"/>
                  <a:gd name="T11" fmla="*/ 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65">
                    <a:moveTo>
                      <a:pt x="0" y="1"/>
                    </a:moveTo>
                    <a:cubicBezTo>
                      <a:pt x="0" y="1"/>
                      <a:pt x="5" y="0"/>
                      <a:pt x="11" y="5"/>
                    </a:cubicBezTo>
                    <a:cubicBezTo>
                      <a:pt x="17" y="10"/>
                      <a:pt x="22" y="33"/>
                      <a:pt x="22" y="41"/>
                    </a:cubicBezTo>
                    <a:cubicBezTo>
                      <a:pt x="22" y="45"/>
                      <a:pt x="22" y="65"/>
                      <a:pt x="11" y="63"/>
                    </a:cubicBezTo>
                    <a:cubicBezTo>
                      <a:pt x="3" y="61"/>
                      <a:pt x="5" y="29"/>
                      <a:pt x="5" y="2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4D6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6" name="ís1íḓê"/>
              <p:cNvSpPr/>
              <p:nvPr/>
            </p:nvSpPr>
            <p:spPr bwMode="auto">
              <a:xfrm>
                <a:off x="8448675" y="4510088"/>
                <a:ext cx="188913" cy="357188"/>
              </a:xfrm>
              <a:custGeom>
                <a:avLst/>
                <a:gdLst>
                  <a:gd name="T0" fmla="*/ 10 w 27"/>
                  <a:gd name="T1" fmla="*/ 49 h 51"/>
                  <a:gd name="T2" fmla="*/ 2 w 27"/>
                  <a:gd name="T3" fmla="*/ 41 h 51"/>
                  <a:gd name="T4" fmla="*/ 5 w 27"/>
                  <a:gd name="T5" fmla="*/ 39 h 51"/>
                  <a:gd name="T6" fmla="*/ 12 w 27"/>
                  <a:gd name="T7" fmla="*/ 41 h 51"/>
                  <a:gd name="T8" fmla="*/ 10 w 27"/>
                  <a:gd name="T9" fmla="*/ 4 h 51"/>
                  <a:gd name="T10" fmla="*/ 26 w 27"/>
                  <a:gd name="T11" fmla="*/ 0 h 51"/>
                  <a:gd name="T12" fmla="*/ 26 w 27"/>
                  <a:gd name="T13" fmla="*/ 38 h 51"/>
                  <a:gd name="T14" fmla="*/ 26 w 27"/>
                  <a:gd name="T15" fmla="*/ 48 h 51"/>
                  <a:gd name="T16" fmla="*/ 21 w 27"/>
                  <a:gd name="T17" fmla="*/ 50 h 51"/>
                  <a:gd name="T18" fmla="*/ 10 w 27"/>
                  <a:gd name="T19" fmla="*/ 4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51">
                    <a:moveTo>
                      <a:pt x="10" y="49"/>
                    </a:moveTo>
                    <a:cubicBezTo>
                      <a:pt x="5" y="46"/>
                      <a:pt x="0" y="43"/>
                      <a:pt x="2" y="41"/>
                    </a:cubicBezTo>
                    <a:cubicBezTo>
                      <a:pt x="2" y="39"/>
                      <a:pt x="4" y="39"/>
                      <a:pt x="5" y="39"/>
                    </a:cubicBezTo>
                    <a:cubicBezTo>
                      <a:pt x="10" y="40"/>
                      <a:pt x="12" y="41"/>
                      <a:pt x="12" y="41"/>
                    </a:cubicBezTo>
                    <a:cubicBezTo>
                      <a:pt x="12" y="41"/>
                      <a:pt x="12" y="15"/>
                      <a:pt x="10" y="4"/>
                    </a:cubicBezTo>
                    <a:cubicBezTo>
                      <a:pt x="9" y="0"/>
                      <a:pt x="26" y="0"/>
                      <a:pt x="26" y="0"/>
                    </a:cubicBezTo>
                    <a:cubicBezTo>
                      <a:pt x="27" y="3"/>
                      <a:pt x="27" y="25"/>
                      <a:pt x="26" y="38"/>
                    </a:cubicBezTo>
                    <a:cubicBezTo>
                      <a:pt x="26" y="43"/>
                      <a:pt x="26" y="46"/>
                      <a:pt x="26" y="48"/>
                    </a:cubicBezTo>
                    <a:cubicBezTo>
                      <a:pt x="25" y="48"/>
                      <a:pt x="23" y="49"/>
                      <a:pt x="21" y="50"/>
                    </a:cubicBezTo>
                    <a:cubicBezTo>
                      <a:pt x="19" y="51"/>
                      <a:pt x="15" y="51"/>
                      <a:pt x="10" y="49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7" name="iŝ1îḋe"/>
              <p:cNvSpPr/>
              <p:nvPr/>
            </p:nvSpPr>
            <p:spPr bwMode="auto">
              <a:xfrm>
                <a:off x="8378825" y="4756150"/>
                <a:ext cx="265113" cy="168275"/>
              </a:xfrm>
              <a:custGeom>
                <a:avLst/>
                <a:gdLst>
                  <a:gd name="T0" fmla="*/ 37 w 38"/>
                  <a:gd name="T1" fmla="*/ 20 h 24"/>
                  <a:gd name="T2" fmla="*/ 24 w 38"/>
                  <a:gd name="T3" fmla="*/ 21 h 24"/>
                  <a:gd name="T4" fmla="*/ 6 w 38"/>
                  <a:gd name="T5" fmla="*/ 12 h 24"/>
                  <a:gd name="T6" fmla="*/ 1 w 38"/>
                  <a:gd name="T7" fmla="*/ 6 h 24"/>
                  <a:gd name="T8" fmla="*/ 13 w 38"/>
                  <a:gd name="T9" fmla="*/ 3 h 24"/>
                  <a:gd name="T10" fmla="*/ 15 w 38"/>
                  <a:gd name="T11" fmla="*/ 4 h 24"/>
                  <a:gd name="T12" fmla="*/ 12 w 38"/>
                  <a:gd name="T13" fmla="*/ 6 h 24"/>
                  <a:gd name="T14" fmla="*/ 20 w 38"/>
                  <a:gd name="T15" fmla="*/ 14 h 24"/>
                  <a:gd name="T16" fmla="*/ 31 w 38"/>
                  <a:gd name="T17" fmla="*/ 15 h 24"/>
                  <a:gd name="T18" fmla="*/ 36 w 38"/>
                  <a:gd name="T19" fmla="*/ 13 h 24"/>
                  <a:gd name="T20" fmla="*/ 37 w 38"/>
                  <a:gd name="T21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24">
                    <a:moveTo>
                      <a:pt x="37" y="20"/>
                    </a:moveTo>
                    <a:cubicBezTo>
                      <a:pt x="35" y="24"/>
                      <a:pt x="31" y="24"/>
                      <a:pt x="24" y="21"/>
                    </a:cubicBezTo>
                    <a:cubicBezTo>
                      <a:pt x="17" y="18"/>
                      <a:pt x="11" y="16"/>
                      <a:pt x="6" y="12"/>
                    </a:cubicBezTo>
                    <a:cubicBezTo>
                      <a:pt x="1" y="8"/>
                      <a:pt x="1" y="8"/>
                      <a:pt x="1" y="6"/>
                    </a:cubicBezTo>
                    <a:cubicBezTo>
                      <a:pt x="0" y="2"/>
                      <a:pt x="5" y="0"/>
                      <a:pt x="13" y="3"/>
                    </a:cubicBezTo>
                    <a:cubicBezTo>
                      <a:pt x="14" y="3"/>
                      <a:pt x="15" y="3"/>
                      <a:pt x="15" y="4"/>
                    </a:cubicBezTo>
                    <a:cubicBezTo>
                      <a:pt x="14" y="4"/>
                      <a:pt x="12" y="4"/>
                      <a:pt x="12" y="6"/>
                    </a:cubicBezTo>
                    <a:cubicBezTo>
                      <a:pt x="10" y="8"/>
                      <a:pt x="15" y="11"/>
                      <a:pt x="20" y="14"/>
                    </a:cubicBezTo>
                    <a:cubicBezTo>
                      <a:pt x="25" y="16"/>
                      <a:pt x="29" y="16"/>
                      <a:pt x="31" y="15"/>
                    </a:cubicBezTo>
                    <a:cubicBezTo>
                      <a:pt x="33" y="14"/>
                      <a:pt x="35" y="13"/>
                      <a:pt x="36" y="13"/>
                    </a:cubicBezTo>
                    <a:cubicBezTo>
                      <a:pt x="37" y="16"/>
                      <a:pt x="38" y="18"/>
                      <a:pt x="37" y="20"/>
                    </a:cubicBezTo>
                    <a:close/>
                  </a:path>
                </a:pathLst>
              </a:custGeom>
              <a:solidFill>
                <a:srgbClr val="332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8" name="îṧlïḋé"/>
              <p:cNvSpPr/>
              <p:nvPr/>
            </p:nvSpPr>
            <p:spPr bwMode="auto">
              <a:xfrm>
                <a:off x="8210550" y="4854575"/>
                <a:ext cx="265113" cy="168275"/>
              </a:xfrm>
              <a:custGeom>
                <a:avLst/>
                <a:gdLst>
                  <a:gd name="T0" fmla="*/ 37 w 38"/>
                  <a:gd name="T1" fmla="*/ 20 h 24"/>
                  <a:gd name="T2" fmla="*/ 24 w 38"/>
                  <a:gd name="T3" fmla="*/ 21 h 24"/>
                  <a:gd name="T4" fmla="*/ 6 w 38"/>
                  <a:gd name="T5" fmla="*/ 12 h 24"/>
                  <a:gd name="T6" fmla="*/ 1 w 38"/>
                  <a:gd name="T7" fmla="*/ 5 h 24"/>
                  <a:gd name="T8" fmla="*/ 13 w 38"/>
                  <a:gd name="T9" fmla="*/ 3 h 24"/>
                  <a:gd name="T10" fmla="*/ 15 w 38"/>
                  <a:gd name="T11" fmla="*/ 3 h 24"/>
                  <a:gd name="T12" fmla="*/ 12 w 38"/>
                  <a:gd name="T13" fmla="*/ 6 h 24"/>
                  <a:gd name="T14" fmla="*/ 20 w 38"/>
                  <a:gd name="T15" fmla="*/ 14 h 24"/>
                  <a:gd name="T16" fmla="*/ 31 w 38"/>
                  <a:gd name="T17" fmla="*/ 15 h 24"/>
                  <a:gd name="T18" fmla="*/ 36 w 38"/>
                  <a:gd name="T19" fmla="*/ 13 h 24"/>
                  <a:gd name="T20" fmla="*/ 37 w 38"/>
                  <a:gd name="T21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24">
                    <a:moveTo>
                      <a:pt x="37" y="20"/>
                    </a:moveTo>
                    <a:cubicBezTo>
                      <a:pt x="35" y="24"/>
                      <a:pt x="31" y="23"/>
                      <a:pt x="24" y="21"/>
                    </a:cubicBezTo>
                    <a:cubicBezTo>
                      <a:pt x="17" y="18"/>
                      <a:pt x="11" y="16"/>
                      <a:pt x="6" y="12"/>
                    </a:cubicBezTo>
                    <a:cubicBezTo>
                      <a:pt x="2" y="8"/>
                      <a:pt x="1" y="8"/>
                      <a:pt x="1" y="5"/>
                    </a:cubicBezTo>
                    <a:cubicBezTo>
                      <a:pt x="0" y="2"/>
                      <a:pt x="5" y="0"/>
                      <a:pt x="13" y="3"/>
                    </a:cubicBezTo>
                    <a:cubicBezTo>
                      <a:pt x="14" y="3"/>
                      <a:pt x="15" y="3"/>
                      <a:pt x="15" y="3"/>
                    </a:cubicBezTo>
                    <a:cubicBezTo>
                      <a:pt x="14" y="4"/>
                      <a:pt x="12" y="4"/>
                      <a:pt x="12" y="6"/>
                    </a:cubicBezTo>
                    <a:cubicBezTo>
                      <a:pt x="10" y="8"/>
                      <a:pt x="15" y="11"/>
                      <a:pt x="20" y="14"/>
                    </a:cubicBezTo>
                    <a:cubicBezTo>
                      <a:pt x="25" y="16"/>
                      <a:pt x="29" y="16"/>
                      <a:pt x="31" y="15"/>
                    </a:cubicBezTo>
                    <a:cubicBezTo>
                      <a:pt x="33" y="14"/>
                      <a:pt x="35" y="13"/>
                      <a:pt x="36" y="13"/>
                    </a:cubicBezTo>
                    <a:cubicBezTo>
                      <a:pt x="37" y="16"/>
                      <a:pt x="38" y="18"/>
                      <a:pt x="37" y="20"/>
                    </a:cubicBezTo>
                    <a:close/>
                  </a:path>
                </a:pathLst>
              </a:custGeom>
              <a:solidFill>
                <a:srgbClr val="332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9" name="iṡlïḑé"/>
              <p:cNvSpPr/>
              <p:nvPr/>
            </p:nvSpPr>
            <p:spPr bwMode="auto">
              <a:xfrm>
                <a:off x="8280400" y="3983038"/>
                <a:ext cx="406400" cy="982663"/>
              </a:xfrm>
              <a:custGeom>
                <a:avLst/>
                <a:gdLst>
                  <a:gd name="T0" fmla="*/ 2 w 58"/>
                  <a:gd name="T1" fmla="*/ 130 h 140"/>
                  <a:gd name="T2" fmla="*/ 5 w 58"/>
                  <a:gd name="T3" fmla="*/ 127 h 140"/>
                  <a:gd name="T4" fmla="*/ 12 w 58"/>
                  <a:gd name="T5" fmla="*/ 130 h 140"/>
                  <a:gd name="T6" fmla="*/ 10 w 58"/>
                  <a:gd name="T7" fmla="*/ 93 h 140"/>
                  <a:gd name="T8" fmla="*/ 5 w 58"/>
                  <a:gd name="T9" fmla="*/ 52 h 140"/>
                  <a:gd name="T10" fmla="*/ 7 w 58"/>
                  <a:gd name="T11" fmla="*/ 0 h 140"/>
                  <a:gd name="T12" fmla="*/ 20 w 58"/>
                  <a:gd name="T13" fmla="*/ 3 h 140"/>
                  <a:gd name="T14" fmla="*/ 57 w 58"/>
                  <a:gd name="T15" fmla="*/ 2 h 140"/>
                  <a:gd name="T16" fmla="*/ 57 w 58"/>
                  <a:gd name="T17" fmla="*/ 5 h 140"/>
                  <a:gd name="T18" fmla="*/ 54 w 58"/>
                  <a:gd name="T19" fmla="*/ 24 h 140"/>
                  <a:gd name="T20" fmla="*/ 53 w 58"/>
                  <a:gd name="T21" fmla="*/ 49 h 140"/>
                  <a:gd name="T22" fmla="*/ 51 w 58"/>
                  <a:gd name="T23" fmla="*/ 87 h 140"/>
                  <a:gd name="T24" fmla="*/ 35 w 58"/>
                  <a:gd name="T25" fmla="*/ 88 h 140"/>
                  <a:gd name="T26" fmla="*/ 33 w 58"/>
                  <a:gd name="T27" fmla="*/ 51 h 140"/>
                  <a:gd name="T28" fmla="*/ 33 w 58"/>
                  <a:gd name="T29" fmla="*/ 19 h 140"/>
                  <a:gd name="T30" fmla="*/ 27 w 58"/>
                  <a:gd name="T31" fmla="*/ 57 h 140"/>
                  <a:gd name="T32" fmla="*/ 26 w 58"/>
                  <a:gd name="T33" fmla="*/ 88 h 140"/>
                  <a:gd name="T34" fmla="*/ 26 w 58"/>
                  <a:gd name="T35" fmla="*/ 88 h 140"/>
                  <a:gd name="T36" fmla="*/ 26 w 58"/>
                  <a:gd name="T37" fmla="*/ 127 h 140"/>
                  <a:gd name="T38" fmla="*/ 26 w 58"/>
                  <a:gd name="T39" fmla="*/ 137 h 140"/>
                  <a:gd name="T40" fmla="*/ 21 w 58"/>
                  <a:gd name="T41" fmla="*/ 139 h 140"/>
                  <a:gd name="T42" fmla="*/ 10 w 58"/>
                  <a:gd name="T43" fmla="*/ 138 h 140"/>
                  <a:gd name="T44" fmla="*/ 2 w 58"/>
                  <a:gd name="T45" fmla="*/ 13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140">
                    <a:moveTo>
                      <a:pt x="2" y="130"/>
                    </a:moveTo>
                    <a:cubicBezTo>
                      <a:pt x="2" y="128"/>
                      <a:pt x="4" y="128"/>
                      <a:pt x="5" y="127"/>
                    </a:cubicBezTo>
                    <a:cubicBezTo>
                      <a:pt x="10" y="129"/>
                      <a:pt x="12" y="130"/>
                      <a:pt x="12" y="130"/>
                    </a:cubicBezTo>
                    <a:cubicBezTo>
                      <a:pt x="12" y="130"/>
                      <a:pt x="11" y="109"/>
                      <a:pt x="10" y="93"/>
                    </a:cubicBezTo>
                    <a:cubicBezTo>
                      <a:pt x="7" y="78"/>
                      <a:pt x="5" y="61"/>
                      <a:pt x="5" y="52"/>
                    </a:cubicBezTo>
                    <a:cubicBezTo>
                      <a:pt x="5" y="44"/>
                      <a:pt x="4" y="18"/>
                      <a:pt x="7" y="0"/>
                    </a:cubicBezTo>
                    <a:cubicBezTo>
                      <a:pt x="11" y="1"/>
                      <a:pt x="16" y="2"/>
                      <a:pt x="20" y="3"/>
                    </a:cubicBezTo>
                    <a:cubicBezTo>
                      <a:pt x="32" y="4"/>
                      <a:pt x="45" y="5"/>
                      <a:pt x="57" y="2"/>
                    </a:cubicBezTo>
                    <a:cubicBezTo>
                      <a:pt x="57" y="3"/>
                      <a:pt x="57" y="4"/>
                      <a:pt x="57" y="5"/>
                    </a:cubicBezTo>
                    <a:cubicBezTo>
                      <a:pt x="58" y="10"/>
                      <a:pt x="55" y="16"/>
                      <a:pt x="54" y="24"/>
                    </a:cubicBezTo>
                    <a:cubicBezTo>
                      <a:pt x="53" y="33"/>
                      <a:pt x="53" y="41"/>
                      <a:pt x="53" y="49"/>
                    </a:cubicBezTo>
                    <a:cubicBezTo>
                      <a:pt x="51" y="70"/>
                      <a:pt x="51" y="87"/>
                      <a:pt x="51" y="87"/>
                    </a:cubicBezTo>
                    <a:cubicBezTo>
                      <a:pt x="51" y="87"/>
                      <a:pt x="44" y="94"/>
                      <a:pt x="35" y="88"/>
                    </a:cubicBezTo>
                    <a:cubicBezTo>
                      <a:pt x="33" y="79"/>
                      <a:pt x="33" y="56"/>
                      <a:pt x="33" y="51"/>
                    </a:cubicBezTo>
                    <a:cubicBezTo>
                      <a:pt x="32" y="45"/>
                      <a:pt x="33" y="19"/>
                      <a:pt x="33" y="19"/>
                    </a:cubicBezTo>
                    <a:cubicBezTo>
                      <a:pt x="33" y="19"/>
                      <a:pt x="26" y="50"/>
                      <a:pt x="27" y="57"/>
                    </a:cubicBezTo>
                    <a:cubicBezTo>
                      <a:pt x="27" y="66"/>
                      <a:pt x="26" y="80"/>
                      <a:pt x="26" y="88"/>
                    </a:cubicBezTo>
                    <a:cubicBezTo>
                      <a:pt x="26" y="88"/>
                      <a:pt x="26" y="88"/>
                      <a:pt x="26" y="88"/>
                    </a:cubicBezTo>
                    <a:cubicBezTo>
                      <a:pt x="27" y="99"/>
                      <a:pt x="27" y="118"/>
                      <a:pt x="26" y="127"/>
                    </a:cubicBezTo>
                    <a:cubicBezTo>
                      <a:pt x="26" y="132"/>
                      <a:pt x="26" y="135"/>
                      <a:pt x="26" y="137"/>
                    </a:cubicBezTo>
                    <a:cubicBezTo>
                      <a:pt x="25" y="137"/>
                      <a:pt x="23" y="138"/>
                      <a:pt x="21" y="139"/>
                    </a:cubicBezTo>
                    <a:cubicBezTo>
                      <a:pt x="19" y="140"/>
                      <a:pt x="15" y="140"/>
                      <a:pt x="10" y="138"/>
                    </a:cubicBezTo>
                    <a:cubicBezTo>
                      <a:pt x="5" y="135"/>
                      <a:pt x="0" y="132"/>
                      <a:pt x="2" y="130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0" name="iṣḻiḋé"/>
              <p:cNvSpPr/>
              <p:nvPr/>
            </p:nvSpPr>
            <p:spPr bwMode="auto">
              <a:xfrm>
                <a:off x="8370888" y="2867025"/>
                <a:ext cx="231775" cy="385763"/>
              </a:xfrm>
              <a:custGeom>
                <a:avLst/>
                <a:gdLst>
                  <a:gd name="T0" fmla="*/ 12 w 33"/>
                  <a:gd name="T1" fmla="*/ 4 h 55"/>
                  <a:gd name="T2" fmla="*/ 1 w 33"/>
                  <a:gd name="T3" fmla="*/ 22 h 55"/>
                  <a:gd name="T4" fmla="*/ 6 w 33"/>
                  <a:gd name="T5" fmla="*/ 39 h 55"/>
                  <a:gd name="T6" fmla="*/ 12 w 33"/>
                  <a:gd name="T7" fmla="*/ 41 h 55"/>
                  <a:gd name="T8" fmla="*/ 12 w 33"/>
                  <a:gd name="T9" fmla="*/ 52 h 55"/>
                  <a:gd name="T10" fmla="*/ 25 w 33"/>
                  <a:gd name="T11" fmla="*/ 52 h 55"/>
                  <a:gd name="T12" fmla="*/ 31 w 33"/>
                  <a:gd name="T13" fmla="*/ 50 h 55"/>
                  <a:gd name="T14" fmla="*/ 29 w 33"/>
                  <a:gd name="T15" fmla="*/ 38 h 55"/>
                  <a:gd name="T16" fmla="*/ 31 w 33"/>
                  <a:gd name="T17" fmla="*/ 10 h 55"/>
                  <a:gd name="T18" fmla="*/ 12 w 33"/>
                  <a:gd name="T19" fmla="*/ 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5">
                    <a:moveTo>
                      <a:pt x="12" y="4"/>
                    </a:moveTo>
                    <a:cubicBezTo>
                      <a:pt x="10" y="5"/>
                      <a:pt x="3" y="7"/>
                      <a:pt x="1" y="22"/>
                    </a:cubicBezTo>
                    <a:cubicBezTo>
                      <a:pt x="0" y="32"/>
                      <a:pt x="3" y="37"/>
                      <a:pt x="6" y="39"/>
                    </a:cubicBezTo>
                    <a:cubicBezTo>
                      <a:pt x="7" y="41"/>
                      <a:pt x="12" y="41"/>
                      <a:pt x="12" y="41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2" y="52"/>
                      <a:pt x="18" y="55"/>
                      <a:pt x="25" y="52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0"/>
                      <a:pt x="29" y="45"/>
                      <a:pt x="29" y="38"/>
                    </a:cubicBezTo>
                    <a:cubicBezTo>
                      <a:pt x="30" y="28"/>
                      <a:pt x="33" y="15"/>
                      <a:pt x="31" y="10"/>
                    </a:cubicBezTo>
                    <a:cubicBezTo>
                      <a:pt x="27" y="1"/>
                      <a:pt x="17" y="0"/>
                      <a:pt x="12" y="4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1" name="ïṧ1idé"/>
              <p:cNvSpPr/>
              <p:nvPr/>
            </p:nvSpPr>
            <p:spPr bwMode="auto">
              <a:xfrm>
                <a:off x="8245475" y="3211513"/>
                <a:ext cx="469900" cy="1228725"/>
              </a:xfrm>
              <a:custGeom>
                <a:avLst/>
                <a:gdLst>
                  <a:gd name="T0" fmla="*/ 30 w 67"/>
                  <a:gd name="T1" fmla="*/ 0 h 175"/>
                  <a:gd name="T2" fmla="*/ 20 w 67"/>
                  <a:gd name="T3" fmla="*/ 9 h 175"/>
                  <a:gd name="T4" fmla="*/ 12 w 67"/>
                  <a:gd name="T5" fmla="*/ 37 h 175"/>
                  <a:gd name="T6" fmla="*/ 14 w 67"/>
                  <a:gd name="T7" fmla="*/ 68 h 175"/>
                  <a:gd name="T8" fmla="*/ 3 w 67"/>
                  <a:gd name="T9" fmla="*/ 156 h 175"/>
                  <a:gd name="T10" fmla="*/ 32 w 67"/>
                  <a:gd name="T11" fmla="*/ 168 h 175"/>
                  <a:gd name="T12" fmla="*/ 65 w 67"/>
                  <a:gd name="T13" fmla="*/ 150 h 175"/>
                  <a:gd name="T14" fmla="*/ 62 w 67"/>
                  <a:gd name="T15" fmla="*/ 81 h 175"/>
                  <a:gd name="T16" fmla="*/ 58 w 67"/>
                  <a:gd name="T17" fmla="*/ 52 h 175"/>
                  <a:gd name="T18" fmla="*/ 58 w 67"/>
                  <a:gd name="T19" fmla="*/ 23 h 175"/>
                  <a:gd name="T20" fmla="*/ 49 w 67"/>
                  <a:gd name="T21" fmla="*/ 1 h 175"/>
                  <a:gd name="T22" fmla="*/ 30 w 67"/>
                  <a:gd name="T23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175">
                    <a:moveTo>
                      <a:pt x="30" y="0"/>
                    </a:moveTo>
                    <a:cubicBezTo>
                      <a:pt x="30" y="0"/>
                      <a:pt x="22" y="3"/>
                      <a:pt x="20" y="9"/>
                    </a:cubicBezTo>
                    <a:cubicBezTo>
                      <a:pt x="17" y="14"/>
                      <a:pt x="9" y="29"/>
                      <a:pt x="12" y="37"/>
                    </a:cubicBezTo>
                    <a:cubicBezTo>
                      <a:pt x="20" y="53"/>
                      <a:pt x="15" y="65"/>
                      <a:pt x="14" y="68"/>
                    </a:cubicBezTo>
                    <a:cubicBezTo>
                      <a:pt x="0" y="105"/>
                      <a:pt x="3" y="156"/>
                      <a:pt x="3" y="156"/>
                    </a:cubicBezTo>
                    <a:cubicBezTo>
                      <a:pt x="3" y="156"/>
                      <a:pt x="13" y="175"/>
                      <a:pt x="32" y="168"/>
                    </a:cubicBezTo>
                    <a:cubicBezTo>
                      <a:pt x="51" y="162"/>
                      <a:pt x="65" y="150"/>
                      <a:pt x="65" y="150"/>
                    </a:cubicBezTo>
                    <a:cubicBezTo>
                      <a:pt x="65" y="150"/>
                      <a:pt x="67" y="92"/>
                      <a:pt x="62" y="81"/>
                    </a:cubicBezTo>
                    <a:cubicBezTo>
                      <a:pt x="56" y="65"/>
                      <a:pt x="57" y="56"/>
                      <a:pt x="58" y="52"/>
                    </a:cubicBezTo>
                    <a:cubicBezTo>
                      <a:pt x="60" y="39"/>
                      <a:pt x="59" y="34"/>
                      <a:pt x="58" y="23"/>
                    </a:cubicBezTo>
                    <a:cubicBezTo>
                      <a:pt x="56" y="13"/>
                      <a:pt x="49" y="1"/>
                      <a:pt x="49" y="1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CFF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2" name="işḷidé"/>
              <p:cNvSpPr/>
              <p:nvPr/>
            </p:nvSpPr>
            <p:spPr bwMode="auto">
              <a:xfrm>
                <a:off x="8420100" y="3176588"/>
                <a:ext cx="182563" cy="84138"/>
              </a:xfrm>
              <a:custGeom>
                <a:avLst/>
                <a:gdLst>
                  <a:gd name="T0" fmla="*/ 26 w 26"/>
                  <a:gd name="T1" fmla="*/ 4 h 12"/>
                  <a:gd name="T2" fmla="*/ 19 w 26"/>
                  <a:gd name="T3" fmla="*/ 10 h 12"/>
                  <a:gd name="T4" fmla="*/ 0 w 26"/>
                  <a:gd name="T5" fmla="*/ 8 h 12"/>
                  <a:gd name="T6" fmla="*/ 5 w 26"/>
                  <a:gd name="T7" fmla="*/ 2 h 12"/>
                  <a:gd name="T8" fmla="*/ 17 w 26"/>
                  <a:gd name="T9" fmla="*/ 2 h 12"/>
                  <a:gd name="T10" fmla="*/ 24 w 26"/>
                  <a:gd name="T11" fmla="*/ 0 h 12"/>
                  <a:gd name="T12" fmla="*/ 26 w 26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2">
                    <a:moveTo>
                      <a:pt x="26" y="4"/>
                    </a:moveTo>
                    <a:cubicBezTo>
                      <a:pt x="26" y="4"/>
                      <a:pt x="25" y="8"/>
                      <a:pt x="19" y="10"/>
                    </a:cubicBezTo>
                    <a:cubicBezTo>
                      <a:pt x="12" y="12"/>
                      <a:pt x="6" y="11"/>
                      <a:pt x="0" y="8"/>
                    </a:cubicBezTo>
                    <a:cubicBezTo>
                      <a:pt x="0" y="4"/>
                      <a:pt x="5" y="2"/>
                      <a:pt x="5" y="2"/>
                    </a:cubicBezTo>
                    <a:cubicBezTo>
                      <a:pt x="5" y="2"/>
                      <a:pt x="11" y="4"/>
                      <a:pt x="17" y="2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94D6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3" name="ïŝḻîḑe"/>
              <p:cNvSpPr/>
              <p:nvPr/>
            </p:nvSpPr>
            <p:spPr bwMode="auto">
              <a:xfrm>
                <a:off x="8370888" y="2840038"/>
                <a:ext cx="266700" cy="287338"/>
              </a:xfrm>
              <a:custGeom>
                <a:avLst/>
                <a:gdLst>
                  <a:gd name="T0" fmla="*/ 17 w 38"/>
                  <a:gd name="T1" fmla="*/ 40 h 41"/>
                  <a:gd name="T2" fmla="*/ 36 w 38"/>
                  <a:gd name="T3" fmla="*/ 29 h 41"/>
                  <a:gd name="T4" fmla="*/ 38 w 38"/>
                  <a:gd name="T5" fmla="*/ 17 h 41"/>
                  <a:gd name="T6" fmla="*/ 23 w 38"/>
                  <a:gd name="T7" fmla="*/ 3 h 41"/>
                  <a:gd name="T8" fmla="*/ 1 w 38"/>
                  <a:gd name="T9" fmla="*/ 21 h 41"/>
                  <a:gd name="T10" fmla="*/ 9 w 38"/>
                  <a:gd name="T11" fmla="*/ 32 h 41"/>
                  <a:gd name="T12" fmla="*/ 17 w 38"/>
                  <a:gd name="T13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1">
                    <a:moveTo>
                      <a:pt x="17" y="40"/>
                    </a:moveTo>
                    <a:cubicBezTo>
                      <a:pt x="26" y="41"/>
                      <a:pt x="32" y="38"/>
                      <a:pt x="36" y="29"/>
                    </a:cubicBezTo>
                    <a:cubicBezTo>
                      <a:pt x="37" y="25"/>
                      <a:pt x="38" y="21"/>
                      <a:pt x="38" y="17"/>
                    </a:cubicBezTo>
                    <a:cubicBezTo>
                      <a:pt x="37" y="8"/>
                      <a:pt x="30" y="4"/>
                      <a:pt x="23" y="3"/>
                    </a:cubicBezTo>
                    <a:cubicBezTo>
                      <a:pt x="7" y="0"/>
                      <a:pt x="0" y="10"/>
                      <a:pt x="1" y="21"/>
                    </a:cubicBezTo>
                    <a:cubicBezTo>
                      <a:pt x="1" y="26"/>
                      <a:pt x="5" y="28"/>
                      <a:pt x="9" y="32"/>
                    </a:cubicBezTo>
                    <a:cubicBezTo>
                      <a:pt x="12" y="34"/>
                      <a:pt x="14" y="37"/>
                      <a:pt x="17" y="40"/>
                    </a:cubicBezTo>
                    <a:close/>
                  </a:path>
                </a:pathLst>
              </a:custGeom>
              <a:solidFill>
                <a:srgbClr val="332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4" name="iṩ1îḋé"/>
              <p:cNvSpPr/>
              <p:nvPr/>
            </p:nvSpPr>
            <p:spPr bwMode="auto">
              <a:xfrm>
                <a:off x="8399463" y="2909888"/>
                <a:ext cx="279400" cy="350838"/>
              </a:xfrm>
              <a:custGeom>
                <a:avLst/>
                <a:gdLst>
                  <a:gd name="T0" fmla="*/ 0 w 40"/>
                  <a:gd name="T1" fmla="*/ 6 h 50"/>
                  <a:gd name="T2" fmla="*/ 3 w 40"/>
                  <a:gd name="T3" fmla="*/ 30 h 50"/>
                  <a:gd name="T4" fmla="*/ 0 w 40"/>
                  <a:gd name="T5" fmla="*/ 43 h 50"/>
                  <a:gd name="T6" fmla="*/ 25 w 40"/>
                  <a:gd name="T7" fmla="*/ 44 h 50"/>
                  <a:gd name="T8" fmla="*/ 39 w 40"/>
                  <a:gd name="T9" fmla="*/ 18 h 50"/>
                  <a:gd name="T10" fmla="*/ 31 w 40"/>
                  <a:gd name="T11" fmla="*/ 0 h 50"/>
                  <a:gd name="T12" fmla="*/ 0 w 40"/>
                  <a:gd name="T13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50">
                    <a:moveTo>
                      <a:pt x="0" y="6"/>
                    </a:moveTo>
                    <a:cubicBezTo>
                      <a:pt x="0" y="6"/>
                      <a:pt x="3" y="24"/>
                      <a:pt x="3" y="30"/>
                    </a:cubicBezTo>
                    <a:cubicBezTo>
                      <a:pt x="2" y="37"/>
                      <a:pt x="0" y="43"/>
                      <a:pt x="0" y="43"/>
                    </a:cubicBezTo>
                    <a:cubicBezTo>
                      <a:pt x="0" y="43"/>
                      <a:pt x="10" y="50"/>
                      <a:pt x="25" y="44"/>
                    </a:cubicBezTo>
                    <a:cubicBezTo>
                      <a:pt x="39" y="38"/>
                      <a:pt x="40" y="30"/>
                      <a:pt x="39" y="18"/>
                    </a:cubicBezTo>
                    <a:cubicBezTo>
                      <a:pt x="38" y="7"/>
                      <a:pt x="31" y="0"/>
                      <a:pt x="31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332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5" name="iṩľîḋe"/>
              <p:cNvSpPr/>
              <p:nvPr/>
            </p:nvSpPr>
            <p:spPr bwMode="auto">
              <a:xfrm>
                <a:off x="8005763" y="3751263"/>
                <a:ext cx="161925" cy="71438"/>
              </a:xfrm>
              <a:custGeom>
                <a:avLst/>
                <a:gdLst>
                  <a:gd name="T0" fmla="*/ 18 w 23"/>
                  <a:gd name="T1" fmla="*/ 0 h 10"/>
                  <a:gd name="T2" fmla="*/ 8 w 23"/>
                  <a:gd name="T3" fmla="*/ 2 h 10"/>
                  <a:gd name="T4" fmla="*/ 5 w 23"/>
                  <a:gd name="T5" fmla="*/ 3 h 10"/>
                  <a:gd name="T6" fmla="*/ 3 w 23"/>
                  <a:gd name="T7" fmla="*/ 3 h 10"/>
                  <a:gd name="T8" fmla="*/ 2 w 23"/>
                  <a:gd name="T9" fmla="*/ 5 h 10"/>
                  <a:gd name="T10" fmla="*/ 0 w 23"/>
                  <a:gd name="T11" fmla="*/ 8 h 10"/>
                  <a:gd name="T12" fmla="*/ 1 w 23"/>
                  <a:gd name="T13" fmla="*/ 10 h 10"/>
                  <a:gd name="T14" fmla="*/ 4 w 23"/>
                  <a:gd name="T15" fmla="*/ 7 h 10"/>
                  <a:gd name="T16" fmla="*/ 7 w 23"/>
                  <a:gd name="T17" fmla="*/ 9 h 10"/>
                  <a:gd name="T18" fmla="*/ 15 w 23"/>
                  <a:gd name="T19" fmla="*/ 10 h 10"/>
                  <a:gd name="T20" fmla="*/ 23 w 23"/>
                  <a:gd name="T21" fmla="*/ 5 h 10"/>
                  <a:gd name="T22" fmla="*/ 18 w 23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10">
                    <a:moveTo>
                      <a:pt x="18" y="0"/>
                    </a:moveTo>
                    <a:cubicBezTo>
                      <a:pt x="18" y="0"/>
                      <a:pt x="9" y="2"/>
                      <a:pt x="8" y="2"/>
                    </a:cubicBezTo>
                    <a:cubicBezTo>
                      <a:pt x="7" y="2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1" y="7"/>
                      <a:pt x="0" y="8"/>
                    </a:cubicBezTo>
                    <a:cubicBezTo>
                      <a:pt x="0" y="10"/>
                      <a:pt x="0" y="10"/>
                      <a:pt x="1" y="10"/>
                    </a:cubicBezTo>
                    <a:cubicBezTo>
                      <a:pt x="2" y="9"/>
                      <a:pt x="4" y="7"/>
                      <a:pt x="4" y="7"/>
                    </a:cubicBezTo>
                    <a:cubicBezTo>
                      <a:pt x="4" y="7"/>
                      <a:pt x="5" y="8"/>
                      <a:pt x="7" y="9"/>
                    </a:cubicBezTo>
                    <a:cubicBezTo>
                      <a:pt x="8" y="9"/>
                      <a:pt x="9" y="10"/>
                      <a:pt x="15" y="10"/>
                    </a:cubicBezTo>
                    <a:cubicBezTo>
                      <a:pt x="19" y="10"/>
                      <a:pt x="23" y="6"/>
                      <a:pt x="23" y="5"/>
                    </a:cubicBezTo>
                    <a:cubicBezTo>
                      <a:pt x="23" y="5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6" name="iSľíďè"/>
              <p:cNvSpPr/>
              <p:nvPr/>
            </p:nvSpPr>
            <p:spPr bwMode="auto">
              <a:xfrm>
                <a:off x="8077200" y="3252788"/>
                <a:ext cx="385763" cy="555625"/>
              </a:xfrm>
              <a:custGeom>
                <a:avLst/>
                <a:gdLst>
                  <a:gd name="T0" fmla="*/ 47 w 55"/>
                  <a:gd name="T1" fmla="*/ 1 h 79"/>
                  <a:gd name="T2" fmla="*/ 25 w 55"/>
                  <a:gd name="T3" fmla="*/ 33 h 79"/>
                  <a:gd name="T4" fmla="*/ 15 w 55"/>
                  <a:gd name="T5" fmla="*/ 51 h 79"/>
                  <a:gd name="T6" fmla="*/ 0 w 55"/>
                  <a:gd name="T7" fmla="*/ 70 h 79"/>
                  <a:gd name="T8" fmla="*/ 4 w 55"/>
                  <a:gd name="T9" fmla="*/ 76 h 79"/>
                  <a:gd name="T10" fmla="*/ 13 w 55"/>
                  <a:gd name="T11" fmla="*/ 78 h 79"/>
                  <a:gd name="T12" fmla="*/ 39 w 55"/>
                  <a:gd name="T13" fmla="*/ 50 h 79"/>
                  <a:gd name="T14" fmla="*/ 54 w 55"/>
                  <a:gd name="T15" fmla="*/ 19 h 79"/>
                  <a:gd name="T16" fmla="*/ 47 w 55"/>
                  <a:gd name="T17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79">
                    <a:moveTo>
                      <a:pt x="47" y="1"/>
                    </a:moveTo>
                    <a:cubicBezTo>
                      <a:pt x="35" y="5"/>
                      <a:pt x="28" y="26"/>
                      <a:pt x="25" y="33"/>
                    </a:cubicBezTo>
                    <a:cubicBezTo>
                      <a:pt x="23" y="37"/>
                      <a:pt x="20" y="43"/>
                      <a:pt x="15" y="51"/>
                    </a:cubicBezTo>
                    <a:cubicBezTo>
                      <a:pt x="10" y="58"/>
                      <a:pt x="0" y="70"/>
                      <a:pt x="0" y="70"/>
                    </a:cubicBezTo>
                    <a:cubicBezTo>
                      <a:pt x="0" y="70"/>
                      <a:pt x="0" y="74"/>
                      <a:pt x="4" y="76"/>
                    </a:cubicBezTo>
                    <a:cubicBezTo>
                      <a:pt x="9" y="79"/>
                      <a:pt x="13" y="78"/>
                      <a:pt x="13" y="78"/>
                    </a:cubicBezTo>
                    <a:cubicBezTo>
                      <a:pt x="13" y="78"/>
                      <a:pt x="29" y="66"/>
                      <a:pt x="39" y="50"/>
                    </a:cubicBezTo>
                    <a:cubicBezTo>
                      <a:pt x="43" y="42"/>
                      <a:pt x="53" y="28"/>
                      <a:pt x="54" y="19"/>
                    </a:cubicBezTo>
                    <a:cubicBezTo>
                      <a:pt x="55" y="9"/>
                      <a:pt x="51" y="0"/>
                      <a:pt x="47" y="1"/>
                    </a:cubicBezTo>
                    <a:close/>
                  </a:path>
                </a:pathLst>
              </a:custGeom>
              <a:solidFill>
                <a:srgbClr val="94D6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7" name="iśļïḑe"/>
              <p:cNvSpPr/>
              <p:nvPr/>
            </p:nvSpPr>
            <p:spPr bwMode="auto">
              <a:xfrm>
                <a:off x="6983413" y="2741613"/>
                <a:ext cx="20638" cy="20638"/>
              </a:xfrm>
              <a:custGeom>
                <a:avLst/>
                <a:gdLst>
                  <a:gd name="T0" fmla="*/ 13 w 13"/>
                  <a:gd name="T1" fmla="*/ 4 h 13"/>
                  <a:gd name="T2" fmla="*/ 4 w 13"/>
                  <a:gd name="T3" fmla="*/ 0 h 13"/>
                  <a:gd name="T4" fmla="*/ 0 w 13"/>
                  <a:gd name="T5" fmla="*/ 4 h 13"/>
                  <a:gd name="T6" fmla="*/ 9 w 13"/>
                  <a:gd name="T7" fmla="*/ 13 h 13"/>
                  <a:gd name="T8" fmla="*/ 13 w 13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13" y="4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9" y="13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BFB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8" name="ïšlîdê"/>
              <p:cNvSpPr/>
              <p:nvPr/>
            </p:nvSpPr>
            <p:spPr bwMode="auto">
              <a:xfrm>
                <a:off x="6856413" y="2733675"/>
                <a:ext cx="147638" cy="266700"/>
              </a:xfrm>
              <a:custGeom>
                <a:avLst/>
                <a:gdLst>
                  <a:gd name="T0" fmla="*/ 17 w 21"/>
                  <a:gd name="T1" fmla="*/ 29 h 38"/>
                  <a:gd name="T2" fmla="*/ 4 w 21"/>
                  <a:gd name="T3" fmla="*/ 36 h 38"/>
                  <a:gd name="T4" fmla="*/ 0 w 21"/>
                  <a:gd name="T5" fmla="*/ 34 h 38"/>
                  <a:gd name="T6" fmla="*/ 0 w 21"/>
                  <a:gd name="T7" fmla="*/ 16 h 38"/>
                  <a:gd name="T8" fmla="*/ 4 w 21"/>
                  <a:gd name="T9" fmla="*/ 9 h 38"/>
                  <a:gd name="T10" fmla="*/ 17 w 21"/>
                  <a:gd name="T11" fmla="*/ 2 h 38"/>
                  <a:gd name="T12" fmla="*/ 21 w 21"/>
                  <a:gd name="T13" fmla="*/ 4 h 38"/>
                  <a:gd name="T14" fmla="*/ 21 w 21"/>
                  <a:gd name="T15" fmla="*/ 22 h 38"/>
                  <a:gd name="T16" fmla="*/ 17 w 21"/>
                  <a:gd name="T17" fmla="*/ 2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38">
                    <a:moveTo>
                      <a:pt x="17" y="29"/>
                    </a:moveTo>
                    <a:cubicBezTo>
                      <a:pt x="4" y="36"/>
                      <a:pt x="4" y="36"/>
                      <a:pt x="4" y="36"/>
                    </a:cubicBezTo>
                    <a:cubicBezTo>
                      <a:pt x="2" y="38"/>
                      <a:pt x="0" y="36"/>
                      <a:pt x="0" y="3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3"/>
                      <a:pt x="2" y="10"/>
                      <a:pt x="4" y="9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9" y="0"/>
                      <a:pt x="21" y="2"/>
                      <a:pt x="21" y="4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4"/>
                      <a:pt x="19" y="28"/>
                      <a:pt x="17" y="29"/>
                    </a:cubicBezTo>
                    <a:close/>
                  </a:path>
                </a:pathLst>
              </a:custGeom>
              <a:solidFill>
                <a:srgbClr val="BFB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9" name="îṩ1îďê"/>
              <p:cNvSpPr/>
              <p:nvPr/>
            </p:nvSpPr>
            <p:spPr bwMode="auto">
              <a:xfrm>
                <a:off x="6870700" y="2979738"/>
                <a:ext cx="14288" cy="14288"/>
              </a:xfrm>
              <a:custGeom>
                <a:avLst/>
                <a:gdLst>
                  <a:gd name="T0" fmla="*/ 4 w 9"/>
                  <a:gd name="T1" fmla="*/ 9 h 9"/>
                  <a:gd name="T2" fmla="*/ 0 w 9"/>
                  <a:gd name="T3" fmla="*/ 9 h 9"/>
                  <a:gd name="T4" fmla="*/ 0 w 9"/>
                  <a:gd name="T5" fmla="*/ 0 h 9"/>
                  <a:gd name="T6" fmla="*/ 9 w 9"/>
                  <a:gd name="T7" fmla="*/ 4 h 9"/>
                  <a:gd name="T8" fmla="*/ 4 w 9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lnTo>
                      <a:pt x="0" y="9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BFB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0" name="îśļîḋé"/>
              <p:cNvSpPr/>
              <p:nvPr/>
            </p:nvSpPr>
            <p:spPr bwMode="auto">
              <a:xfrm>
                <a:off x="6870700" y="2741613"/>
                <a:ext cx="139700" cy="258763"/>
              </a:xfrm>
              <a:custGeom>
                <a:avLst/>
                <a:gdLst>
                  <a:gd name="T0" fmla="*/ 17 w 20"/>
                  <a:gd name="T1" fmla="*/ 29 h 37"/>
                  <a:gd name="T2" fmla="*/ 4 w 20"/>
                  <a:gd name="T3" fmla="*/ 36 h 37"/>
                  <a:gd name="T4" fmla="*/ 0 w 20"/>
                  <a:gd name="T5" fmla="*/ 33 h 37"/>
                  <a:gd name="T6" fmla="*/ 0 w 20"/>
                  <a:gd name="T7" fmla="*/ 16 h 37"/>
                  <a:gd name="T8" fmla="*/ 4 w 20"/>
                  <a:gd name="T9" fmla="*/ 9 h 37"/>
                  <a:gd name="T10" fmla="*/ 17 w 20"/>
                  <a:gd name="T11" fmla="*/ 1 h 37"/>
                  <a:gd name="T12" fmla="*/ 20 w 20"/>
                  <a:gd name="T13" fmla="*/ 4 h 37"/>
                  <a:gd name="T14" fmla="*/ 20 w 20"/>
                  <a:gd name="T15" fmla="*/ 22 h 37"/>
                  <a:gd name="T16" fmla="*/ 17 w 20"/>
                  <a:gd name="T17" fmla="*/ 2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37">
                    <a:moveTo>
                      <a:pt x="17" y="29"/>
                    </a:moveTo>
                    <a:cubicBezTo>
                      <a:pt x="4" y="36"/>
                      <a:pt x="4" y="36"/>
                      <a:pt x="4" y="36"/>
                    </a:cubicBezTo>
                    <a:cubicBezTo>
                      <a:pt x="2" y="37"/>
                      <a:pt x="0" y="36"/>
                      <a:pt x="0" y="3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3"/>
                      <a:pt x="2" y="10"/>
                      <a:pt x="4" y="9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9" y="0"/>
                      <a:pt x="20" y="2"/>
                      <a:pt x="20" y="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4"/>
                      <a:pt x="19" y="28"/>
                      <a:pt x="17" y="29"/>
                    </a:cubicBez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1" name="iṥḷîde"/>
              <p:cNvSpPr/>
              <p:nvPr/>
            </p:nvSpPr>
            <p:spPr bwMode="auto">
              <a:xfrm>
                <a:off x="6884988" y="2965450"/>
                <a:ext cx="14288" cy="20638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32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2" name="íṩḻîḓè"/>
              <p:cNvSpPr/>
              <p:nvPr/>
            </p:nvSpPr>
            <p:spPr bwMode="auto">
              <a:xfrm>
                <a:off x="6891338" y="2973388"/>
                <a:ext cx="7938" cy="12700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3" name="îṡḷïḑè"/>
              <p:cNvSpPr/>
              <p:nvPr/>
            </p:nvSpPr>
            <p:spPr bwMode="auto">
              <a:xfrm>
                <a:off x="6884988" y="2817813"/>
                <a:ext cx="14288" cy="28575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3 h 4"/>
                  <a:gd name="T4" fmla="*/ 0 w 2"/>
                  <a:gd name="T5" fmla="*/ 2 h 4"/>
                  <a:gd name="T6" fmla="*/ 1 w 2"/>
                  <a:gd name="T7" fmla="*/ 1 h 4"/>
                  <a:gd name="T8" fmla="*/ 2 w 2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2"/>
                      <a:pt x="2" y="3"/>
                      <a:pt x="1" y="3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32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4" name="íṩľîďé"/>
              <p:cNvSpPr/>
              <p:nvPr/>
            </p:nvSpPr>
            <p:spPr bwMode="auto">
              <a:xfrm>
                <a:off x="6891338" y="2825750"/>
                <a:ext cx="7938" cy="14288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5" name="iś1îḓé"/>
              <p:cNvSpPr/>
              <p:nvPr/>
            </p:nvSpPr>
            <p:spPr bwMode="auto">
              <a:xfrm>
                <a:off x="6989763" y="2901950"/>
                <a:ext cx="14288" cy="28575"/>
              </a:xfrm>
              <a:custGeom>
                <a:avLst/>
                <a:gdLst>
                  <a:gd name="T0" fmla="*/ 2 w 2"/>
                  <a:gd name="T1" fmla="*/ 2 h 4"/>
                  <a:gd name="T2" fmla="*/ 1 w 2"/>
                  <a:gd name="T3" fmla="*/ 3 h 4"/>
                  <a:gd name="T4" fmla="*/ 0 w 2"/>
                  <a:gd name="T5" fmla="*/ 3 h 4"/>
                  <a:gd name="T6" fmla="*/ 1 w 2"/>
                  <a:gd name="T7" fmla="*/ 1 h 4"/>
                  <a:gd name="T8" fmla="*/ 2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cubicBezTo>
                      <a:pt x="2" y="2"/>
                      <a:pt x="1" y="3"/>
                      <a:pt x="1" y="3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432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6" name="ïṩ1ïḓe"/>
              <p:cNvSpPr/>
              <p:nvPr/>
            </p:nvSpPr>
            <p:spPr bwMode="auto">
              <a:xfrm>
                <a:off x="6989763" y="2909888"/>
                <a:ext cx="14288" cy="14288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7" name="íṡḷiḋé"/>
              <p:cNvSpPr/>
              <p:nvPr/>
            </p:nvSpPr>
            <p:spPr bwMode="auto">
              <a:xfrm>
                <a:off x="6989763" y="2762250"/>
                <a:ext cx="14288" cy="20638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3 h 3"/>
                  <a:gd name="T4" fmla="*/ 0 w 2"/>
                  <a:gd name="T5" fmla="*/ 2 h 3"/>
                  <a:gd name="T6" fmla="*/ 1 w 2"/>
                  <a:gd name="T7" fmla="*/ 0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1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432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8" name="iSḷïḋé"/>
              <p:cNvSpPr/>
              <p:nvPr/>
            </p:nvSpPr>
            <p:spPr bwMode="auto">
              <a:xfrm>
                <a:off x="6989763" y="2762250"/>
                <a:ext cx="14288" cy="14288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2 h 2"/>
                  <a:gd name="T6" fmla="*/ 1 w 2"/>
                  <a:gd name="T7" fmla="*/ 1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6D4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9" name="iṧḷiḋé"/>
              <p:cNvSpPr/>
              <p:nvPr/>
            </p:nvSpPr>
            <p:spPr bwMode="auto">
              <a:xfrm>
                <a:off x="6891338" y="2817813"/>
                <a:ext cx="414338" cy="239713"/>
              </a:xfrm>
              <a:custGeom>
                <a:avLst/>
                <a:gdLst>
                  <a:gd name="T0" fmla="*/ 56 w 59"/>
                  <a:gd name="T1" fmla="*/ 25 h 34"/>
                  <a:gd name="T2" fmla="*/ 13 w 59"/>
                  <a:gd name="T3" fmla="*/ 0 h 34"/>
                  <a:gd name="T4" fmla="*/ 0 w 59"/>
                  <a:gd name="T5" fmla="*/ 8 h 34"/>
                  <a:gd name="T6" fmla="*/ 43 w 59"/>
                  <a:gd name="T7" fmla="*/ 32 h 34"/>
                  <a:gd name="T8" fmla="*/ 55 w 59"/>
                  <a:gd name="T9" fmla="*/ 32 h 34"/>
                  <a:gd name="T10" fmla="*/ 56 w 59"/>
                  <a:gd name="T11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34">
                    <a:moveTo>
                      <a:pt x="56" y="25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6" y="34"/>
                      <a:pt x="52" y="34"/>
                      <a:pt x="55" y="32"/>
                    </a:cubicBezTo>
                    <a:cubicBezTo>
                      <a:pt x="59" y="30"/>
                      <a:pt x="59" y="27"/>
                      <a:pt x="56" y="25"/>
                    </a:cubicBezTo>
                    <a:close/>
                  </a:path>
                </a:pathLst>
              </a:custGeom>
              <a:solidFill>
                <a:srgbClr val="BFB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0" name="íṥļïḑê"/>
              <p:cNvSpPr/>
              <p:nvPr/>
            </p:nvSpPr>
            <p:spPr bwMode="auto">
              <a:xfrm>
                <a:off x="7285038" y="2994025"/>
                <a:ext cx="12700" cy="28575"/>
              </a:xfrm>
              <a:prstGeom prst="rect">
                <a:avLst/>
              </a:prstGeom>
              <a:solidFill>
                <a:srgbClr val="BFB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1" name="ïŝḷíḑè"/>
              <p:cNvSpPr/>
              <p:nvPr/>
            </p:nvSpPr>
            <p:spPr bwMode="auto">
              <a:xfrm>
                <a:off x="6891338" y="2803525"/>
                <a:ext cx="414338" cy="239713"/>
              </a:xfrm>
              <a:custGeom>
                <a:avLst/>
                <a:gdLst>
                  <a:gd name="T0" fmla="*/ 56 w 59"/>
                  <a:gd name="T1" fmla="*/ 24 h 34"/>
                  <a:gd name="T2" fmla="*/ 13 w 59"/>
                  <a:gd name="T3" fmla="*/ 0 h 34"/>
                  <a:gd name="T4" fmla="*/ 0 w 59"/>
                  <a:gd name="T5" fmla="*/ 7 h 34"/>
                  <a:gd name="T6" fmla="*/ 43 w 59"/>
                  <a:gd name="T7" fmla="*/ 32 h 34"/>
                  <a:gd name="T8" fmla="*/ 55 w 59"/>
                  <a:gd name="T9" fmla="*/ 31 h 34"/>
                  <a:gd name="T10" fmla="*/ 56 w 59"/>
                  <a:gd name="T11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34">
                    <a:moveTo>
                      <a:pt x="56" y="24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6" y="34"/>
                      <a:pt x="52" y="33"/>
                      <a:pt x="55" y="31"/>
                    </a:cubicBezTo>
                    <a:cubicBezTo>
                      <a:pt x="59" y="29"/>
                      <a:pt x="59" y="26"/>
                      <a:pt x="56" y="24"/>
                    </a:cubicBez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2" name="iṣḷîḍè"/>
              <p:cNvSpPr/>
              <p:nvPr/>
            </p:nvSpPr>
            <p:spPr bwMode="auto">
              <a:xfrm>
                <a:off x="6891338" y="2852738"/>
                <a:ext cx="301625" cy="190500"/>
              </a:xfrm>
              <a:custGeom>
                <a:avLst/>
                <a:gdLst>
                  <a:gd name="T0" fmla="*/ 0 w 43"/>
                  <a:gd name="T1" fmla="*/ 0 h 27"/>
                  <a:gd name="T2" fmla="*/ 0 w 43"/>
                  <a:gd name="T3" fmla="*/ 10 h 27"/>
                  <a:gd name="T4" fmla="*/ 6 w 43"/>
                  <a:gd name="T5" fmla="*/ 10 h 27"/>
                  <a:gd name="T6" fmla="*/ 13 w 43"/>
                  <a:gd name="T7" fmla="*/ 10 h 27"/>
                  <a:gd name="T8" fmla="*/ 43 w 43"/>
                  <a:gd name="T9" fmla="*/ 27 h 27"/>
                  <a:gd name="T10" fmla="*/ 43 w 43"/>
                  <a:gd name="T11" fmla="*/ 25 h 27"/>
                  <a:gd name="T12" fmla="*/ 0 w 43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7"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3" y="10"/>
                      <a:pt x="6" y="10"/>
                    </a:cubicBezTo>
                    <a:cubicBezTo>
                      <a:pt x="8" y="9"/>
                      <a:pt x="12" y="9"/>
                      <a:pt x="13" y="10"/>
                    </a:cubicBezTo>
                    <a:cubicBezTo>
                      <a:pt x="21" y="15"/>
                      <a:pt x="43" y="27"/>
                      <a:pt x="43" y="27"/>
                    </a:cubicBezTo>
                    <a:cubicBezTo>
                      <a:pt x="43" y="25"/>
                      <a:pt x="43" y="25"/>
                      <a:pt x="43" y="2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3" name="îslïḑê"/>
              <p:cNvSpPr/>
              <p:nvPr/>
            </p:nvSpPr>
            <p:spPr bwMode="auto">
              <a:xfrm>
                <a:off x="7200900" y="2979738"/>
                <a:ext cx="76200" cy="42863"/>
              </a:xfrm>
              <a:prstGeom prst="ellipse">
                <a:avLst/>
              </a:pr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4" name="iś1íḑê"/>
              <p:cNvSpPr/>
              <p:nvPr/>
            </p:nvSpPr>
            <p:spPr bwMode="auto">
              <a:xfrm>
                <a:off x="7200900" y="2768600"/>
                <a:ext cx="153988" cy="231775"/>
              </a:xfrm>
              <a:custGeom>
                <a:avLst/>
                <a:gdLst>
                  <a:gd name="T0" fmla="*/ 39 w 97"/>
                  <a:gd name="T1" fmla="*/ 31 h 146"/>
                  <a:gd name="T2" fmla="*/ 0 w 97"/>
                  <a:gd name="T3" fmla="*/ 142 h 146"/>
                  <a:gd name="T4" fmla="*/ 48 w 97"/>
                  <a:gd name="T5" fmla="*/ 146 h 146"/>
                  <a:gd name="T6" fmla="*/ 97 w 97"/>
                  <a:gd name="T7" fmla="*/ 0 h 146"/>
                  <a:gd name="T8" fmla="*/ 39 w 97"/>
                  <a:gd name="T9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146">
                    <a:moveTo>
                      <a:pt x="39" y="31"/>
                    </a:moveTo>
                    <a:lnTo>
                      <a:pt x="0" y="142"/>
                    </a:lnTo>
                    <a:lnTo>
                      <a:pt x="48" y="146"/>
                    </a:lnTo>
                    <a:lnTo>
                      <a:pt x="97" y="0"/>
                    </a:lnTo>
                    <a:lnTo>
                      <a:pt x="39" y="31"/>
                    </a:ln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5" name="ïŝlíḑe"/>
              <p:cNvSpPr/>
              <p:nvPr/>
            </p:nvSpPr>
            <p:spPr bwMode="auto">
              <a:xfrm>
                <a:off x="7059613" y="1779588"/>
                <a:ext cx="835025" cy="1298575"/>
              </a:xfrm>
              <a:custGeom>
                <a:avLst/>
                <a:gdLst>
                  <a:gd name="T0" fmla="*/ 526 w 526"/>
                  <a:gd name="T1" fmla="*/ 0 h 818"/>
                  <a:gd name="T2" fmla="*/ 0 w 526"/>
                  <a:gd name="T3" fmla="*/ 305 h 818"/>
                  <a:gd name="T4" fmla="*/ 0 w 526"/>
                  <a:gd name="T5" fmla="*/ 818 h 818"/>
                  <a:gd name="T6" fmla="*/ 526 w 526"/>
                  <a:gd name="T7" fmla="*/ 513 h 818"/>
                  <a:gd name="T8" fmla="*/ 526 w 526"/>
                  <a:gd name="T9" fmla="*/ 0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6" h="818">
                    <a:moveTo>
                      <a:pt x="526" y="0"/>
                    </a:moveTo>
                    <a:lnTo>
                      <a:pt x="0" y="305"/>
                    </a:lnTo>
                    <a:lnTo>
                      <a:pt x="0" y="818"/>
                    </a:lnTo>
                    <a:lnTo>
                      <a:pt x="526" y="513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BFB1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6" name="îṥḷïḋé"/>
              <p:cNvSpPr/>
              <p:nvPr/>
            </p:nvSpPr>
            <p:spPr bwMode="auto">
              <a:xfrm>
                <a:off x="7116763" y="1870075"/>
                <a:ext cx="720725" cy="1116013"/>
              </a:xfrm>
              <a:custGeom>
                <a:avLst/>
                <a:gdLst>
                  <a:gd name="T0" fmla="*/ 454 w 454"/>
                  <a:gd name="T1" fmla="*/ 443 h 703"/>
                  <a:gd name="T2" fmla="*/ 0 w 454"/>
                  <a:gd name="T3" fmla="*/ 703 h 703"/>
                  <a:gd name="T4" fmla="*/ 0 w 454"/>
                  <a:gd name="T5" fmla="*/ 261 h 703"/>
                  <a:gd name="T6" fmla="*/ 454 w 454"/>
                  <a:gd name="T7" fmla="*/ 0 h 703"/>
                  <a:gd name="T8" fmla="*/ 454 w 454"/>
                  <a:gd name="T9" fmla="*/ 443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4" h="703">
                    <a:moveTo>
                      <a:pt x="454" y="443"/>
                    </a:moveTo>
                    <a:lnTo>
                      <a:pt x="0" y="703"/>
                    </a:lnTo>
                    <a:lnTo>
                      <a:pt x="0" y="261"/>
                    </a:lnTo>
                    <a:lnTo>
                      <a:pt x="454" y="0"/>
                    </a:lnTo>
                    <a:lnTo>
                      <a:pt x="454" y="443"/>
                    </a:lnTo>
                    <a:close/>
                  </a:path>
                </a:pathLst>
              </a:custGeom>
              <a:solidFill>
                <a:srgbClr val="332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7" name="îŝľíḑé"/>
              <p:cNvSpPr/>
              <p:nvPr/>
            </p:nvSpPr>
            <p:spPr bwMode="auto">
              <a:xfrm>
                <a:off x="7697788" y="2025650"/>
                <a:ext cx="104775" cy="582613"/>
              </a:xfrm>
              <a:custGeom>
                <a:avLst/>
                <a:gdLst>
                  <a:gd name="T0" fmla="*/ 66 w 66"/>
                  <a:gd name="T1" fmla="*/ 327 h 367"/>
                  <a:gd name="T2" fmla="*/ 0 w 66"/>
                  <a:gd name="T3" fmla="*/ 367 h 367"/>
                  <a:gd name="T4" fmla="*/ 0 w 66"/>
                  <a:gd name="T5" fmla="*/ 39 h 367"/>
                  <a:gd name="T6" fmla="*/ 66 w 66"/>
                  <a:gd name="T7" fmla="*/ 0 h 367"/>
                  <a:gd name="T8" fmla="*/ 66 w 66"/>
                  <a:gd name="T9" fmla="*/ 32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367">
                    <a:moveTo>
                      <a:pt x="66" y="327"/>
                    </a:moveTo>
                    <a:lnTo>
                      <a:pt x="0" y="367"/>
                    </a:lnTo>
                    <a:lnTo>
                      <a:pt x="0" y="39"/>
                    </a:lnTo>
                    <a:lnTo>
                      <a:pt x="66" y="0"/>
                    </a:lnTo>
                    <a:lnTo>
                      <a:pt x="66" y="327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8" name="ïṡľíḑe"/>
              <p:cNvSpPr/>
              <p:nvPr/>
            </p:nvSpPr>
            <p:spPr bwMode="auto">
              <a:xfrm>
                <a:off x="7697788" y="1947863"/>
                <a:ext cx="104775" cy="92075"/>
              </a:xfrm>
              <a:custGeom>
                <a:avLst/>
                <a:gdLst>
                  <a:gd name="T0" fmla="*/ 66 w 66"/>
                  <a:gd name="T1" fmla="*/ 22 h 58"/>
                  <a:gd name="T2" fmla="*/ 0 w 66"/>
                  <a:gd name="T3" fmla="*/ 58 h 58"/>
                  <a:gd name="T4" fmla="*/ 0 w 66"/>
                  <a:gd name="T5" fmla="*/ 40 h 58"/>
                  <a:gd name="T6" fmla="*/ 66 w 66"/>
                  <a:gd name="T7" fmla="*/ 0 h 58"/>
                  <a:gd name="T8" fmla="*/ 66 w 66"/>
                  <a:gd name="T9" fmla="*/ 2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58">
                    <a:moveTo>
                      <a:pt x="66" y="22"/>
                    </a:moveTo>
                    <a:lnTo>
                      <a:pt x="0" y="58"/>
                    </a:lnTo>
                    <a:lnTo>
                      <a:pt x="0" y="40"/>
                    </a:lnTo>
                    <a:lnTo>
                      <a:pt x="66" y="0"/>
                    </a:lnTo>
                    <a:lnTo>
                      <a:pt x="66" y="22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9" name="îṩḻîďè"/>
              <p:cNvSpPr/>
              <p:nvPr/>
            </p:nvSpPr>
            <p:spPr bwMode="auto">
              <a:xfrm>
                <a:off x="7024688" y="2243138"/>
                <a:ext cx="34925" cy="835025"/>
              </a:xfrm>
              <a:custGeom>
                <a:avLst/>
                <a:gdLst>
                  <a:gd name="T0" fmla="*/ 22 w 22"/>
                  <a:gd name="T1" fmla="*/ 526 h 526"/>
                  <a:gd name="T2" fmla="*/ 0 w 22"/>
                  <a:gd name="T3" fmla="*/ 517 h 526"/>
                  <a:gd name="T4" fmla="*/ 0 w 22"/>
                  <a:gd name="T5" fmla="*/ 0 h 526"/>
                  <a:gd name="T6" fmla="*/ 22 w 22"/>
                  <a:gd name="T7" fmla="*/ 13 h 526"/>
                  <a:gd name="T8" fmla="*/ 22 w 22"/>
                  <a:gd name="T9" fmla="*/ 526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26">
                    <a:moveTo>
                      <a:pt x="22" y="526"/>
                    </a:moveTo>
                    <a:lnTo>
                      <a:pt x="0" y="517"/>
                    </a:lnTo>
                    <a:lnTo>
                      <a:pt x="0" y="0"/>
                    </a:lnTo>
                    <a:lnTo>
                      <a:pt x="22" y="13"/>
                    </a:lnTo>
                    <a:lnTo>
                      <a:pt x="22" y="526"/>
                    </a:ln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0" name="ïṩlïḍê"/>
              <p:cNvSpPr/>
              <p:nvPr/>
            </p:nvSpPr>
            <p:spPr bwMode="auto">
              <a:xfrm>
                <a:off x="7024688" y="1758950"/>
                <a:ext cx="869950" cy="504825"/>
              </a:xfrm>
              <a:custGeom>
                <a:avLst/>
                <a:gdLst>
                  <a:gd name="T0" fmla="*/ 526 w 548"/>
                  <a:gd name="T1" fmla="*/ 0 h 318"/>
                  <a:gd name="T2" fmla="*/ 548 w 548"/>
                  <a:gd name="T3" fmla="*/ 13 h 318"/>
                  <a:gd name="T4" fmla="*/ 22 w 548"/>
                  <a:gd name="T5" fmla="*/ 318 h 318"/>
                  <a:gd name="T6" fmla="*/ 0 w 548"/>
                  <a:gd name="T7" fmla="*/ 305 h 318"/>
                  <a:gd name="T8" fmla="*/ 526 w 548"/>
                  <a:gd name="T9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8" h="318">
                    <a:moveTo>
                      <a:pt x="526" y="0"/>
                    </a:moveTo>
                    <a:lnTo>
                      <a:pt x="548" y="13"/>
                    </a:lnTo>
                    <a:lnTo>
                      <a:pt x="22" y="318"/>
                    </a:lnTo>
                    <a:lnTo>
                      <a:pt x="0" y="30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1" name="iš1îdê"/>
              <p:cNvSpPr/>
              <p:nvPr/>
            </p:nvSpPr>
            <p:spPr bwMode="auto">
              <a:xfrm>
                <a:off x="7172325" y="2278063"/>
                <a:ext cx="153988" cy="119063"/>
              </a:xfrm>
              <a:custGeom>
                <a:avLst/>
                <a:gdLst>
                  <a:gd name="T0" fmla="*/ 97 w 97"/>
                  <a:gd name="T1" fmla="*/ 0 h 75"/>
                  <a:gd name="T2" fmla="*/ 97 w 97"/>
                  <a:gd name="T3" fmla="*/ 18 h 75"/>
                  <a:gd name="T4" fmla="*/ 0 w 97"/>
                  <a:gd name="T5" fmla="*/ 75 h 75"/>
                  <a:gd name="T6" fmla="*/ 0 w 97"/>
                  <a:gd name="T7" fmla="*/ 57 h 75"/>
                  <a:gd name="T8" fmla="*/ 97 w 97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75">
                    <a:moveTo>
                      <a:pt x="97" y="0"/>
                    </a:moveTo>
                    <a:lnTo>
                      <a:pt x="97" y="18"/>
                    </a:lnTo>
                    <a:lnTo>
                      <a:pt x="0" y="75"/>
                    </a:lnTo>
                    <a:lnTo>
                      <a:pt x="0" y="57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2" name="íṧḻîdê"/>
              <p:cNvSpPr/>
              <p:nvPr/>
            </p:nvSpPr>
            <p:spPr bwMode="auto">
              <a:xfrm>
                <a:off x="7172325" y="2214563"/>
                <a:ext cx="153988" cy="119063"/>
              </a:xfrm>
              <a:custGeom>
                <a:avLst/>
                <a:gdLst>
                  <a:gd name="T0" fmla="*/ 97 w 97"/>
                  <a:gd name="T1" fmla="*/ 0 h 75"/>
                  <a:gd name="T2" fmla="*/ 97 w 97"/>
                  <a:gd name="T3" fmla="*/ 18 h 75"/>
                  <a:gd name="T4" fmla="*/ 0 w 97"/>
                  <a:gd name="T5" fmla="*/ 75 h 75"/>
                  <a:gd name="T6" fmla="*/ 0 w 97"/>
                  <a:gd name="T7" fmla="*/ 58 h 75"/>
                  <a:gd name="T8" fmla="*/ 97 w 97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75">
                    <a:moveTo>
                      <a:pt x="97" y="0"/>
                    </a:moveTo>
                    <a:lnTo>
                      <a:pt x="97" y="18"/>
                    </a:lnTo>
                    <a:lnTo>
                      <a:pt x="0" y="75"/>
                    </a:lnTo>
                    <a:lnTo>
                      <a:pt x="0" y="58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3" name="îṥļîḑe"/>
              <p:cNvSpPr/>
              <p:nvPr/>
            </p:nvSpPr>
            <p:spPr bwMode="auto">
              <a:xfrm>
                <a:off x="7178675" y="2341563"/>
                <a:ext cx="203200" cy="519113"/>
              </a:xfrm>
              <a:custGeom>
                <a:avLst/>
                <a:gdLst>
                  <a:gd name="T0" fmla="*/ 26 w 29"/>
                  <a:gd name="T1" fmla="*/ 2 h 74"/>
                  <a:gd name="T2" fmla="*/ 29 w 29"/>
                  <a:gd name="T3" fmla="*/ 5 h 74"/>
                  <a:gd name="T4" fmla="*/ 25 w 29"/>
                  <a:gd name="T5" fmla="*/ 21 h 74"/>
                  <a:gd name="T6" fmla="*/ 22 w 29"/>
                  <a:gd name="T7" fmla="*/ 48 h 74"/>
                  <a:gd name="T8" fmla="*/ 14 w 29"/>
                  <a:gd name="T9" fmla="*/ 67 h 74"/>
                  <a:gd name="T10" fmla="*/ 3 w 29"/>
                  <a:gd name="T11" fmla="*/ 74 h 74"/>
                  <a:gd name="T12" fmla="*/ 2 w 29"/>
                  <a:gd name="T13" fmla="*/ 50 h 74"/>
                  <a:gd name="T14" fmla="*/ 13 w 29"/>
                  <a:gd name="T15" fmla="*/ 16 h 74"/>
                  <a:gd name="T16" fmla="*/ 26 w 29"/>
                  <a:gd name="T17" fmla="*/ 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74">
                    <a:moveTo>
                      <a:pt x="26" y="2"/>
                    </a:moveTo>
                    <a:cubicBezTo>
                      <a:pt x="27" y="0"/>
                      <a:pt x="29" y="0"/>
                      <a:pt x="29" y="5"/>
                    </a:cubicBezTo>
                    <a:cubicBezTo>
                      <a:pt x="29" y="8"/>
                      <a:pt x="26" y="15"/>
                      <a:pt x="25" y="21"/>
                    </a:cubicBezTo>
                    <a:cubicBezTo>
                      <a:pt x="24" y="25"/>
                      <a:pt x="22" y="39"/>
                      <a:pt x="22" y="48"/>
                    </a:cubicBezTo>
                    <a:cubicBezTo>
                      <a:pt x="21" y="57"/>
                      <a:pt x="19" y="61"/>
                      <a:pt x="14" y="67"/>
                    </a:cubicBezTo>
                    <a:cubicBezTo>
                      <a:pt x="9" y="72"/>
                      <a:pt x="6" y="74"/>
                      <a:pt x="3" y="74"/>
                    </a:cubicBezTo>
                    <a:cubicBezTo>
                      <a:pt x="0" y="74"/>
                      <a:pt x="0" y="62"/>
                      <a:pt x="2" y="50"/>
                    </a:cubicBezTo>
                    <a:cubicBezTo>
                      <a:pt x="3" y="40"/>
                      <a:pt x="6" y="26"/>
                      <a:pt x="13" y="16"/>
                    </a:cubicBezTo>
                    <a:cubicBezTo>
                      <a:pt x="19" y="8"/>
                      <a:pt x="21" y="6"/>
                      <a:pt x="26" y="2"/>
                    </a:cubicBezTo>
                    <a:close/>
                  </a:path>
                </a:pathLst>
              </a:custGeom>
              <a:solidFill>
                <a:srgbClr val="98B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4" name="íṥ1iḓe"/>
              <p:cNvSpPr/>
              <p:nvPr/>
            </p:nvSpPr>
            <p:spPr bwMode="auto">
              <a:xfrm>
                <a:off x="7431088" y="2284413"/>
                <a:ext cx="203200" cy="379413"/>
              </a:xfrm>
              <a:custGeom>
                <a:avLst/>
                <a:gdLst>
                  <a:gd name="T0" fmla="*/ 3 w 29"/>
                  <a:gd name="T1" fmla="*/ 2 h 54"/>
                  <a:gd name="T2" fmla="*/ 0 w 29"/>
                  <a:gd name="T3" fmla="*/ 9 h 54"/>
                  <a:gd name="T4" fmla="*/ 4 w 29"/>
                  <a:gd name="T5" fmla="*/ 20 h 54"/>
                  <a:gd name="T6" fmla="*/ 7 w 29"/>
                  <a:gd name="T7" fmla="*/ 44 h 54"/>
                  <a:gd name="T8" fmla="*/ 14 w 29"/>
                  <a:gd name="T9" fmla="*/ 54 h 54"/>
                  <a:gd name="T10" fmla="*/ 26 w 29"/>
                  <a:gd name="T11" fmla="*/ 48 h 54"/>
                  <a:gd name="T12" fmla="*/ 27 w 29"/>
                  <a:gd name="T13" fmla="*/ 23 h 54"/>
                  <a:gd name="T14" fmla="*/ 16 w 29"/>
                  <a:gd name="T15" fmla="*/ 1 h 54"/>
                  <a:gd name="T16" fmla="*/ 3 w 29"/>
                  <a:gd name="T17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54">
                    <a:moveTo>
                      <a:pt x="3" y="2"/>
                    </a:moveTo>
                    <a:cubicBezTo>
                      <a:pt x="1" y="3"/>
                      <a:pt x="0" y="4"/>
                      <a:pt x="0" y="9"/>
                    </a:cubicBezTo>
                    <a:cubicBezTo>
                      <a:pt x="0" y="12"/>
                      <a:pt x="2" y="16"/>
                      <a:pt x="4" y="20"/>
                    </a:cubicBezTo>
                    <a:cubicBezTo>
                      <a:pt x="5" y="23"/>
                      <a:pt x="7" y="35"/>
                      <a:pt x="7" y="44"/>
                    </a:cubicBezTo>
                    <a:cubicBezTo>
                      <a:pt x="7" y="53"/>
                      <a:pt x="10" y="54"/>
                      <a:pt x="14" y="54"/>
                    </a:cubicBezTo>
                    <a:cubicBezTo>
                      <a:pt x="19" y="54"/>
                      <a:pt x="23" y="52"/>
                      <a:pt x="26" y="48"/>
                    </a:cubicBezTo>
                    <a:cubicBezTo>
                      <a:pt x="29" y="45"/>
                      <a:pt x="28" y="34"/>
                      <a:pt x="27" y="23"/>
                    </a:cubicBezTo>
                    <a:cubicBezTo>
                      <a:pt x="25" y="15"/>
                      <a:pt x="23" y="3"/>
                      <a:pt x="16" y="1"/>
                    </a:cubicBezTo>
                    <a:cubicBezTo>
                      <a:pt x="10" y="0"/>
                      <a:pt x="8" y="1"/>
                      <a:pt x="3" y="2"/>
                    </a:cubicBezTo>
                    <a:close/>
                  </a:path>
                </a:pathLst>
              </a:custGeom>
              <a:solidFill>
                <a:srgbClr val="98B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5" name="išļídé"/>
              <p:cNvSpPr/>
              <p:nvPr/>
            </p:nvSpPr>
            <p:spPr bwMode="auto">
              <a:xfrm>
                <a:off x="7277100" y="2116138"/>
                <a:ext cx="139700" cy="582613"/>
              </a:xfrm>
              <a:custGeom>
                <a:avLst/>
                <a:gdLst>
                  <a:gd name="T0" fmla="*/ 17 w 20"/>
                  <a:gd name="T1" fmla="*/ 1 h 83"/>
                  <a:gd name="T2" fmla="*/ 17 w 20"/>
                  <a:gd name="T3" fmla="*/ 29 h 83"/>
                  <a:gd name="T4" fmla="*/ 15 w 20"/>
                  <a:gd name="T5" fmla="*/ 37 h 83"/>
                  <a:gd name="T6" fmla="*/ 5 w 20"/>
                  <a:gd name="T7" fmla="*/ 53 h 83"/>
                  <a:gd name="T8" fmla="*/ 0 w 20"/>
                  <a:gd name="T9" fmla="*/ 83 h 83"/>
                  <a:gd name="T10" fmla="*/ 8 w 20"/>
                  <a:gd name="T11" fmla="*/ 50 h 83"/>
                  <a:gd name="T12" fmla="*/ 18 w 20"/>
                  <a:gd name="T13" fmla="*/ 36 h 83"/>
                  <a:gd name="T14" fmla="*/ 20 w 20"/>
                  <a:gd name="T15" fmla="*/ 26 h 83"/>
                  <a:gd name="T16" fmla="*/ 20 w 20"/>
                  <a:gd name="T17" fmla="*/ 0 h 83"/>
                  <a:gd name="T18" fmla="*/ 17 w 20"/>
                  <a:gd name="T19" fmla="*/ 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83">
                    <a:moveTo>
                      <a:pt x="17" y="1"/>
                    </a:moveTo>
                    <a:cubicBezTo>
                      <a:pt x="17" y="6"/>
                      <a:pt x="17" y="25"/>
                      <a:pt x="17" y="29"/>
                    </a:cubicBezTo>
                    <a:cubicBezTo>
                      <a:pt x="17" y="33"/>
                      <a:pt x="15" y="35"/>
                      <a:pt x="15" y="37"/>
                    </a:cubicBezTo>
                    <a:cubicBezTo>
                      <a:pt x="14" y="38"/>
                      <a:pt x="8" y="46"/>
                      <a:pt x="5" y="53"/>
                    </a:cubicBezTo>
                    <a:cubicBezTo>
                      <a:pt x="0" y="66"/>
                      <a:pt x="0" y="83"/>
                      <a:pt x="0" y="83"/>
                    </a:cubicBezTo>
                    <a:cubicBezTo>
                      <a:pt x="0" y="83"/>
                      <a:pt x="2" y="62"/>
                      <a:pt x="8" y="50"/>
                    </a:cubicBezTo>
                    <a:cubicBezTo>
                      <a:pt x="12" y="43"/>
                      <a:pt x="16" y="40"/>
                      <a:pt x="18" y="36"/>
                    </a:cubicBezTo>
                    <a:cubicBezTo>
                      <a:pt x="19" y="32"/>
                      <a:pt x="20" y="31"/>
                      <a:pt x="20" y="26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6" name="íṧlíḍê"/>
              <p:cNvSpPr/>
              <p:nvPr/>
            </p:nvSpPr>
            <p:spPr bwMode="auto">
              <a:xfrm>
                <a:off x="7396163" y="2116138"/>
                <a:ext cx="141288" cy="428625"/>
              </a:xfrm>
              <a:custGeom>
                <a:avLst/>
                <a:gdLst>
                  <a:gd name="T0" fmla="*/ 3 w 20"/>
                  <a:gd name="T1" fmla="*/ 0 h 61"/>
                  <a:gd name="T2" fmla="*/ 3 w 20"/>
                  <a:gd name="T3" fmla="*/ 27 h 61"/>
                  <a:gd name="T4" fmla="*/ 5 w 20"/>
                  <a:gd name="T5" fmla="*/ 32 h 61"/>
                  <a:gd name="T6" fmla="*/ 15 w 20"/>
                  <a:gd name="T7" fmla="*/ 38 h 61"/>
                  <a:gd name="T8" fmla="*/ 20 w 20"/>
                  <a:gd name="T9" fmla="*/ 61 h 61"/>
                  <a:gd name="T10" fmla="*/ 11 w 20"/>
                  <a:gd name="T11" fmla="*/ 39 h 61"/>
                  <a:gd name="T12" fmla="*/ 2 w 20"/>
                  <a:gd name="T13" fmla="*/ 35 h 61"/>
                  <a:gd name="T14" fmla="*/ 0 w 20"/>
                  <a:gd name="T15" fmla="*/ 27 h 61"/>
                  <a:gd name="T16" fmla="*/ 0 w 20"/>
                  <a:gd name="T17" fmla="*/ 1 h 61"/>
                  <a:gd name="T18" fmla="*/ 3 w 20"/>
                  <a:gd name="T1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61">
                    <a:moveTo>
                      <a:pt x="3" y="0"/>
                    </a:moveTo>
                    <a:cubicBezTo>
                      <a:pt x="3" y="4"/>
                      <a:pt x="3" y="24"/>
                      <a:pt x="3" y="27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6" y="33"/>
                      <a:pt x="12" y="34"/>
                      <a:pt x="15" y="38"/>
                    </a:cubicBezTo>
                    <a:cubicBezTo>
                      <a:pt x="20" y="44"/>
                      <a:pt x="20" y="61"/>
                      <a:pt x="20" y="61"/>
                    </a:cubicBezTo>
                    <a:cubicBezTo>
                      <a:pt x="20" y="61"/>
                      <a:pt x="18" y="43"/>
                      <a:pt x="11" y="39"/>
                    </a:cubicBezTo>
                    <a:cubicBezTo>
                      <a:pt x="8" y="36"/>
                      <a:pt x="4" y="37"/>
                      <a:pt x="2" y="35"/>
                    </a:cubicBezTo>
                    <a:cubicBezTo>
                      <a:pt x="1" y="33"/>
                      <a:pt x="0" y="32"/>
                      <a:pt x="0" y="27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7" name="íṩlîďé"/>
              <p:cNvSpPr/>
              <p:nvPr/>
            </p:nvSpPr>
            <p:spPr bwMode="auto">
              <a:xfrm>
                <a:off x="4662488" y="1498600"/>
                <a:ext cx="1311275" cy="800100"/>
              </a:xfrm>
              <a:custGeom>
                <a:avLst/>
                <a:gdLst>
                  <a:gd name="T0" fmla="*/ 826 w 826"/>
                  <a:gd name="T1" fmla="*/ 336 h 504"/>
                  <a:gd name="T2" fmla="*/ 238 w 826"/>
                  <a:gd name="T3" fmla="*/ 0 h 504"/>
                  <a:gd name="T4" fmla="*/ 0 w 826"/>
                  <a:gd name="T5" fmla="*/ 433 h 504"/>
                  <a:gd name="T6" fmla="*/ 724 w 826"/>
                  <a:gd name="T7" fmla="*/ 504 h 504"/>
                  <a:gd name="T8" fmla="*/ 826 w 826"/>
                  <a:gd name="T9" fmla="*/ 33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6" h="504">
                    <a:moveTo>
                      <a:pt x="826" y="336"/>
                    </a:moveTo>
                    <a:lnTo>
                      <a:pt x="238" y="0"/>
                    </a:lnTo>
                    <a:lnTo>
                      <a:pt x="0" y="433"/>
                    </a:lnTo>
                    <a:lnTo>
                      <a:pt x="724" y="504"/>
                    </a:lnTo>
                    <a:lnTo>
                      <a:pt x="826" y="336"/>
                    </a:lnTo>
                    <a:close/>
                  </a:path>
                </a:pathLst>
              </a:custGeom>
              <a:solidFill>
                <a:srgbClr val="30AA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8" name="išľidè"/>
              <p:cNvSpPr/>
              <p:nvPr/>
            </p:nvSpPr>
            <p:spPr bwMode="auto">
              <a:xfrm>
                <a:off x="3644900" y="3533775"/>
                <a:ext cx="1031875" cy="1284288"/>
              </a:xfrm>
              <a:custGeom>
                <a:avLst/>
                <a:gdLst>
                  <a:gd name="T0" fmla="*/ 136 w 147"/>
                  <a:gd name="T1" fmla="*/ 183 h 183"/>
                  <a:gd name="T2" fmla="*/ 0 w 147"/>
                  <a:gd name="T3" fmla="*/ 105 h 183"/>
                  <a:gd name="T4" fmla="*/ 78 w 147"/>
                  <a:gd name="T5" fmla="*/ 1 h 183"/>
                  <a:gd name="T6" fmla="*/ 147 w 147"/>
                  <a:gd name="T7" fmla="*/ 10 h 183"/>
                  <a:gd name="T8" fmla="*/ 136 w 147"/>
                  <a:gd name="T9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83">
                    <a:moveTo>
                      <a:pt x="136" y="183"/>
                    </a:move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5"/>
                      <a:pt x="77" y="3"/>
                      <a:pt x="78" y="1"/>
                    </a:cubicBezTo>
                    <a:cubicBezTo>
                      <a:pt x="80" y="0"/>
                      <a:pt x="147" y="10"/>
                      <a:pt x="147" y="10"/>
                    </a:cubicBezTo>
                    <a:lnTo>
                      <a:pt x="136" y="183"/>
                    </a:lnTo>
                    <a:close/>
                  </a:path>
                </a:pathLst>
              </a:custGeom>
              <a:solidFill>
                <a:srgbClr val="30AA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9" name="îsḻiḍê"/>
              <p:cNvSpPr/>
              <p:nvPr/>
            </p:nvSpPr>
            <p:spPr bwMode="auto">
              <a:xfrm>
                <a:off x="3644900" y="1266825"/>
                <a:ext cx="1682750" cy="3005138"/>
              </a:xfrm>
              <a:custGeom>
                <a:avLst/>
                <a:gdLst>
                  <a:gd name="T0" fmla="*/ 240 w 240"/>
                  <a:gd name="T1" fmla="*/ 289 h 428"/>
                  <a:gd name="T2" fmla="*/ 0 w 240"/>
                  <a:gd name="T3" fmla="*/ 428 h 428"/>
                  <a:gd name="T4" fmla="*/ 0 w 240"/>
                  <a:gd name="T5" fmla="*/ 268 h 428"/>
                  <a:gd name="T6" fmla="*/ 120 w 240"/>
                  <a:gd name="T7" fmla="*/ 38 h 428"/>
                  <a:gd name="T8" fmla="*/ 120 w 240"/>
                  <a:gd name="T9" fmla="*/ 38 h 428"/>
                  <a:gd name="T10" fmla="*/ 240 w 240"/>
                  <a:gd name="T11" fmla="*/ 129 h 428"/>
                  <a:gd name="T12" fmla="*/ 240 w 240"/>
                  <a:gd name="T13" fmla="*/ 289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0" h="428">
                    <a:moveTo>
                      <a:pt x="240" y="289"/>
                    </a:moveTo>
                    <a:cubicBezTo>
                      <a:pt x="0" y="428"/>
                      <a:pt x="0" y="428"/>
                      <a:pt x="0" y="428"/>
                    </a:cubicBezTo>
                    <a:cubicBezTo>
                      <a:pt x="0" y="268"/>
                      <a:pt x="0" y="268"/>
                      <a:pt x="0" y="268"/>
                    </a:cubicBezTo>
                    <a:cubicBezTo>
                      <a:pt x="0" y="179"/>
                      <a:pt x="53" y="77"/>
                      <a:pt x="120" y="38"/>
                    </a:cubicBezTo>
                    <a:cubicBezTo>
                      <a:pt x="120" y="38"/>
                      <a:pt x="120" y="38"/>
                      <a:pt x="120" y="38"/>
                    </a:cubicBezTo>
                    <a:cubicBezTo>
                      <a:pt x="186" y="0"/>
                      <a:pt x="240" y="41"/>
                      <a:pt x="240" y="129"/>
                    </a:cubicBezTo>
                    <a:lnTo>
                      <a:pt x="240" y="289"/>
                    </a:lnTo>
                    <a:close/>
                  </a:path>
                </a:pathLst>
              </a:custGeom>
              <a:solidFill>
                <a:srgbClr val="30AA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0" name="ïš1ïḋè"/>
              <p:cNvSpPr/>
              <p:nvPr/>
            </p:nvSpPr>
            <p:spPr bwMode="auto">
              <a:xfrm>
                <a:off x="4598988" y="1820863"/>
                <a:ext cx="1682750" cy="2997200"/>
              </a:xfrm>
              <a:custGeom>
                <a:avLst/>
                <a:gdLst>
                  <a:gd name="T0" fmla="*/ 240 w 240"/>
                  <a:gd name="T1" fmla="*/ 288 h 427"/>
                  <a:gd name="T2" fmla="*/ 0 w 240"/>
                  <a:gd name="T3" fmla="*/ 427 h 427"/>
                  <a:gd name="T4" fmla="*/ 0 w 240"/>
                  <a:gd name="T5" fmla="*/ 267 h 427"/>
                  <a:gd name="T6" fmla="*/ 120 w 240"/>
                  <a:gd name="T7" fmla="*/ 38 h 427"/>
                  <a:gd name="T8" fmla="*/ 240 w 240"/>
                  <a:gd name="T9" fmla="*/ 129 h 427"/>
                  <a:gd name="T10" fmla="*/ 240 w 240"/>
                  <a:gd name="T11" fmla="*/ 288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427">
                    <a:moveTo>
                      <a:pt x="240" y="288"/>
                    </a:moveTo>
                    <a:cubicBezTo>
                      <a:pt x="0" y="427"/>
                      <a:pt x="0" y="427"/>
                      <a:pt x="0" y="427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179"/>
                      <a:pt x="54" y="76"/>
                      <a:pt x="120" y="38"/>
                    </a:cubicBezTo>
                    <a:cubicBezTo>
                      <a:pt x="186" y="0"/>
                      <a:pt x="240" y="40"/>
                      <a:pt x="240" y="129"/>
                    </a:cubicBezTo>
                    <a:lnTo>
                      <a:pt x="240" y="288"/>
                    </a:lnTo>
                    <a:close/>
                  </a:path>
                </a:pathLst>
              </a:custGeom>
              <a:solidFill>
                <a:srgbClr val="39B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1" name="íşḷiḋè"/>
              <p:cNvSpPr/>
              <p:nvPr/>
            </p:nvSpPr>
            <p:spPr bwMode="auto">
              <a:xfrm>
                <a:off x="4276725" y="1773238"/>
                <a:ext cx="1387475" cy="2884488"/>
              </a:xfrm>
              <a:custGeom>
                <a:avLst/>
                <a:gdLst>
                  <a:gd name="T0" fmla="*/ 127 w 198"/>
                  <a:gd name="T1" fmla="*/ 22 h 411"/>
                  <a:gd name="T2" fmla="*/ 127 w 198"/>
                  <a:gd name="T3" fmla="*/ 22 h 411"/>
                  <a:gd name="T4" fmla="*/ 198 w 198"/>
                  <a:gd name="T5" fmla="*/ 12 h 411"/>
                  <a:gd name="T6" fmla="*/ 120 w 198"/>
                  <a:gd name="T7" fmla="*/ 18 h 411"/>
                  <a:gd name="T8" fmla="*/ 0 w 198"/>
                  <a:gd name="T9" fmla="*/ 248 h 411"/>
                  <a:gd name="T10" fmla="*/ 0 w 198"/>
                  <a:gd name="T11" fmla="*/ 408 h 411"/>
                  <a:gd name="T12" fmla="*/ 7 w 198"/>
                  <a:gd name="T13" fmla="*/ 411 h 411"/>
                  <a:gd name="T14" fmla="*/ 7 w 198"/>
                  <a:gd name="T15" fmla="*/ 251 h 411"/>
                  <a:gd name="T16" fmla="*/ 127 w 198"/>
                  <a:gd name="T17" fmla="*/ 22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8" h="411">
                    <a:moveTo>
                      <a:pt x="127" y="22"/>
                    </a:moveTo>
                    <a:cubicBezTo>
                      <a:pt x="127" y="22"/>
                      <a:pt x="127" y="22"/>
                      <a:pt x="127" y="22"/>
                    </a:cubicBezTo>
                    <a:cubicBezTo>
                      <a:pt x="153" y="6"/>
                      <a:pt x="178" y="4"/>
                      <a:pt x="198" y="12"/>
                    </a:cubicBezTo>
                    <a:cubicBezTo>
                      <a:pt x="177" y="0"/>
                      <a:pt x="150" y="1"/>
                      <a:pt x="120" y="18"/>
                    </a:cubicBezTo>
                    <a:cubicBezTo>
                      <a:pt x="54" y="57"/>
                      <a:pt x="0" y="159"/>
                      <a:pt x="0" y="248"/>
                    </a:cubicBezTo>
                    <a:cubicBezTo>
                      <a:pt x="0" y="408"/>
                      <a:pt x="0" y="408"/>
                      <a:pt x="0" y="408"/>
                    </a:cubicBezTo>
                    <a:cubicBezTo>
                      <a:pt x="7" y="411"/>
                      <a:pt x="7" y="411"/>
                      <a:pt x="7" y="411"/>
                    </a:cubicBezTo>
                    <a:cubicBezTo>
                      <a:pt x="7" y="251"/>
                      <a:pt x="7" y="251"/>
                      <a:pt x="7" y="251"/>
                    </a:cubicBezTo>
                    <a:cubicBezTo>
                      <a:pt x="7" y="162"/>
                      <a:pt x="60" y="60"/>
                      <a:pt x="127" y="22"/>
                    </a:cubicBez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2" name="îS1ïde"/>
              <p:cNvSpPr/>
              <p:nvPr/>
            </p:nvSpPr>
            <p:spPr bwMode="auto">
              <a:xfrm>
                <a:off x="4802188" y="2095500"/>
                <a:ext cx="1304925" cy="2154238"/>
              </a:xfrm>
              <a:custGeom>
                <a:avLst/>
                <a:gdLst>
                  <a:gd name="T0" fmla="*/ 93 w 186"/>
                  <a:gd name="T1" fmla="*/ 29 h 307"/>
                  <a:gd name="T2" fmla="*/ 0 w 186"/>
                  <a:gd name="T3" fmla="*/ 207 h 307"/>
                  <a:gd name="T4" fmla="*/ 93 w 186"/>
                  <a:gd name="T5" fmla="*/ 277 h 307"/>
                  <a:gd name="T6" fmla="*/ 186 w 186"/>
                  <a:gd name="T7" fmla="*/ 100 h 307"/>
                  <a:gd name="T8" fmla="*/ 93 w 186"/>
                  <a:gd name="T9" fmla="*/ 2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307">
                    <a:moveTo>
                      <a:pt x="93" y="29"/>
                    </a:moveTo>
                    <a:cubicBezTo>
                      <a:pt x="42" y="59"/>
                      <a:pt x="0" y="139"/>
                      <a:pt x="0" y="207"/>
                    </a:cubicBezTo>
                    <a:cubicBezTo>
                      <a:pt x="0" y="276"/>
                      <a:pt x="42" y="307"/>
                      <a:pt x="93" y="277"/>
                    </a:cubicBezTo>
                    <a:cubicBezTo>
                      <a:pt x="144" y="248"/>
                      <a:pt x="186" y="168"/>
                      <a:pt x="186" y="100"/>
                    </a:cubicBezTo>
                    <a:cubicBezTo>
                      <a:pt x="186" y="31"/>
                      <a:pt x="144" y="0"/>
                      <a:pt x="93" y="29"/>
                    </a:cubicBez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3" name="ïšļíďê"/>
              <p:cNvSpPr/>
              <p:nvPr/>
            </p:nvSpPr>
            <p:spPr bwMode="auto">
              <a:xfrm>
                <a:off x="4879975" y="3625850"/>
                <a:ext cx="49213" cy="69850"/>
              </a:xfrm>
              <a:custGeom>
                <a:avLst/>
                <a:gdLst>
                  <a:gd name="T0" fmla="*/ 4 w 7"/>
                  <a:gd name="T1" fmla="*/ 1 h 10"/>
                  <a:gd name="T2" fmla="*/ 0 w 7"/>
                  <a:gd name="T3" fmla="*/ 7 h 10"/>
                  <a:gd name="T4" fmla="*/ 4 w 7"/>
                  <a:gd name="T5" fmla="*/ 9 h 10"/>
                  <a:gd name="T6" fmla="*/ 7 w 7"/>
                  <a:gd name="T7" fmla="*/ 3 h 10"/>
                  <a:gd name="T8" fmla="*/ 4 w 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4" y="1"/>
                    </a:moveTo>
                    <a:cubicBezTo>
                      <a:pt x="2" y="2"/>
                      <a:pt x="0" y="5"/>
                      <a:pt x="0" y="7"/>
                    </a:cubicBezTo>
                    <a:cubicBezTo>
                      <a:pt x="0" y="9"/>
                      <a:pt x="2" y="10"/>
                      <a:pt x="4" y="9"/>
                    </a:cubicBezTo>
                    <a:cubicBezTo>
                      <a:pt x="5" y="8"/>
                      <a:pt x="7" y="6"/>
                      <a:pt x="7" y="3"/>
                    </a:cubicBezTo>
                    <a:cubicBezTo>
                      <a:pt x="7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4" name="îSḷiḓê"/>
              <p:cNvSpPr/>
              <p:nvPr/>
            </p:nvSpPr>
            <p:spPr bwMode="auto">
              <a:xfrm>
                <a:off x="6022975" y="2973388"/>
                <a:ext cx="41275" cy="69850"/>
              </a:xfrm>
              <a:custGeom>
                <a:avLst/>
                <a:gdLst>
                  <a:gd name="T0" fmla="*/ 3 w 6"/>
                  <a:gd name="T1" fmla="*/ 1 h 10"/>
                  <a:gd name="T2" fmla="*/ 0 w 6"/>
                  <a:gd name="T3" fmla="*/ 7 h 10"/>
                  <a:gd name="T4" fmla="*/ 3 w 6"/>
                  <a:gd name="T5" fmla="*/ 9 h 10"/>
                  <a:gd name="T6" fmla="*/ 6 w 6"/>
                  <a:gd name="T7" fmla="*/ 3 h 10"/>
                  <a:gd name="T8" fmla="*/ 3 w 6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3" y="1"/>
                    </a:moveTo>
                    <a:cubicBezTo>
                      <a:pt x="1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9"/>
                    </a:cubicBezTo>
                    <a:cubicBezTo>
                      <a:pt x="5" y="8"/>
                      <a:pt x="6" y="5"/>
                      <a:pt x="6" y="3"/>
                    </a:cubicBezTo>
                    <a:cubicBezTo>
                      <a:pt x="6" y="1"/>
                      <a:pt x="5" y="0"/>
                      <a:pt x="3" y="1"/>
                    </a:cubicBez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5" name="îślíḑé"/>
              <p:cNvSpPr/>
              <p:nvPr/>
            </p:nvSpPr>
            <p:spPr bwMode="auto">
              <a:xfrm>
                <a:off x="4865688" y="3492500"/>
                <a:ext cx="41275" cy="69850"/>
              </a:xfrm>
              <a:custGeom>
                <a:avLst/>
                <a:gdLst>
                  <a:gd name="T0" fmla="*/ 3 w 6"/>
                  <a:gd name="T1" fmla="*/ 1 h 10"/>
                  <a:gd name="T2" fmla="*/ 0 w 6"/>
                  <a:gd name="T3" fmla="*/ 7 h 10"/>
                  <a:gd name="T4" fmla="*/ 3 w 6"/>
                  <a:gd name="T5" fmla="*/ 9 h 10"/>
                  <a:gd name="T6" fmla="*/ 6 w 6"/>
                  <a:gd name="T7" fmla="*/ 3 h 10"/>
                  <a:gd name="T8" fmla="*/ 3 w 6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3" y="1"/>
                    </a:move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2" y="10"/>
                      <a:pt x="3" y="9"/>
                    </a:cubicBezTo>
                    <a:cubicBezTo>
                      <a:pt x="5" y="8"/>
                      <a:pt x="6" y="5"/>
                      <a:pt x="6" y="3"/>
                    </a:cubicBezTo>
                    <a:cubicBezTo>
                      <a:pt x="6" y="1"/>
                      <a:pt x="5" y="0"/>
                      <a:pt x="3" y="1"/>
                    </a:cubicBez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6" name="îṩ1ïḋê"/>
              <p:cNvSpPr/>
              <p:nvPr/>
            </p:nvSpPr>
            <p:spPr bwMode="auto">
              <a:xfrm>
                <a:off x="4879975" y="3344863"/>
                <a:ext cx="49213" cy="77788"/>
              </a:xfrm>
              <a:custGeom>
                <a:avLst/>
                <a:gdLst>
                  <a:gd name="T0" fmla="*/ 4 w 7"/>
                  <a:gd name="T1" fmla="*/ 1 h 11"/>
                  <a:gd name="T2" fmla="*/ 0 w 7"/>
                  <a:gd name="T3" fmla="*/ 7 h 11"/>
                  <a:gd name="T4" fmla="*/ 4 w 7"/>
                  <a:gd name="T5" fmla="*/ 10 h 11"/>
                  <a:gd name="T6" fmla="*/ 7 w 7"/>
                  <a:gd name="T7" fmla="*/ 4 h 11"/>
                  <a:gd name="T8" fmla="*/ 4 w 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4" y="1"/>
                    </a:moveTo>
                    <a:cubicBezTo>
                      <a:pt x="2" y="2"/>
                      <a:pt x="0" y="5"/>
                      <a:pt x="0" y="7"/>
                    </a:cubicBezTo>
                    <a:cubicBezTo>
                      <a:pt x="0" y="10"/>
                      <a:pt x="2" y="11"/>
                      <a:pt x="4" y="10"/>
                    </a:cubicBezTo>
                    <a:cubicBezTo>
                      <a:pt x="5" y="9"/>
                      <a:pt x="7" y="6"/>
                      <a:pt x="7" y="4"/>
                    </a:cubicBezTo>
                    <a:cubicBezTo>
                      <a:pt x="7" y="2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7" name="ïşļïḑe"/>
              <p:cNvSpPr/>
              <p:nvPr/>
            </p:nvSpPr>
            <p:spPr bwMode="auto">
              <a:xfrm>
                <a:off x="6029325" y="2692400"/>
                <a:ext cx="42863" cy="69850"/>
              </a:xfrm>
              <a:custGeom>
                <a:avLst/>
                <a:gdLst>
                  <a:gd name="T0" fmla="*/ 3 w 6"/>
                  <a:gd name="T1" fmla="*/ 1 h 10"/>
                  <a:gd name="T2" fmla="*/ 0 w 6"/>
                  <a:gd name="T3" fmla="*/ 6 h 10"/>
                  <a:gd name="T4" fmla="*/ 3 w 6"/>
                  <a:gd name="T5" fmla="*/ 9 h 10"/>
                  <a:gd name="T6" fmla="*/ 6 w 6"/>
                  <a:gd name="T7" fmla="*/ 3 h 10"/>
                  <a:gd name="T8" fmla="*/ 3 w 6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3" y="1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9"/>
                      <a:pt x="1" y="10"/>
                      <a:pt x="3" y="9"/>
                    </a:cubicBezTo>
                    <a:cubicBezTo>
                      <a:pt x="5" y="8"/>
                      <a:pt x="6" y="5"/>
                      <a:pt x="6" y="3"/>
                    </a:cubicBezTo>
                    <a:cubicBezTo>
                      <a:pt x="6" y="1"/>
                      <a:pt x="5" y="0"/>
                      <a:pt x="3" y="1"/>
                    </a:cubicBez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8" name="íṧ1ïdé"/>
              <p:cNvSpPr/>
              <p:nvPr/>
            </p:nvSpPr>
            <p:spPr bwMode="auto">
              <a:xfrm>
                <a:off x="6029325" y="2817813"/>
                <a:ext cx="42863" cy="71438"/>
              </a:xfrm>
              <a:custGeom>
                <a:avLst/>
                <a:gdLst>
                  <a:gd name="T0" fmla="*/ 3 w 6"/>
                  <a:gd name="T1" fmla="*/ 1 h 10"/>
                  <a:gd name="T2" fmla="*/ 0 w 6"/>
                  <a:gd name="T3" fmla="*/ 7 h 10"/>
                  <a:gd name="T4" fmla="*/ 3 w 6"/>
                  <a:gd name="T5" fmla="*/ 9 h 10"/>
                  <a:gd name="T6" fmla="*/ 6 w 6"/>
                  <a:gd name="T7" fmla="*/ 3 h 10"/>
                  <a:gd name="T8" fmla="*/ 3 w 6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3" y="1"/>
                    </a:move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2" y="10"/>
                      <a:pt x="3" y="9"/>
                    </a:cubicBezTo>
                    <a:cubicBezTo>
                      <a:pt x="5" y="8"/>
                      <a:pt x="6" y="5"/>
                      <a:pt x="6" y="3"/>
                    </a:cubicBezTo>
                    <a:cubicBezTo>
                      <a:pt x="6" y="1"/>
                      <a:pt x="5" y="0"/>
                      <a:pt x="3" y="1"/>
                    </a:cubicBez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9" name="íṡḻiḋe"/>
              <p:cNvSpPr/>
              <p:nvPr/>
            </p:nvSpPr>
            <p:spPr bwMode="auto">
              <a:xfrm>
                <a:off x="4906963" y="3203575"/>
                <a:ext cx="49213" cy="71438"/>
              </a:xfrm>
              <a:custGeom>
                <a:avLst/>
                <a:gdLst>
                  <a:gd name="T0" fmla="*/ 4 w 7"/>
                  <a:gd name="T1" fmla="*/ 1 h 10"/>
                  <a:gd name="T2" fmla="*/ 0 w 7"/>
                  <a:gd name="T3" fmla="*/ 7 h 10"/>
                  <a:gd name="T4" fmla="*/ 4 w 7"/>
                  <a:gd name="T5" fmla="*/ 9 h 10"/>
                  <a:gd name="T6" fmla="*/ 7 w 7"/>
                  <a:gd name="T7" fmla="*/ 3 h 10"/>
                  <a:gd name="T8" fmla="*/ 4 w 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4" y="1"/>
                    </a:move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2" y="10"/>
                      <a:pt x="4" y="9"/>
                    </a:cubicBezTo>
                    <a:cubicBezTo>
                      <a:pt x="5" y="8"/>
                      <a:pt x="7" y="5"/>
                      <a:pt x="7" y="3"/>
                    </a:cubicBezTo>
                    <a:cubicBezTo>
                      <a:pt x="7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0" name="îślïḍe"/>
              <p:cNvSpPr/>
              <p:nvPr/>
            </p:nvSpPr>
            <p:spPr bwMode="auto">
              <a:xfrm>
                <a:off x="6008688" y="2565400"/>
                <a:ext cx="41275" cy="69850"/>
              </a:xfrm>
              <a:custGeom>
                <a:avLst/>
                <a:gdLst>
                  <a:gd name="T0" fmla="*/ 3 w 6"/>
                  <a:gd name="T1" fmla="*/ 1 h 10"/>
                  <a:gd name="T2" fmla="*/ 0 w 6"/>
                  <a:gd name="T3" fmla="*/ 7 h 10"/>
                  <a:gd name="T4" fmla="*/ 3 w 6"/>
                  <a:gd name="T5" fmla="*/ 9 h 10"/>
                  <a:gd name="T6" fmla="*/ 6 w 6"/>
                  <a:gd name="T7" fmla="*/ 3 h 10"/>
                  <a:gd name="T8" fmla="*/ 3 w 6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3" y="1"/>
                    </a:moveTo>
                    <a:cubicBezTo>
                      <a:pt x="1" y="2"/>
                      <a:pt x="0" y="5"/>
                      <a:pt x="0" y="7"/>
                    </a:cubicBezTo>
                    <a:cubicBezTo>
                      <a:pt x="0" y="9"/>
                      <a:pt x="1" y="10"/>
                      <a:pt x="3" y="9"/>
                    </a:cubicBezTo>
                    <a:cubicBezTo>
                      <a:pt x="5" y="8"/>
                      <a:pt x="6" y="6"/>
                      <a:pt x="6" y="3"/>
                    </a:cubicBezTo>
                    <a:cubicBezTo>
                      <a:pt x="6" y="1"/>
                      <a:pt x="5" y="0"/>
                      <a:pt x="3" y="1"/>
                    </a:cubicBez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1" name="i$ľídé"/>
              <p:cNvSpPr/>
              <p:nvPr/>
            </p:nvSpPr>
            <p:spPr bwMode="auto">
              <a:xfrm>
                <a:off x="5181600" y="2608263"/>
                <a:ext cx="41275" cy="76200"/>
              </a:xfrm>
              <a:custGeom>
                <a:avLst/>
                <a:gdLst>
                  <a:gd name="T0" fmla="*/ 3 w 6"/>
                  <a:gd name="T1" fmla="*/ 1 h 11"/>
                  <a:gd name="T2" fmla="*/ 0 w 6"/>
                  <a:gd name="T3" fmla="*/ 7 h 11"/>
                  <a:gd name="T4" fmla="*/ 3 w 6"/>
                  <a:gd name="T5" fmla="*/ 10 h 11"/>
                  <a:gd name="T6" fmla="*/ 6 w 6"/>
                  <a:gd name="T7" fmla="*/ 4 h 11"/>
                  <a:gd name="T8" fmla="*/ 3 w 6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1"/>
                    </a:moveTo>
                    <a:cubicBezTo>
                      <a:pt x="2" y="2"/>
                      <a:pt x="0" y="5"/>
                      <a:pt x="0" y="7"/>
                    </a:cubicBezTo>
                    <a:cubicBezTo>
                      <a:pt x="0" y="9"/>
                      <a:pt x="2" y="11"/>
                      <a:pt x="3" y="10"/>
                    </a:cubicBezTo>
                    <a:cubicBezTo>
                      <a:pt x="5" y="9"/>
                      <a:pt x="6" y="6"/>
                      <a:pt x="6" y="4"/>
                    </a:cubicBezTo>
                    <a:cubicBezTo>
                      <a:pt x="6" y="1"/>
                      <a:pt x="5" y="0"/>
                      <a:pt x="3" y="1"/>
                    </a:cubicBezTo>
                    <a:close/>
                  </a:path>
                </a:pathLst>
              </a:custGeom>
              <a:solidFill>
                <a:srgbClr val="F271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2" name="ïSļîḍe"/>
              <p:cNvSpPr/>
              <p:nvPr/>
            </p:nvSpPr>
            <p:spPr bwMode="auto">
              <a:xfrm>
                <a:off x="5300663" y="2466975"/>
                <a:ext cx="41275" cy="69850"/>
              </a:xfrm>
              <a:custGeom>
                <a:avLst/>
                <a:gdLst>
                  <a:gd name="T0" fmla="*/ 3 w 6"/>
                  <a:gd name="T1" fmla="*/ 1 h 10"/>
                  <a:gd name="T2" fmla="*/ 0 w 6"/>
                  <a:gd name="T3" fmla="*/ 7 h 10"/>
                  <a:gd name="T4" fmla="*/ 3 w 6"/>
                  <a:gd name="T5" fmla="*/ 9 h 10"/>
                  <a:gd name="T6" fmla="*/ 6 w 6"/>
                  <a:gd name="T7" fmla="*/ 3 h 10"/>
                  <a:gd name="T8" fmla="*/ 3 w 6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3" y="1"/>
                    </a:moveTo>
                    <a:cubicBezTo>
                      <a:pt x="2" y="2"/>
                      <a:pt x="0" y="5"/>
                      <a:pt x="0" y="7"/>
                    </a:cubicBezTo>
                    <a:cubicBezTo>
                      <a:pt x="0" y="9"/>
                      <a:pt x="2" y="10"/>
                      <a:pt x="3" y="9"/>
                    </a:cubicBezTo>
                    <a:cubicBezTo>
                      <a:pt x="5" y="8"/>
                      <a:pt x="6" y="6"/>
                      <a:pt x="6" y="3"/>
                    </a:cubicBezTo>
                    <a:cubicBezTo>
                      <a:pt x="6" y="1"/>
                      <a:pt x="5" y="0"/>
                      <a:pt x="3" y="1"/>
                    </a:cubicBezTo>
                    <a:close/>
                  </a:path>
                </a:pathLst>
              </a:custGeom>
              <a:solidFill>
                <a:srgbClr val="F271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3" name="íṧļîḓe"/>
              <p:cNvSpPr/>
              <p:nvPr/>
            </p:nvSpPr>
            <p:spPr bwMode="auto">
              <a:xfrm>
                <a:off x="5434013" y="2362200"/>
                <a:ext cx="41275" cy="69850"/>
              </a:xfrm>
              <a:custGeom>
                <a:avLst/>
                <a:gdLst>
                  <a:gd name="T0" fmla="*/ 3 w 6"/>
                  <a:gd name="T1" fmla="*/ 1 h 10"/>
                  <a:gd name="T2" fmla="*/ 0 w 6"/>
                  <a:gd name="T3" fmla="*/ 7 h 10"/>
                  <a:gd name="T4" fmla="*/ 3 w 6"/>
                  <a:gd name="T5" fmla="*/ 9 h 10"/>
                  <a:gd name="T6" fmla="*/ 6 w 6"/>
                  <a:gd name="T7" fmla="*/ 3 h 10"/>
                  <a:gd name="T8" fmla="*/ 3 w 6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3" y="1"/>
                    </a:moveTo>
                    <a:cubicBezTo>
                      <a:pt x="1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9"/>
                    </a:cubicBezTo>
                    <a:cubicBezTo>
                      <a:pt x="5" y="8"/>
                      <a:pt x="6" y="5"/>
                      <a:pt x="6" y="3"/>
                    </a:cubicBezTo>
                    <a:cubicBezTo>
                      <a:pt x="6" y="1"/>
                      <a:pt x="5" y="0"/>
                      <a:pt x="3" y="1"/>
                    </a:cubicBezTo>
                    <a:close/>
                  </a:path>
                </a:pathLst>
              </a:custGeom>
              <a:solidFill>
                <a:srgbClr val="F271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4" name="ïšlîdè"/>
              <p:cNvSpPr/>
              <p:nvPr/>
            </p:nvSpPr>
            <p:spPr bwMode="auto">
              <a:xfrm>
                <a:off x="5721350" y="2292350"/>
                <a:ext cx="49213" cy="76200"/>
              </a:xfrm>
              <a:custGeom>
                <a:avLst/>
                <a:gdLst>
                  <a:gd name="T0" fmla="*/ 4 w 7"/>
                  <a:gd name="T1" fmla="*/ 1 h 11"/>
                  <a:gd name="T2" fmla="*/ 0 w 7"/>
                  <a:gd name="T3" fmla="*/ 7 h 11"/>
                  <a:gd name="T4" fmla="*/ 4 w 7"/>
                  <a:gd name="T5" fmla="*/ 10 h 11"/>
                  <a:gd name="T6" fmla="*/ 7 w 7"/>
                  <a:gd name="T7" fmla="*/ 4 h 11"/>
                  <a:gd name="T8" fmla="*/ 4 w 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4" y="1"/>
                    </a:moveTo>
                    <a:cubicBezTo>
                      <a:pt x="2" y="2"/>
                      <a:pt x="0" y="5"/>
                      <a:pt x="0" y="7"/>
                    </a:cubicBezTo>
                    <a:cubicBezTo>
                      <a:pt x="0" y="10"/>
                      <a:pt x="2" y="11"/>
                      <a:pt x="4" y="10"/>
                    </a:cubicBezTo>
                    <a:cubicBezTo>
                      <a:pt x="5" y="9"/>
                      <a:pt x="7" y="6"/>
                      <a:pt x="7" y="4"/>
                    </a:cubicBezTo>
                    <a:cubicBezTo>
                      <a:pt x="7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F271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5" name="îŝlïḍê"/>
              <p:cNvSpPr/>
              <p:nvPr/>
            </p:nvSpPr>
            <p:spPr bwMode="auto">
              <a:xfrm>
                <a:off x="5580063" y="2306638"/>
                <a:ext cx="49213" cy="69850"/>
              </a:xfrm>
              <a:custGeom>
                <a:avLst/>
                <a:gdLst>
                  <a:gd name="T0" fmla="*/ 4 w 7"/>
                  <a:gd name="T1" fmla="*/ 1 h 10"/>
                  <a:gd name="T2" fmla="*/ 0 w 7"/>
                  <a:gd name="T3" fmla="*/ 7 h 10"/>
                  <a:gd name="T4" fmla="*/ 4 w 7"/>
                  <a:gd name="T5" fmla="*/ 9 h 10"/>
                  <a:gd name="T6" fmla="*/ 7 w 7"/>
                  <a:gd name="T7" fmla="*/ 3 h 10"/>
                  <a:gd name="T8" fmla="*/ 4 w 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4" y="1"/>
                    </a:move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2" y="10"/>
                      <a:pt x="4" y="9"/>
                    </a:cubicBezTo>
                    <a:cubicBezTo>
                      <a:pt x="5" y="8"/>
                      <a:pt x="7" y="5"/>
                      <a:pt x="7" y="3"/>
                    </a:cubicBezTo>
                    <a:cubicBezTo>
                      <a:pt x="7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F271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6" name="ï$ļîďè"/>
              <p:cNvSpPr/>
              <p:nvPr/>
            </p:nvSpPr>
            <p:spPr bwMode="auto">
              <a:xfrm>
                <a:off x="4984750" y="2341563"/>
                <a:ext cx="1009650" cy="1663700"/>
              </a:xfrm>
              <a:custGeom>
                <a:avLst/>
                <a:gdLst>
                  <a:gd name="T0" fmla="*/ 72 w 144"/>
                  <a:gd name="T1" fmla="*/ 23 h 237"/>
                  <a:gd name="T2" fmla="*/ 0 w 144"/>
                  <a:gd name="T3" fmla="*/ 160 h 237"/>
                  <a:gd name="T4" fmla="*/ 72 w 144"/>
                  <a:gd name="T5" fmla="*/ 214 h 237"/>
                  <a:gd name="T6" fmla="*/ 144 w 144"/>
                  <a:gd name="T7" fmla="*/ 77 h 237"/>
                  <a:gd name="T8" fmla="*/ 72 w 144"/>
                  <a:gd name="T9" fmla="*/ 23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237">
                    <a:moveTo>
                      <a:pt x="72" y="23"/>
                    </a:moveTo>
                    <a:cubicBezTo>
                      <a:pt x="32" y="46"/>
                      <a:pt x="0" y="107"/>
                      <a:pt x="0" y="160"/>
                    </a:cubicBezTo>
                    <a:cubicBezTo>
                      <a:pt x="0" y="213"/>
                      <a:pt x="32" y="237"/>
                      <a:pt x="72" y="214"/>
                    </a:cubicBezTo>
                    <a:cubicBezTo>
                      <a:pt x="112" y="191"/>
                      <a:pt x="144" y="130"/>
                      <a:pt x="144" y="77"/>
                    </a:cubicBezTo>
                    <a:cubicBezTo>
                      <a:pt x="144" y="24"/>
                      <a:pt x="112" y="0"/>
                      <a:pt x="72" y="23"/>
                    </a:cubicBezTo>
                    <a:close/>
                  </a:path>
                </a:pathLst>
              </a:custGeom>
              <a:solidFill>
                <a:srgbClr val="C1B4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7" name="îšļíďe"/>
              <p:cNvSpPr/>
              <p:nvPr/>
            </p:nvSpPr>
            <p:spPr bwMode="auto">
              <a:xfrm>
                <a:off x="4970463" y="2403475"/>
                <a:ext cx="1038225" cy="1516063"/>
              </a:xfrm>
              <a:custGeom>
                <a:avLst/>
                <a:gdLst>
                  <a:gd name="T0" fmla="*/ 46 w 148"/>
                  <a:gd name="T1" fmla="*/ 216 h 216"/>
                  <a:gd name="T2" fmla="*/ 26 w 148"/>
                  <a:gd name="T3" fmla="*/ 211 h 216"/>
                  <a:gd name="T4" fmla="*/ 0 w 148"/>
                  <a:gd name="T5" fmla="*/ 151 h 216"/>
                  <a:gd name="T6" fmla="*/ 73 w 148"/>
                  <a:gd name="T7" fmla="*/ 12 h 216"/>
                  <a:gd name="T8" fmla="*/ 122 w 148"/>
                  <a:gd name="T9" fmla="*/ 8 h 216"/>
                  <a:gd name="T10" fmla="*/ 148 w 148"/>
                  <a:gd name="T11" fmla="*/ 68 h 216"/>
                  <a:gd name="T12" fmla="*/ 75 w 148"/>
                  <a:gd name="T13" fmla="*/ 207 h 216"/>
                  <a:gd name="T14" fmla="*/ 46 w 148"/>
                  <a:gd name="T15" fmla="*/ 216 h 216"/>
                  <a:gd name="T16" fmla="*/ 103 w 148"/>
                  <a:gd name="T17" fmla="*/ 7 h 216"/>
                  <a:gd name="T18" fmla="*/ 75 w 148"/>
                  <a:gd name="T19" fmla="*/ 16 h 216"/>
                  <a:gd name="T20" fmla="*/ 5 w 148"/>
                  <a:gd name="T21" fmla="*/ 151 h 216"/>
                  <a:gd name="T22" fmla="*/ 28 w 148"/>
                  <a:gd name="T23" fmla="*/ 207 h 216"/>
                  <a:gd name="T24" fmla="*/ 73 w 148"/>
                  <a:gd name="T25" fmla="*/ 203 h 216"/>
                  <a:gd name="T26" fmla="*/ 144 w 148"/>
                  <a:gd name="T27" fmla="*/ 68 h 216"/>
                  <a:gd name="T28" fmla="*/ 120 w 148"/>
                  <a:gd name="T29" fmla="*/ 12 h 216"/>
                  <a:gd name="T30" fmla="*/ 103 w 148"/>
                  <a:gd name="T31" fmla="*/ 7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8" h="216">
                    <a:moveTo>
                      <a:pt x="46" y="216"/>
                    </a:moveTo>
                    <a:cubicBezTo>
                      <a:pt x="39" y="216"/>
                      <a:pt x="32" y="214"/>
                      <a:pt x="26" y="211"/>
                    </a:cubicBezTo>
                    <a:cubicBezTo>
                      <a:pt x="10" y="201"/>
                      <a:pt x="0" y="179"/>
                      <a:pt x="0" y="151"/>
                    </a:cubicBezTo>
                    <a:cubicBezTo>
                      <a:pt x="0" y="97"/>
                      <a:pt x="33" y="35"/>
                      <a:pt x="73" y="12"/>
                    </a:cubicBezTo>
                    <a:cubicBezTo>
                      <a:pt x="91" y="1"/>
                      <a:pt x="108" y="0"/>
                      <a:pt x="122" y="8"/>
                    </a:cubicBezTo>
                    <a:cubicBezTo>
                      <a:pt x="139" y="18"/>
                      <a:pt x="148" y="39"/>
                      <a:pt x="148" y="68"/>
                    </a:cubicBezTo>
                    <a:cubicBezTo>
                      <a:pt x="148" y="121"/>
                      <a:pt x="115" y="184"/>
                      <a:pt x="75" y="207"/>
                    </a:cubicBezTo>
                    <a:cubicBezTo>
                      <a:pt x="65" y="213"/>
                      <a:pt x="55" y="216"/>
                      <a:pt x="46" y="216"/>
                    </a:cubicBezTo>
                    <a:close/>
                    <a:moveTo>
                      <a:pt x="103" y="7"/>
                    </a:moveTo>
                    <a:cubicBezTo>
                      <a:pt x="94" y="7"/>
                      <a:pt x="85" y="10"/>
                      <a:pt x="75" y="16"/>
                    </a:cubicBezTo>
                    <a:cubicBezTo>
                      <a:pt x="36" y="38"/>
                      <a:pt x="5" y="99"/>
                      <a:pt x="5" y="151"/>
                    </a:cubicBezTo>
                    <a:cubicBezTo>
                      <a:pt x="5" y="178"/>
                      <a:pt x="13" y="198"/>
                      <a:pt x="28" y="207"/>
                    </a:cubicBezTo>
                    <a:cubicBezTo>
                      <a:pt x="41" y="214"/>
                      <a:pt x="56" y="213"/>
                      <a:pt x="73" y="203"/>
                    </a:cubicBezTo>
                    <a:cubicBezTo>
                      <a:pt x="112" y="181"/>
                      <a:pt x="144" y="120"/>
                      <a:pt x="144" y="68"/>
                    </a:cubicBezTo>
                    <a:cubicBezTo>
                      <a:pt x="144" y="41"/>
                      <a:pt x="135" y="21"/>
                      <a:pt x="120" y="12"/>
                    </a:cubicBezTo>
                    <a:cubicBezTo>
                      <a:pt x="115" y="9"/>
                      <a:pt x="109" y="7"/>
                      <a:pt x="103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8" name="ïŝḻïḑè"/>
              <p:cNvSpPr/>
              <p:nvPr/>
            </p:nvSpPr>
            <p:spPr bwMode="auto">
              <a:xfrm>
                <a:off x="3644900" y="3611563"/>
                <a:ext cx="681038" cy="434975"/>
              </a:xfrm>
              <a:custGeom>
                <a:avLst/>
                <a:gdLst>
                  <a:gd name="T0" fmla="*/ 429 w 429"/>
                  <a:gd name="T1" fmla="*/ 274 h 274"/>
                  <a:gd name="T2" fmla="*/ 0 w 429"/>
                  <a:gd name="T3" fmla="*/ 31 h 274"/>
                  <a:gd name="T4" fmla="*/ 0 w 429"/>
                  <a:gd name="T5" fmla="*/ 0 h 274"/>
                  <a:gd name="T6" fmla="*/ 429 w 429"/>
                  <a:gd name="T7" fmla="*/ 248 h 274"/>
                  <a:gd name="T8" fmla="*/ 429 w 429"/>
                  <a:gd name="T9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274">
                    <a:moveTo>
                      <a:pt x="429" y="274"/>
                    </a:moveTo>
                    <a:lnTo>
                      <a:pt x="0" y="31"/>
                    </a:lnTo>
                    <a:lnTo>
                      <a:pt x="0" y="0"/>
                    </a:lnTo>
                    <a:lnTo>
                      <a:pt x="429" y="248"/>
                    </a:lnTo>
                    <a:lnTo>
                      <a:pt x="429" y="274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9" name="îšļiďé"/>
              <p:cNvSpPr/>
              <p:nvPr/>
            </p:nvSpPr>
            <p:spPr bwMode="auto">
              <a:xfrm>
                <a:off x="3644900" y="3968750"/>
                <a:ext cx="681038" cy="436563"/>
              </a:xfrm>
              <a:custGeom>
                <a:avLst/>
                <a:gdLst>
                  <a:gd name="T0" fmla="*/ 429 w 429"/>
                  <a:gd name="T1" fmla="*/ 275 h 275"/>
                  <a:gd name="T2" fmla="*/ 0 w 429"/>
                  <a:gd name="T3" fmla="*/ 31 h 275"/>
                  <a:gd name="T4" fmla="*/ 0 w 429"/>
                  <a:gd name="T5" fmla="*/ 0 h 275"/>
                  <a:gd name="T6" fmla="*/ 429 w 429"/>
                  <a:gd name="T7" fmla="*/ 248 h 275"/>
                  <a:gd name="T8" fmla="*/ 429 w 42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275">
                    <a:moveTo>
                      <a:pt x="429" y="275"/>
                    </a:moveTo>
                    <a:lnTo>
                      <a:pt x="0" y="31"/>
                    </a:lnTo>
                    <a:lnTo>
                      <a:pt x="0" y="0"/>
                    </a:lnTo>
                    <a:lnTo>
                      <a:pt x="429" y="248"/>
                    </a:lnTo>
                    <a:lnTo>
                      <a:pt x="429" y="275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0" name="ïṡ1iḓè"/>
              <p:cNvSpPr/>
              <p:nvPr/>
            </p:nvSpPr>
            <p:spPr bwMode="auto">
              <a:xfrm>
                <a:off x="4668838" y="3913188"/>
                <a:ext cx="98425" cy="98425"/>
              </a:xfrm>
              <a:custGeom>
                <a:avLst/>
                <a:gdLst>
                  <a:gd name="T0" fmla="*/ 62 w 62"/>
                  <a:gd name="T1" fmla="*/ 31 h 62"/>
                  <a:gd name="T2" fmla="*/ 0 w 62"/>
                  <a:gd name="T3" fmla="*/ 62 h 62"/>
                  <a:gd name="T4" fmla="*/ 0 w 62"/>
                  <a:gd name="T5" fmla="*/ 35 h 62"/>
                  <a:gd name="T6" fmla="*/ 62 w 62"/>
                  <a:gd name="T7" fmla="*/ 0 h 62"/>
                  <a:gd name="T8" fmla="*/ 62 w 62"/>
                  <a:gd name="T9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2">
                    <a:moveTo>
                      <a:pt x="62" y="31"/>
                    </a:moveTo>
                    <a:lnTo>
                      <a:pt x="0" y="62"/>
                    </a:lnTo>
                    <a:lnTo>
                      <a:pt x="0" y="35"/>
                    </a:lnTo>
                    <a:lnTo>
                      <a:pt x="62" y="0"/>
                    </a:lnTo>
                    <a:lnTo>
                      <a:pt x="62" y="31"/>
                    </a:ln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1" name="íSļîďè"/>
              <p:cNvSpPr/>
              <p:nvPr/>
            </p:nvSpPr>
            <p:spPr bwMode="auto">
              <a:xfrm>
                <a:off x="4668838" y="4011613"/>
                <a:ext cx="98425" cy="104775"/>
              </a:xfrm>
              <a:custGeom>
                <a:avLst/>
                <a:gdLst>
                  <a:gd name="T0" fmla="*/ 62 w 62"/>
                  <a:gd name="T1" fmla="*/ 31 h 66"/>
                  <a:gd name="T2" fmla="*/ 0 w 62"/>
                  <a:gd name="T3" fmla="*/ 66 h 66"/>
                  <a:gd name="T4" fmla="*/ 0 w 62"/>
                  <a:gd name="T5" fmla="*/ 35 h 66"/>
                  <a:gd name="T6" fmla="*/ 62 w 62"/>
                  <a:gd name="T7" fmla="*/ 0 h 66"/>
                  <a:gd name="T8" fmla="*/ 62 w 62"/>
                  <a:gd name="T9" fmla="*/ 3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6">
                    <a:moveTo>
                      <a:pt x="62" y="31"/>
                    </a:moveTo>
                    <a:lnTo>
                      <a:pt x="0" y="66"/>
                    </a:lnTo>
                    <a:lnTo>
                      <a:pt x="0" y="35"/>
                    </a:lnTo>
                    <a:lnTo>
                      <a:pt x="62" y="0"/>
                    </a:lnTo>
                    <a:lnTo>
                      <a:pt x="62" y="31"/>
                    </a:ln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2" name="íşḻiďê"/>
              <p:cNvSpPr/>
              <p:nvPr/>
            </p:nvSpPr>
            <p:spPr bwMode="auto">
              <a:xfrm>
                <a:off x="4668838" y="4116388"/>
                <a:ext cx="98425" cy="106363"/>
              </a:xfrm>
              <a:custGeom>
                <a:avLst/>
                <a:gdLst>
                  <a:gd name="T0" fmla="*/ 62 w 62"/>
                  <a:gd name="T1" fmla="*/ 31 h 67"/>
                  <a:gd name="T2" fmla="*/ 0 w 62"/>
                  <a:gd name="T3" fmla="*/ 67 h 67"/>
                  <a:gd name="T4" fmla="*/ 0 w 62"/>
                  <a:gd name="T5" fmla="*/ 36 h 67"/>
                  <a:gd name="T6" fmla="*/ 62 w 62"/>
                  <a:gd name="T7" fmla="*/ 0 h 67"/>
                  <a:gd name="T8" fmla="*/ 62 w 62"/>
                  <a:gd name="T9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7">
                    <a:moveTo>
                      <a:pt x="62" y="31"/>
                    </a:moveTo>
                    <a:lnTo>
                      <a:pt x="0" y="67"/>
                    </a:lnTo>
                    <a:lnTo>
                      <a:pt x="0" y="36"/>
                    </a:lnTo>
                    <a:lnTo>
                      <a:pt x="62" y="0"/>
                    </a:lnTo>
                    <a:lnTo>
                      <a:pt x="62" y="31"/>
                    </a:ln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3" name="íṩḻiḓè"/>
              <p:cNvSpPr/>
              <p:nvPr/>
            </p:nvSpPr>
            <p:spPr bwMode="auto">
              <a:xfrm>
                <a:off x="4668838" y="4214813"/>
                <a:ext cx="98425" cy="104775"/>
              </a:xfrm>
              <a:custGeom>
                <a:avLst/>
                <a:gdLst>
                  <a:gd name="T0" fmla="*/ 62 w 62"/>
                  <a:gd name="T1" fmla="*/ 31 h 66"/>
                  <a:gd name="T2" fmla="*/ 0 w 62"/>
                  <a:gd name="T3" fmla="*/ 66 h 66"/>
                  <a:gd name="T4" fmla="*/ 0 w 62"/>
                  <a:gd name="T5" fmla="*/ 36 h 66"/>
                  <a:gd name="T6" fmla="*/ 62 w 62"/>
                  <a:gd name="T7" fmla="*/ 0 h 66"/>
                  <a:gd name="T8" fmla="*/ 62 w 62"/>
                  <a:gd name="T9" fmla="*/ 3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66">
                    <a:moveTo>
                      <a:pt x="62" y="31"/>
                    </a:moveTo>
                    <a:lnTo>
                      <a:pt x="0" y="66"/>
                    </a:lnTo>
                    <a:lnTo>
                      <a:pt x="0" y="36"/>
                    </a:lnTo>
                    <a:lnTo>
                      <a:pt x="62" y="0"/>
                    </a:lnTo>
                    <a:lnTo>
                      <a:pt x="62" y="31"/>
                    </a:ln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4" name="íš1ïḋè"/>
              <p:cNvSpPr/>
              <p:nvPr/>
            </p:nvSpPr>
            <p:spPr bwMode="auto">
              <a:xfrm>
                <a:off x="6954838" y="4692650"/>
                <a:ext cx="434975" cy="623888"/>
              </a:xfrm>
              <a:custGeom>
                <a:avLst/>
                <a:gdLst>
                  <a:gd name="T0" fmla="*/ 274 w 274"/>
                  <a:gd name="T1" fmla="*/ 0 h 393"/>
                  <a:gd name="T2" fmla="*/ 0 w 274"/>
                  <a:gd name="T3" fmla="*/ 159 h 393"/>
                  <a:gd name="T4" fmla="*/ 0 w 274"/>
                  <a:gd name="T5" fmla="*/ 393 h 393"/>
                  <a:gd name="T6" fmla="*/ 274 w 274"/>
                  <a:gd name="T7" fmla="*/ 234 h 393"/>
                  <a:gd name="T8" fmla="*/ 274 w 274"/>
                  <a:gd name="T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393">
                    <a:moveTo>
                      <a:pt x="274" y="0"/>
                    </a:moveTo>
                    <a:lnTo>
                      <a:pt x="0" y="159"/>
                    </a:lnTo>
                    <a:lnTo>
                      <a:pt x="0" y="393"/>
                    </a:lnTo>
                    <a:lnTo>
                      <a:pt x="274" y="234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30AA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5" name="íṣlïḓé"/>
              <p:cNvSpPr/>
              <p:nvPr/>
            </p:nvSpPr>
            <p:spPr bwMode="auto">
              <a:xfrm>
                <a:off x="5434013" y="4067175"/>
                <a:ext cx="1520825" cy="1249363"/>
              </a:xfrm>
              <a:custGeom>
                <a:avLst/>
                <a:gdLst>
                  <a:gd name="T0" fmla="*/ 0 w 958"/>
                  <a:gd name="T1" fmla="*/ 0 h 787"/>
                  <a:gd name="T2" fmla="*/ 0 w 958"/>
                  <a:gd name="T3" fmla="*/ 230 h 787"/>
                  <a:gd name="T4" fmla="*/ 958 w 958"/>
                  <a:gd name="T5" fmla="*/ 787 h 787"/>
                  <a:gd name="T6" fmla="*/ 958 w 958"/>
                  <a:gd name="T7" fmla="*/ 553 h 787"/>
                  <a:gd name="T8" fmla="*/ 0 w 958"/>
                  <a:gd name="T9" fmla="*/ 0 h 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" h="787">
                    <a:moveTo>
                      <a:pt x="0" y="0"/>
                    </a:moveTo>
                    <a:lnTo>
                      <a:pt x="0" y="230"/>
                    </a:lnTo>
                    <a:lnTo>
                      <a:pt x="958" y="787"/>
                    </a:lnTo>
                    <a:lnTo>
                      <a:pt x="958" y="5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B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6" name="íṥlidê"/>
              <p:cNvSpPr/>
              <p:nvPr/>
            </p:nvSpPr>
            <p:spPr bwMode="auto">
              <a:xfrm>
                <a:off x="5194300" y="3203575"/>
                <a:ext cx="2413000" cy="1397000"/>
              </a:xfrm>
              <a:custGeom>
                <a:avLst/>
                <a:gdLst>
                  <a:gd name="T0" fmla="*/ 1109 w 1520"/>
                  <a:gd name="T1" fmla="*/ 880 h 880"/>
                  <a:gd name="T2" fmla="*/ 0 w 1520"/>
                  <a:gd name="T3" fmla="*/ 239 h 880"/>
                  <a:gd name="T4" fmla="*/ 411 w 1520"/>
                  <a:gd name="T5" fmla="*/ 0 h 880"/>
                  <a:gd name="T6" fmla="*/ 1520 w 1520"/>
                  <a:gd name="T7" fmla="*/ 642 h 880"/>
                  <a:gd name="T8" fmla="*/ 1109 w 1520"/>
                  <a:gd name="T9" fmla="*/ 88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0" h="880">
                    <a:moveTo>
                      <a:pt x="1109" y="880"/>
                    </a:moveTo>
                    <a:lnTo>
                      <a:pt x="0" y="239"/>
                    </a:lnTo>
                    <a:lnTo>
                      <a:pt x="411" y="0"/>
                    </a:lnTo>
                    <a:lnTo>
                      <a:pt x="1520" y="642"/>
                    </a:lnTo>
                    <a:lnTo>
                      <a:pt x="1109" y="880"/>
                    </a:lnTo>
                    <a:close/>
                  </a:path>
                </a:pathLst>
              </a:custGeom>
              <a:solidFill>
                <a:srgbClr val="F0E9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7" name="í$ḷîḍé"/>
              <p:cNvSpPr/>
              <p:nvPr/>
            </p:nvSpPr>
            <p:spPr bwMode="auto">
              <a:xfrm>
                <a:off x="6954838" y="4222750"/>
                <a:ext cx="652463" cy="476250"/>
              </a:xfrm>
              <a:custGeom>
                <a:avLst/>
                <a:gdLst>
                  <a:gd name="T0" fmla="*/ 411 w 411"/>
                  <a:gd name="T1" fmla="*/ 0 h 300"/>
                  <a:gd name="T2" fmla="*/ 0 w 411"/>
                  <a:gd name="T3" fmla="*/ 238 h 300"/>
                  <a:gd name="T4" fmla="*/ 0 w 411"/>
                  <a:gd name="T5" fmla="*/ 300 h 300"/>
                  <a:gd name="T6" fmla="*/ 411 w 411"/>
                  <a:gd name="T7" fmla="*/ 61 h 300"/>
                  <a:gd name="T8" fmla="*/ 411 w 411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1" h="300">
                    <a:moveTo>
                      <a:pt x="411" y="0"/>
                    </a:moveTo>
                    <a:lnTo>
                      <a:pt x="0" y="238"/>
                    </a:lnTo>
                    <a:lnTo>
                      <a:pt x="0" y="300"/>
                    </a:lnTo>
                    <a:lnTo>
                      <a:pt x="411" y="61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8" name="îṥḻïḑè"/>
              <p:cNvSpPr/>
              <p:nvPr/>
            </p:nvSpPr>
            <p:spPr bwMode="auto">
              <a:xfrm>
                <a:off x="5194300" y="3582988"/>
                <a:ext cx="1760538" cy="1116013"/>
              </a:xfrm>
              <a:custGeom>
                <a:avLst/>
                <a:gdLst>
                  <a:gd name="T0" fmla="*/ 0 w 1109"/>
                  <a:gd name="T1" fmla="*/ 0 h 703"/>
                  <a:gd name="T2" fmla="*/ 0 w 1109"/>
                  <a:gd name="T3" fmla="*/ 62 h 703"/>
                  <a:gd name="T4" fmla="*/ 1109 w 1109"/>
                  <a:gd name="T5" fmla="*/ 703 h 703"/>
                  <a:gd name="T6" fmla="*/ 1109 w 1109"/>
                  <a:gd name="T7" fmla="*/ 641 h 703"/>
                  <a:gd name="T8" fmla="*/ 0 w 1109"/>
                  <a:gd name="T9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9" h="703">
                    <a:moveTo>
                      <a:pt x="0" y="0"/>
                    </a:moveTo>
                    <a:lnTo>
                      <a:pt x="0" y="62"/>
                    </a:lnTo>
                    <a:lnTo>
                      <a:pt x="1109" y="703"/>
                    </a:lnTo>
                    <a:lnTo>
                      <a:pt x="1109" y="6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9" name="îṣļîḓê"/>
              <p:cNvSpPr/>
              <p:nvPr/>
            </p:nvSpPr>
            <p:spPr bwMode="auto">
              <a:xfrm>
                <a:off x="6954838" y="4481513"/>
                <a:ext cx="434975" cy="617538"/>
              </a:xfrm>
              <a:custGeom>
                <a:avLst/>
                <a:gdLst>
                  <a:gd name="T0" fmla="*/ 274 w 274"/>
                  <a:gd name="T1" fmla="*/ 0 h 389"/>
                  <a:gd name="T2" fmla="*/ 0 w 274"/>
                  <a:gd name="T3" fmla="*/ 159 h 389"/>
                  <a:gd name="T4" fmla="*/ 0 w 274"/>
                  <a:gd name="T5" fmla="*/ 389 h 389"/>
                  <a:gd name="T6" fmla="*/ 274 w 274"/>
                  <a:gd name="T7" fmla="*/ 230 h 389"/>
                  <a:gd name="T8" fmla="*/ 274 w 274"/>
                  <a:gd name="T9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389">
                    <a:moveTo>
                      <a:pt x="274" y="0"/>
                    </a:moveTo>
                    <a:lnTo>
                      <a:pt x="0" y="159"/>
                    </a:lnTo>
                    <a:lnTo>
                      <a:pt x="0" y="389"/>
                    </a:lnTo>
                    <a:lnTo>
                      <a:pt x="274" y="230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0" name="íṥḻiḍè"/>
              <p:cNvSpPr/>
              <p:nvPr/>
            </p:nvSpPr>
            <p:spPr bwMode="auto">
              <a:xfrm>
                <a:off x="5434013" y="3857625"/>
                <a:ext cx="1520825" cy="1241425"/>
              </a:xfrm>
              <a:custGeom>
                <a:avLst/>
                <a:gdLst>
                  <a:gd name="T0" fmla="*/ 0 w 958"/>
                  <a:gd name="T1" fmla="*/ 0 h 782"/>
                  <a:gd name="T2" fmla="*/ 0 w 958"/>
                  <a:gd name="T3" fmla="*/ 230 h 782"/>
                  <a:gd name="T4" fmla="*/ 958 w 958"/>
                  <a:gd name="T5" fmla="*/ 782 h 782"/>
                  <a:gd name="T6" fmla="*/ 958 w 958"/>
                  <a:gd name="T7" fmla="*/ 552 h 782"/>
                  <a:gd name="T8" fmla="*/ 0 w 958"/>
                  <a:gd name="T9" fmla="*/ 0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" h="782">
                    <a:moveTo>
                      <a:pt x="0" y="0"/>
                    </a:moveTo>
                    <a:lnTo>
                      <a:pt x="0" y="230"/>
                    </a:lnTo>
                    <a:lnTo>
                      <a:pt x="958" y="782"/>
                    </a:lnTo>
                    <a:lnTo>
                      <a:pt x="958" y="5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DB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1" name="ïṩlíďè"/>
              <p:cNvSpPr/>
              <p:nvPr/>
            </p:nvSpPr>
            <p:spPr bwMode="auto">
              <a:xfrm>
                <a:off x="5194300" y="3681413"/>
                <a:ext cx="1760538" cy="1087438"/>
              </a:xfrm>
              <a:custGeom>
                <a:avLst/>
                <a:gdLst>
                  <a:gd name="T0" fmla="*/ 0 w 1109"/>
                  <a:gd name="T1" fmla="*/ 0 h 685"/>
                  <a:gd name="T2" fmla="*/ 58 w 1109"/>
                  <a:gd name="T3" fmla="*/ 75 h 685"/>
                  <a:gd name="T4" fmla="*/ 1109 w 1109"/>
                  <a:gd name="T5" fmla="*/ 685 h 685"/>
                  <a:gd name="T6" fmla="*/ 1109 w 1109"/>
                  <a:gd name="T7" fmla="*/ 641 h 685"/>
                  <a:gd name="T8" fmla="*/ 0 w 1109"/>
                  <a:gd name="T9" fmla="*/ 0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9" h="685">
                    <a:moveTo>
                      <a:pt x="0" y="0"/>
                    </a:moveTo>
                    <a:lnTo>
                      <a:pt x="58" y="75"/>
                    </a:lnTo>
                    <a:lnTo>
                      <a:pt x="1109" y="685"/>
                    </a:lnTo>
                    <a:lnTo>
                      <a:pt x="1109" y="6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3C7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2" name="îśľiḓé"/>
              <p:cNvSpPr/>
              <p:nvPr/>
            </p:nvSpPr>
            <p:spPr bwMode="auto">
              <a:xfrm>
                <a:off x="6954838" y="4319588"/>
                <a:ext cx="652463" cy="449263"/>
              </a:xfrm>
              <a:custGeom>
                <a:avLst/>
                <a:gdLst>
                  <a:gd name="T0" fmla="*/ 411 w 411"/>
                  <a:gd name="T1" fmla="*/ 0 h 283"/>
                  <a:gd name="T2" fmla="*/ 0 w 411"/>
                  <a:gd name="T3" fmla="*/ 239 h 283"/>
                  <a:gd name="T4" fmla="*/ 0 w 411"/>
                  <a:gd name="T5" fmla="*/ 283 h 283"/>
                  <a:gd name="T6" fmla="*/ 358 w 411"/>
                  <a:gd name="T7" fmla="*/ 71 h 283"/>
                  <a:gd name="T8" fmla="*/ 411 w 411"/>
                  <a:gd name="T9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1" h="283">
                    <a:moveTo>
                      <a:pt x="411" y="0"/>
                    </a:moveTo>
                    <a:lnTo>
                      <a:pt x="0" y="239"/>
                    </a:lnTo>
                    <a:lnTo>
                      <a:pt x="0" y="283"/>
                    </a:lnTo>
                    <a:lnTo>
                      <a:pt x="358" y="71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C1B6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3" name="îṧľíḋé"/>
              <p:cNvSpPr/>
              <p:nvPr/>
            </p:nvSpPr>
            <p:spPr bwMode="auto">
              <a:xfrm>
                <a:off x="5335588" y="3252788"/>
                <a:ext cx="644525" cy="422275"/>
              </a:xfrm>
              <a:custGeom>
                <a:avLst/>
                <a:gdLst>
                  <a:gd name="T0" fmla="*/ 39 w 92"/>
                  <a:gd name="T1" fmla="*/ 1 h 60"/>
                  <a:gd name="T2" fmla="*/ 9 w 92"/>
                  <a:gd name="T3" fmla="*/ 21 h 60"/>
                  <a:gd name="T4" fmla="*/ 0 w 92"/>
                  <a:gd name="T5" fmla="*/ 37 h 60"/>
                  <a:gd name="T6" fmla="*/ 37 w 92"/>
                  <a:gd name="T7" fmla="*/ 60 h 60"/>
                  <a:gd name="T8" fmla="*/ 92 w 92"/>
                  <a:gd name="T9" fmla="*/ 22 h 60"/>
                  <a:gd name="T10" fmla="*/ 60 w 92"/>
                  <a:gd name="T11" fmla="*/ 3 h 60"/>
                  <a:gd name="T12" fmla="*/ 39 w 92"/>
                  <a:gd name="T13" fmla="*/ 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" h="60">
                    <a:moveTo>
                      <a:pt x="39" y="1"/>
                    </a:moveTo>
                    <a:cubicBezTo>
                      <a:pt x="39" y="1"/>
                      <a:pt x="17" y="13"/>
                      <a:pt x="9" y="21"/>
                    </a:cubicBezTo>
                    <a:cubicBezTo>
                      <a:pt x="1" y="29"/>
                      <a:pt x="0" y="37"/>
                      <a:pt x="0" y="37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2"/>
                      <a:pt x="72" y="5"/>
                      <a:pt x="60" y="3"/>
                    </a:cubicBezTo>
                    <a:cubicBezTo>
                      <a:pt x="48" y="0"/>
                      <a:pt x="39" y="1"/>
                      <a:pt x="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4" name="îṩḻïḋe"/>
              <p:cNvSpPr/>
              <p:nvPr/>
            </p:nvSpPr>
            <p:spPr bwMode="auto">
              <a:xfrm>
                <a:off x="6470650" y="3709988"/>
                <a:ext cx="182563" cy="133350"/>
              </a:xfrm>
              <a:custGeom>
                <a:avLst/>
                <a:gdLst>
                  <a:gd name="T0" fmla="*/ 7 w 26"/>
                  <a:gd name="T1" fmla="*/ 0 h 19"/>
                  <a:gd name="T2" fmla="*/ 20 w 26"/>
                  <a:gd name="T3" fmla="*/ 8 h 19"/>
                  <a:gd name="T4" fmla="*/ 26 w 26"/>
                  <a:gd name="T5" fmla="*/ 19 h 19"/>
                  <a:gd name="T6" fmla="*/ 0 w 26"/>
                  <a:gd name="T7" fmla="*/ 12 h 19"/>
                  <a:gd name="T8" fmla="*/ 7 w 2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7" y="0"/>
                    </a:moveTo>
                    <a:cubicBezTo>
                      <a:pt x="8" y="0"/>
                      <a:pt x="15" y="4"/>
                      <a:pt x="20" y="8"/>
                    </a:cubicBezTo>
                    <a:cubicBezTo>
                      <a:pt x="24" y="13"/>
                      <a:pt x="26" y="19"/>
                      <a:pt x="26" y="19"/>
                    </a:cubicBezTo>
                    <a:cubicBezTo>
                      <a:pt x="0" y="12"/>
                      <a:pt x="0" y="12"/>
                      <a:pt x="0" y="12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5" name="ïṥḻíḓè"/>
              <p:cNvSpPr/>
              <p:nvPr/>
            </p:nvSpPr>
            <p:spPr bwMode="auto">
              <a:xfrm>
                <a:off x="5910263" y="3414713"/>
                <a:ext cx="652463" cy="365125"/>
              </a:xfrm>
              <a:custGeom>
                <a:avLst/>
                <a:gdLst>
                  <a:gd name="T0" fmla="*/ 0 w 93"/>
                  <a:gd name="T1" fmla="*/ 4 h 52"/>
                  <a:gd name="T2" fmla="*/ 18 w 93"/>
                  <a:gd name="T3" fmla="*/ 3 h 52"/>
                  <a:gd name="T4" fmla="*/ 46 w 93"/>
                  <a:gd name="T5" fmla="*/ 17 h 52"/>
                  <a:gd name="T6" fmla="*/ 76 w 93"/>
                  <a:gd name="T7" fmla="*/ 33 h 52"/>
                  <a:gd name="T8" fmla="*/ 93 w 93"/>
                  <a:gd name="T9" fmla="*/ 43 h 52"/>
                  <a:gd name="T10" fmla="*/ 85 w 93"/>
                  <a:gd name="T11" fmla="*/ 52 h 52"/>
                  <a:gd name="T12" fmla="*/ 0 w 93"/>
                  <a:gd name="T13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" h="52">
                    <a:moveTo>
                      <a:pt x="0" y="4"/>
                    </a:moveTo>
                    <a:cubicBezTo>
                      <a:pt x="0" y="4"/>
                      <a:pt x="8" y="0"/>
                      <a:pt x="18" y="3"/>
                    </a:cubicBezTo>
                    <a:cubicBezTo>
                      <a:pt x="28" y="7"/>
                      <a:pt x="42" y="15"/>
                      <a:pt x="46" y="17"/>
                    </a:cubicBezTo>
                    <a:cubicBezTo>
                      <a:pt x="51" y="19"/>
                      <a:pt x="71" y="30"/>
                      <a:pt x="76" y="33"/>
                    </a:cubicBezTo>
                    <a:cubicBezTo>
                      <a:pt x="83" y="38"/>
                      <a:pt x="93" y="43"/>
                      <a:pt x="93" y="43"/>
                    </a:cubicBezTo>
                    <a:cubicBezTo>
                      <a:pt x="85" y="52"/>
                      <a:pt x="85" y="52"/>
                      <a:pt x="85" y="5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6" name="ïśḷîḑê"/>
              <p:cNvSpPr/>
              <p:nvPr/>
            </p:nvSpPr>
            <p:spPr bwMode="auto">
              <a:xfrm>
                <a:off x="6829425" y="4264025"/>
                <a:ext cx="146050" cy="196850"/>
              </a:xfrm>
              <a:custGeom>
                <a:avLst/>
                <a:gdLst>
                  <a:gd name="T0" fmla="*/ 1 w 21"/>
                  <a:gd name="T1" fmla="*/ 23 h 28"/>
                  <a:gd name="T2" fmla="*/ 12 w 21"/>
                  <a:gd name="T3" fmla="*/ 20 h 28"/>
                  <a:gd name="T4" fmla="*/ 17 w 21"/>
                  <a:gd name="T5" fmla="*/ 4 h 28"/>
                  <a:gd name="T6" fmla="*/ 1 w 21"/>
                  <a:gd name="T7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8">
                    <a:moveTo>
                      <a:pt x="1" y="23"/>
                    </a:moveTo>
                    <a:cubicBezTo>
                      <a:pt x="1" y="23"/>
                      <a:pt x="5" y="28"/>
                      <a:pt x="12" y="20"/>
                    </a:cubicBezTo>
                    <a:cubicBezTo>
                      <a:pt x="19" y="12"/>
                      <a:pt x="21" y="8"/>
                      <a:pt x="17" y="4"/>
                    </a:cubicBezTo>
                    <a:cubicBezTo>
                      <a:pt x="12" y="0"/>
                      <a:pt x="0" y="12"/>
                      <a:pt x="1" y="23"/>
                    </a:cubicBezTo>
                    <a:close/>
                  </a:path>
                </a:pathLst>
              </a:custGeom>
              <a:solidFill>
                <a:srgbClr val="558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7" name="í$ļîḋè"/>
              <p:cNvSpPr/>
              <p:nvPr/>
            </p:nvSpPr>
            <p:spPr bwMode="auto">
              <a:xfrm>
                <a:off x="7094538" y="4095750"/>
                <a:ext cx="141288" cy="188913"/>
              </a:xfrm>
              <a:custGeom>
                <a:avLst/>
                <a:gdLst>
                  <a:gd name="T0" fmla="*/ 1 w 20"/>
                  <a:gd name="T1" fmla="*/ 22 h 27"/>
                  <a:gd name="T2" fmla="*/ 11 w 20"/>
                  <a:gd name="T3" fmla="*/ 19 h 27"/>
                  <a:gd name="T4" fmla="*/ 16 w 20"/>
                  <a:gd name="T5" fmla="*/ 4 h 27"/>
                  <a:gd name="T6" fmla="*/ 1 w 20"/>
                  <a:gd name="T7" fmla="*/ 2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7">
                    <a:moveTo>
                      <a:pt x="1" y="22"/>
                    </a:moveTo>
                    <a:cubicBezTo>
                      <a:pt x="1" y="22"/>
                      <a:pt x="4" y="27"/>
                      <a:pt x="11" y="19"/>
                    </a:cubicBezTo>
                    <a:cubicBezTo>
                      <a:pt x="18" y="11"/>
                      <a:pt x="20" y="7"/>
                      <a:pt x="16" y="4"/>
                    </a:cubicBezTo>
                    <a:cubicBezTo>
                      <a:pt x="11" y="0"/>
                      <a:pt x="0" y="12"/>
                      <a:pt x="1" y="22"/>
                    </a:cubicBezTo>
                    <a:close/>
                  </a:path>
                </a:pathLst>
              </a:custGeom>
              <a:solidFill>
                <a:srgbClr val="558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8" name="iŝḷidê"/>
              <p:cNvSpPr/>
              <p:nvPr/>
            </p:nvSpPr>
            <p:spPr bwMode="auto">
              <a:xfrm>
                <a:off x="6829425" y="4257675"/>
                <a:ext cx="287338" cy="182563"/>
              </a:xfrm>
              <a:custGeom>
                <a:avLst/>
                <a:gdLst>
                  <a:gd name="T0" fmla="*/ 0 w 41"/>
                  <a:gd name="T1" fmla="*/ 14 h 26"/>
                  <a:gd name="T2" fmla="*/ 6 w 41"/>
                  <a:gd name="T3" fmla="*/ 22 h 26"/>
                  <a:gd name="T4" fmla="*/ 13 w 41"/>
                  <a:gd name="T5" fmla="*/ 26 h 26"/>
                  <a:gd name="T6" fmla="*/ 21 w 41"/>
                  <a:gd name="T7" fmla="*/ 22 h 26"/>
                  <a:gd name="T8" fmla="*/ 34 w 41"/>
                  <a:gd name="T9" fmla="*/ 11 h 26"/>
                  <a:gd name="T10" fmla="*/ 36 w 41"/>
                  <a:gd name="T11" fmla="*/ 1 h 26"/>
                  <a:gd name="T12" fmla="*/ 21 w 41"/>
                  <a:gd name="T13" fmla="*/ 6 h 26"/>
                  <a:gd name="T14" fmla="*/ 8 w 41"/>
                  <a:gd name="T15" fmla="*/ 3 h 26"/>
                  <a:gd name="T16" fmla="*/ 0 w 41"/>
                  <a:gd name="T17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6">
                    <a:moveTo>
                      <a:pt x="0" y="14"/>
                    </a:moveTo>
                    <a:cubicBezTo>
                      <a:pt x="0" y="14"/>
                      <a:pt x="3" y="17"/>
                      <a:pt x="6" y="22"/>
                    </a:cubicBezTo>
                    <a:cubicBezTo>
                      <a:pt x="7" y="23"/>
                      <a:pt x="11" y="26"/>
                      <a:pt x="13" y="26"/>
                    </a:cubicBezTo>
                    <a:cubicBezTo>
                      <a:pt x="16" y="26"/>
                      <a:pt x="18" y="24"/>
                      <a:pt x="21" y="22"/>
                    </a:cubicBezTo>
                    <a:cubicBezTo>
                      <a:pt x="28" y="18"/>
                      <a:pt x="30" y="16"/>
                      <a:pt x="34" y="11"/>
                    </a:cubicBezTo>
                    <a:cubicBezTo>
                      <a:pt x="38" y="6"/>
                      <a:pt x="41" y="2"/>
                      <a:pt x="36" y="1"/>
                    </a:cubicBezTo>
                    <a:cubicBezTo>
                      <a:pt x="31" y="0"/>
                      <a:pt x="27" y="4"/>
                      <a:pt x="21" y="6"/>
                    </a:cubicBezTo>
                    <a:cubicBezTo>
                      <a:pt x="16" y="9"/>
                      <a:pt x="8" y="3"/>
                      <a:pt x="8" y="3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9" name="íSľíḑe"/>
              <p:cNvSpPr/>
              <p:nvPr/>
            </p:nvSpPr>
            <p:spPr bwMode="auto">
              <a:xfrm>
                <a:off x="7094538" y="4095750"/>
                <a:ext cx="295275" cy="182563"/>
              </a:xfrm>
              <a:custGeom>
                <a:avLst/>
                <a:gdLst>
                  <a:gd name="T0" fmla="*/ 0 w 42"/>
                  <a:gd name="T1" fmla="*/ 14 h 26"/>
                  <a:gd name="T2" fmla="*/ 7 w 42"/>
                  <a:gd name="T3" fmla="*/ 21 h 26"/>
                  <a:gd name="T4" fmla="*/ 14 w 42"/>
                  <a:gd name="T5" fmla="*/ 26 h 26"/>
                  <a:gd name="T6" fmla="*/ 22 w 42"/>
                  <a:gd name="T7" fmla="*/ 22 h 26"/>
                  <a:gd name="T8" fmla="*/ 35 w 42"/>
                  <a:gd name="T9" fmla="*/ 11 h 26"/>
                  <a:gd name="T10" fmla="*/ 37 w 42"/>
                  <a:gd name="T11" fmla="*/ 1 h 26"/>
                  <a:gd name="T12" fmla="*/ 22 w 42"/>
                  <a:gd name="T13" fmla="*/ 6 h 26"/>
                  <a:gd name="T14" fmla="*/ 9 w 42"/>
                  <a:gd name="T15" fmla="*/ 3 h 26"/>
                  <a:gd name="T16" fmla="*/ 0 w 42"/>
                  <a:gd name="T17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26">
                    <a:moveTo>
                      <a:pt x="0" y="14"/>
                    </a:moveTo>
                    <a:cubicBezTo>
                      <a:pt x="0" y="14"/>
                      <a:pt x="4" y="17"/>
                      <a:pt x="7" y="21"/>
                    </a:cubicBezTo>
                    <a:cubicBezTo>
                      <a:pt x="8" y="23"/>
                      <a:pt x="12" y="26"/>
                      <a:pt x="14" y="26"/>
                    </a:cubicBezTo>
                    <a:cubicBezTo>
                      <a:pt x="16" y="26"/>
                      <a:pt x="19" y="24"/>
                      <a:pt x="22" y="22"/>
                    </a:cubicBezTo>
                    <a:cubicBezTo>
                      <a:pt x="29" y="18"/>
                      <a:pt x="31" y="15"/>
                      <a:pt x="35" y="11"/>
                    </a:cubicBezTo>
                    <a:cubicBezTo>
                      <a:pt x="38" y="6"/>
                      <a:pt x="42" y="2"/>
                      <a:pt x="37" y="1"/>
                    </a:cubicBezTo>
                    <a:cubicBezTo>
                      <a:pt x="32" y="0"/>
                      <a:pt x="27" y="4"/>
                      <a:pt x="22" y="6"/>
                    </a:cubicBezTo>
                    <a:cubicBezTo>
                      <a:pt x="16" y="9"/>
                      <a:pt x="9" y="3"/>
                      <a:pt x="9" y="3"/>
                    </a:cubicBez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0" name="ísliḍè"/>
              <p:cNvSpPr/>
              <p:nvPr/>
            </p:nvSpPr>
            <p:spPr bwMode="auto">
              <a:xfrm>
                <a:off x="6072188" y="3667125"/>
                <a:ext cx="1141413" cy="701675"/>
              </a:xfrm>
              <a:custGeom>
                <a:avLst/>
                <a:gdLst>
                  <a:gd name="T0" fmla="*/ 103 w 163"/>
                  <a:gd name="T1" fmla="*/ 32 h 100"/>
                  <a:gd name="T2" fmla="*/ 34 w 163"/>
                  <a:gd name="T3" fmla="*/ 2 h 100"/>
                  <a:gd name="T4" fmla="*/ 0 w 163"/>
                  <a:gd name="T5" fmla="*/ 33 h 100"/>
                  <a:gd name="T6" fmla="*/ 43 w 163"/>
                  <a:gd name="T7" fmla="*/ 60 h 100"/>
                  <a:gd name="T8" fmla="*/ 87 w 163"/>
                  <a:gd name="T9" fmla="*/ 83 h 100"/>
                  <a:gd name="T10" fmla="*/ 112 w 163"/>
                  <a:gd name="T11" fmla="*/ 100 h 100"/>
                  <a:gd name="T12" fmla="*/ 114 w 163"/>
                  <a:gd name="T13" fmla="*/ 96 h 100"/>
                  <a:gd name="T14" fmla="*/ 125 w 163"/>
                  <a:gd name="T15" fmla="*/ 89 h 100"/>
                  <a:gd name="T16" fmla="*/ 85 w 163"/>
                  <a:gd name="T17" fmla="*/ 57 h 100"/>
                  <a:gd name="T18" fmla="*/ 64 w 163"/>
                  <a:gd name="T19" fmla="*/ 42 h 100"/>
                  <a:gd name="T20" fmla="*/ 76 w 163"/>
                  <a:gd name="T21" fmla="*/ 48 h 100"/>
                  <a:gd name="T22" fmla="*/ 107 w 163"/>
                  <a:gd name="T23" fmla="*/ 63 h 100"/>
                  <a:gd name="T24" fmla="*/ 147 w 163"/>
                  <a:gd name="T25" fmla="*/ 83 h 100"/>
                  <a:gd name="T26" fmla="*/ 151 w 163"/>
                  <a:gd name="T27" fmla="*/ 73 h 100"/>
                  <a:gd name="T28" fmla="*/ 163 w 163"/>
                  <a:gd name="T29" fmla="*/ 65 h 100"/>
                  <a:gd name="T30" fmla="*/ 103 w 163"/>
                  <a:gd name="T31" fmla="*/ 3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100">
                    <a:moveTo>
                      <a:pt x="103" y="32"/>
                    </a:moveTo>
                    <a:cubicBezTo>
                      <a:pt x="83" y="21"/>
                      <a:pt x="38" y="0"/>
                      <a:pt x="34" y="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1" y="42"/>
                      <a:pt x="30" y="55"/>
                      <a:pt x="43" y="60"/>
                    </a:cubicBezTo>
                    <a:cubicBezTo>
                      <a:pt x="61" y="66"/>
                      <a:pt x="74" y="72"/>
                      <a:pt x="87" y="83"/>
                    </a:cubicBezTo>
                    <a:cubicBezTo>
                      <a:pt x="95" y="89"/>
                      <a:pt x="105" y="96"/>
                      <a:pt x="112" y="100"/>
                    </a:cubicBezTo>
                    <a:cubicBezTo>
                      <a:pt x="112" y="99"/>
                      <a:pt x="113" y="97"/>
                      <a:pt x="114" y="96"/>
                    </a:cubicBezTo>
                    <a:cubicBezTo>
                      <a:pt x="118" y="88"/>
                      <a:pt x="125" y="89"/>
                      <a:pt x="125" y="89"/>
                    </a:cubicBezTo>
                    <a:cubicBezTo>
                      <a:pt x="125" y="89"/>
                      <a:pt x="94" y="63"/>
                      <a:pt x="85" y="57"/>
                    </a:cubicBezTo>
                    <a:cubicBezTo>
                      <a:pt x="72" y="49"/>
                      <a:pt x="64" y="42"/>
                      <a:pt x="64" y="42"/>
                    </a:cubicBezTo>
                    <a:cubicBezTo>
                      <a:pt x="64" y="42"/>
                      <a:pt x="66" y="43"/>
                      <a:pt x="76" y="48"/>
                    </a:cubicBezTo>
                    <a:cubicBezTo>
                      <a:pt x="79" y="50"/>
                      <a:pt x="102" y="61"/>
                      <a:pt x="107" y="63"/>
                    </a:cubicBezTo>
                    <a:cubicBezTo>
                      <a:pt x="115" y="68"/>
                      <a:pt x="147" y="83"/>
                      <a:pt x="147" y="83"/>
                    </a:cubicBezTo>
                    <a:cubicBezTo>
                      <a:pt x="147" y="83"/>
                      <a:pt x="149" y="77"/>
                      <a:pt x="151" y="73"/>
                    </a:cubicBezTo>
                    <a:cubicBezTo>
                      <a:pt x="156" y="65"/>
                      <a:pt x="163" y="65"/>
                      <a:pt x="163" y="65"/>
                    </a:cubicBezTo>
                    <a:cubicBezTo>
                      <a:pt x="163" y="65"/>
                      <a:pt x="121" y="41"/>
                      <a:pt x="103" y="32"/>
                    </a:cubicBez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1" name="î$ļïdé"/>
              <p:cNvSpPr/>
              <p:nvPr/>
            </p:nvSpPr>
            <p:spPr bwMode="auto">
              <a:xfrm>
                <a:off x="6049963" y="3898900"/>
                <a:ext cx="806450" cy="527050"/>
              </a:xfrm>
              <a:custGeom>
                <a:avLst/>
                <a:gdLst>
                  <a:gd name="T0" fmla="*/ 46 w 115"/>
                  <a:gd name="T1" fmla="*/ 27 h 75"/>
                  <a:gd name="T2" fmla="*/ 3 w 115"/>
                  <a:gd name="T3" fmla="*/ 0 h 75"/>
                  <a:gd name="T4" fmla="*/ 0 w 115"/>
                  <a:gd name="T5" fmla="*/ 3 h 75"/>
                  <a:gd name="T6" fmla="*/ 34 w 115"/>
                  <a:gd name="T7" fmla="*/ 27 h 75"/>
                  <a:gd name="T8" fmla="*/ 76 w 115"/>
                  <a:gd name="T9" fmla="*/ 47 h 75"/>
                  <a:gd name="T10" fmla="*/ 102 w 115"/>
                  <a:gd name="T11" fmla="*/ 67 h 75"/>
                  <a:gd name="T12" fmla="*/ 112 w 115"/>
                  <a:gd name="T13" fmla="*/ 75 h 75"/>
                  <a:gd name="T14" fmla="*/ 115 w 115"/>
                  <a:gd name="T15" fmla="*/ 67 h 75"/>
                  <a:gd name="T16" fmla="*/ 90 w 115"/>
                  <a:gd name="T17" fmla="*/ 50 h 75"/>
                  <a:gd name="T18" fmla="*/ 46 w 115"/>
                  <a:gd name="T19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75">
                    <a:moveTo>
                      <a:pt x="46" y="27"/>
                    </a:moveTo>
                    <a:cubicBezTo>
                      <a:pt x="33" y="22"/>
                      <a:pt x="14" y="9"/>
                      <a:pt x="3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0" y="14"/>
                      <a:pt x="34" y="27"/>
                    </a:cubicBezTo>
                    <a:cubicBezTo>
                      <a:pt x="43" y="33"/>
                      <a:pt x="61" y="38"/>
                      <a:pt x="76" y="47"/>
                    </a:cubicBezTo>
                    <a:cubicBezTo>
                      <a:pt x="85" y="53"/>
                      <a:pt x="94" y="61"/>
                      <a:pt x="102" y="67"/>
                    </a:cubicBezTo>
                    <a:cubicBezTo>
                      <a:pt x="111" y="73"/>
                      <a:pt x="112" y="75"/>
                      <a:pt x="112" y="75"/>
                    </a:cubicBezTo>
                    <a:cubicBezTo>
                      <a:pt x="112" y="75"/>
                      <a:pt x="113" y="71"/>
                      <a:pt x="115" y="67"/>
                    </a:cubicBezTo>
                    <a:cubicBezTo>
                      <a:pt x="108" y="63"/>
                      <a:pt x="98" y="56"/>
                      <a:pt x="90" y="50"/>
                    </a:cubicBezTo>
                    <a:cubicBezTo>
                      <a:pt x="77" y="39"/>
                      <a:pt x="64" y="33"/>
                      <a:pt x="46" y="27"/>
                    </a:cubicBezTo>
                    <a:close/>
                  </a:path>
                </a:pathLst>
              </a:custGeom>
              <a:solidFill>
                <a:srgbClr val="558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2" name="ïslîďê"/>
              <p:cNvSpPr/>
              <p:nvPr/>
            </p:nvSpPr>
            <p:spPr bwMode="auto">
              <a:xfrm>
                <a:off x="5699125" y="3414713"/>
                <a:ext cx="744538" cy="590550"/>
              </a:xfrm>
              <a:custGeom>
                <a:avLst/>
                <a:gdLst>
                  <a:gd name="T0" fmla="*/ 13 w 106"/>
                  <a:gd name="T1" fmla="*/ 13 h 84"/>
                  <a:gd name="T2" fmla="*/ 2 w 106"/>
                  <a:gd name="T3" fmla="*/ 31 h 84"/>
                  <a:gd name="T4" fmla="*/ 28 w 106"/>
                  <a:gd name="T5" fmla="*/ 61 h 84"/>
                  <a:gd name="T6" fmla="*/ 63 w 106"/>
                  <a:gd name="T7" fmla="*/ 84 h 84"/>
                  <a:gd name="T8" fmla="*/ 73 w 106"/>
                  <a:gd name="T9" fmla="*/ 64 h 84"/>
                  <a:gd name="T10" fmla="*/ 106 w 106"/>
                  <a:gd name="T11" fmla="*/ 44 h 84"/>
                  <a:gd name="T12" fmla="*/ 62 w 106"/>
                  <a:gd name="T13" fmla="*/ 17 h 84"/>
                  <a:gd name="T14" fmla="*/ 44 w 106"/>
                  <a:gd name="T15" fmla="*/ 5 h 84"/>
                  <a:gd name="T16" fmla="*/ 24 w 106"/>
                  <a:gd name="T17" fmla="*/ 8 h 84"/>
                  <a:gd name="T18" fmla="*/ 13 w 106"/>
                  <a:gd name="T19" fmla="*/ 1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6" h="84">
                    <a:moveTo>
                      <a:pt x="13" y="13"/>
                    </a:moveTo>
                    <a:cubicBezTo>
                      <a:pt x="13" y="13"/>
                      <a:pt x="0" y="21"/>
                      <a:pt x="2" y="31"/>
                    </a:cubicBezTo>
                    <a:cubicBezTo>
                      <a:pt x="4" y="40"/>
                      <a:pt x="11" y="53"/>
                      <a:pt x="28" y="61"/>
                    </a:cubicBezTo>
                    <a:cubicBezTo>
                      <a:pt x="44" y="68"/>
                      <a:pt x="63" y="84"/>
                      <a:pt x="63" y="84"/>
                    </a:cubicBezTo>
                    <a:cubicBezTo>
                      <a:pt x="63" y="84"/>
                      <a:pt x="61" y="74"/>
                      <a:pt x="73" y="64"/>
                    </a:cubicBezTo>
                    <a:cubicBezTo>
                      <a:pt x="89" y="52"/>
                      <a:pt x="106" y="44"/>
                      <a:pt x="106" y="44"/>
                    </a:cubicBezTo>
                    <a:cubicBezTo>
                      <a:pt x="106" y="44"/>
                      <a:pt x="66" y="20"/>
                      <a:pt x="62" y="17"/>
                    </a:cubicBezTo>
                    <a:cubicBezTo>
                      <a:pt x="53" y="10"/>
                      <a:pt x="47" y="6"/>
                      <a:pt x="44" y="5"/>
                    </a:cubicBezTo>
                    <a:cubicBezTo>
                      <a:pt x="28" y="0"/>
                      <a:pt x="24" y="8"/>
                      <a:pt x="24" y="8"/>
                    </a:cubicBezTo>
                    <a:lnTo>
                      <a:pt x="13" y="13"/>
                    </a:lnTo>
                    <a:close/>
                  </a:path>
                </a:pathLst>
              </a:custGeom>
              <a:solidFill>
                <a:srgbClr val="98BF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3" name="ïS1îḓé"/>
              <p:cNvSpPr/>
              <p:nvPr/>
            </p:nvSpPr>
            <p:spPr bwMode="auto">
              <a:xfrm>
                <a:off x="5657850" y="3373438"/>
                <a:ext cx="266700" cy="168275"/>
              </a:xfrm>
              <a:custGeom>
                <a:avLst/>
                <a:gdLst>
                  <a:gd name="T0" fmla="*/ 0 w 38"/>
                  <a:gd name="T1" fmla="*/ 7 h 24"/>
                  <a:gd name="T2" fmla="*/ 7 w 38"/>
                  <a:gd name="T3" fmla="*/ 16 h 24"/>
                  <a:gd name="T4" fmla="*/ 16 w 38"/>
                  <a:gd name="T5" fmla="*/ 23 h 24"/>
                  <a:gd name="T6" fmla="*/ 38 w 38"/>
                  <a:gd name="T7" fmla="*/ 22 h 24"/>
                  <a:gd name="T8" fmla="*/ 36 w 38"/>
                  <a:gd name="T9" fmla="*/ 12 h 24"/>
                  <a:gd name="T10" fmla="*/ 28 w 38"/>
                  <a:gd name="T11" fmla="*/ 11 h 24"/>
                  <a:gd name="T12" fmla="*/ 15 w 38"/>
                  <a:gd name="T13" fmla="*/ 0 h 24"/>
                  <a:gd name="T14" fmla="*/ 0 w 38"/>
                  <a:gd name="T15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24">
                    <a:moveTo>
                      <a:pt x="0" y="7"/>
                    </a:moveTo>
                    <a:cubicBezTo>
                      <a:pt x="0" y="7"/>
                      <a:pt x="4" y="15"/>
                      <a:pt x="7" y="16"/>
                    </a:cubicBezTo>
                    <a:cubicBezTo>
                      <a:pt x="13" y="18"/>
                      <a:pt x="16" y="23"/>
                      <a:pt x="16" y="23"/>
                    </a:cubicBezTo>
                    <a:cubicBezTo>
                      <a:pt x="16" y="23"/>
                      <a:pt x="34" y="24"/>
                      <a:pt x="38" y="22"/>
                    </a:cubicBezTo>
                    <a:cubicBezTo>
                      <a:pt x="38" y="18"/>
                      <a:pt x="36" y="12"/>
                      <a:pt x="36" y="12"/>
                    </a:cubicBezTo>
                    <a:cubicBezTo>
                      <a:pt x="36" y="12"/>
                      <a:pt x="30" y="12"/>
                      <a:pt x="28" y="11"/>
                    </a:cubicBezTo>
                    <a:cubicBezTo>
                      <a:pt x="22" y="6"/>
                      <a:pt x="15" y="0"/>
                      <a:pt x="15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AD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4" name="íšľïdé"/>
              <p:cNvSpPr/>
              <p:nvPr/>
            </p:nvSpPr>
            <p:spPr bwMode="auto">
              <a:xfrm>
                <a:off x="5602288" y="3260725"/>
                <a:ext cx="252413" cy="246063"/>
              </a:xfrm>
              <a:custGeom>
                <a:avLst/>
                <a:gdLst>
                  <a:gd name="T0" fmla="*/ 0 w 36"/>
                  <a:gd name="T1" fmla="*/ 18 h 35"/>
                  <a:gd name="T2" fmla="*/ 18 w 36"/>
                  <a:gd name="T3" fmla="*/ 3 h 35"/>
                  <a:gd name="T4" fmla="*/ 32 w 36"/>
                  <a:gd name="T5" fmla="*/ 11 h 35"/>
                  <a:gd name="T6" fmla="*/ 34 w 36"/>
                  <a:gd name="T7" fmla="*/ 27 h 35"/>
                  <a:gd name="T8" fmla="*/ 15 w 36"/>
                  <a:gd name="T9" fmla="*/ 33 h 35"/>
                  <a:gd name="T10" fmla="*/ 0 w 36"/>
                  <a:gd name="T11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35">
                    <a:moveTo>
                      <a:pt x="0" y="18"/>
                    </a:moveTo>
                    <a:cubicBezTo>
                      <a:pt x="0" y="11"/>
                      <a:pt x="5" y="0"/>
                      <a:pt x="18" y="3"/>
                    </a:cubicBezTo>
                    <a:cubicBezTo>
                      <a:pt x="27" y="4"/>
                      <a:pt x="29" y="5"/>
                      <a:pt x="32" y="11"/>
                    </a:cubicBezTo>
                    <a:cubicBezTo>
                      <a:pt x="34" y="15"/>
                      <a:pt x="36" y="23"/>
                      <a:pt x="34" y="27"/>
                    </a:cubicBezTo>
                    <a:cubicBezTo>
                      <a:pt x="31" y="30"/>
                      <a:pt x="22" y="35"/>
                      <a:pt x="15" y="33"/>
                    </a:cubicBezTo>
                    <a:cubicBezTo>
                      <a:pt x="7" y="31"/>
                      <a:pt x="1" y="23"/>
                      <a:pt x="0" y="18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5" name="iŝḷîḋè"/>
              <p:cNvSpPr/>
              <p:nvPr/>
            </p:nvSpPr>
            <p:spPr bwMode="auto">
              <a:xfrm>
                <a:off x="5559425" y="3168650"/>
                <a:ext cx="287338" cy="358775"/>
              </a:xfrm>
              <a:custGeom>
                <a:avLst/>
                <a:gdLst>
                  <a:gd name="T0" fmla="*/ 15 w 41"/>
                  <a:gd name="T1" fmla="*/ 19 h 51"/>
                  <a:gd name="T2" fmla="*/ 17 w 41"/>
                  <a:gd name="T3" fmla="*/ 28 h 51"/>
                  <a:gd name="T4" fmla="*/ 17 w 41"/>
                  <a:gd name="T5" fmla="*/ 35 h 51"/>
                  <a:gd name="T6" fmla="*/ 14 w 41"/>
                  <a:gd name="T7" fmla="*/ 32 h 51"/>
                  <a:gd name="T8" fmla="*/ 17 w 41"/>
                  <a:gd name="T9" fmla="*/ 41 h 51"/>
                  <a:gd name="T10" fmla="*/ 24 w 41"/>
                  <a:gd name="T11" fmla="*/ 46 h 51"/>
                  <a:gd name="T12" fmla="*/ 24 w 41"/>
                  <a:gd name="T13" fmla="*/ 51 h 51"/>
                  <a:gd name="T14" fmla="*/ 20 w 41"/>
                  <a:gd name="T15" fmla="*/ 48 h 51"/>
                  <a:gd name="T16" fmla="*/ 7 w 41"/>
                  <a:gd name="T17" fmla="*/ 42 h 51"/>
                  <a:gd name="T18" fmla="*/ 0 w 41"/>
                  <a:gd name="T19" fmla="*/ 26 h 51"/>
                  <a:gd name="T20" fmla="*/ 6 w 41"/>
                  <a:gd name="T21" fmla="*/ 11 h 51"/>
                  <a:gd name="T22" fmla="*/ 22 w 41"/>
                  <a:gd name="T23" fmla="*/ 4 h 51"/>
                  <a:gd name="T24" fmla="*/ 27 w 41"/>
                  <a:gd name="T25" fmla="*/ 0 h 51"/>
                  <a:gd name="T26" fmla="*/ 26 w 41"/>
                  <a:gd name="T27" fmla="*/ 6 h 51"/>
                  <a:gd name="T28" fmla="*/ 33 w 41"/>
                  <a:gd name="T29" fmla="*/ 7 h 51"/>
                  <a:gd name="T30" fmla="*/ 37 w 41"/>
                  <a:gd name="T31" fmla="*/ 9 h 51"/>
                  <a:gd name="T32" fmla="*/ 34 w 41"/>
                  <a:gd name="T33" fmla="*/ 10 h 51"/>
                  <a:gd name="T34" fmla="*/ 39 w 41"/>
                  <a:gd name="T35" fmla="*/ 16 h 51"/>
                  <a:gd name="T36" fmla="*/ 38 w 41"/>
                  <a:gd name="T37" fmla="*/ 24 h 51"/>
                  <a:gd name="T38" fmla="*/ 29 w 41"/>
                  <a:gd name="T39" fmla="*/ 18 h 51"/>
                  <a:gd name="T40" fmla="*/ 15 w 41"/>
                  <a:gd name="T41" fmla="*/ 1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51">
                    <a:moveTo>
                      <a:pt x="15" y="19"/>
                    </a:moveTo>
                    <a:cubicBezTo>
                      <a:pt x="15" y="19"/>
                      <a:pt x="17" y="25"/>
                      <a:pt x="17" y="28"/>
                    </a:cubicBezTo>
                    <a:cubicBezTo>
                      <a:pt x="18" y="32"/>
                      <a:pt x="17" y="35"/>
                      <a:pt x="17" y="35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2"/>
                      <a:pt x="14" y="37"/>
                      <a:pt x="17" y="41"/>
                    </a:cubicBezTo>
                    <a:cubicBezTo>
                      <a:pt x="17" y="43"/>
                      <a:pt x="21" y="45"/>
                      <a:pt x="24" y="46"/>
                    </a:cubicBezTo>
                    <a:cubicBezTo>
                      <a:pt x="24" y="47"/>
                      <a:pt x="24" y="51"/>
                      <a:pt x="24" y="51"/>
                    </a:cubicBezTo>
                    <a:cubicBezTo>
                      <a:pt x="24" y="51"/>
                      <a:pt x="22" y="49"/>
                      <a:pt x="20" y="48"/>
                    </a:cubicBezTo>
                    <a:cubicBezTo>
                      <a:pt x="14" y="47"/>
                      <a:pt x="10" y="44"/>
                      <a:pt x="7" y="42"/>
                    </a:cubicBezTo>
                    <a:cubicBezTo>
                      <a:pt x="2" y="38"/>
                      <a:pt x="0" y="30"/>
                      <a:pt x="0" y="26"/>
                    </a:cubicBezTo>
                    <a:cubicBezTo>
                      <a:pt x="0" y="17"/>
                      <a:pt x="4" y="12"/>
                      <a:pt x="6" y="11"/>
                    </a:cubicBezTo>
                    <a:cubicBezTo>
                      <a:pt x="16" y="4"/>
                      <a:pt x="19" y="5"/>
                      <a:pt x="22" y="4"/>
                    </a:cubicBezTo>
                    <a:cubicBezTo>
                      <a:pt x="26" y="2"/>
                      <a:pt x="27" y="0"/>
                      <a:pt x="27" y="0"/>
                    </a:cubicBezTo>
                    <a:cubicBezTo>
                      <a:pt x="27" y="0"/>
                      <a:pt x="28" y="3"/>
                      <a:pt x="26" y="6"/>
                    </a:cubicBezTo>
                    <a:cubicBezTo>
                      <a:pt x="29" y="6"/>
                      <a:pt x="30" y="6"/>
                      <a:pt x="33" y="7"/>
                    </a:cubicBezTo>
                    <a:cubicBezTo>
                      <a:pt x="36" y="8"/>
                      <a:pt x="37" y="9"/>
                      <a:pt x="37" y="9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7" y="12"/>
                      <a:pt x="39" y="16"/>
                    </a:cubicBezTo>
                    <a:cubicBezTo>
                      <a:pt x="41" y="19"/>
                      <a:pt x="38" y="24"/>
                      <a:pt x="38" y="24"/>
                    </a:cubicBezTo>
                    <a:cubicBezTo>
                      <a:pt x="38" y="24"/>
                      <a:pt x="32" y="18"/>
                      <a:pt x="29" y="18"/>
                    </a:cubicBezTo>
                    <a:cubicBezTo>
                      <a:pt x="28" y="18"/>
                      <a:pt x="23" y="22"/>
                      <a:pt x="15" y="19"/>
                    </a:cubicBezTo>
                    <a:close/>
                  </a:path>
                </a:pathLst>
              </a:custGeom>
              <a:solidFill>
                <a:srgbClr val="432B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6" name="îṡḷíde"/>
              <p:cNvSpPr/>
              <p:nvPr/>
            </p:nvSpPr>
            <p:spPr bwMode="auto">
              <a:xfrm>
                <a:off x="6084888" y="3933825"/>
                <a:ext cx="225425" cy="190500"/>
              </a:xfrm>
              <a:custGeom>
                <a:avLst/>
                <a:gdLst>
                  <a:gd name="T0" fmla="*/ 0 w 32"/>
                  <a:gd name="T1" fmla="*/ 8 h 27"/>
                  <a:gd name="T2" fmla="*/ 11 w 32"/>
                  <a:gd name="T3" fmla="*/ 18 h 27"/>
                  <a:gd name="T4" fmla="*/ 28 w 32"/>
                  <a:gd name="T5" fmla="*/ 26 h 27"/>
                  <a:gd name="T6" fmla="*/ 25 w 32"/>
                  <a:gd name="T7" fmla="*/ 10 h 27"/>
                  <a:gd name="T8" fmla="*/ 4 w 32"/>
                  <a:gd name="T9" fmla="*/ 0 h 27"/>
                  <a:gd name="T10" fmla="*/ 0 w 32"/>
                  <a:gd name="T11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27">
                    <a:moveTo>
                      <a:pt x="0" y="8"/>
                    </a:moveTo>
                    <a:cubicBezTo>
                      <a:pt x="0" y="8"/>
                      <a:pt x="4" y="14"/>
                      <a:pt x="11" y="18"/>
                    </a:cubicBezTo>
                    <a:cubicBezTo>
                      <a:pt x="17" y="22"/>
                      <a:pt x="24" y="27"/>
                      <a:pt x="28" y="26"/>
                    </a:cubicBezTo>
                    <a:cubicBezTo>
                      <a:pt x="32" y="24"/>
                      <a:pt x="31" y="15"/>
                      <a:pt x="25" y="10"/>
                    </a:cubicBezTo>
                    <a:cubicBezTo>
                      <a:pt x="19" y="5"/>
                      <a:pt x="4" y="0"/>
                      <a:pt x="4" y="0"/>
                    </a:cubicBez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7" name="ïsļíḋê"/>
              <p:cNvSpPr/>
              <p:nvPr/>
            </p:nvSpPr>
            <p:spPr bwMode="auto">
              <a:xfrm>
                <a:off x="5678488" y="3576638"/>
                <a:ext cx="490538" cy="455613"/>
              </a:xfrm>
              <a:custGeom>
                <a:avLst/>
                <a:gdLst>
                  <a:gd name="T0" fmla="*/ 70 w 70"/>
                  <a:gd name="T1" fmla="*/ 51 h 65"/>
                  <a:gd name="T2" fmla="*/ 38 w 70"/>
                  <a:gd name="T3" fmla="*/ 26 h 65"/>
                  <a:gd name="T4" fmla="*/ 6 w 70"/>
                  <a:gd name="T5" fmla="*/ 0 h 65"/>
                  <a:gd name="T6" fmla="*/ 4 w 70"/>
                  <a:gd name="T7" fmla="*/ 21 h 65"/>
                  <a:gd name="T8" fmla="*/ 33 w 70"/>
                  <a:gd name="T9" fmla="*/ 48 h 65"/>
                  <a:gd name="T10" fmla="*/ 60 w 70"/>
                  <a:gd name="T11" fmla="*/ 65 h 65"/>
                  <a:gd name="T12" fmla="*/ 70 w 70"/>
                  <a:gd name="T13" fmla="*/ 5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65">
                    <a:moveTo>
                      <a:pt x="70" y="51"/>
                    </a:moveTo>
                    <a:cubicBezTo>
                      <a:pt x="58" y="43"/>
                      <a:pt x="43" y="31"/>
                      <a:pt x="38" y="26"/>
                    </a:cubicBezTo>
                    <a:cubicBezTo>
                      <a:pt x="24" y="15"/>
                      <a:pt x="26" y="4"/>
                      <a:pt x="6" y="0"/>
                    </a:cubicBezTo>
                    <a:cubicBezTo>
                      <a:pt x="2" y="2"/>
                      <a:pt x="0" y="13"/>
                      <a:pt x="4" y="21"/>
                    </a:cubicBezTo>
                    <a:cubicBezTo>
                      <a:pt x="9" y="31"/>
                      <a:pt x="12" y="34"/>
                      <a:pt x="33" y="48"/>
                    </a:cubicBezTo>
                    <a:cubicBezTo>
                      <a:pt x="41" y="54"/>
                      <a:pt x="51" y="60"/>
                      <a:pt x="60" y="65"/>
                    </a:cubicBezTo>
                    <a:cubicBezTo>
                      <a:pt x="61" y="58"/>
                      <a:pt x="64" y="54"/>
                      <a:pt x="70" y="51"/>
                    </a:cubicBez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8" name="îṧlíḍé"/>
              <p:cNvSpPr/>
              <p:nvPr/>
            </p:nvSpPr>
            <p:spPr bwMode="auto">
              <a:xfrm>
                <a:off x="5748338" y="3443288"/>
                <a:ext cx="190500" cy="98425"/>
              </a:xfrm>
              <a:custGeom>
                <a:avLst/>
                <a:gdLst>
                  <a:gd name="T0" fmla="*/ 2 w 27"/>
                  <a:gd name="T1" fmla="*/ 11 h 14"/>
                  <a:gd name="T2" fmla="*/ 0 w 27"/>
                  <a:gd name="T3" fmla="*/ 14 h 14"/>
                  <a:gd name="T4" fmla="*/ 16 w 27"/>
                  <a:gd name="T5" fmla="*/ 14 h 14"/>
                  <a:gd name="T6" fmla="*/ 27 w 27"/>
                  <a:gd name="T7" fmla="*/ 14 h 14"/>
                  <a:gd name="T8" fmla="*/ 25 w 27"/>
                  <a:gd name="T9" fmla="*/ 4 h 14"/>
                  <a:gd name="T10" fmla="*/ 22 w 27"/>
                  <a:gd name="T11" fmla="*/ 0 h 14"/>
                  <a:gd name="T12" fmla="*/ 19 w 27"/>
                  <a:gd name="T13" fmla="*/ 2 h 14"/>
                  <a:gd name="T14" fmla="*/ 23 w 27"/>
                  <a:gd name="T15" fmla="*/ 6 h 14"/>
                  <a:gd name="T16" fmla="*/ 24 w 27"/>
                  <a:gd name="T17" fmla="*/ 11 h 14"/>
                  <a:gd name="T18" fmla="*/ 12 w 27"/>
                  <a:gd name="T19" fmla="*/ 10 h 14"/>
                  <a:gd name="T20" fmla="*/ 2 w 27"/>
                  <a:gd name="T21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14">
                    <a:moveTo>
                      <a:pt x="2" y="11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0" y="13"/>
                      <a:pt x="16" y="14"/>
                    </a:cubicBezTo>
                    <a:cubicBezTo>
                      <a:pt x="22" y="14"/>
                      <a:pt x="27" y="14"/>
                      <a:pt x="27" y="14"/>
                    </a:cubicBezTo>
                    <a:cubicBezTo>
                      <a:pt x="27" y="14"/>
                      <a:pt x="27" y="8"/>
                      <a:pt x="25" y="4"/>
                    </a:cubicBezTo>
                    <a:cubicBezTo>
                      <a:pt x="24" y="2"/>
                      <a:pt x="22" y="0"/>
                      <a:pt x="22" y="0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21" y="2"/>
                      <a:pt x="23" y="6"/>
                    </a:cubicBezTo>
                    <a:cubicBezTo>
                      <a:pt x="23" y="7"/>
                      <a:pt x="24" y="11"/>
                      <a:pt x="24" y="11"/>
                    </a:cubicBezTo>
                    <a:cubicBezTo>
                      <a:pt x="24" y="11"/>
                      <a:pt x="17" y="10"/>
                      <a:pt x="12" y="10"/>
                    </a:cubicBezTo>
                    <a:cubicBezTo>
                      <a:pt x="7" y="10"/>
                      <a:pt x="2" y="11"/>
                      <a:pt x="2" y="11"/>
                    </a:cubicBezTo>
                    <a:close/>
                  </a:path>
                </a:pathLst>
              </a:custGeom>
              <a:solidFill>
                <a:srgbClr val="709B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9" name="ïŝľîḓé"/>
              <p:cNvSpPr/>
              <p:nvPr/>
            </p:nvSpPr>
            <p:spPr bwMode="auto">
              <a:xfrm>
                <a:off x="6450013" y="3829050"/>
                <a:ext cx="666750" cy="420688"/>
              </a:xfrm>
              <a:custGeom>
                <a:avLst/>
                <a:gdLst>
                  <a:gd name="T0" fmla="*/ 10 w 95"/>
                  <a:gd name="T1" fmla="*/ 19 h 60"/>
                  <a:gd name="T2" fmla="*/ 3 w 95"/>
                  <a:gd name="T3" fmla="*/ 10 h 60"/>
                  <a:gd name="T4" fmla="*/ 3 w 95"/>
                  <a:gd name="T5" fmla="*/ 0 h 60"/>
                  <a:gd name="T6" fmla="*/ 8 w 95"/>
                  <a:gd name="T7" fmla="*/ 6 h 60"/>
                  <a:gd name="T8" fmla="*/ 21 w 95"/>
                  <a:gd name="T9" fmla="*/ 15 h 60"/>
                  <a:gd name="T10" fmla="*/ 64 w 95"/>
                  <a:gd name="T11" fmla="*/ 37 h 60"/>
                  <a:gd name="T12" fmla="*/ 95 w 95"/>
                  <a:gd name="T13" fmla="*/ 53 h 60"/>
                  <a:gd name="T14" fmla="*/ 93 w 95"/>
                  <a:gd name="T15" fmla="*/ 60 h 60"/>
                  <a:gd name="T16" fmla="*/ 53 w 95"/>
                  <a:gd name="T17" fmla="*/ 40 h 60"/>
                  <a:gd name="T18" fmla="*/ 10 w 95"/>
                  <a:gd name="T19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60">
                    <a:moveTo>
                      <a:pt x="10" y="19"/>
                    </a:moveTo>
                    <a:cubicBezTo>
                      <a:pt x="10" y="19"/>
                      <a:pt x="6" y="16"/>
                      <a:pt x="3" y="10"/>
                    </a:cubicBezTo>
                    <a:cubicBezTo>
                      <a:pt x="1" y="5"/>
                      <a:pt x="0" y="1"/>
                      <a:pt x="3" y="0"/>
                    </a:cubicBezTo>
                    <a:cubicBezTo>
                      <a:pt x="7" y="0"/>
                      <a:pt x="7" y="3"/>
                      <a:pt x="8" y="6"/>
                    </a:cubicBezTo>
                    <a:cubicBezTo>
                      <a:pt x="9" y="8"/>
                      <a:pt x="12" y="12"/>
                      <a:pt x="21" y="15"/>
                    </a:cubicBezTo>
                    <a:cubicBezTo>
                      <a:pt x="30" y="18"/>
                      <a:pt x="48" y="30"/>
                      <a:pt x="64" y="37"/>
                    </a:cubicBezTo>
                    <a:cubicBezTo>
                      <a:pt x="77" y="44"/>
                      <a:pt x="95" y="53"/>
                      <a:pt x="95" y="53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64" y="46"/>
                      <a:pt x="53" y="40"/>
                    </a:cubicBezTo>
                    <a:cubicBezTo>
                      <a:pt x="41" y="35"/>
                      <a:pt x="10" y="19"/>
                      <a:pt x="10" y="19"/>
                    </a:cubicBezTo>
                    <a:close/>
                  </a:path>
                </a:pathLst>
              </a:custGeom>
              <a:solidFill>
                <a:srgbClr val="558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grpSp>
          <p:nvGrpSpPr>
            <p:cNvPr id="432" name="组合 43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/>
            <p:nvPr/>
          </p:nvGrpSpPr>
          <p:grpSpPr>
            <a:xfrm>
              <a:off x="9973" y="2388"/>
              <a:ext cx="2198" cy="2166"/>
              <a:chOff x="3284538" y="1076325"/>
              <a:chExt cx="5622926" cy="4643438"/>
            </a:xfrm>
          </p:grpSpPr>
          <p:sp>
            <p:nvSpPr>
              <p:cNvPr id="433" name="ïṥ1iḋè"/>
              <p:cNvSpPr/>
              <p:nvPr/>
            </p:nvSpPr>
            <p:spPr bwMode="auto">
              <a:xfrm>
                <a:off x="3284538" y="3500438"/>
                <a:ext cx="454025" cy="2219325"/>
              </a:xfrm>
              <a:custGeom>
                <a:avLst/>
                <a:gdLst>
                  <a:gd name="T0" fmla="*/ 51 w 51"/>
                  <a:gd name="T1" fmla="*/ 249 h 249"/>
                  <a:gd name="T2" fmla="*/ 13 w 51"/>
                  <a:gd name="T3" fmla="*/ 249 h 249"/>
                  <a:gd name="T4" fmla="*/ 0 w 51"/>
                  <a:gd name="T5" fmla="*/ 236 h 249"/>
                  <a:gd name="T6" fmla="*/ 0 w 51"/>
                  <a:gd name="T7" fmla="*/ 13 h 249"/>
                  <a:gd name="T8" fmla="*/ 13 w 51"/>
                  <a:gd name="T9" fmla="*/ 0 h 249"/>
                  <a:gd name="T10" fmla="*/ 51 w 51"/>
                  <a:gd name="T11" fmla="*/ 0 h 249"/>
                  <a:gd name="T12" fmla="*/ 51 w 51"/>
                  <a:gd name="T13" fmla="*/ 24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49">
                    <a:moveTo>
                      <a:pt x="51" y="249"/>
                    </a:moveTo>
                    <a:cubicBezTo>
                      <a:pt x="13" y="249"/>
                      <a:pt x="13" y="249"/>
                      <a:pt x="13" y="249"/>
                    </a:cubicBezTo>
                    <a:cubicBezTo>
                      <a:pt x="6" y="249"/>
                      <a:pt x="0" y="243"/>
                      <a:pt x="0" y="23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51" y="0"/>
                      <a:pt x="51" y="0"/>
                      <a:pt x="51" y="0"/>
                    </a:cubicBezTo>
                    <a:lnTo>
                      <a:pt x="51" y="249"/>
                    </a:ln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4" name="ísľîḍè"/>
              <p:cNvSpPr/>
              <p:nvPr/>
            </p:nvSpPr>
            <p:spPr bwMode="auto">
              <a:xfrm>
                <a:off x="3622676" y="3500438"/>
                <a:ext cx="1373188" cy="2219325"/>
              </a:xfrm>
              <a:custGeom>
                <a:avLst/>
                <a:gdLst>
                  <a:gd name="T0" fmla="*/ 13 w 154"/>
                  <a:gd name="T1" fmla="*/ 249 h 249"/>
                  <a:gd name="T2" fmla="*/ 154 w 154"/>
                  <a:gd name="T3" fmla="*/ 249 h 249"/>
                  <a:gd name="T4" fmla="*/ 154 w 154"/>
                  <a:gd name="T5" fmla="*/ 0 h 249"/>
                  <a:gd name="T6" fmla="*/ 13 w 154"/>
                  <a:gd name="T7" fmla="*/ 0 h 249"/>
                  <a:gd name="T8" fmla="*/ 0 w 154"/>
                  <a:gd name="T9" fmla="*/ 13 h 249"/>
                  <a:gd name="T10" fmla="*/ 0 w 154"/>
                  <a:gd name="T11" fmla="*/ 236 h 249"/>
                  <a:gd name="T12" fmla="*/ 13 w 154"/>
                  <a:gd name="T13" fmla="*/ 24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249">
                    <a:moveTo>
                      <a:pt x="13" y="249"/>
                    </a:moveTo>
                    <a:cubicBezTo>
                      <a:pt x="154" y="249"/>
                      <a:pt x="154" y="249"/>
                      <a:pt x="154" y="249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43"/>
                      <a:pt x="6" y="249"/>
                      <a:pt x="13" y="249"/>
                    </a:cubicBezTo>
                    <a:close/>
                  </a:path>
                </a:pathLst>
              </a:custGeom>
              <a:solidFill>
                <a:srgbClr val="3FB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5" name="íṩliḍê"/>
              <p:cNvSpPr/>
              <p:nvPr/>
            </p:nvSpPr>
            <p:spPr bwMode="auto">
              <a:xfrm>
                <a:off x="3355976" y="4097338"/>
                <a:ext cx="195263" cy="88900"/>
              </a:xfrm>
              <a:prstGeom prst="rect">
                <a:avLst/>
              </a:prstGeom>
              <a:solidFill>
                <a:srgbClr val="3FB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6" name="íṥḻidé"/>
              <p:cNvSpPr/>
              <p:nvPr/>
            </p:nvSpPr>
            <p:spPr bwMode="auto">
              <a:xfrm>
                <a:off x="3355976" y="4257675"/>
                <a:ext cx="195263" cy="80963"/>
              </a:xfrm>
              <a:prstGeom prst="rect">
                <a:avLst/>
              </a:prstGeom>
              <a:solidFill>
                <a:srgbClr val="3FB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7" name="işlïḍê"/>
              <p:cNvSpPr/>
              <p:nvPr/>
            </p:nvSpPr>
            <p:spPr bwMode="auto">
              <a:xfrm>
                <a:off x="3336926" y="3786188"/>
                <a:ext cx="231775" cy="231775"/>
              </a:xfrm>
              <a:prstGeom prst="ellipse">
                <a:avLst/>
              </a:prstGeom>
              <a:solidFill>
                <a:srgbClr val="3FB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8" name="îṡḷíďe"/>
              <p:cNvSpPr/>
              <p:nvPr/>
            </p:nvSpPr>
            <p:spPr bwMode="auto">
              <a:xfrm>
                <a:off x="3810001" y="2368550"/>
                <a:ext cx="811213" cy="3351213"/>
              </a:xfrm>
              <a:custGeom>
                <a:avLst/>
                <a:gdLst>
                  <a:gd name="T0" fmla="*/ 91 w 91"/>
                  <a:gd name="T1" fmla="*/ 376 h 376"/>
                  <a:gd name="T2" fmla="*/ 17 w 91"/>
                  <a:gd name="T3" fmla="*/ 376 h 376"/>
                  <a:gd name="T4" fmla="*/ 0 w 91"/>
                  <a:gd name="T5" fmla="*/ 359 h 376"/>
                  <a:gd name="T6" fmla="*/ 0 w 91"/>
                  <a:gd name="T7" fmla="*/ 16 h 376"/>
                  <a:gd name="T8" fmla="*/ 17 w 91"/>
                  <a:gd name="T9" fmla="*/ 0 h 376"/>
                  <a:gd name="T10" fmla="*/ 91 w 91"/>
                  <a:gd name="T11" fmla="*/ 0 h 376"/>
                  <a:gd name="T12" fmla="*/ 91 w 91"/>
                  <a:gd name="T13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76">
                    <a:moveTo>
                      <a:pt x="91" y="376"/>
                    </a:moveTo>
                    <a:cubicBezTo>
                      <a:pt x="17" y="376"/>
                      <a:pt x="17" y="376"/>
                      <a:pt x="17" y="376"/>
                    </a:cubicBezTo>
                    <a:cubicBezTo>
                      <a:pt x="7" y="376"/>
                      <a:pt x="0" y="369"/>
                      <a:pt x="0" y="35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7" y="0"/>
                    </a:cubicBezTo>
                    <a:cubicBezTo>
                      <a:pt x="91" y="0"/>
                      <a:pt x="91" y="0"/>
                      <a:pt x="91" y="0"/>
                    </a:cubicBezTo>
                    <a:lnTo>
                      <a:pt x="91" y="376"/>
                    </a:lnTo>
                    <a:close/>
                  </a:path>
                </a:pathLst>
              </a:custGeom>
              <a:solidFill>
                <a:srgbClr val="F88B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39" name="îsliďê"/>
              <p:cNvSpPr/>
              <p:nvPr/>
            </p:nvSpPr>
            <p:spPr bwMode="auto">
              <a:xfrm>
                <a:off x="4478338" y="2368550"/>
                <a:ext cx="1916113" cy="3351213"/>
              </a:xfrm>
              <a:custGeom>
                <a:avLst/>
                <a:gdLst>
                  <a:gd name="T0" fmla="*/ 16 w 215"/>
                  <a:gd name="T1" fmla="*/ 376 h 376"/>
                  <a:gd name="T2" fmla="*/ 215 w 215"/>
                  <a:gd name="T3" fmla="*/ 376 h 376"/>
                  <a:gd name="T4" fmla="*/ 215 w 215"/>
                  <a:gd name="T5" fmla="*/ 0 h 376"/>
                  <a:gd name="T6" fmla="*/ 16 w 215"/>
                  <a:gd name="T7" fmla="*/ 0 h 376"/>
                  <a:gd name="T8" fmla="*/ 0 w 215"/>
                  <a:gd name="T9" fmla="*/ 16 h 376"/>
                  <a:gd name="T10" fmla="*/ 0 w 215"/>
                  <a:gd name="T11" fmla="*/ 359 h 376"/>
                  <a:gd name="T12" fmla="*/ 16 w 215"/>
                  <a:gd name="T13" fmla="*/ 37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376">
                    <a:moveTo>
                      <a:pt x="16" y="376"/>
                    </a:moveTo>
                    <a:cubicBezTo>
                      <a:pt x="215" y="376"/>
                      <a:pt x="215" y="376"/>
                      <a:pt x="215" y="376"/>
                    </a:cubicBezTo>
                    <a:cubicBezTo>
                      <a:pt x="215" y="0"/>
                      <a:pt x="215" y="0"/>
                      <a:pt x="215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9"/>
                      <a:pt x="0" y="359"/>
                      <a:pt x="0" y="359"/>
                    </a:cubicBezTo>
                    <a:cubicBezTo>
                      <a:pt x="0" y="369"/>
                      <a:pt x="7" y="376"/>
                      <a:pt x="16" y="376"/>
                    </a:cubicBezTo>
                    <a:close/>
                  </a:path>
                </a:pathLst>
              </a:custGeom>
              <a:solidFill>
                <a:srgbClr val="DF7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0" name="ïšlîḋe"/>
              <p:cNvSpPr/>
              <p:nvPr/>
            </p:nvSpPr>
            <p:spPr bwMode="auto">
              <a:xfrm>
                <a:off x="3970338" y="2841625"/>
                <a:ext cx="347663" cy="1647825"/>
              </a:xfrm>
              <a:prstGeom prst="rect">
                <a:avLst/>
              </a:prstGeom>
              <a:solidFill>
                <a:srgbClr val="DF7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1" name="iSḻiďe"/>
              <p:cNvSpPr/>
              <p:nvPr/>
            </p:nvSpPr>
            <p:spPr bwMode="auto">
              <a:xfrm>
                <a:off x="4594226" y="2886075"/>
                <a:ext cx="569913" cy="2833688"/>
              </a:xfrm>
              <a:custGeom>
                <a:avLst/>
                <a:gdLst>
                  <a:gd name="T0" fmla="*/ 64 w 64"/>
                  <a:gd name="T1" fmla="*/ 318 h 318"/>
                  <a:gd name="T2" fmla="*/ 17 w 64"/>
                  <a:gd name="T3" fmla="*/ 318 h 318"/>
                  <a:gd name="T4" fmla="*/ 0 w 64"/>
                  <a:gd name="T5" fmla="*/ 301 h 318"/>
                  <a:gd name="T6" fmla="*/ 0 w 64"/>
                  <a:gd name="T7" fmla="*/ 17 h 318"/>
                  <a:gd name="T8" fmla="*/ 17 w 64"/>
                  <a:gd name="T9" fmla="*/ 0 h 318"/>
                  <a:gd name="T10" fmla="*/ 64 w 64"/>
                  <a:gd name="T11" fmla="*/ 0 h 318"/>
                  <a:gd name="T12" fmla="*/ 64 w 64"/>
                  <a:gd name="T13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318">
                    <a:moveTo>
                      <a:pt x="64" y="318"/>
                    </a:moveTo>
                    <a:cubicBezTo>
                      <a:pt x="17" y="318"/>
                      <a:pt x="17" y="318"/>
                      <a:pt x="17" y="318"/>
                    </a:cubicBezTo>
                    <a:cubicBezTo>
                      <a:pt x="7" y="318"/>
                      <a:pt x="0" y="311"/>
                      <a:pt x="0" y="301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64" y="0"/>
                      <a:pt x="64" y="0"/>
                      <a:pt x="64" y="0"/>
                    </a:cubicBezTo>
                    <a:lnTo>
                      <a:pt x="64" y="318"/>
                    </a:lnTo>
                    <a:close/>
                  </a:path>
                </a:pathLst>
              </a:custGeom>
              <a:solidFill>
                <a:srgbClr val="5099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2" name="îŝľîďè"/>
              <p:cNvSpPr/>
              <p:nvPr/>
            </p:nvSpPr>
            <p:spPr bwMode="auto">
              <a:xfrm>
                <a:off x="5021263" y="2886075"/>
                <a:ext cx="1747838" cy="2833688"/>
              </a:xfrm>
              <a:custGeom>
                <a:avLst/>
                <a:gdLst>
                  <a:gd name="T0" fmla="*/ 16 w 196"/>
                  <a:gd name="T1" fmla="*/ 318 h 318"/>
                  <a:gd name="T2" fmla="*/ 196 w 196"/>
                  <a:gd name="T3" fmla="*/ 318 h 318"/>
                  <a:gd name="T4" fmla="*/ 196 w 196"/>
                  <a:gd name="T5" fmla="*/ 0 h 318"/>
                  <a:gd name="T6" fmla="*/ 16 w 196"/>
                  <a:gd name="T7" fmla="*/ 0 h 318"/>
                  <a:gd name="T8" fmla="*/ 0 w 196"/>
                  <a:gd name="T9" fmla="*/ 17 h 318"/>
                  <a:gd name="T10" fmla="*/ 0 w 196"/>
                  <a:gd name="T11" fmla="*/ 301 h 318"/>
                  <a:gd name="T12" fmla="*/ 16 w 196"/>
                  <a:gd name="T13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6" h="318">
                    <a:moveTo>
                      <a:pt x="16" y="318"/>
                    </a:moveTo>
                    <a:cubicBezTo>
                      <a:pt x="196" y="318"/>
                      <a:pt x="196" y="318"/>
                      <a:pt x="196" y="318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301"/>
                      <a:pt x="0" y="301"/>
                      <a:pt x="0" y="301"/>
                    </a:cubicBezTo>
                    <a:cubicBezTo>
                      <a:pt x="0" y="311"/>
                      <a:pt x="7" y="318"/>
                      <a:pt x="16" y="318"/>
                    </a:cubicBezTo>
                    <a:close/>
                  </a:path>
                </a:pathLst>
              </a:custGeom>
              <a:solidFill>
                <a:srgbClr val="307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3" name="iṥļîḓe"/>
              <p:cNvSpPr/>
              <p:nvPr/>
            </p:nvSpPr>
            <p:spPr bwMode="auto">
              <a:xfrm>
                <a:off x="4656138" y="3268663"/>
                <a:ext cx="303213" cy="106363"/>
              </a:xfrm>
              <a:prstGeom prst="rect">
                <a:avLst/>
              </a:prstGeom>
              <a:solidFill>
                <a:srgbClr val="307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4" name="íSļiḍè"/>
              <p:cNvSpPr/>
              <p:nvPr/>
            </p:nvSpPr>
            <p:spPr bwMode="auto">
              <a:xfrm>
                <a:off x="4656138" y="3465513"/>
                <a:ext cx="303213" cy="115888"/>
              </a:xfrm>
              <a:prstGeom prst="rect">
                <a:avLst/>
              </a:prstGeom>
              <a:solidFill>
                <a:srgbClr val="307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5" name="îsļïḍe"/>
              <p:cNvSpPr/>
              <p:nvPr/>
            </p:nvSpPr>
            <p:spPr bwMode="auto">
              <a:xfrm>
                <a:off x="4656138" y="5032375"/>
                <a:ext cx="303213" cy="107950"/>
              </a:xfrm>
              <a:prstGeom prst="rect">
                <a:avLst/>
              </a:prstGeom>
              <a:solidFill>
                <a:srgbClr val="307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6" name="íṡḷiḓè"/>
              <p:cNvSpPr/>
              <p:nvPr/>
            </p:nvSpPr>
            <p:spPr bwMode="auto">
              <a:xfrm>
                <a:off x="4656138" y="5229225"/>
                <a:ext cx="303213" cy="106363"/>
              </a:xfrm>
              <a:prstGeom prst="rect">
                <a:avLst/>
              </a:prstGeom>
              <a:solidFill>
                <a:srgbClr val="307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7" name="ïṣľîḓe"/>
              <p:cNvSpPr/>
              <p:nvPr/>
            </p:nvSpPr>
            <p:spPr bwMode="auto">
              <a:xfrm>
                <a:off x="5395913" y="3268663"/>
                <a:ext cx="500063" cy="2451100"/>
              </a:xfrm>
              <a:custGeom>
                <a:avLst/>
                <a:gdLst>
                  <a:gd name="T0" fmla="*/ 56 w 56"/>
                  <a:gd name="T1" fmla="*/ 275 h 275"/>
                  <a:gd name="T2" fmla="*/ 15 w 56"/>
                  <a:gd name="T3" fmla="*/ 275 h 275"/>
                  <a:gd name="T4" fmla="*/ 0 w 56"/>
                  <a:gd name="T5" fmla="*/ 261 h 275"/>
                  <a:gd name="T6" fmla="*/ 0 w 56"/>
                  <a:gd name="T7" fmla="*/ 14 h 275"/>
                  <a:gd name="T8" fmla="*/ 15 w 56"/>
                  <a:gd name="T9" fmla="*/ 0 h 275"/>
                  <a:gd name="T10" fmla="*/ 56 w 56"/>
                  <a:gd name="T11" fmla="*/ 0 h 275"/>
                  <a:gd name="T12" fmla="*/ 56 w 56"/>
                  <a:gd name="T13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75">
                    <a:moveTo>
                      <a:pt x="56" y="275"/>
                    </a:moveTo>
                    <a:cubicBezTo>
                      <a:pt x="15" y="275"/>
                      <a:pt x="15" y="275"/>
                      <a:pt x="15" y="275"/>
                    </a:cubicBezTo>
                    <a:cubicBezTo>
                      <a:pt x="7" y="275"/>
                      <a:pt x="0" y="269"/>
                      <a:pt x="0" y="26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56" y="0"/>
                      <a:pt x="56" y="0"/>
                      <a:pt x="56" y="0"/>
                    </a:cubicBezTo>
                    <a:lnTo>
                      <a:pt x="56" y="275"/>
                    </a:lnTo>
                    <a:close/>
                  </a:path>
                </a:pathLst>
              </a:custGeom>
              <a:solidFill>
                <a:srgbClr val="F068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8" name="ï$lïdè"/>
              <p:cNvSpPr/>
              <p:nvPr/>
            </p:nvSpPr>
            <p:spPr bwMode="auto">
              <a:xfrm>
                <a:off x="5770563" y="3268663"/>
                <a:ext cx="1514475" cy="2451100"/>
              </a:xfrm>
              <a:custGeom>
                <a:avLst/>
                <a:gdLst>
                  <a:gd name="T0" fmla="*/ 14 w 170"/>
                  <a:gd name="T1" fmla="*/ 275 h 275"/>
                  <a:gd name="T2" fmla="*/ 170 w 170"/>
                  <a:gd name="T3" fmla="*/ 275 h 275"/>
                  <a:gd name="T4" fmla="*/ 170 w 170"/>
                  <a:gd name="T5" fmla="*/ 0 h 275"/>
                  <a:gd name="T6" fmla="*/ 14 w 170"/>
                  <a:gd name="T7" fmla="*/ 0 h 275"/>
                  <a:gd name="T8" fmla="*/ 0 w 170"/>
                  <a:gd name="T9" fmla="*/ 14 h 275"/>
                  <a:gd name="T10" fmla="*/ 0 w 170"/>
                  <a:gd name="T11" fmla="*/ 261 h 275"/>
                  <a:gd name="T12" fmla="*/ 14 w 170"/>
                  <a:gd name="T13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275">
                    <a:moveTo>
                      <a:pt x="14" y="275"/>
                    </a:moveTo>
                    <a:cubicBezTo>
                      <a:pt x="170" y="275"/>
                      <a:pt x="170" y="275"/>
                      <a:pt x="170" y="275"/>
                    </a:cubicBezTo>
                    <a:cubicBezTo>
                      <a:pt x="170" y="0"/>
                      <a:pt x="170" y="0"/>
                      <a:pt x="170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61"/>
                      <a:pt x="0" y="261"/>
                      <a:pt x="0" y="261"/>
                    </a:cubicBezTo>
                    <a:cubicBezTo>
                      <a:pt x="0" y="269"/>
                      <a:pt x="6" y="275"/>
                      <a:pt x="14" y="275"/>
                    </a:cubicBezTo>
                  </a:path>
                </a:pathLst>
              </a:custGeom>
              <a:solidFill>
                <a:srgbClr val="D445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49" name="iś1iḋe"/>
              <p:cNvSpPr/>
              <p:nvPr/>
            </p:nvSpPr>
            <p:spPr bwMode="auto">
              <a:xfrm>
                <a:off x="6145213" y="4881563"/>
                <a:ext cx="757238" cy="347663"/>
              </a:xfrm>
              <a:custGeom>
                <a:avLst/>
                <a:gdLst>
                  <a:gd name="T0" fmla="*/ 66 w 85"/>
                  <a:gd name="T1" fmla="*/ 39 h 39"/>
                  <a:gd name="T2" fmla="*/ 20 w 85"/>
                  <a:gd name="T3" fmla="*/ 39 h 39"/>
                  <a:gd name="T4" fmla="*/ 0 w 85"/>
                  <a:gd name="T5" fmla="*/ 20 h 39"/>
                  <a:gd name="T6" fmla="*/ 20 w 85"/>
                  <a:gd name="T7" fmla="*/ 0 h 39"/>
                  <a:gd name="T8" fmla="*/ 66 w 85"/>
                  <a:gd name="T9" fmla="*/ 0 h 39"/>
                  <a:gd name="T10" fmla="*/ 85 w 85"/>
                  <a:gd name="T11" fmla="*/ 20 h 39"/>
                  <a:gd name="T12" fmla="*/ 66 w 85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39">
                    <a:moveTo>
                      <a:pt x="66" y="39"/>
                    </a:moveTo>
                    <a:cubicBezTo>
                      <a:pt x="20" y="39"/>
                      <a:pt x="20" y="39"/>
                      <a:pt x="20" y="39"/>
                    </a:cubicBezTo>
                    <a:cubicBezTo>
                      <a:pt x="9" y="39"/>
                      <a:pt x="0" y="3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76" y="0"/>
                      <a:pt x="85" y="9"/>
                      <a:pt x="85" y="20"/>
                    </a:cubicBezTo>
                    <a:cubicBezTo>
                      <a:pt x="85" y="30"/>
                      <a:pt x="76" y="39"/>
                      <a:pt x="66" y="39"/>
                    </a:cubicBezTo>
                    <a:close/>
                  </a:path>
                </a:pathLst>
              </a:custGeom>
              <a:solidFill>
                <a:srgbClr val="D1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0" name="îSļîḑê"/>
              <p:cNvSpPr/>
              <p:nvPr/>
            </p:nvSpPr>
            <p:spPr bwMode="auto">
              <a:xfrm>
                <a:off x="6180138" y="4881563"/>
                <a:ext cx="722313" cy="311150"/>
              </a:xfrm>
              <a:custGeom>
                <a:avLst/>
                <a:gdLst>
                  <a:gd name="T0" fmla="*/ 78 w 81"/>
                  <a:gd name="T1" fmla="*/ 23 h 35"/>
                  <a:gd name="T2" fmla="*/ 58 w 81"/>
                  <a:gd name="T3" fmla="*/ 4 h 35"/>
                  <a:gd name="T4" fmla="*/ 12 w 81"/>
                  <a:gd name="T5" fmla="*/ 4 h 35"/>
                  <a:gd name="T6" fmla="*/ 0 w 81"/>
                  <a:gd name="T7" fmla="*/ 8 h 35"/>
                  <a:gd name="T8" fmla="*/ 16 w 81"/>
                  <a:gd name="T9" fmla="*/ 0 h 35"/>
                  <a:gd name="T10" fmla="*/ 62 w 81"/>
                  <a:gd name="T11" fmla="*/ 0 h 35"/>
                  <a:gd name="T12" fmla="*/ 81 w 81"/>
                  <a:gd name="T13" fmla="*/ 20 h 35"/>
                  <a:gd name="T14" fmla="*/ 74 w 81"/>
                  <a:gd name="T15" fmla="*/ 35 h 35"/>
                  <a:gd name="T16" fmla="*/ 78 w 81"/>
                  <a:gd name="T17" fmla="*/ 2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35">
                    <a:moveTo>
                      <a:pt x="78" y="23"/>
                    </a:moveTo>
                    <a:cubicBezTo>
                      <a:pt x="78" y="12"/>
                      <a:pt x="69" y="4"/>
                      <a:pt x="58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8" y="4"/>
                      <a:pt x="4" y="5"/>
                      <a:pt x="0" y="8"/>
                    </a:cubicBezTo>
                    <a:cubicBezTo>
                      <a:pt x="4" y="3"/>
                      <a:pt x="10" y="0"/>
                      <a:pt x="16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72" y="0"/>
                      <a:pt x="81" y="9"/>
                      <a:pt x="81" y="20"/>
                    </a:cubicBezTo>
                    <a:cubicBezTo>
                      <a:pt x="81" y="26"/>
                      <a:pt x="78" y="32"/>
                      <a:pt x="74" y="35"/>
                    </a:cubicBezTo>
                    <a:cubicBezTo>
                      <a:pt x="76" y="32"/>
                      <a:pt x="78" y="28"/>
                      <a:pt x="78" y="23"/>
                    </a:cubicBezTo>
                    <a:close/>
                  </a:path>
                </a:pathLst>
              </a:custGeom>
              <a:solidFill>
                <a:srgbClr val="C2C3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1" name="îŝľidé"/>
              <p:cNvSpPr/>
              <p:nvPr/>
            </p:nvSpPr>
            <p:spPr bwMode="auto">
              <a:xfrm>
                <a:off x="5484813" y="3670300"/>
                <a:ext cx="285750" cy="88900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2" name="îsḷiḓe"/>
              <p:cNvSpPr/>
              <p:nvPr/>
            </p:nvSpPr>
            <p:spPr bwMode="auto">
              <a:xfrm>
                <a:off x="5484813" y="4284663"/>
                <a:ext cx="285750" cy="98425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3" name="îṧlíḋè"/>
              <p:cNvSpPr/>
              <p:nvPr/>
            </p:nvSpPr>
            <p:spPr bwMode="auto">
              <a:xfrm>
                <a:off x="5440363" y="4997450"/>
                <a:ext cx="276225" cy="125413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4" name="iṥ1iḓe"/>
              <p:cNvSpPr/>
              <p:nvPr/>
            </p:nvSpPr>
            <p:spPr bwMode="auto">
              <a:xfrm>
                <a:off x="5770563" y="3670300"/>
                <a:ext cx="1514475" cy="88900"/>
              </a:xfrm>
              <a:prstGeom prst="rect">
                <a:avLst/>
              </a:prstGeom>
              <a:solidFill>
                <a:srgbClr val="D1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5" name="i$líḍê"/>
              <p:cNvSpPr/>
              <p:nvPr/>
            </p:nvSpPr>
            <p:spPr bwMode="auto">
              <a:xfrm>
                <a:off x="5770563" y="4284663"/>
                <a:ext cx="1514475" cy="98425"/>
              </a:xfrm>
              <a:prstGeom prst="rect">
                <a:avLst/>
              </a:prstGeom>
              <a:solidFill>
                <a:srgbClr val="D1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6" name="ïśḻîde"/>
              <p:cNvSpPr/>
              <p:nvPr/>
            </p:nvSpPr>
            <p:spPr bwMode="auto">
              <a:xfrm>
                <a:off x="6973888" y="3910013"/>
                <a:ext cx="1328738" cy="1327150"/>
              </a:xfrm>
              <a:custGeom>
                <a:avLst/>
                <a:gdLst>
                  <a:gd name="T0" fmla="*/ 145 w 149"/>
                  <a:gd name="T1" fmla="*/ 119 h 149"/>
                  <a:gd name="T2" fmla="*/ 28 w 149"/>
                  <a:gd name="T3" fmla="*/ 3 h 149"/>
                  <a:gd name="T4" fmla="*/ 25 w 149"/>
                  <a:gd name="T5" fmla="*/ 0 h 149"/>
                  <a:gd name="T6" fmla="*/ 0 w 149"/>
                  <a:gd name="T7" fmla="*/ 62 h 149"/>
                  <a:gd name="T8" fmla="*/ 87 w 149"/>
                  <a:gd name="T9" fmla="*/ 149 h 149"/>
                  <a:gd name="T10" fmla="*/ 149 w 149"/>
                  <a:gd name="T11" fmla="*/ 124 h 149"/>
                  <a:gd name="T12" fmla="*/ 145 w 149"/>
                  <a:gd name="T13" fmla="*/ 119 h 149"/>
                  <a:gd name="T14" fmla="*/ 6 w 149"/>
                  <a:gd name="T15" fmla="*/ 62 h 149"/>
                  <a:gd name="T16" fmla="*/ 26 w 149"/>
                  <a:gd name="T17" fmla="*/ 10 h 149"/>
                  <a:gd name="T18" fmla="*/ 140 w 149"/>
                  <a:gd name="T19" fmla="*/ 124 h 149"/>
                  <a:gd name="T20" fmla="*/ 87 w 149"/>
                  <a:gd name="T21" fmla="*/ 143 h 149"/>
                  <a:gd name="T22" fmla="*/ 6 w 149"/>
                  <a:gd name="T23" fmla="*/ 6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9" h="149">
                    <a:moveTo>
                      <a:pt x="145" y="119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0" y="16"/>
                      <a:pt x="0" y="38"/>
                      <a:pt x="0" y="62"/>
                    </a:cubicBezTo>
                    <a:cubicBezTo>
                      <a:pt x="0" y="110"/>
                      <a:pt x="39" y="149"/>
                      <a:pt x="87" y="149"/>
                    </a:cubicBezTo>
                    <a:cubicBezTo>
                      <a:pt x="111" y="149"/>
                      <a:pt x="133" y="140"/>
                      <a:pt x="149" y="124"/>
                    </a:cubicBezTo>
                    <a:cubicBezTo>
                      <a:pt x="145" y="119"/>
                      <a:pt x="145" y="119"/>
                      <a:pt x="145" y="119"/>
                    </a:cubicBezTo>
                    <a:moveTo>
                      <a:pt x="6" y="62"/>
                    </a:moveTo>
                    <a:cubicBezTo>
                      <a:pt x="6" y="42"/>
                      <a:pt x="13" y="24"/>
                      <a:pt x="26" y="10"/>
                    </a:cubicBezTo>
                    <a:cubicBezTo>
                      <a:pt x="140" y="124"/>
                      <a:pt x="140" y="124"/>
                      <a:pt x="140" y="124"/>
                    </a:cubicBezTo>
                    <a:cubicBezTo>
                      <a:pt x="126" y="136"/>
                      <a:pt x="107" y="143"/>
                      <a:pt x="87" y="143"/>
                    </a:cubicBezTo>
                    <a:cubicBezTo>
                      <a:pt x="43" y="143"/>
                      <a:pt x="6" y="107"/>
                      <a:pt x="6" y="62"/>
                    </a:cubicBezTo>
                  </a:path>
                </a:pathLst>
              </a:custGeom>
              <a:solidFill>
                <a:srgbClr val="5957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7" name="ïŝ1îḋê"/>
              <p:cNvSpPr/>
              <p:nvPr/>
            </p:nvSpPr>
            <p:spPr bwMode="auto">
              <a:xfrm>
                <a:off x="7080251" y="3794125"/>
                <a:ext cx="1346200" cy="1346200"/>
              </a:xfrm>
              <a:prstGeom prst="ellipse">
                <a:avLst/>
              </a:prstGeom>
              <a:solidFill>
                <a:srgbClr val="5099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8" name="îşļïḑè"/>
              <p:cNvSpPr/>
              <p:nvPr/>
            </p:nvSpPr>
            <p:spPr bwMode="auto">
              <a:xfrm>
                <a:off x="8123238" y="4489450"/>
                <a:ext cx="249238" cy="214313"/>
              </a:xfrm>
              <a:custGeom>
                <a:avLst/>
                <a:gdLst>
                  <a:gd name="T0" fmla="*/ 26 w 28"/>
                  <a:gd name="T1" fmla="*/ 15 h 24"/>
                  <a:gd name="T2" fmla="*/ 19 w 28"/>
                  <a:gd name="T3" fmla="*/ 22 h 24"/>
                  <a:gd name="T4" fmla="*/ 10 w 28"/>
                  <a:gd name="T5" fmla="*/ 22 h 24"/>
                  <a:gd name="T6" fmla="*/ 4 w 28"/>
                  <a:gd name="T7" fmla="*/ 21 h 24"/>
                  <a:gd name="T8" fmla="*/ 1 w 28"/>
                  <a:gd name="T9" fmla="*/ 11 h 24"/>
                  <a:gd name="T10" fmla="*/ 6 w 28"/>
                  <a:gd name="T11" fmla="*/ 1 h 24"/>
                  <a:gd name="T12" fmla="*/ 8 w 28"/>
                  <a:gd name="T13" fmla="*/ 10 h 24"/>
                  <a:gd name="T14" fmla="*/ 9 w 28"/>
                  <a:gd name="T15" fmla="*/ 16 h 24"/>
                  <a:gd name="T16" fmla="*/ 15 w 28"/>
                  <a:gd name="T17" fmla="*/ 15 h 24"/>
                  <a:gd name="T18" fmla="*/ 26 w 28"/>
                  <a:gd name="T1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4">
                    <a:moveTo>
                      <a:pt x="26" y="15"/>
                    </a:moveTo>
                    <a:cubicBezTo>
                      <a:pt x="28" y="17"/>
                      <a:pt x="25" y="24"/>
                      <a:pt x="19" y="22"/>
                    </a:cubicBezTo>
                    <a:cubicBezTo>
                      <a:pt x="16" y="21"/>
                      <a:pt x="12" y="22"/>
                      <a:pt x="10" y="22"/>
                    </a:cubicBezTo>
                    <a:cubicBezTo>
                      <a:pt x="7" y="22"/>
                      <a:pt x="5" y="22"/>
                      <a:pt x="4" y="21"/>
                    </a:cubicBezTo>
                    <a:cubicBezTo>
                      <a:pt x="1" y="20"/>
                      <a:pt x="3" y="13"/>
                      <a:pt x="1" y="11"/>
                    </a:cubicBezTo>
                    <a:cubicBezTo>
                      <a:pt x="0" y="8"/>
                      <a:pt x="5" y="0"/>
                      <a:pt x="6" y="1"/>
                    </a:cubicBezTo>
                    <a:cubicBezTo>
                      <a:pt x="8" y="1"/>
                      <a:pt x="3" y="9"/>
                      <a:pt x="8" y="10"/>
                    </a:cubicBezTo>
                    <a:cubicBezTo>
                      <a:pt x="13" y="12"/>
                      <a:pt x="8" y="12"/>
                      <a:pt x="9" y="16"/>
                    </a:cubicBezTo>
                    <a:cubicBezTo>
                      <a:pt x="11" y="20"/>
                      <a:pt x="12" y="20"/>
                      <a:pt x="15" y="15"/>
                    </a:cubicBezTo>
                    <a:cubicBezTo>
                      <a:pt x="17" y="11"/>
                      <a:pt x="24" y="11"/>
                      <a:pt x="26" y="15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59" name="ïṡḻiḍe"/>
              <p:cNvSpPr/>
              <p:nvPr/>
            </p:nvSpPr>
            <p:spPr bwMode="auto">
              <a:xfrm>
                <a:off x="7356476" y="4640263"/>
                <a:ext cx="695325" cy="320675"/>
              </a:xfrm>
              <a:custGeom>
                <a:avLst/>
                <a:gdLst>
                  <a:gd name="T0" fmla="*/ 34 w 78"/>
                  <a:gd name="T1" fmla="*/ 3 h 36"/>
                  <a:gd name="T2" fmla="*/ 13 w 78"/>
                  <a:gd name="T3" fmla="*/ 8 h 36"/>
                  <a:gd name="T4" fmla="*/ 18 w 78"/>
                  <a:gd name="T5" fmla="*/ 18 h 36"/>
                  <a:gd name="T6" fmla="*/ 2 w 78"/>
                  <a:gd name="T7" fmla="*/ 27 h 36"/>
                  <a:gd name="T8" fmla="*/ 24 w 78"/>
                  <a:gd name="T9" fmla="*/ 31 h 36"/>
                  <a:gd name="T10" fmla="*/ 38 w 78"/>
                  <a:gd name="T11" fmla="*/ 30 h 36"/>
                  <a:gd name="T12" fmla="*/ 56 w 78"/>
                  <a:gd name="T13" fmla="*/ 17 h 36"/>
                  <a:gd name="T14" fmla="*/ 66 w 78"/>
                  <a:gd name="T15" fmla="*/ 4 h 36"/>
                  <a:gd name="T16" fmla="*/ 46 w 78"/>
                  <a:gd name="T17" fmla="*/ 7 h 36"/>
                  <a:gd name="T18" fmla="*/ 34 w 78"/>
                  <a:gd name="T19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36">
                    <a:moveTo>
                      <a:pt x="34" y="3"/>
                    </a:moveTo>
                    <a:cubicBezTo>
                      <a:pt x="31" y="6"/>
                      <a:pt x="15" y="7"/>
                      <a:pt x="13" y="8"/>
                    </a:cubicBezTo>
                    <a:cubicBezTo>
                      <a:pt x="12" y="10"/>
                      <a:pt x="16" y="14"/>
                      <a:pt x="18" y="18"/>
                    </a:cubicBezTo>
                    <a:cubicBezTo>
                      <a:pt x="20" y="21"/>
                      <a:pt x="3" y="23"/>
                      <a:pt x="2" y="27"/>
                    </a:cubicBezTo>
                    <a:cubicBezTo>
                      <a:pt x="0" y="31"/>
                      <a:pt x="19" y="34"/>
                      <a:pt x="24" y="31"/>
                    </a:cubicBezTo>
                    <a:cubicBezTo>
                      <a:pt x="29" y="27"/>
                      <a:pt x="29" y="36"/>
                      <a:pt x="38" y="30"/>
                    </a:cubicBezTo>
                    <a:cubicBezTo>
                      <a:pt x="48" y="24"/>
                      <a:pt x="48" y="14"/>
                      <a:pt x="56" y="17"/>
                    </a:cubicBezTo>
                    <a:cubicBezTo>
                      <a:pt x="64" y="19"/>
                      <a:pt x="78" y="6"/>
                      <a:pt x="66" y="4"/>
                    </a:cubicBezTo>
                    <a:cubicBezTo>
                      <a:pt x="55" y="3"/>
                      <a:pt x="53" y="15"/>
                      <a:pt x="46" y="7"/>
                    </a:cubicBezTo>
                    <a:cubicBezTo>
                      <a:pt x="39" y="0"/>
                      <a:pt x="34" y="3"/>
                      <a:pt x="34" y="3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0" name="îṡḻídê"/>
              <p:cNvSpPr/>
              <p:nvPr/>
            </p:nvSpPr>
            <p:spPr bwMode="auto">
              <a:xfrm>
                <a:off x="7954963" y="3883025"/>
                <a:ext cx="311150" cy="169863"/>
              </a:xfrm>
              <a:custGeom>
                <a:avLst/>
                <a:gdLst>
                  <a:gd name="T0" fmla="*/ 15 w 35"/>
                  <a:gd name="T1" fmla="*/ 0 h 19"/>
                  <a:gd name="T2" fmla="*/ 35 w 35"/>
                  <a:gd name="T3" fmla="*/ 16 h 19"/>
                  <a:gd name="T4" fmla="*/ 29 w 35"/>
                  <a:gd name="T5" fmla="*/ 16 h 19"/>
                  <a:gd name="T6" fmla="*/ 24 w 35"/>
                  <a:gd name="T7" fmla="*/ 15 h 19"/>
                  <a:gd name="T8" fmla="*/ 1 w 35"/>
                  <a:gd name="T9" fmla="*/ 12 h 19"/>
                  <a:gd name="T10" fmla="*/ 17 w 35"/>
                  <a:gd name="T11" fmla="*/ 2 h 19"/>
                  <a:gd name="T12" fmla="*/ 15 w 35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9">
                    <a:moveTo>
                      <a:pt x="15" y="0"/>
                    </a:moveTo>
                    <a:cubicBezTo>
                      <a:pt x="23" y="4"/>
                      <a:pt x="29" y="10"/>
                      <a:pt x="35" y="16"/>
                    </a:cubicBezTo>
                    <a:cubicBezTo>
                      <a:pt x="32" y="17"/>
                      <a:pt x="30" y="16"/>
                      <a:pt x="29" y="16"/>
                    </a:cubicBezTo>
                    <a:cubicBezTo>
                      <a:pt x="27" y="15"/>
                      <a:pt x="26" y="14"/>
                      <a:pt x="24" y="15"/>
                    </a:cubicBezTo>
                    <a:cubicBezTo>
                      <a:pt x="18" y="19"/>
                      <a:pt x="0" y="16"/>
                      <a:pt x="1" y="12"/>
                    </a:cubicBezTo>
                    <a:cubicBezTo>
                      <a:pt x="2" y="7"/>
                      <a:pt x="19" y="6"/>
                      <a:pt x="17" y="2"/>
                    </a:cubicBezTo>
                    <a:cubicBezTo>
                      <a:pt x="17" y="2"/>
                      <a:pt x="16" y="1"/>
                      <a:pt x="15" y="0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1" name="ísḷïḍè"/>
              <p:cNvSpPr/>
              <p:nvPr/>
            </p:nvSpPr>
            <p:spPr bwMode="auto">
              <a:xfrm>
                <a:off x="7383463" y="3794125"/>
                <a:ext cx="596900" cy="241300"/>
              </a:xfrm>
              <a:custGeom>
                <a:avLst/>
                <a:gdLst>
                  <a:gd name="T0" fmla="*/ 14 w 67"/>
                  <a:gd name="T1" fmla="*/ 5 h 27"/>
                  <a:gd name="T2" fmla="*/ 41 w 67"/>
                  <a:gd name="T3" fmla="*/ 0 h 27"/>
                  <a:gd name="T4" fmla="*/ 47 w 67"/>
                  <a:gd name="T5" fmla="*/ 0 h 27"/>
                  <a:gd name="T6" fmla="*/ 51 w 67"/>
                  <a:gd name="T7" fmla="*/ 0 h 27"/>
                  <a:gd name="T8" fmla="*/ 67 w 67"/>
                  <a:gd name="T9" fmla="*/ 4 h 27"/>
                  <a:gd name="T10" fmla="*/ 55 w 67"/>
                  <a:gd name="T11" fmla="*/ 8 h 27"/>
                  <a:gd name="T12" fmla="*/ 38 w 67"/>
                  <a:gd name="T13" fmla="*/ 21 h 27"/>
                  <a:gd name="T14" fmla="*/ 23 w 67"/>
                  <a:gd name="T15" fmla="*/ 21 h 27"/>
                  <a:gd name="T16" fmla="*/ 1 w 67"/>
                  <a:gd name="T17" fmla="*/ 18 h 27"/>
                  <a:gd name="T18" fmla="*/ 17 w 67"/>
                  <a:gd name="T19" fmla="*/ 8 h 27"/>
                  <a:gd name="T20" fmla="*/ 14 w 67"/>
                  <a:gd name="T21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27">
                    <a:moveTo>
                      <a:pt x="14" y="5"/>
                    </a:moveTo>
                    <a:cubicBezTo>
                      <a:pt x="23" y="1"/>
                      <a:pt x="32" y="0"/>
                      <a:pt x="41" y="0"/>
                    </a:cubicBezTo>
                    <a:cubicBezTo>
                      <a:pt x="43" y="0"/>
                      <a:pt x="45" y="0"/>
                      <a:pt x="47" y="0"/>
                    </a:cubicBezTo>
                    <a:cubicBezTo>
                      <a:pt x="49" y="1"/>
                      <a:pt x="50" y="1"/>
                      <a:pt x="51" y="0"/>
                    </a:cubicBezTo>
                    <a:cubicBezTo>
                      <a:pt x="56" y="1"/>
                      <a:pt x="62" y="2"/>
                      <a:pt x="67" y="4"/>
                    </a:cubicBezTo>
                    <a:cubicBezTo>
                      <a:pt x="64" y="7"/>
                      <a:pt x="59" y="9"/>
                      <a:pt x="55" y="8"/>
                    </a:cubicBezTo>
                    <a:cubicBezTo>
                      <a:pt x="48" y="5"/>
                      <a:pt x="47" y="15"/>
                      <a:pt x="38" y="21"/>
                    </a:cubicBezTo>
                    <a:cubicBezTo>
                      <a:pt x="29" y="27"/>
                      <a:pt x="29" y="18"/>
                      <a:pt x="23" y="21"/>
                    </a:cubicBezTo>
                    <a:cubicBezTo>
                      <a:pt x="18" y="25"/>
                      <a:pt x="0" y="22"/>
                      <a:pt x="1" y="18"/>
                    </a:cubicBezTo>
                    <a:cubicBezTo>
                      <a:pt x="2" y="13"/>
                      <a:pt x="19" y="12"/>
                      <a:pt x="17" y="8"/>
                    </a:cubicBezTo>
                    <a:cubicBezTo>
                      <a:pt x="16" y="7"/>
                      <a:pt x="15" y="6"/>
                      <a:pt x="14" y="5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2" name="iSḷíḑè"/>
              <p:cNvSpPr/>
              <p:nvPr/>
            </p:nvSpPr>
            <p:spPr bwMode="auto">
              <a:xfrm>
                <a:off x="7250113" y="4748213"/>
                <a:ext cx="177800" cy="115888"/>
              </a:xfrm>
              <a:custGeom>
                <a:avLst/>
                <a:gdLst>
                  <a:gd name="T0" fmla="*/ 11 w 20"/>
                  <a:gd name="T1" fmla="*/ 0 h 13"/>
                  <a:gd name="T2" fmla="*/ 5 w 20"/>
                  <a:gd name="T3" fmla="*/ 5 h 13"/>
                  <a:gd name="T4" fmla="*/ 0 w 20"/>
                  <a:gd name="T5" fmla="*/ 12 h 13"/>
                  <a:gd name="T6" fmla="*/ 13 w 20"/>
                  <a:gd name="T7" fmla="*/ 7 h 13"/>
                  <a:gd name="T8" fmla="*/ 20 w 20"/>
                  <a:gd name="T9" fmla="*/ 4 h 13"/>
                  <a:gd name="T10" fmla="*/ 14 w 20"/>
                  <a:gd name="T11" fmla="*/ 2 h 13"/>
                  <a:gd name="T12" fmla="*/ 11 w 20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3">
                    <a:moveTo>
                      <a:pt x="11" y="0"/>
                    </a:moveTo>
                    <a:cubicBezTo>
                      <a:pt x="8" y="2"/>
                      <a:pt x="5" y="1"/>
                      <a:pt x="5" y="5"/>
                    </a:cubicBezTo>
                    <a:cubicBezTo>
                      <a:pt x="4" y="8"/>
                      <a:pt x="0" y="10"/>
                      <a:pt x="0" y="12"/>
                    </a:cubicBezTo>
                    <a:cubicBezTo>
                      <a:pt x="0" y="13"/>
                      <a:pt x="10" y="7"/>
                      <a:pt x="13" y="7"/>
                    </a:cubicBezTo>
                    <a:cubicBezTo>
                      <a:pt x="17" y="7"/>
                      <a:pt x="20" y="6"/>
                      <a:pt x="20" y="4"/>
                    </a:cubicBezTo>
                    <a:cubicBezTo>
                      <a:pt x="19" y="2"/>
                      <a:pt x="15" y="4"/>
                      <a:pt x="14" y="2"/>
                    </a:cubicBezTo>
                    <a:cubicBezTo>
                      <a:pt x="13" y="1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3" name="íṩliḑé"/>
              <p:cNvSpPr/>
              <p:nvPr/>
            </p:nvSpPr>
            <p:spPr bwMode="auto">
              <a:xfrm>
                <a:off x="7696201" y="4489450"/>
                <a:ext cx="106363" cy="53975"/>
              </a:xfrm>
              <a:custGeom>
                <a:avLst/>
                <a:gdLst>
                  <a:gd name="T0" fmla="*/ 5 w 12"/>
                  <a:gd name="T1" fmla="*/ 0 h 6"/>
                  <a:gd name="T2" fmla="*/ 2 w 12"/>
                  <a:gd name="T3" fmla="*/ 3 h 6"/>
                  <a:gd name="T4" fmla="*/ 6 w 12"/>
                  <a:gd name="T5" fmla="*/ 3 h 6"/>
                  <a:gd name="T6" fmla="*/ 11 w 12"/>
                  <a:gd name="T7" fmla="*/ 4 h 6"/>
                  <a:gd name="T8" fmla="*/ 5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5" y="0"/>
                    </a:moveTo>
                    <a:cubicBezTo>
                      <a:pt x="3" y="1"/>
                      <a:pt x="0" y="1"/>
                      <a:pt x="2" y="3"/>
                    </a:cubicBezTo>
                    <a:cubicBezTo>
                      <a:pt x="4" y="5"/>
                      <a:pt x="5" y="2"/>
                      <a:pt x="6" y="3"/>
                    </a:cubicBezTo>
                    <a:cubicBezTo>
                      <a:pt x="8" y="4"/>
                      <a:pt x="10" y="6"/>
                      <a:pt x="11" y="4"/>
                    </a:cubicBezTo>
                    <a:cubicBezTo>
                      <a:pt x="12" y="2"/>
                      <a:pt x="7" y="0"/>
                      <a:pt x="5" y="0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4" name="í$ļîḑê"/>
              <p:cNvSpPr/>
              <p:nvPr/>
            </p:nvSpPr>
            <p:spPr bwMode="auto">
              <a:xfrm>
                <a:off x="7820026" y="3963988"/>
                <a:ext cx="98425" cy="53975"/>
              </a:xfrm>
              <a:custGeom>
                <a:avLst/>
                <a:gdLst>
                  <a:gd name="T0" fmla="*/ 4 w 11"/>
                  <a:gd name="T1" fmla="*/ 1 h 6"/>
                  <a:gd name="T2" fmla="*/ 2 w 11"/>
                  <a:gd name="T3" fmla="*/ 4 h 6"/>
                  <a:gd name="T4" fmla="*/ 5 w 11"/>
                  <a:gd name="T5" fmla="*/ 4 h 6"/>
                  <a:gd name="T6" fmla="*/ 10 w 11"/>
                  <a:gd name="T7" fmla="*/ 4 h 6"/>
                  <a:gd name="T8" fmla="*/ 4 w 11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6">
                    <a:moveTo>
                      <a:pt x="4" y="1"/>
                    </a:moveTo>
                    <a:cubicBezTo>
                      <a:pt x="2" y="2"/>
                      <a:pt x="0" y="2"/>
                      <a:pt x="2" y="4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7" y="5"/>
                      <a:pt x="9" y="6"/>
                      <a:pt x="10" y="4"/>
                    </a:cubicBezTo>
                    <a:cubicBezTo>
                      <a:pt x="11" y="2"/>
                      <a:pt x="6" y="0"/>
                      <a:pt x="4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5" name="ïṣḷïďé"/>
              <p:cNvSpPr/>
              <p:nvPr/>
            </p:nvSpPr>
            <p:spPr bwMode="auto">
              <a:xfrm>
                <a:off x="7748588" y="4062413"/>
                <a:ext cx="169863" cy="204788"/>
              </a:xfrm>
              <a:custGeom>
                <a:avLst/>
                <a:gdLst>
                  <a:gd name="T0" fmla="*/ 8 w 19"/>
                  <a:gd name="T1" fmla="*/ 3 h 23"/>
                  <a:gd name="T2" fmla="*/ 2 w 19"/>
                  <a:gd name="T3" fmla="*/ 10 h 23"/>
                  <a:gd name="T4" fmla="*/ 4 w 19"/>
                  <a:gd name="T5" fmla="*/ 19 h 23"/>
                  <a:gd name="T6" fmla="*/ 12 w 19"/>
                  <a:gd name="T7" fmla="*/ 17 h 23"/>
                  <a:gd name="T8" fmla="*/ 16 w 19"/>
                  <a:gd name="T9" fmla="*/ 14 h 23"/>
                  <a:gd name="T10" fmla="*/ 19 w 19"/>
                  <a:gd name="T11" fmla="*/ 10 h 23"/>
                  <a:gd name="T12" fmla="*/ 8 w 19"/>
                  <a:gd name="T1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3">
                    <a:moveTo>
                      <a:pt x="8" y="3"/>
                    </a:moveTo>
                    <a:cubicBezTo>
                      <a:pt x="7" y="4"/>
                      <a:pt x="1" y="5"/>
                      <a:pt x="2" y="10"/>
                    </a:cubicBezTo>
                    <a:cubicBezTo>
                      <a:pt x="3" y="16"/>
                      <a:pt x="7" y="15"/>
                      <a:pt x="4" y="19"/>
                    </a:cubicBezTo>
                    <a:cubicBezTo>
                      <a:pt x="0" y="23"/>
                      <a:pt x="11" y="21"/>
                      <a:pt x="12" y="17"/>
                    </a:cubicBezTo>
                    <a:cubicBezTo>
                      <a:pt x="13" y="13"/>
                      <a:pt x="13" y="13"/>
                      <a:pt x="16" y="14"/>
                    </a:cubicBezTo>
                    <a:cubicBezTo>
                      <a:pt x="19" y="15"/>
                      <a:pt x="19" y="13"/>
                      <a:pt x="19" y="10"/>
                    </a:cubicBezTo>
                    <a:cubicBezTo>
                      <a:pt x="19" y="6"/>
                      <a:pt x="12" y="0"/>
                      <a:pt x="8" y="3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6" name="iṩḷiḋe"/>
              <p:cNvSpPr/>
              <p:nvPr/>
            </p:nvSpPr>
            <p:spPr bwMode="auto">
              <a:xfrm>
                <a:off x="7793038" y="4275138"/>
                <a:ext cx="26988" cy="19050"/>
              </a:xfrm>
              <a:custGeom>
                <a:avLst/>
                <a:gdLst>
                  <a:gd name="T0" fmla="*/ 1 w 3"/>
                  <a:gd name="T1" fmla="*/ 0 h 2"/>
                  <a:gd name="T2" fmla="*/ 1 w 3"/>
                  <a:gd name="T3" fmla="*/ 2 h 2"/>
                  <a:gd name="T4" fmla="*/ 3 w 3"/>
                  <a:gd name="T5" fmla="*/ 1 h 2"/>
                  <a:gd name="T6" fmla="*/ 2 w 3"/>
                  <a:gd name="T7" fmla="*/ 0 h 2"/>
                  <a:gd name="T8" fmla="*/ 1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7" name="iṣļíḓé"/>
              <p:cNvSpPr/>
              <p:nvPr/>
            </p:nvSpPr>
            <p:spPr bwMode="auto">
              <a:xfrm>
                <a:off x="8310563" y="4400550"/>
                <a:ext cx="17463" cy="1746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  <a:gd name="T8" fmla="*/ 1 w 2"/>
                  <a:gd name="T9" fmla="*/ 1 h 2"/>
                  <a:gd name="T10" fmla="*/ 2 w 2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2"/>
                      <a:pt x="2" y="1"/>
                      <a:pt x="2" y="1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8" name="îṣḻíďe"/>
              <p:cNvSpPr/>
              <p:nvPr/>
            </p:nvSpPr>
            <p:spPr bwMode="auto">
              <a:xfrm>
                <a:off x="8275638" y="4479925"/>
                <a:ext cx="61913" cy="36513"/>
              </a:xfrm>
              <a:custGeom>
                <a:avLst/>
                <a:gdLst>
                  <a:gd name="T0" fmla="*/ 4 w 7"/>
                  <a:gd name="T1" fmla="*/ 1 h 4"/>
                  <a:gd name="T2" fmla="*/ 2 w 7"/>
                  <a:gd name="T3" fmla="*/ 2 h 4"/>
                  <a:gd name="T4" fmla="*/ 6 w 7"/>
                  <a:gd name="T5" fmla="*/ 3 h 4"/>
                  <a:gd name="T6" fmla="*/ 7 w 7"/>
                  <a:gd name="T7" fmla="*/ 1 h 4"/>
                  <a:gd name="T8" fmla="*/ 6 w 7"/>
                  <a:gd name="T9" fmla="*/ 0 h 4"/>
                  <a:gd name="T10" fmla="*/ 4 w 7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4" y="1"/>
                    </a:moveTo>
                    <a:cubicBezTo>
                      <a:pt x="2" y="1"/>
                      <a:pt x="0" y="2"/>
                      <a:pt x="2" y="2"/>
                    </a:cubicBezTo>
                    <a:cubicBezTo>
                      <a:pt x="4" y="3"/>
                      <a:pt x="5" y="4"/>
                      <a:pt x="6" y="3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4" y="1"/>
                      <a:pt x="4" y="1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69" name="ïṣḻiďê"/>
              <p:cNvSpPr/>
              <p:nvPr/>
            </p:nvSpPr>
            <p:spPr bwMode="auto">
              <a:xfrm>
                <a:off x="8239126" y="4479925"/>
                <a:ext cx="36513" cy="26988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3 h 3"/>
                  <a:gd name="T4" fmla="*/ 2 w 4"/>
                  <a:gd name="T5" fmla="*/ 2 h 3"/>
                  <a:gd name="T6" fmla="*/ 4 w 4"/>
                  <a:gd name="T7" fmla="*/ 1 h 3"/>
                  <a:gd name="T8" fmla="*/ 2 w 4"/>
                  <a:gd name="T9" fmla="*/ 1 h 3"/>
                  <a:gd name="T10" fmla="*/ 1 w 4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0"/>
                      <a:pt x="2" y="1"/>
                      <a:pt x="2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0" name="íṣļïdé"/>
              <p:cNvSpPr/>
              <p:nvPr/>
            </p:nvSpPr>
            <p:spPr bwMode="auto">
              <a:xfrm>
                <a:off x="8293101" y="4427538"/>
                <a:ext cx="44450" cy="44450"/>
              </a:xfrm>
              <a:custGeom>
                <a:avLst/>
                <a:gdLst>
                  <a:gd name="T0" fmla="*/ 2 w 5"/>
                  <a:gd name="T1" fmla="*/ 2 h 5"/>
                  <a:gd name="T2" fmla="*/ 0 w 5"/>
                  <a:gd name="T3" fmla="*/ 3 h 5"/>
                  <a:gd name="T4" fmla="*/ 3 w 5"/>
                  <a:gd name="T5" fmla="*/ 4 h 5"/>
                  <a:gd name="T6" fmla="*/ 3 w 5"/>
                  <a:gd name="T7" fmla="*/ 2 h 5"/>
                  <a:gd name="T8" fmla="*/ 3 w 5"/>
                  <a:gd name="T9" fmla="*/ 2 h 5"/>
                  <a:gd name="T10" fmla="*/ 5 w 5"/>
                  <a:gd name="T11" fmla="*/ 1 h 5"/>
                  <a:gd name="T12" fmla="*/ 4 w 5"/>
                  <a:gd name="T13" fmla="*/ 1 h 5"/>
                  <a:gd name="T14" fmla="*/ 2 w 5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1" y="4"/>
                      <a:pt x="2" y="5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5" y="2"/>
                      <a:pt x="5" y="1"/>
                    </a:cubicBezTo>
                    <a:cubicBezTo>
                      <a:pt x="5" y="1"/>
                      <a:pt x="4" y="0"/>
                      <a:pt x="4" y="1"/>
                    </a:cubicBezTo>
                    <a:cubicBezTo>
                      <a:pt x="3" y="1"/>
                      <a:pt x="2" y="2"/>
                      <a:pt x="2" y="2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1" name="î$liḋe"/>
              <p:cNvSpPr/>
              <p:nvPr/>
            </p:nvSpPr>
            <p:spPr bwMode="auto">
              <a:xfrm>
                <a:off x="8078788" y="4560888"/>
                <a:ext cx="36513" cy="71438"/>
              </a:xfrm>
              <a:custGeom>
                <a:avLst/>
                <a:gdLst>
                  <a:gd name="T0" fmla="*/ 2 w 4"/>
                  <a:gd name="T1" fmla="*/ 2 h 8"/>
                  <a:gd name="T2" fmla="*/ 2 w 4"/>
                  <a:gd name="T3" fmla="*/ 5 h 8"/>
                  <a:gd name="T4" fmla="*/ 0 w 4"/>
                  <a:gd name="T5" fmla="*/ 7 h 8"/>
                  <a:gd name="T6" fmla="*/ 4 w 4"/>
                  <a:gd name="T7" fmla="*/ 6 h 8"/>
                  <a:gd name="T8" fmla="*/ 4 w 4"/>
                  <a:gd name="T9" fmla="*/ 3 h 8"/>
                  <a:gd name="T10" fmla="*/ 3 w 4"/>
                  <a:gd name="T11" fmla="*/ 0 h 8"/>
                  <a:gd name="T12" fmla="*/ 2 w 4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2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1" y="6"/>
                      <a:pt x="0" y="6"/>
                      <a:pt x="0" y="7"/>
                    </a:cubicBezTo>
                    <a:cubicBezTo>
                      <a:pt x="1" y="7"/>
                      <a:pt x="3" y="8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3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2" name="îs1iďê"/>
              <p:cNvSpPr/>
              <p:nvPr/>
            </p:nvSpPr>
            <p:spPr bwMode="auto">
              <a:xfrm>
                <a:off x="8070851" y="4640263"/>
                <a:ext cx="34925" cy="26988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3 h 3"/>
                  <a:gd name="T4" fmla="*/ 3 w 4"/>
                  <a:gd name="T5" fmla="*/ 1 h 3"/>
                  <a:gd name="T6" fmla="*/ 1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3" name="isľidê"/>
              <p:cNvSpPr/>
              <p:nvPr/>
            </p:nvSpPr>
            <p:spPr bwMode="auto">
              <a:xfrm>
                <a:off x="8115301" y="4694238"/>
                <a:ext cx="25400" cy="2698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3 h 3"/>
                  <a:gd name="T4" fmla="*/ 2 w 3"/>
                  <a:gd name="T5" fmla="*/ 1 h 3"/>
                  <a:gd name="T6" fmla="*/ 0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4" name="iṥļîde"/>
              <p:cNvSpPr/>
              <p:nvPr/>
            </p:nvSpPr>
            <p:spPr bwMode="auto">
              <a:xfrm>
                <a:off x="7908926" y="4765675"/>
                <a:ext cx="134938" cy="98425"/>
              </a:xfrm>
              <a:custGeom>
                <a:avLst/>
                <a:gdLst>
                  <a:gd name="T0" fmla="*/ 8 w 15"/>
                  <a:gd name="T1" fmla="*/ 2 h 11"/>
                  <a:gd name="T2" fmla="*/ 0 w 15"/>
                  <a:gd name="T3" fmla="*/ 6 h 11"/>
                  <a:gd name="T4" fmla="*/ 3 w 15"/>
                  <a:gd name="T5" fmla="*/ 9 h 11"/>
                  <a:gd name="T6" fmla="*/ 9 w 15"/>
                  <a:gd name="T7" fmla="*/ 5 h 11"/>
                  <a:gd name="T8" fmla="*/ 15 w 15"/>
                  <a:gd name="T9" fmla="*/ 1 h 11"/>
                  <a:gd name="T10" fmla="*/ 11 w 15"/>
                  <a:gd name="T11" fmla="*/ 2 h 11"/>
                  <a:gd name="T12" fmla="*/ 8 w 1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1">
                    <a:moveTo>
                      <a:pt x="8" y="2"/>
                    </a:moveTo>
                    <a:cubicBezTo>
                      <a:pt x="6" y="4"/>
                      <a:pt x="0" y="4"/>
                      <a:pt x="0" y="6"/>
                    </a:cubicBezTo>
                    <a:cubicBezTo>
                      <a:pt x="0" y="7"/>
                      <a:pt x="0" y="11"/>
                      <a:pt x="3" y="9"/>
                    </a:cubicBezTo>
                    <a:cubicBezTo>
                      <a:pt x="6" y="8"/>
                      <a:pt x="4" y="6"/>
                      <a:pt x="9" y="5"/>
                    </a:cubicBezTo>
                    <a:cubicBezTo>
                      <a:pt x="15" y="4"/>
                      <a:pt x="15" y="1"/>
                      <a:pt x="15" y="1"/>
                    </a:cubicBezTo>
                    <a:cubicBezTo>
                      <a:pt x="15" y="0"/>
                      <a:pt x="13" y="1"/>
                      <a:pt x="11" y="2"/>
                    </a:cubicBezTo>
                    <a:cubicBezTo>
                      <a:pt x="10" y="2"/>
                      <a:pt x="8" y="2"/>
                      <a:pt x="8" y="2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5" name="ïṧľïḓé"/>
              <p:cNvSpPr/>
              <p:nvPr/>
            </p:nvSpPr>
            <p:spPr bwMode="auto">
              <a:xfrm>
                <a:off x="8061326" y="4730750"/>
                <a:ext cx="34925" cy="34925"/>
              </a:xfrm>
              <a:custGeom>
                <a:avLst/>
                <a:gdLst>
                  <a:gd name="T0" fmla="*/ 2 w 4"/>
                  <a:gd name="T1" fmla="*/ 1 h 4"/>
                  <a:gd name="T2" fmla="*/ 1 w 4"/>
                  <a:gd name="T3" fmla="*/ 2 h 4"/>
                  <a:gd name="T4" fmla="*/ 1 w 4"/>
                  <a:gd name="T5" fmla="*/ 4 h 4"/>
                  <a:gd name="T6" fmla="*/ 3 w 4"/>
                  <a:gd name="T7" fmla="*/ 2 h 4"/>
                  <a:gd name="T8" fmla="*/ 4 w 4"/>
                  <a:gd name="T9" fmla="*/ 1 h 4"/>
                  <a:gd name="T10" fmla="*/ 4 w 4"/>
                  <a:gd name="T11" fmla="*/ 0 h 4"/>
                  <a:gd name="T12" fmla="*/ 2 w 4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6" name="îṡļïḓé"/>
              <p:cNvSpPr/>
              <p:nvPr/>
            </p:nvSpPr>
            <p:spPr bwMode="auto">
              <a:xfrm>
                <a:off x="7607301" y="4846638"/>
                <a:ext cx="257175" cy="168275"/>
              </a:xfrm>
              <a:custGeom>
                <a:avLst/>
                <a:gdLst>
                  <a:gd name="T0" fmla="*/ 17 w 29"/>
                  <a:gd name="T1" fmla="*/ 10 h 19"/>
                  <a:gd name="T2" fmla="*/ 5 w 29"/>
                  <a:gd name="T3" fmla="*/ 14 h 19"/>
                  <a:gd name="T4" fmla="*/ 1 w 29"/>
                  <a:gd name="T5" fmla="*/ 18 h 19"/>
                  <a:gd name="T6" fmla="*/ 6 w 29"/>
                  <a:gd name="T7" fmla="*/ 18 h 19"/>
                  <a:gd name="T8" fmla="*/ 12 w 29"/>
                  <a:gd name="T9" fmla="*/ 17 h 19"/>
                  <a:gd name="T10" fmla="*/ 16 w 29"/>
                  <a:gd name="T11" fmla="*/ 16 h 19"/>
                  <a:gd name="T12" fmla="*/ 19 w 29"/>
                  <a:gd name="T13" fmla="*/ 15 h 19"/>
                  <a:gd name="T14" fmla="*/ 27 w 29"/>
                  <a:gd name="T15" fmla="*/ 7 h 19"/>
                  <a:gd name="T16" fmla="*/ 27 w 29"/>
                  <a:gd name="T17" fmla="*/ 2 h 19"/>
                  <a:gd name="T18" fmla="*/ 22 w 29"/>
                  <a:gd name="T19" fmla="*/ 3 h 19"/>
                  <a:gd name="T20" fmla="*/ 17 w 29"/>
                  <a:gd name="T21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9">
                    <a:moveTo>
                      <a:pt x="17" y="10"/>
                    </a:moveTo>
                    <a:cubicBezTo>
                      <a:pt x="16" y="11"/>
                      <a:pt x="8" y="13"/>
                      <a:pt x="5" y="14"/>
                    </a:cubicBezTo>
                    <a:cubicBezTo>
                      <a:pt x="3" y="15"/>
                      <a:pt x="0" y="17"/>
                      <a:pt x="1" y="18"/>
                    </a:cubicBezTo>
                    <a:cubicBezTo>
                      <a:pt x="2" y="19"/>
                      <a:pt x="4" y="18"/>
                      <a:pt x="6" y="18"/>
                    </a:cubicBezTo>
                    <a:cubicBezTo>
                      <a:pt x="8" y="17"/>
                      <a:pt x="10" y="17"/>
                      <a:pt x="12" y="17"/>
                    </a:cubicBezTo>
                    <a:cubicBezTo>
                      <a:pt x="14" y="18"/>
                      <a:pt x="15" y="17"/>
                      <a:pt x="16" y="16"/>
                    </a:cubicBezTo>
                    <a:cubicBezTo>
                      <a:pt x="17" y="15"/>
                      <a:pt x="18" y="14"/>
                      <a:pt x="19" y="15"/>
                    </a:cubicBezTo>
                    <a:cubicBezTo>
                      <a:pt x="23" y="15"/>
                      <a:pt x="26" y="9"/>
                      <a:pt x="27" y="7"/>
                    </a:cubicBezTo>
                    <a:cubicBezTo>
                      <a:pt x="28" y="5"/>
                      <a:pt x="26" y="3"/>
                      <a:pt x="27" y="2"/>
                    </a:cubicBezTo>
                    <a:cubicBezTo>
                      <a:pt x="29" y="0"/>
                      <a:pt x="22" y="1"/>
                      <a:pt x="22" y="3"/>
                    </a:cubicBezTo>
                    <a:cubicBezTo>
                      <a:pt x="21" y="5"/>
                      <a:pt x="17" y="10"/>
                      <a:pt x="17" y="10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7" name="íṣľïḓê"/>
              <p:cNvSpPr/>
              <p:nvPr/>
            </p:nvSpPr>
            <p:spPr bwMode="auto">
              <a:xfrm>
                <a:off x="7864476" y="4943475"/>
                <a:ext cx="36513" cy="26988"/>
              </a:xfrm>
              <a:custGeom>
                <a:avLst/>
                <a:gdLst>
                  <a:gd name="T0" fmla="*/ 1 w 4"/>
                  <a:gd name="T1" fmla="*/ 0 h 3"/>
                  <a:gd name="T2" fmla="*/ 2 w 4"/>
                  <a:gd name="T3" fmla="*/ 2 h 3"/>
                  <a:gd name="T4" fmla="*/ 4 w 4"/>
                  <a:gd name="T5" fmla="*/ 1 h 3"/>
                  <a:gd name="T6" fmla="*/ 3 w 4"/>
                  <a:gd name="T7" fmla="*/ 0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0" y="2"/>
                      <a:pt x="1" y="3"/>
                      <a:pt x="2" y="2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8" name="ïŝḷidê"/>
              <p:cNvSpPr/>
              <p:nvPr/>
            </p:nvSpPr>
            <p:spPr bwMode="auto">
              <a:xfrm>
                <a:off x="7704138" y="5024438"/>
                <a:ext cx="80963" cy="34925"/>
              </a:xfrm>
              <a:custGeom>
                <a:avLst/>
                <a:gdLst>
                  <a:gd name="T0" fmla="*/ 4 w 9"/>
                  <a:gd name="T1" fmla="*/ 2 h 4"/>
                  <a:gd name="T2" fmla="*/ 2 w 9"/>
                  <a:gd name="T3" fmla="*/ 3 h 4"/>
                  <a:gd name="T4" fmla="*/ 5 w 9"/>
                  <a:gd name="T5" fmla="*/ 2 h 4"/>
                  <a:gd name="T6" fmla="*/ 8 w 9"/>
                  <a:gd name="T7" fmla="*/ 1 h 4"/>
                  <a:gd name="T8" fmla="*/ 8 w 9"/>
                  <a:gd name="T9" fmla="*/ 0 h 4"/>
                  <a:gd name="T10" fmla="*/ 7 w 9"/>
                  <a:gd name="T11" fmla="*/ 0 h 4"/>
                  <a:gd name="T12" fmla="*/ 6 w 9"/>
                  <a:gd name="T13" fmla="*/ 0 h 4"/>
                  <a:gd name="T14" fmla="*/ 5 w 9"/>
                  <a:gd name="T15" fmla="*/ 0 h 4"/>
                  <a:gd name="T16" fmla="*/ 4 w 9"/>
                  <a:gd name="T17" fmla="*/ 1 h 4"/>
                  <a:gd name="T18" fmla="*/ 4 w 9"/>
                  <a:gd name="T1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1" y="2"/>
                      <a:pt x="0" y="4"/>
                      <a:pt x="2" y="3"/>
                    </a:cubicBezTo>
                    <a:cubicBezTo>
                      <a:pt x="3" y="3"/>
                      <a:pt x="4" y="2"/>
                      <a:pt x="5" y="2"/>
                    </a:cubicBezTo>
                    <a:cubicBezTo>
                      <a:pt x="6" y="2"/>
                      <a:pt x="7" y="2"/>
                      <a:pt x="8" y="1"/>
                    </a:cubicBezTo>
                    <a:cubicBezTo>
                      <a:pt x="8" y="1"/>
                      <a:pt x="9" y="1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79" name="í$ļîḓé"/>
              <p:cNvSpPr/>
              <p:nvPr/>
            </p:nvSpPr>
            <p:spPr bwMode="auto">
              <a:xfrm>
                <a:off x="7508876" y="4970463"/>
                <a:ext cx="61913" cy="26988"/>
              </a:xfrm>
              <a:custGeom>
                <a:avLst/>
                <a:gdLst>
                  <a:gd name="T0" fmla="*/ 1 w 7"/>
                  <a:gd name="T1" fmla="*/ 1 h 3"/>
                  <a:gd name="T2" fmla="*/ 3 w 7"/>
                  <a:gd name="T3" fmla="*/ 3 h 3"/>
                  <a:gd name="T4" fmla="*/ 6 w 7"/>
                  <a:gd name="T5" fmla="*/ 2 h 3"/>
                  <a:gd name="T6" fmla="*/ 4 w 7"/>
                  <a:gd name="T7" fmla="*/ 2 h 3"/>
                  <a:gd name="T8" fmla="*/ 3 w 7"/>
                  <a:gd name="T9" fmla="*/ 1 h 3"/>
                  <a:gd name="T10" fmla="*/ 1 w 7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">
                    <a:moveTo>
                      <a:pt x="1" y="1"/>
                    </a:moveTo>
                    <a:cubicBezTo>
                      <a:pt x="0" y="2"/>
                      <a:pt x="2" y="3"/>
                      <a:pt x="3" y="3"/>
                    </a:cubicBezTo>
                    <a:cubicBezTo>
                      <a:pt x="5" y="3"/>
                      <a:pt x="7" y="2"/>
                      <a:pt x="6" y="2"/>
                    </a:cubicBezTo>
                    <a:cubicBezTo>
                      <a:pt x="5" y="1"/>
                      <a:pt x="4" y="1"/>
                      <a:pt x="4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0"/>
                      <a:pt x="1" y="1"/>
                      <a:pt x="1" y="1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0" name="iṧ1iḋè"/>
              <p:cNvSpPr/>
              <p:nvPr/>
            </p:nvSpPr>
            <p:spPr bwMode="auto">
              <a:xfrm>
                <a:off x="7331076" y="4711700"/>
                <a:ext cx="44450" cy="19050"/>
              </a:xfrm>
              <a:custGeom>
                <a:avLst/>
                <a:gdLst>
                  <a:gd name="T0" fmla="*/ 2 w 5"/>
                  <a:gd name="T1" fmla="*/ 0 h 2"/>
                  <a:gd name="T2" fmla="*/ 1 w 5"/>
                  <a:gd name="T3" fmla="*/ 1 h 2"/>
                  <a:gd name="T4" fmla="*/ 3 w 5"/>
                  <a:gd name="T5" fmla="*/ 2 h 2"/>
                  <a:gd name="T6" fmla="*/ 4 w 5"/>
                  <a:gd name="T7" fmla="*/ 0 h 2"/>
                  <a:gd name="T8" fmla="*/ 2 w 5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2" y="2"/>
                      <a:pt x="3" y="1"/>
                      <a:pt x="3" y="2"/>
                    </a:cubicBezTo>
                    <a:cubicBezTo>
                      <a:pt x="4" y="2"/>
                      <a:pt x="5" y="1"/>
                      <a:pt x="4" y="0"/>
                    </a:cubicBezTo>
                    <a:cubicBezTo>
                      <a:pt x="4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1" name="îšľíḍé"/>
              <p:cNvSpPr/>
              <p:nvPr/>
            </p:nvSpPr>
            <p:spPr bwMode="auto">
              <a:xfrm>
                <a:off x="7304088" y="4667250"/>
                <a:ext cx="34925" cy="19050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2 h 2"/>
                  <a:gd name="T4" fmla="*/ 3 w 4"/>
                  <a:gd name="T5" fmla="*/ 2 h 2"/>
                  <a:gd name="T6" fmla="*/ 3 w 4"/>
                  <a:gd name="T7" fmla="*/ 0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4" y="2"/>
                      <a:pt x="3" y="0"/>
                      <a:pt x="3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2" name="ísľïḓè"/>
              <p:cNvSpPr/>
              <p:nvPr/>
            </p:nvSpPr>
            <p:spPr bwMode="auto">
              <a:xfrm>
                <a:off x="7481888" y="4605338"/>
                <a:ext cx="34925" cy="17463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2 h 2"/>
                  <a:gd name="T4" fmla="*/ 4 w 4"/>
                  <a:gd name="T5" fmla="*/ 2 h 2"/>
                  <a:gd name="T6" fmla="*/ 3 w 4"/>
                  <a:gd name="T7" fmla="*/ 1 h 2"/>
                  <a:gd name="T8" fmla="*/ 1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3" name="îṡḷïḓè"/>
              <p:cNvSpPr/>
              <p:nvPr/>
            </p:nvSpPr>
            <p:spPr bwMode="auto">
              <a:xfrm>
                <a:off x="7331076" y="4614863"/>
                <a:ext cx="96838" cy="44450"/>
              </a:xfrm>
              <a:custGeom>
                <a:avLst/>
                <a:gdLst>
                  <a:gd name="T0" fmla="*/ 7 w 11"/>
                  <a:gd name="T1" fmla="*/ 0 h 5"/>
                  <a:gd name="T2" fmla="*/ 3 w 11"/>
                  <a:gd name="T3" fmla="*/ 2 h 5"/>
                  <a:gd name="T4" fmla="*/ 1 w 11"/>
                  <a:gd name="T5" fmla="*/ 3 h 5"/>
                  <a:gd name="T6" fmla="*/ 2 w 11"/>
                  <a:gd name="T7" fmla="*/ 4 h 5"/>
                  <a:gd name="T8" fmla="*/ 6 w 11"/>
                  <a:gd name="T9" fmla="*/ 4 h 5"/>
                  <a:gd name="T10" fmla="*/ 8 w 11"/>
                  <a:gd name="T11" fmla="*/ 2 h 5"/>
                  <a:gd name="T12" fmla="*/ 11 w 11"/>
                  <a:gd name="T13" fmla="*/ 1 h 5"/>
                  <a:gd name="T14" fmla="*/ 11 w 11"/>
                  <a:gd name="T15" fmla="*/ 0 h 5"/>
                  <a:gd name="T16" fmla="*/ 9 w 11"/>
                  <a:gd name="T17" fmla="*/ 0 h 5"/>
                  <a:gd name="T18" fmla="*/ 7 w 11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5">
                    <a:moveTo>
                      <a:pt x="7" y="0"/>
                    </a:moveTo>
                    <a:cubicBezTo>
                      <a:pt x="6" y="0"/>
                      <a:pt x="4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4"/>
                      <a:pt x="0" y="5"/>
                      <a:pt x="2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6" y="4"/>
                      <a:pt x="7" y="2"/>
                      <a:pt x="8" y="2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4" name="îṧḷîḍé"/>
              <p:cNvSpPr/>
              <p:nvPr/>
            </p:nvSpPr>
            <p:spPr bwMode="auto">
              <a:xfrm>
                <a:off x="7437438" y="4605338"/>
                <a:ext cx="26988" cy="9525"/>
              </a:xfrm>
              <a:custGeom>
                <a:avLst/>
                <a:gdLst>
                  <a:gd name="T0" fmla="*/ 1 w 3"/>
                  <a:gd name="T1" fmla="*/ 0 h 1"/>
                  <a:gd name="T2" fmla="*/ 1 w 3"/>
                  <a:gd name="T3" fmla="*/ 1 h 1"/>
                  <a:gd name="T4" fmla="*/ 2 w 3"/>
                  <a:gd name="T5" fmla="*/ 1 h 1"/>
                  <a:gd name="T6" fmla="*/ 3 w 3"/>
                  <a:gd name="T7" fmla="*/ 0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1" y="1"/>
                      <a:pt x="0" y="1"/>
                      <a:pt x="1" y="1"/>
                    </a:cubicBezTo>
                    <a:cubicBezTo>
                      <a:pt x="2" y="1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5" name="iSḷiďê"/>
              <p:cNvSpPr/>
              <p:nvPr/>
            </p:nvSpPr>
            <p:spPr bwMode="auto">
              <a:xfrm>
                <a:off x="7285038" y="4489450"/>
                <a:ext cx="71438" cy="44450"/>
              </a:xfrm>
              <a:custGeom>
                <a:avLst/>
                <a:gdLst>
                  <a:gd name="T0" fmla="*/ 0 w 8"/>
                  <a:gd name="T1" fmla="*/ 1 h 5"/>
                  <a:gd name="T2" fmla="*/ 3 w 8"/>
                  <a:gd name="T3" fmla="*/ 3 h 5"/>
                  <a:gd name="T4" fmla="*/ 5 w 8"/>
                  <a:gd name="T5" fmla="*/ 4 h 5"/>
                  <a:gd name="T6" fmla="*/ 7 w 8"/>
                  <a:gd name="T7" fmla="*/ 3 h 5"/>
                  <a:gd name="T8" fmla="*/ 4 w 8"/>
                  <a:gd name="T9" fmla="*/ 0 h 5"/>
                  <a:gd name="T10" fmla="*/ 3 w 8"/>
                  <a:gd name="T11" fmla="*/ 1 h 5"/>
                  <a:gd name="T12" fmla="*/ 0 w 8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0" y="1"/>
                    </a:moveTo>
                    <a:cubicBezTo>
                      <a:pt x="0" y="2"/>
                      <a:pt x="1" y="3"/>
                      <a:pt x="3" y="3"/>
                    </a:cubicBezTo>
                    <a:cubicBezTo>
                      <a:pt x="4" y="3"/>
                      <a:pt x="5" y="3"/>
                      <a:pt x="5" y="4"/>
                    </a:cubicBezTo>
                    <a:cubicBezTo>
                      <a:pt x="5" y="4"/>
                      <a:pt x="8" y="5"/>
                      <a:pt x="7" y="3"/>
                    </a:cubicBezTo>
                    <a:cubicBezTo>
                      <a:pt x="6" y="1"/>
                      <a:pt x="6" y="0"/>
                      <a:pt x="4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6" name="íślidê"/>
              <p:cNvSpPr/>
              <p:nvPr/>
            </p:nvSpPr>
            <p:spPr bwMode="auto">
              <a:xfrm>
                <a:off x="7713663" y="4294188"/>
                <a:ext cx="53975" cy="34925"/>
              </a:xfrm>
              <a:custGeom>
                <a:avLst/>
                <a:gdLst>
                  <a:gd name="T0" fmla="*/ 1 w 6"/>
                  <a:gd name="T1" fmla="*/ 2 h 4"/>
                  <a:gd name="T2" fmla="*/ 2 w 6"/>
                  <a:gd name="T3" fmla="*/ 3 h 4"/>
                  <a:gd name="T4" fmla="*/ 3 w 6"/>
                  <a:gd name="T5" fmla="*/ 2 h 4"/>
                  <a:gd name="T6" fmla="*/ 6 w 6"/>
                  <a:gd name="T7" fmla="*/ 1 h 4"/>
                  <a:gd name="T8" fmla="*/ 4 w 6"/>
                  <a:gd name="T9" fmla="*/ 0 h 4"/>
                  <a:gd name="T10" fmla="*/ 1 w 6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1" y="2"/>
                    </a:moveTo>
                    <a:cubicBezTo>
                      <a:pt x="0" y="3"/>
                      <a:pt x="1" y="3"/>
                      <a:pt x="2" y="3"/>
                    </a:cubicBezTo>
                    <a:cubicBezTo>
                      <a:pt x="3" y="4"/>
                      <a:pt x="1" y="1"/>
                      <a:pt x="3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0"/>
                      <a:pt x="4" y="0"/>
                    </a:cubicBezTo>
                    <a:cubicBezTo>
                      <a:pt x="3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7" name="îṣliḓe"/>
              <p:cNvSpPr/>
              <p:nvPr/>
            </p:nvSpPr>
            <p:spPr bwMode="auto">
              <a:xfrm>
                <a:off x="7758113" y="4275138"/>
                <a:ext cx="17463" cy="9525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8" name="íṥľiďè"/>
              <p:cNvSpPr/>
              <p:nvPr/>
            </p:nvSpPr>
            <p:spPr bwMode="auto">
              <a:xfrm>
                <a:off x="7151688" y="4319588"/>
                <a:ext cx="80963" cy="26988"/>
              </a:xfrm>
              <a:custGeom>
                <a:avLst/>
                <a:gdLst>
                  <a:gd name="T0" fmla="*/ 1 w 9"/>
                  <a:gd name="T1" fmla="*/ 1 h 3"/>
                  <a:gd name="T2" fmla="*/ 3 w 9"/>
                  <a:gd name="T3" fmla="*/ 3 h 3"/>
                  <a:gd name="T4" fmla="*/ 6 w 9"/>
                  <a:gd name="T5" fmla="*/ 2 h 3"/>
                  <a:gd name="T6" fmla="*/ 3 w 9"/>
                  <a:gd name="T7" fmla="*/ 1 h 3"/>
                  <a:gd name="T8" fmla="*/ 1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1" y="1"/>
                    </a:moveTo>
                    <a:cubicBezTo>
                      <a:pt x="0" y="2"/>
                      <a:pt x="2" y="3"/>
                      <a:pt x="3" y="3"/>
                    </a:cubicBezTo>
                    <a:cubicBezTo>
                      <a:pt x="5" y="3"/>
                      <a:pt x="9" y="2"/>
                      <a:pt x="6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89" name="î$1îḑé"/>
              <p:cNvSpPr/>
              <p:nvPr/>
            </p:nvSpPr>
            <p:spPr bwMode="auto">
              <a:xfrm>
                <a:off x="7124701" y="4284663"/>
                <a:ext cx="19050" cy="17463"/>
              </a:xfrm>
              <a:custGeom>
                <a:avLst/>
                <a:gdLst>
                  <a:gd name="T0" fmla="*/ 0 w 2"/>
                  <a:gd name="T1" fmla="*/ 1 h 2"/>
                  <a:gd name="T2" fmla="*/ 1 w 2"/>
                  <a:gd name="T3" fmla="*/ 2 h 2"/>
                  <a:gd name="T4" fmla="*/ 2 w 2"/>
                  <a:gd name="T5" fmla="*/ 2 h 2"/>
                  <a:gd name="T6" fmla="*/ 1 w 2"/>
                  <a:gd name="T7" fmla="*/ 1 h 2"/>
                  <a:gd name="T8" fmla="*/ 0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1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0" name="îSľïḋè"/>
              <p:cNvSpPr/>
              <p:nvPr/>
            </p:nvSpPr>
            <p:spPr bwMode="auto">
              <a:xfrm>
                <a:off x="7223126" y="4356100"/>
                <a:ext cx="36513" cy="26988"/>
              </a:xfrm>
              <a:custGeom>
                <a:avLst/>
                <a:gdLst>
                  <a:gd name="T0" fmla="*/ 0 w 4"/>
                  <a:gd name="T1" fmla="*/ 2 h 3"/>
                  <a:gd name="T2" fmla="*/ 2 w 4"/>
                  <a:gd name="T3" fmla="*/ 3 h 3"/>
                  <a:gd name="T4" fmla="*/ 4 w 4"/>
                  <a:gd name="T5" fmla="*/ 2 h 3"/>
                  <a:gd name="T6" fmla="*/ 3 w 4"/>
                  <a:gd name="T7" fmla="*/ 1 h 3"/>
                  <a:gd name="T8" fmla="*/ 1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2"/>
                      <a:pt x="1" y="2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1"/>
                    </a:cubicBezTo>
                    <a:cubicBezTo>
                      <a:pt x="3" y="1"/>
                      <a:pt x="1" y="1"/>
                      <a:pt x="1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1" name="ïślîḍé"/>
              <p:cNvSpPr/>
              <p:nvPr/>
            </p:nvSpPr>
            <p:spPr bwMode="auto">
              <a:xfrm>
                <a:off x="7267576" y="4329113"/>
                <a:ext cx="26988" cy="2698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3 w 3"/>
                  <a:gd name="T7" fmla="*/ 2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2" y="2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2" name="iṣlïḋe"/>
              <p:cNvSpPr/>
              <p:nvPr/>
            </p:nvSpPr>
            <p:spPr bwMode="auto">
              <a:xfrm>
                <a:off x="7945438" y="4062413"/>
                <a:ext cx="79375" cy="34925"/>
              </a:xfrm>
              <a:custGeom>
                <a:avLst/>
                <a:gdLst>
                  <a:gd name="T0" fmla="*/ 1 w 9"/>
                  <a:gd name="T1" fmla="*/ 1 h 4"/>
                  <a:gd name="T2" fmla="*/ 3 w 9"/>
                  <a:gd name="T3" fmla="*/ 4 h 4"/>
                  <a:gd name="T4" fmla="*/ 6 w 9"/>
                  <a:gd name="T5" fmla="*/ 2 h 4"/>
                  <a:gd name="T6" fmla="*/ 3 w 9"/>
                  <a:gd name="T7" fmla="*/ 2 h 4"/>
                  <a:gd name="T8" fmla="*/ 1 w 9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1" y="1"/>
                    </a:moveTo>
                    <a:cubicBezTo>
                      <a:pt x="0" y="3"/>
                      <a:pt x="2" y="4"/>
                      <a:pt x="3" y="4"/>
                    </a:cubicBezTo>
                    <a:cubicBezTo>
                      <a:pt x="5" y="4"/>
                      <a:pt x="9" y="3"/>
                      <a:pt x="6" y="2"/>
                    </a:cubicBezTo>
                    <a:cubicBezTo>
                      <a:pt x="4" y="1"/>
                      <a:pt x="4" y="2"/>
                      <a:pt x="3" y="2"/>
                    </a:cubicBezTo>
                    <a:cubicBezTo>
                      <a:pt x="2" y="2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3" name="iṡ1îdê"/>
              <p:cNvSpPr/>
              <p:nvPr/>
            </p:nvSpPr>
            <p:spPr bwMode="auto">
              <a:xfrm>
                <a:off x="8016876" y="4106863"/>
                <a:ext cx="34925" cy="26988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2 h 3"/>
                  <a:gd name="T4" fmla="*/ 4 w 4"/>
                  <a:gd name="T5" fmla="*/ 1 h 3"/>
                  <a:gd name="T6" fmla="*/ 3 w 4"/>
                  <a:gd name="T7" fmla="*/ 0 h 3"/>
                  <a:gd name="T8" fmla="*/ 1 w 4"/>
                  <a:gd name="T9" fmla="*/ 1 h 3"/>
                  <a:gd name="T10" fmla="*/ 0 w 4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cubicBezTo>
                      <a:pt x="1" y="2"/>
                      <a:pt x="1" y="2"/>
                      <a:pt x="2" y="2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1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4" name="is1íḋé"/>
              <p:cNvSpPr/>
              <p:nvPr/>
            </p:nvSpPr>
            <p:spPr bwMode="auto">
              <a:xfrm>
                <a:off x="8061326" y="4079875"/>
                <a:ext cx="26988" cy="26988"/>
              </a:xfrm>
              <a:custGeom>
                <a:avLst/>
                <a:gdLst>
                  <a:gd name="T0" fmla="*/ 0 w 3"/>
                  <a:gd name="T1" fmla="*/ 1 h 3"/>
                  <a:gd name="T2" fmla="*/ 1 w 3"/>
                  <a:gd name="T3" fmla="*/ 2 h 3"/>
                  <a:gd name="T4" fmla="*/ 3 w 3"/>
                  <a:gd name="T5" fmla="*/ 2 h 3"/>
                  <a:gd name="T6" fmla="*/ 3 w 3"/>
                  <a:gd name="T7" fmla="*/ 1 h 3"/>
                  <a:gd name="T8" fmla="*/ 0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2" y="2"/>
                      <a:pt x="3" y="3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2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5" name="ïšḷîḋe"/>
              <p:cNvSpPr/>
              <p:nvPr/>
            </p:nvSpPr>
            <p:spPr bwMode="auto">
              <a:xfrm>
                <a:off x="7304088" y="4017963"/>
                <a:ext cx="427038" cy="587375"/>
              </a:xfrm>
              <a:custGeom>
                <a:avLst/>
                <a:gdLst>
                  <a:gd name="T0" fmla="*/ 35 w 48"/>
                  <a:gd name="T1" fmla="*/ 0 h 66"/>
                  <a:gd name="T2" fmla="*/ 11 w 48"/>
                  <a:gd name="T3" fmla="*/ 11 h 66"/>
                  <a:gd name="T4" fmla="*/ 8 w 48"/>
                  <a:gd name="T5" fmla="*/ 26 h 66"/>
                  <a:gd name="T6" fmla="*/ 4 w 48"/>
                  <a:gd name="T7" fmla="*/ 45 h 66"/>
                  <a:gd name="T8" fmla="*/ 20 w 48"/>
                  <a:gd name="T9" fmla="*/ 49 h 66"/>
                  <a:gd name="T10" fmla="*/ 26 w 48"/>
                  <a:gd name="T11" fmla="*/ 65 h 66"/>
                  <a:gd name="T12" fmla="*/ 38 w 48"/>
                  <a:gd name="T13" fmla="*/ 43 h 66"/>
                  <a:gd name="T14" fmla="*/ 44 w 48"/>
                  <a:gd name="T15" fmla="*/ 20 h 66"/>
                  <a:gd name="T16" fmla="*/ 34 w 48"/>
                  <a:gd name="T17" fmla="*/ 9 h 66"/>
                  <a:gd name="T18" fmla="*/ 35 w 48"/>
                  <a:gd name="T1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66">
                    <a:moveTo>
                      <a:pt x="35" y="0"/>
                    </a:moveTo>
                    <a:cubicBezTo>
                      <a:pt x="35" y="0"/>
                      <a:pt x="15" y="4"/>
                      <a:pt x="11" y="11"/>
                    </a:cubicBezTo>
                    <a:cubicBezTo>
                      <a:pt x="7" y="18"/>
                      <a:pt x="4" y="20"/>
                      <a:pt x="8" y="26"/>
                    </a:cubicBezTo>
                    <a:cubicBezTo>
                      <a:pt x="12" y="32"/>
                      <a:pt x="0" y="40"/>
                      <a:pt x="4" y="45"/>
                    </a:cubicBezTo>
                    <a:cubicBezTo>
                      <a:pt x="8" y="51"/>
                      <a:pt x="14" y="43"/>
                      <a:pt x="20" y="49"/>
                    </a:cubicBezTo>
                    <a:cubicBezTo>
                      <a:pt x="25" y="56"/>
                      <a:pt x="20" y="64"/>
                      <a:pt x="26" y="65"/>
                    </a:cubicBezTo>
                    <a:cubicBezTo>
                      <a:pt x="31" y="66"/>
                      <a:pt x="42" y="55"/>
                      <a:pt x="38" y="43"/>
                    </a:cubicBezTo>
                    <a:cubicBezTo>
                      <a:pt x="33" y="32"/>
                      <a:pt x="48" y="24"/>
                      <a:pt x="44" y="20"/>
                    </a:cubicBezTo>
                    <a:cubicBezTo>
                      <a:pt x="39" y="17"/>
                      <a:pt x="31" y="15"/>
                      <a:pt x="34" y="9"/>
                    </a:cubicBezTo>
                    <a:cubicBezTo>
                      <a:pt x="38" y="2"/>
                      <a:pt x="35" y="0"/>
                      <a:pt x="35" y="0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6" name="íŝľïḋè"/>
              <p:cNvSpPr/>
              <p:nvPr/>
            </p:nvSpPr>
            <p:spPr bwMode="auto">
              <a:xfrm>
                <a:off x="7908926" y="4159250"/>
                <a:ext cx="411163" cy="419100"/>
              </a:xfrm>
              <a:custGeom>
                <a:avLst/>
                <a:gdLst>
                  <a:gd name="T0" fmla="*/ 11 w 46"/>
                  <a:gd name="T1" fmla="*/ 9 h 47"/>
                  <a:gd name="T2" fmla="*/ 1 w 46"/>
                  <a:gd name="T3" fmla="*/ 21 h 47"/>
                  <a:gd name="T4" fmla="*/ 12 w 46"/>
                  <a:gd name="T5" fmla="*/ 31 h 47"/>
                  <a:gd name="T6" fmla="*/ 1 w 46"/>
                  <a:gd name="T7" fmla="*/ 45 h 47"/>
                  <a:gd name="T8" fmla="*/ 19 w 46"/>
                  <a:gd name="T9" fmla="*/ 39 h 47"/>
                  <a:gd name="T10" fmla="*/ 31 w 46"/>
                  <a:gd name="T11" fmla="*/ 29 h 47"/>
                  <a:gd name="T12" fmla="*/ 38 w 46"/>
                  <a:gd name="T13" fmla="*/ 34 h 47"/>
                  <a:gd name="T14" fmla="*/ 41 w 46"/>
                  <a:gd name="T15" fmla="*/ 24 h 47"/>
                  <a:gd name="T16" fmla="*/ 42 w 46"/>
                  <a:gd name="T17" fmla="*/ 9 h 47"/>
                  <a:gd name="T18" fmla="*/ 11 w 46"/>
                  <a:gd name="T19" fmla="*/ 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7">
                    <a:moveTo>
                      <a:pt x="11" y="9"/>
                    </a:moveTo>
                    <a:cubicBezTo>
                      <a:pt x="11" y="9"/>
                      <a:pt x="0" y="15"/>
                      <a:pt x="1" y="21"/>
                    </a:cubicBezTo>
                    <a:cubicBezTo>
                      <a:pt x="2" y="26"/>
                      <a:pt x="13" y="25"/>
                      <a:pt x="12" y="31"/>
                    </a:cubicBezTo>
                    <a:cubicBezTo>
                      <a:pt x="11" y="37"/>
                      <a:pt x="0" y="43"/>
                      <a:pt x="1" y="45"/>
                    </a:cubicBezTo>
                    <a:cubicBezTo>
                      <a:pt x="1" y="46"/>
                      <a:pt x="15" y="47"/>
                      <a:pt x="19" y="39"/>
                    </a:cubicBezTo>
                    <a:cubicBezTo>
                      <a:pt x="22" y="31"/>
                      <a:pt x="28" y="24"/>
                      <a:pt x="31" y="29"/>
                    </a:cubicBezTo>
                    <a:cubicBezTo>
                      <a:pt x="33" y="33"/>
                      <a:pt x="34" y="37"/>
                      <a:pt x="38" y="34"/>
                    </a:cubicBezTo>
                    <a:cubicBezTo>
                      <a:pt x="41" y="32"/>
                      <a:pt x="46" y="27"/>
                      <a:pt x="41" y="24"/>
                    </a:cubicBezTo>
                    <a:cubicBezTo>
                      <a:pt x="37" y="21"/>
                      <a:pt x="45" y="12"/>
                      <a:pt x="42" y="9"/>
                    </a:cubicBezTo>
                    <a:cubicBezTo>
                      <a:pt x="39" y="6"/>
                      <a:pt x="27" y="0"/>
                      <a:pt x="11" y="9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7" name="ïş1ïďè"/>
              <p:cNvSpPr/>
              <p:nvPr/>
            </p:nvSpPr>
            <p:spPr bwMode="auto">
              <a:xfrm>
                <a:off x="7748588" y="4864100"/>
                <a:ext cx="463550" cy="276225"/>
              </a:xfrm>
              <a:custGeom>
                <a:avLst/>
                <a:gdLst>
                  <a:gd name="T0" fmla="*/ 31 w 52"/>
                  <a:gd name="T1" fmla="*/ 7 h 31"/>
                  <a:gd name="T2" fmla="*/ 19 w 52"/>
                  <a:gd name="T3" fmla="*/ 19 h 31"/>
                  <a:gd name="T4" fmla="*/ 7 w 52"/>
                  <a:gd name="T5" fmla="*/ 25 h 31"/>
                  <a:gd name="T6" fmla="*/ 0 w 52"/>
                  <a:gd name="T7" fmla="*/ 31 h 31"/>
                  <a:gd name="T8" fmla="*/ 0 w 52"/>
                  <a:gd name="T9" fmla="*/ 31 h 31"/>
                  <a:gd name="T10" fmla="*/ 52 w 52"/>
                  <a:gd name="T11" fmla="*/ 10 h 31"/>
                  <a:gd name="T12" fmla="*/ 31 w 52"/>
                  <a:gd name="T13" fmla="*/ 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31">
                    <a:moveTo>
                      <a:pt x="31" y="7"/>
                    </a:moveTo>
                    <a:cubicBezTo>
                      <a:pt x="25" y="15"/>
                      <a:pt x="33" y="20"/>
                      <a:pt x="19" y="19"/>
                    </a:cubicBezTo>
                    <a:cubicBezTo>
                      <a:pt x="4" y="18"/>
                      <a:pt x="19" y="20"/>
                      <a:pt x="7" y="25"/>
                    </a:cubicBezTo>
                    <a:cubicBezTo>
                      <a:pt x="2" y="27"/>
                      <a:pt x="0" y="29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0" y="31"/>
                      <a:pt x="39" y="23"/>
                      <a:pt x="52" y="10"/>
                    </a:cubicBezTo>
                    <a:cubicBezTo>
                      <a:pt x="52" y="10"/>
                      <a:pt x="37" y="0"/>
                      <a:pt x="31" y="7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8" name="iŝḻïḍe"/>
              <p:cNvSpPr/>
              <p:nvPr/>
            </p:nvSpPr>
            <p:spPr bwMode="auto">
              <a:xfrm>
                <a:off x="8328026" y="4275138"/>
                <a:ext cx="98425" cy="204788"/>
              </a:xfrm>
              <a:custGeom>
                <a:avLst/>
                <a:gdLst>
                  <a:gd name="T0" fmla="*/ 2 w 11"/>
                  <a:gd name="T1" fmla="*/ 7 h 23"/>
                  <a:gd name="T2" fmla="*/ 5 w 11"/>
                  <a:gd name="T3" fmla="*/ 16 h 23"/>
                  <a:gd name="T4" fmla="*/ 4 w 11"/>
                  <a:gd name="T5" fmla="*/ 21 h 23"/>
                  <a:gd name="T6" fmla="*/ 11 w 11"/>
                  <a:gd name="T7" fmla="*/ 17 h 23"/>
                  <a:gd name="T8" fmla="*/ 8 w 11"/>
                  <a:gd name="T9" fmla="*/ 0 h 23"/>
                  <a:gd name="T10" fmla="*/ 2 w 11"/>
                  <a:gd name="T11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3">
                    <a:moveTo>
                      <a:pt x="2" y="7"/>
                    </a:moveTo>
                    <a:cubicBezTo>
                      <a:pt x="5" y="12"/>
                      <a:pt x="8" y="12"/>
                      <a:pt x="5" y="16"/>
                    </a:cubicBezTo>
                    <a:cubicBezTo>
                      <a:pt x="2" y="20"/>
                      <a:pt x="1" y="23"/>
                      <a:pt x="4" y="21"/>
                    </a:cubicBezTo>
                    <a:cubicBezTo>
                      <a:pt x="6" y="20"/>
                      <a:pt x="8" y="19"/>
                      <a:pt x="11" y="17"/>
                    </a:cubicBezTo>
                    <a:cubicBezTo>
                      <a:pt x="10" y="11"/>
                      <a:pt x="9" y="5"/>
                      <a:pt x="8" y="0"/>
                    </a:cubicBezTo>
                    <a:cubicBezTo>
                      <a:pt x="4" y="0"/>
                      <a:pt x="0" y="3"/>
                      <a:pt x="2" y="7"/>
                    </a:cubicBezTo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499" name="îS1íḓe"/>
              <p:cNvSpPr/>
              <p:nvPr/>
            </p:nvSpPr>
            <p:spPr bwMode="auto">
              <a:xfrm>
                <a:off x="7080251" y="4373563"/>
                <a:ext cx="285750" cy="419100"/>
              </a:xfrm>
              <a:custGeom>
                <a:avLst/>
                <a:gdLst>
                  <a:gd name="T0" fmla="*/ 11 w 32"/>
                  <a:gd name="T1" fmla="*/ 40 h 47"/>
                  <a:gd name="T2" fmla="*/ 20 w 32"/>
                  <a:gd name="T3" fmla="*/ 36 h 47"/>
                  <a:gd name="T4" fmla="*/ 31 w 32"/>
                  <a:gd name="T5" fmla="*/ 22 h 47"/>
                  <a:gd name="T6" fmla="*/ 18 w 32"/>
                  <a:gd name="T7" fmla="*/ 16 h 47"/>
                  <a:gd name="T8" fmla="*/ 7 w 32"/>
                  <a:gd name="T9" fmla="*/ 5 h 47"/>
                  <a:gd name="T10" fmla="*/ 1 w 32"/>
                  <a:gd name="T11" fmla="*/ 0 h 47"/>
                  <a:gd name="T12" fmla="*/ 0 w 32"/>
                  <a:gd name="T13" fmla="*/ 10 h 47"/>
                  <a:gd name="T14" fmla="*/ 4 w 32"/>
                  <a:gd name="T15" fmla="*/ 34 h 47"/>
                  <a:gd name="T16" fmla="*/ 11 w 32"/>
                  <a:gd name="T17" fmla="*/ 4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47">
                    <a:moveTo>
                      <a:pt x="11" y="40"/>
                    </a:moveTo>
                    <a:cubicBezTo>
                      <a:pt x="20" y="47"/>
                      <a:pt x="24" y="39"/>
                      <a:pt x="20" y="36"/>
                    </a:cubicBezTo>
                    <a:cubicBezTo>
                      <a:pt x="16" y="32"/>
                      <a:pt x="32" y="24"/>
                      <a:pt x="31" y="22"/>
                    </a:cubicBezTo>
                    <a:cubicBezTo>
                      <a:pt x="31" y="20"/>
                      <a:pt x="17" y="20"/>
                      <a:pt x="18" y="16"/>
                    </a:cubicBezTo>
                    <a:cubicBezTo>
                      <a:pt x="20" y="11"/>
                      <a:pt x="19" y="7"/>
                      <a:pt x="7" y="5"/>
                    </a:cubicBezTo>
                    <a:cubicBezTo>
                      <a:pt x="4" y="4"/>
                      <a:pt x="2" y="2"/>
                      <a:pt x="1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0" y="19"/>
                      <a:pt x="1" y="27"/>
                      <a:pt x="4" y="34"/>
                    </a:cubicBezTo>
                    <a:cubicBezTo>
                      <a:pt x="6" y="37"/>
                      <a:pt x="8" y="39"/>
                      <a:pt x="11" y="40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0" name="iṩḻîḓé"/>
              <p:cNvSpPr/>
              <p:nvPr/>
            </p:nvSpPr>
            <p:spPr bwMode="auto">
              <a:xfrm>
                <a:off x="7740651" y="4445000"/>
                <a:ext cx="685800" cy="695325"/>
              </a:xfrm>
              <a:custGeom>
                <a:avLst/>
                <a:gdLst>
                  <a:gd name="T0" fmla="*/ 1 w 77"/>
                  <a:gd name="T1" fmla="*/ 78 h 78"/>
                  <a:gd name="T2" fmla="*/ 1 w 77"/>
                  <a:gd name="T3" fmla="*/ 78 h 78"/>
                  <a:gd name="T4" fmla="*/ 1 w 77"/>
                  <a:gd name="T5" fmla="*/ 78 h 78"/>
                  <a:gd name="T6" fmla="*/ 1 w 77"/>
                  <a:gd name="T7" fmla="*/ 78 h 78"/>
                  <a:gd name="T8" fmla="*/ 1 w 77"/>
                  <a:gd name="T9" fmla="*/ 78 h 78"/>
                  <a:gd name="T10" fmla="*/ 1 w 77"/>
                  <a:gd name="T11" fmla="*/ 78 h 78"/>
                  <a:gd name="T12" fmla="*/ 1 w 77"/>
                  <a:gd name="T13" fmla="*/ 78 h 78"/>
                  <a:gd name="T14" fmla="*/ 0 w 77"/>
                  <a:gd name="T15" fmla="*/ 78 h 78"/>
                  <a:gd name="T16" fmla="*/ 0 w 77"/>
                  <a:gd name="T17" fmla="*/ 78 h 78"/>
                  <a:gd name="T18" fmla="*/ 0 w 77"/>
                  <a:gd name="T19" fmla="*/ 78 h 78"/>
                  <a:gd name="T20" fmla="*/ 0 w 77"/>
                  <a:gd name="T21" fmla="*/ 77 h 78"/>
                  <a:gd name="T22" fmla="*/ 0 w 77"/>
                  <a:gd name="T23" fmla="*/ 77 h 78"/>
                  <a:gd name="T24" fmla="*/ 0 w 77"/>
                  <a:gd name="T25" fmla="*/ 77 h 78"/>
                  <a:gd name="T26" fmla="*/ 0 w 77"/>
                  <a:gd name="T27" fmla="*/ 77 h 78"/>
                  <a:gd name="T28" fmla="*/ 0 w 77"/>
                  <a:gd name="T29" fmla="*/ 77 h 78"/>
                  <a:gd name="T30" fmla="*/ 0 w 77"/>
                  <a:gd name="T31" fmla="*/ 77 h 78"/>
                  <a:gd name="T32" fmla="*/ 77 w 77"/>
                  <a:gd name="T33" fmla="*/ 2 h 78"/>
                  <a:gd name="T34" fmla="*/ 77 w 77"/>
                  <a:gd name="T35" fmla="*/ 2 h 78"/>
                  <a:gd name="T36" fmla="*/ 77 w 77"/>
                  <a:gd name="T37" fmla="*/ 2 h 78"/>
                  <a:gd name="T38" fmla="*/ 77 w 77"/>
                  <a:gd name="T39" fmla="*/ 2 h 78"/>
                  <a:gd name="T40" fmla="*/ 77 w 77"/>
                  <a:gd name="T41" fmla="*/ 2 h 78"/>
                  <a:gd name="T42" fmla="*/ 77 w 77"/>
                  <a:gd name="T43" fmla="*/ 2 h 78"/>
                  <a:gd name="T44" fmla="*/ 77 w 77"/>
                  <a:gd name="T45" fmla="*/ 1 h 78"/>
                  <a:gd name="T46" fmla="*/ 77 w 77"/>
                  <a:gd name="T47" fmla="*/ 1 h 78"/>
                  <a:gd name="T48" fmla="*/ 77 w 77"/>
                  <a:gd name="T49" fmla="*/ 1 h 78"/>
                  <a:gd name="T50" fmla="*/ 77 w 77"/>
                  <a:gd name="T51" fmla="*/ 1 h 78"/>
                  <a:gd name="T52" fmla="*/ 77 w 77"/>
                  <a:gd name="T53" fmla="*/ 1 h 78"/>
                  <a:gd name="T54" fmla="*/ 77 w 77"/>
                  <a:gd name="T55" fmla="*/ 1 h 78"/>
                  <a:gd name="T56" fmla="*/ 77 w 77"/>
                  <a:gd name="T57" fmla="*/ 1 h 78"/>
                  <a:gd name="T58" fmla="*/ 77 w 77"/>
                  <a:gd name="T59" fmla="*/ 1 h 78"/>
                  <a:gd name="T60" fmla="*/ 77 w 77"/>
                  <a:gd name="T61" fmla="*/ 1 h 78"/>
                  <a:gd name="T62" fmla="*/ 77 w 77"/>
                  <a:gd name="T63" fmla="*/ 0 h 78"/>
                  <a:gd name="T64" fmla="*/ 77 w 7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7" h="78">
                    <a:moveTo>
                      <a:pt x="1" y="78"/>
                    </a:move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moveTo>
                      <a:pt x="1" y="78"/>
                    </a:move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moveTo>
                      <a:pt x="1" y="78"/>
                    </a:move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moveTo>
                      <a:pt x="1" y="78"/>
                    </a:move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moveTo>
                      <a:pt x="1" y="78"/>
                    </a:move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moveTo>
                      <a:pt x="0" y="77"/>
                    </a:moveTo>
                    <a:cubicBezTo>
                      <a:pt x="0" y="77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moveTo>
                      <a:pt x="0" y="77"/>
                    </a:move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moveTo>
                      <a:pt x="0" y="77"/>
                    </a:move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moveTo>
                      <a:pt x="0" y="77"/>
                    </a:move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moveTo>
                      <a:pt x="0" y="77"/>
                    </a:move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moveTo>
                      <a:pt x="77" y="2"/>
                    </a:moveTo>
                    <a:cubicBezTo>
                      <a:pt x="77" y="2"/>
                      <a:pt x="77" y="2"/>
                      <a:pt x="77" y="2"/>
                    </a:cubicBezTo>
                    <a:cubicBezTo>
                      <a:pt x="77" y="2"/>
                      <a:pt x="77" y="2"/>
                      <a:pt x="77" y="2"/>
                    </a:cubicBezTo>
                    <a:moveTo>
                      <a:pt x="77" y="2"/>
                    </a:moveTo>
                    <a:cubicBezTo>
                      <a:pt x="77" y="2"/>
                      <a:pt x="77" y="2"/>
                      <a:pt x="77" y="2"/>
                    </a:cubicBezTo>
                    <a:cubicBezTo>
                      <a:pt x="77" y="2"/>
                      <a:pt x="77" y="2"/>
                      <a:pt x="77" y="2"/>
                    </a:cubicBezTo>
                    <a:moveTo>
                      <a:pt x="77" y="2"/>
                    </a:moveTo>
                    <a:cubicBezTo>
                      <a:pt x="77" y="2"/>
                      <a:pt x="77" y="2"/>
                      <a:pt x="77" y="2"/>
                    </a:cubicBezTo>
                    <a:cubicBezTo>
                      <a:pt x="77" y="2"/>
                      <a:pt x="77" y="2"/>
                      <a:pt x="77" y="2"/>
                    </a:cubicBezTo>
                    <a:moveTo>
                      <a:pt x="77" y="2"/>
                    </a:moveTo>
                    <a:cubicBezTo>
                      <a:pt x="77" y="2"/>
                      <a:pt x="77" y="2"/>
                      <a:pt x="77" y="2"/>
                    </a:cubicBezTo>
                    <a:cubicBezTo>
                      <a:pt x="77" y="2"/>
                      <a:pt x="77" y="2"/>
                      <a:pt x="77" y="2"/>
                    </a:cubicBezTo>
                    <a:moveTo>
                      <a:pt x="77" y="1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moveTo>
                      <a:pt x="77" y="1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moveTo>
                      <a:pt x="77" y="1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moveTo>
                      <a:pt x="77" y="1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moveTo>
                      <a:pt x="77" y="1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moveTo>
                      <a:pt x="77" y="1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77" y="1"/>
                      <a:pt x="77" y="1"/>
                      <a:pt x="77" y="1"/>
                    </a:cubicBezTo>
                    <a:moveTo>
                      <a:pt x="77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rgbClr val="C3E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1" name="îṥliḑé"/>
              <p:cNvSpPr/>
              <p:nvPr/>
            </p:nvSpPr>
            <p:spPr bwMode="auto">
              <a:xfrm>
                <a:off x="7232651" y="4025900"/>
                <a:ext cx="1193800" cy="1114425"/>
              </a:xfrm>
              <a:custGeom>
                <a:avLst/>
                <a:gdLst>
                  <a:gd name="T0" fmla="*/ 113 w 134"/>
                  <a:gd name="T1" fmla="*/ 1 h 125"/>
                  <a:gd name="T2" fmla="*/ 122 w 134"/>
                  <a:gd name="T3" fmla="*/ 38 h 125"/>
                  <a:gd name="T4" fmla="*/ 122 w 134"/>
                  <a:gd name="T5" fmla="*/ 42 h 125"/>
                  <a:gd name="T6" fmla="*/ 122 w 134"/>
                  <a:gd name="T7" fmla="*/ 44 h 125"/>
                  <a:gd name="T8" fmla="*/ 122 w 134"/>
                  <a:gd name="T9" fmla="*/ 43 h 125"/>
                  <a:gd name="T10" fmla="*/ 122 w 134"/>
                  <a:gd name="T11" fmla="*/ 47 h 125"/>
                  <a:gd name="T12" fmla="*/ 123 w 134"/>
                  <a:gd name="T13" fmla="*/ 46 h 125"/>
                  <a:gd name="T14" fmla="*/ 123 w 134"/>
                  <a:gd name="T15" fmla="*/ 47 h 125"/>
                  <a:gd name="T16" fmla="*/ 122 w 134"/>
                  <a:gd name="T17" fmla="*/ 47 h 125"/>
                  <a:gd name="T18" fmla="*/ 121 w 134"/>
                  <a:gd name="T19" fmla="*/ 49 h 125"/>
                  <a:gd name="T20" fmla="*/ 123 w 134"/>
                  <a:gd name="T21" fmla="*/ 51 h 125"/>
                  <a:gd name="T22" fmla="*/ 124 w 134"/>
                  <a:gd name="T23" fmla="*/ 52 h 125"/>
                  <a:gd name="T24" fmla="*/ 122 w 134"/>
                  <a:gd name="T25" fmla="*/ 55 h 125"/>
                  <a:gd name="T26" fmla="*/ 117 w 134"/>
                  <a:gd name="T27" fmla="*/ 65 h 125"/>
                  <a:gd name="T28" fmla="*/ 126 w 134"/>
                  <a:gd name="T29" fmla="*/ 67 h 125"/>
                  <a:gd name="T30" fmla="*/ 119 w 134"/>
                  <a:gd name="T31" fmla="*/ 74 h 125"/>
                  <a:gd name="T32" fmla="*/ 59 w 134"/>
                  <a:gd name="T33" fmla="*/ 112 h 125"/>
                  <a:gd name="T34" fmla="*/ 60 w 134"/>
                  <a:gd name="T35" fmla="*/ 112 h 125"/>
                  <a:gd name="T36" fmla="*/ 61 w 134"/>
                  <a:gd name="T37" fmla="*/ 112 h 125"/>
                  <a:gd name="T38" fmla="*/ 61 w 134"/>
                  <a:gd name="T39" fmla="*/ 113 h 125"/>
                  <a:gd name="T40" fmla="*/ 58 w 134"/>
                  <a:gd name="T41" fmla="*/ 114 h 125"/>
                  <a:gd name="T42" fmla="*/ 55 w 134"/>
                  <a:gd name="T43" fmla="*/ 115 h 125"/>
                  <a:gd name="T44" fmla="*/ 57 w 134"/>
                  <a:gd name="T45" fmla="*/ 114 h 125"/>
                  <a:gd name="T46" fmla="*/ 58 w 134"/>
                  <a:gd name="T47" fmla="*/ 112 h 125"/>
                  <a:gd name="T48" fmla="*/ 0 w 134"/>
                  <a:gd name="T49" fmla="*/ 96 h 125"/>
                  <a:gd name="T50" fmla="*/ 57 w 134"/>
                  <a:gd name="T51" fmla="*/ 124 h 125"/>
                  <a:gd name="T52" fmla="*/ 57 w 134"/>
                  <a:gd name="T53" fmla="*/ 124 h 125"/>
                  <a:gd name="T54" fmla="*/ 57 w 134"/>
                  <a:gd name="T55" fmla="*/ 124 h 125"/>
                  <a:gd name="T56" fmla="*/ 57 w 134"/>
                  <a:gd name="T57" fmla="*/ 124 h 125"/>
                  <a:gd name="T58" fmla="*/ 57 w 134"/>
                  <a:gd name="T59" fmla="*/ 125 h 125"/>
                  <a:gd name="T60" fmla="*/ 57 w 134"/>
                  <a:gd name="T61" fmla="*/ 125 h 125"/>
                  <a:gd name="T62" fmla="*/ 58 w 134"/>
                  <a:gd name="T63" fmla="*/ 125 h 125"/>
                  <a:gd name="T64" fmla="*/ 58 w 134"/>
                  <a:gd name="T65" fmla="*/ 125 h 125"/>
                  <a:gd name="T66" fmla="*/ 58 w 134"/>
                  <a:gd name="T67" fmla="*/ 125 h 125"/>
                  <a:gd name="T68" fmla="*/ 58 w 134"/>
                  <a:gd name="T69" fmla="*/ 125 h 125"/>
                  <a:gd name="T70" fmla="*/ 58 w 134"/>
                  <a:gd name="T71" fmla="*/ 125 h 125"/>
                  <a:gd name="T72" fmla="*/ 58 w 134"/>
                  <a:gd name="T73" fmla="*/ 125 h 125"/>
                  <a:gd name="T74" fmla="*/ 72 w 134"/>
                  <a:gd name="T75" fmla="*/ 113 h 125"/>
                  <a:gd name="T76" fmla="*/ 80 w 134"/>
                  <a:gd name="T77" fmla="*/ 113 h 125"/>
                  <a:gd name="T78" fmla="*/ 96 w 134"/>
                  <a:gd name="T79" fmla="*/ 98 h 125"/>
                  <a:gd name="T80" fmla="*/ 61 w 134"/>
                  <a:gd name="T81" fmla="*/ 124 h 125"/>
                  <a:gd name="T82" fmla="*/ 134 w 134"/>
                  <a:gd name="T83" fmla="*/ 49 h 125"/>
                  <a:gd name="T84" fmla="*/ 134 w 134"/>
                  <a:gd name="T85" fmla="*/ 49 h 125"/>
                  <a:gd name="T86" fmla="*/ 134 w 134"/>
                  <a:gd name="T87" fmla="*/ 49 h 125"/>
                  <a:gd name="T88" fmla="*/ 134 w 134"/>
                  <a:gd name="T89" fmla="*/ 49 h 125"/>
                  <a:gd name="T90" fmla="*/ 134 w 134"/>
                  <a:gd name="T91" fmla="*/ 49 h 125"/>
                  <a:gd name="T92" fmla="*/ 134 w 134"/>
                  <a:gd name="T93" fmla="*/ 48 h 125"/>
                  <a:gd name="T94" fmla="*/ 134 w 134"/>
                  <a:gd name="T95" fmla="*/ 48 h 125"/>
                  <a:gd name="T96" fmla="*/ 134 w 134"/>
                  <a:gd name="T97" fmla="*/ 48 h 125"/>
                  <a:gd name="T98" fmla="*/ 134 w 134"/>
                  <a:gd name="T99" fmla="*/ 48 h 125"/>
                  <a:gd name="T100" fmla="*/ 134 w 134"/>
                  <a:gd name="T101" fmla="*/ 48 h 125"/>
                  <a:gd name="T102" fmla="*/ 134 w 134"/>
                  <a:gd name="T103" fmla="*/ 48 h 125"/>
                  <a:gd name="T104" fmla="*/ 134 w 134"/>
                  <a:gd name="T105" fmla="*/ 47 h 125"/>
                  <a:gd name="T106" fmla="*/ 127 w 134"/>
                  <a:gd name="T107" fmla="*/ 49 h 125"/>
                  <a:gd name="T108" fmla="*/ 128 w 134"/>
                  <a:gd name="T109" fmla="*/ 44 h 125"/>
                  <a:gd name="T110" fmla="*/ 131 w 134"/>
                  <a:gd name="T111" fmla="*/ 28 h 125"/>
                  <a:gd name="T112" fmla="*/ 116 w 134"/>
                  <a:gd name="T11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4" h="125">
                    <a:moveTo>
                      <a:pt x="116" y="0"/>
                    </a:moveTo>
                    <a:cubicBezTo>
                      <a:pt x="115" y="1"/>
                      <a:pt x="114" y="1"/>
                      <a:pt x="113" y="1"/>
                    </a:cubicBezTo>
                    <a:cubicBezTo>
                      <a:pt x="113" y="1"/>
                      <a:pt x="113" y="1"/>
                      <a:pt x="113" y="1"/>
                    </a:cubicBezTo>
                    <a:cubicBezTo>
                      <a:pt x="119" y="12"/>
                      <a:pt x="122" y="24"/>
                      <a:pt x="122" y="38"/>
                    </a:cubicBezTo>
                    <a:cubicBezTo>
                      <a:pt x="122" y="39"/>
                      <a:pt x="122" y="40"/>
                      <a:pt x="122" y="42"/>
                    </a:cubicBezTo>
                    <a:cubicBezTo>
                      <a:pt x="122" y="42"/>
                      <a:pt x="122" y="42"/>
                      <a:pt x="122" y="42"/>
                    </a:cubicBezTo>
                    <a:cubicBezTo>
                      <a:pt x="123" y="42"/>
                      <a:pt x="123" y="42"/>
                      <a:pt x="123" y="43"/>
                    </a:cubicBezTo>
                    <a:cubicBezTo>
                      <a:pt x="123" y="43"/>
                      <a:pt x="123" y="44"/>
                      <a:pt x="122" y="44"/>
                    </a:cubicBezTo>
                    <a:cubicBezTo>
                      <a:pt x="122" y="44"/>
                      <a:pt x="122" y="43"/>
                      <a:pt x="122" y="43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22" y="43"/>
                      <a:pt x="122" y="43"/>
                      <a:pt x="122" y="44"/>
                    </a:cubicBezTo>
                    <a:cubicBezTo>
                      <a:pt x="122" y="45"/>
                      <a:pt x="122" y="46"/>
                      <a:pt x="122" y="47"/>
                    </a:cubicBezTo>
                    <a:cubicBezTo>
                      <a:pt x="122" y="46"/>
                      <a:pt x="123" y="46"/>
                      <a:pt x="123" y="46"/>
                    </a:cubicBezTo>
                    <a:cubicBezTo>
                      <a:pt x="123" y="46"/>
                      <a:pt x="123" y="46"/>
                      <a:pt x="123" y="46"/>
                    </a:cubicBezTo>
                    <a:cubicBezTo>
                      <a:pt x="124" y="46"/>
                      <a:pt x="124" y="46"/>
                      <a:pt x="124" y="46"/>
                    </a:cubicBezTo>
                    <a:cubicBezTo>
                      <a:pt x="124" y="47"/>
                      <a:pt x="123" y="47"/>
                      <a:pt x="123" y="47"/>
                    </a:cubicBezTo>
                    <a:cubicBezTo>
                      <a:pt x="122" y="47"/>
                      <a:pt x="122" y="47"/>
                      <a:pt x="122" y="47"/>
                    </a:cubicBezTo>
                    <a:cubicBezTo>
                      <a:pt x="122" y="47"/>
                      <a:pt x="122" y="47"/>
                      <a:pt x="122" y="47"/>
                    </a:cubicBezTo>
                    <a:cubicBezTo>
                      <a:pt x="122" y="47"/>
                      <a:pt x="122" y="48"/>
                      <a:pt x="122" y="49"/>
                    </a:cubicBezTo>
                    <a:cubicBezTo>
                      <a:pt x="121" y="49"/>
                      <a:pt x="121" y="49"/>
                      <a:pt x="121" y="49"/>
                    </a:cubicBezTo>
                    <a:cubicBezTo>
                      <a:pt x="121" y="50"/>
                      <a:pt x="121" y="51"/>
                      <a:pt x="121" y="52"/>
                    </a:cubicBezTo>
                    <a:cubicBezTo>
                      <a:pt x="122" y="51"/>
                      <a:pt x="123" y="51"/>
                      <a:pt x="123" y="51"/>
                    </a:cubicBezTo>
                    <a:cubicBezTo>
                      <a:pt x="123" y="51"/>
                      <a:pt x="123" y="51"/>
                      <a:pt x="123" y="51"/>
                    </a:cubicBezTo>
                    <a:cubicBezTo>
                      <a:pt x="124" y="51"/>
                      <a:pt x="124" y="51"/>
                      <a:pt x="124" y="52"/>
                    </a:cubicBezTo>
                    <a:cubicBezTo>
                      <a:pt x="124" y="53"/>
                      <a:pt x="123" y="53"/>
                      <a:pt x="123" y="54"/>
                    </a:cubicBezTo>
                    <a:cubicBezTo>
                      <a:pt x="122" y="55"/>
                      <a:pt x="122" y="55"/>
                      <a:pt x="122" y="55"/>
                    </a:cubicBezTo>
                    <a:cubicBezTo>
                      <a:pt x="121" y="55"/>
                      <a:pt x="121" y="54"/>
                      <a:pt x="120" y="54"/>
                    </a:cubicBezTo>
                    <a:cubicBezTo>
                      <a:pt x="120" y="58"/>
                      <a:pt x="118" y="62"/>
                      <a:pt x="117" y="65"/>
                    </a:cubicBezTo>
                    <a:cubicBezTo>
                      <a:pt x="118" y="65"/>
                      <a:pt x="119" y="64"/>
                      <a:pt x="121" y="64"/>
                    </a:cubicBezTo>
                    <a:cubicBezTo>
                      <a:pt x="123" y="64"/>
                      <a:pt x="125" y="65"/>
                      <a:pt x="126" y="67"/>
                    </a:cubicBezTo>
                    <a:cubicBezTo>
                      <a:pt x="127" y="69"/>
                      <a:pt x="125" y="75"/>
                      <a:pt x="121" y="75"/>
                    </a:cubicBezTo>
                    <a:cubicBezTo>
                      <a:pt x="120" y="75"/>
                      <a:pt x="119" y="75"/>
                      <a:pt x="119" y="74"/>
                    </a:cubicBezTo>
                    <a:cubicBezTo>
                      <a:pt x="117" y="74"/>
                      <a:pt x="115" y="74"/>
                      <a:pt x="113" y="74"/>
                    </a:cubicBezTo>
                    <a:cubicBezTo>
                      <a:pt x="102" y="94"/>
                      <a:pt x="82" y="108"/>
                      <a:pt x="59" y="112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59" y="112"/>
                      <a:pt x="60" y="112"/>
                      <a:pt x="60" y="112"/>
                    </a:cubicBezTo>
                    <a:cubicBezTo>
                      <a:pt x="60" y="112"/>
                      <a:pt x="60" y="112"/>
                      <a:pt x="60" y="112"/>
                    </a:cubicBezTo>
                    <a:cubicBezTo>
                      <a:pt x="60" y="112"/>
                      <a:pt x="61" y="112"/>
                      <a:pt x="61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2" y="113"/>
                      <a:pt x="61" y="113"/>
                      <a:pt x="61" y="113"/>
                    </a:cubicBezTo>
                    <a:cubicBezTo>
                      <a:pt x="61" y="114"/>
                      <a:pt x="60" y="114"/>
                      <a:pt x="59" y="114"/>
                    </a:cubicBezTo>
                    <a:cubicBezTo>
                      <a:pt x="59" y="114"/>
                      <a:pt x="59" y="114"/>
                      <a:pt x="58" y="114"/>
                    </a:cubicBezTo>
                    <a:cubicBezTo>
                      <a:pt x="58" y="114"/>
                      <a:pt x="58" y="114"/>
                      <a:pt x="58" y="114"/>
                    </a:cubicBezTo>
                    <a:cubicBezTo>
                      <a:pt x="57" y="114"/>
                      <a:pt x="56" y="115"/>
                      <a:pt x="55" y="115"/>
                    </a:cubicBezTo>
                    <a:cubicBezTo>
                      <a:pt x="55" y="115"/>
                      <a:pt x="55" y="115"/>
                      <a:pt x="55" y="115"/>
                    </a:cubicBezTo>
                    <a:cubicBezTo>
                      <a:pt x="53" y="115"/>
                      <a:pt x="54" y="114"/>
                      <a:pt x="57" y="114"/>
                    </a:cubicBezTo>
                    <a:cubicBezTo>
                      <a:pt x="57" y="113"/>
                      <a:pt x="57" y="113"/>
                      <a:pt x="57" y="113"/>
                    </a:cubicBezTo>
                    <a:cubicBezTo>
                      <a:pt x="57" y="113"/>
                      <a:pt x="57" y="112"/>
                      <a:pt x="58" y="112"/>
                    </a:cubicBezTo>
                    <a:cubicBezTo>
                      <a:pt x="54" y="113"/>
                      <a:pt x="50" y="113"/>
                      <a:pt x="47" y="113"/>
                    </a:cubicBezTo>
                    <a:cubicBezTo>
                      <a:pt x="29" y="113"/>
                      <a:pt x="12" y="107"/>
                      <a:pt x="0" y="96"/>
                    </a:cubicBezTo>
                    <a:cubicBezTo>
                      <a:pt x="13" y="113"/>
                      <a:pt x="34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7" y="124"/>
                      <a:pt x="57" y="125"/>
                      <a:pt x="57" y="125"/>
                    </a:cubicBezTo>
                    <a:cubicBezTo>
                      <a:pt x="57" y="125"/>
                      <a:pt x="57" y="125"/>
                      <a:pt x="57" y="125"/>
                    </a:cubicBezTo>
                    <a:cubicBezTo>
                      <a:pt x="57" y="125"/>
                      <a:pt x="57" y="125"/>
                      <a:pt x="57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5"/>
                      <a:pt x="58" y="125"/>
                      <a:pt x="58" y="125"/>
                    </a:cubicBezTo>
                    <a:cubicBezTo>
                      <a:pt x="58" y="123"/>
                      <a:pt x="60" y="121"/>
                      <a:pt x="65" y="119"/>
                    </a:cubicBezTo>
                    <a:cubicBezTo>
                      <a:pt x="75" y="115"/>
                      <a:pt x="66" y="113"/>
                      <a:pt x="72" y="113"/>
                    </a:cubicBezTo>
                    <a:cubicBezTo>
                      <a:pt x="73" y="113"/>
                      <a:pt x="74" y="113"/>
                      <a:pt x="77" y="113"/>
                    </a:cubicBezTo>
                    <a:cubicBezTo>
                      <a:pt x="78" y="113"/>
                      <a:pt x="79" y="113"/>
                      <a:pt x="80" y="113"/>
                    </a:cubicBezTo>
                    <a:cubicBezTo>
                      <a:pt x="89" y="113"/>
                      <a:pt x="83" y="108"/>
                      <a:pt x="89" y="101"/>
                    </a:cubicBezTo>
                    <a:cubicBezTo>
                      <a:pt x="91" y="99"/>
                      <a:pt x="93" y="98"/>
                      <a:pt x="96" y="98"/>
                    </a:cubicBezTo>
                    <a:cubicBezTo>
                      <a:pt x="102" y="98"/>
                      <a:pt x="110" y="104"/>
                      <a:pt x="110" y="104"/>
                    </a:cubicBezTo>
                    <a:cubicBezTo>
                      <a:pt x="97" y="116"/>
                      <a:pt x="80" y="124"/>
                      <a:pt x="61" y="124"/>
                    </a:cubicBezTo>
                    <a:cubicBezTo>
                      <a:pt x="102" y="123"/>
                      <a:pt x="134" y="90"/>
                      <a:pt x="134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4" y="48"/>
                      <a:pt x="134" y="47"/>
                      <a:pt x="134" y="47"/>
                    </a:cubicBezTo>
                    <a:cubicBezTo>
                      <a:pt x="134" y="47"/>
                      <a:pt x="134" y="47"/>
                      <a:pt x="134" y="47"/>
                    </a:cubicBezTo>
                    <a:cubicBezTo>
                      <a:pt x="134" y="47"/>
                      <a:pt x="134" y="46"/>
                      <a:pt x="134" y="45"/>
                    </a:cubicBezTo>
                    <a:cubicBezTo>
                      <a:pt x="131" y="47"/>
                      <a:pt x="129" y="48"/>
                      <a:pt x="127" y="49"/>
                    </a:cubicBezTo>
                    <a:cubicBezTo>
                      <a:pt x="127" y="49"/>
                      <a:pt x="126" y="50"/>
                      <a:pt x="126" y="50"/>
                    </a:cubicBezTo>
                    <a:cubicBezTo>
                      <a:pt x="125" y="50"/>
                      <a:pt x="126" y="47"/>
                      <a:pt x="128" y="44"/>
                    </a:cubicBezTo>
                    <a:cubicBezTo>
                      <a:pt x="131" y="40"/>
                      <a:pt x="128" y="40"/>
                      <a:pt x="125" y="35"/>
                    </a:cubicBezTo>
                    <a:cubicBezTo>
                      <a:pt x="123" y="31"/>
                      <a:pt x="127" y="28"/>
                      <a:pt x="131" y="28"/>
                    </a:cubicBezTo>
                    <a:cubicBezTo>
                      <a:pt x="132" y="32"/>
                      <a:pt x="133" y="36"/>
                      <a:pt x="133" y="40"/>
                    </a:cubicBezTo>
                    <a:cubicBezTo>
                      <a:pt x="131" y="25"/>
                      <a:pt x="125" y="11"/>
                      <a:pt x="116" y="0"/>
                    </a:cubicBezTo>
                  </a:path>
                </a:pathLst>
              </a:custGeom>
              <a:solidFill>
                <a:srgbClr val="3D8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2" name="ïṡ1îďe"/>
              <p:cNvSpPr/>
              <p:nvPr/>
            </p:nvSpPr>
            <p:spPr bwMode="auto">
              <a:xfrm>
                <a:off x="8239126" y="4595813"/>
                <a:ext cx="125413" cy="98425"/>
              </a:xfrm>
              <a:custGeom>
                <a:avLst/>
                <a:gdLst>
                  <a:gd name="T0" fmla="*/ 8 w 14"/>
                  <a:gd name="T1" fmla="*/ 0 h 11"/>
                  <a:gd name="T2" fmla="*/ 4 w 14"/>
                  <a:gd name="T3" fmla="*/ 1 h 11"/>
                  <a:gd name="T4" fmla="*/ 0 w 14"/>
                  <a:gd name="T5" fmla="*/ 10 h 11"/>
                  <a:gd name="T6" fmla="*/ 6 w 14"/>
                  <a:gd name="T7" fmla="*/ 10 h 11"/>
                  <a:gd name="T8" fmla="*/ 8 w 14"/>
                  <a:gd name="T9" fmla="*/ 11 h 11"/>
                  <a:gd name="T10" fmla="*/ 13 w 14"/>
                  <a:gd name="T11" fmla="*/ 3 h 11"/>
                  <a:gd name="T12" fmla="*/ 8 w 14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1">
                    <a:moveTo>
                      <a:pt x="8" y="0"/>
                    </a:moveTo>
                    <a:cubicBezTo>
                      <a:pt x="6" y="0"/>
                      <a:pt x="5" y="1"/>
                      <a:pt x="4" y="1"/>
                    </a:cubicBezTo>
                    <a:cubicBezTo>
                      <a:pt x="3" y="4"/>
                      <a:pt x="2" y="7"/>
                      <a:pt x="0" y="10"/>
                    </a:cubicBezTo>
                    <a:cubicBezTo>
                      <a:pt x="2" y="10"/>
                      <a:pt x="4" y="10"/>
                      <a:pt x="6" y="10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2" y="11"/>
                      <a:pt x="14" y="5"/>
                      <a:pt x="13" y="3"/>
                    </a:cubicBezTo>
                    <a:cubicBezTo>
                      <a:pt x="12" y="1"/>
                      <a:pt x="10" y="0"/>
                      <a:pt x="8" y="0"/>
                    </a:cubicBezTo>
                  </a:path>
                </a:pathLst>
              </a:custGeom>
              <a:solidFill>
                <a:srgbClr val="3FC1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3" name="ïslïḋé"/>
              <p:cNvSpPr/>
              <p:nvPr/>
            </p:nvSpPr>
            <p:spPr bwMode="auto">
              <a:xfrm>
                <a:off x="8177213" y="3937000"/>
                <a:ext cx="88900" cy="98425"/>
              </a:xfrm>
              <a:custGeom>
                <a:avLst/>
                <a:gdLst>
                  <a:gd name="T0" fmla="*/ 0 w 10"/>
                  <a:gd name="T1" fmla="*/ 0 h 11"/>
                  <a:gd name="T2" fmla="*/ 7 w 10"/>
                  <a:gd name="T3" fmla="*/ 11 h 11"/>
                  <a:gd name="T4" fmla="*/ 7 w 10"/>
                  <a:gd name="T5" fmla="*/ 11 h 11"/>
                  <a:gd name="T6" fmla="*/ 10 w 10"/>
                  <a:gd name="T7" fmla="*/ 10 h 11"/>
                  <a:gd name="T8" fmla="*/ 0 w 1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0" y="0"/>
                    </a:moveTo>
                    <a:cubicBezTo>
                      <a:pt x="2" y="4"/>
                      <a:pt x="5" y="7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9" y="11"/>
                      <a:pt x="10" y="10"/>
                    </a:cubicBezTo>
                    <a:cubicBezTo>
                      <a:pt x="7" y="7"/>
                      <a:pt x="3" y="3"/>
                      <a:pt x="0" y="0"/>
                    </a:cubicBezTo>
                  </a:path>
                </a:pathLst>
              </a:custGeom>
              <a:solidFill>
                <a:srgbClr val="3FC1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4" name="îşľîḋè"/>
              <p:cNvSpPr/>
              <p:nvPr/>
            </p:nvSpPr>
            <p:spPr bwMode="auto">
              <a:xfrm>
                <a:off x="8320088" y="4400550"/>
                <a:ext cx="7938" cy="17463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1 h 2"/>
                  <a:gd name="T10" fmla="*/ 0 w 1"/>
                  <a:gd name="T11" fmla="*/ 2 h 2"/>
                  <a:gd name="T12" fmla="*/ 1 w 1"/>
                  <a:gd name="T13" fmla="*/ 1 h 2"/>
                  <a:gd name="T14" fmla="*/ 0 w 1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3FC1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5" name="iS1íḑê"/>
              <p:cNvSpPr/>
              <p:nvPr/>
            </p:nvSpPr>
            <p:spPr bwMode="auto">
              <a:xfrm>
                <a:off x="8302626" y="4479925"/>
                <a:ext cx="34925" cy="36513"/>
              </a:xfrm>
              <a:custGeom>
                <a:avLst/>
                <a:gdLst>
                  <a:gd name="T0" fmla="*/ 3 w 4"/>
                  <a:gd name="T1" fmla="*/ 0 h 4"/>
                  <a:gd name="T2" fmla="*/ 3 w 4"/>
                  <a:gd name="T3" fmla="*/ 0 h 4"/>
                  <a:gd name="T4" fmla="*/ 1 w 4"/>
                  <a:gd name="T5" fmla="*/ 1 h 4"/>
                  <a:gd name="T6" fmla="*/ 0 w 4"/>
                  <a:gd name="T7" fmla="*/ 3 h 4"/>
                  <a:gd name="T8" fmla="*/ 2 w 4"/>
                  <a:gd name="T9" fmla="*/ 4 h 4"/>
                  <a:gd name="T10" fmla="*/ 3 w 4"/>
                  <a:gd name="T11" fmla="*/ 3 h 4"/>
                  <a:gd name="T12" fmla="*/ 4 w 4"/>
                  <a:gd name="T13" fmla="*/ 1 h 4"/>
                  <a:gd name="T14" fmla="*/ 3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3FC1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6" name="í$líḋè"/>
              <p:cNvSpPr/>
              <p:nvPr/>
            </p:nvSpPr>
            <p:spPr bwMode="auto">
              <a:xfrm>
                <a:off x="8310563" y="4435475"/>
                <a:ext cx="26988" cy="2698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1 w 3"/>
                  <a:gd name="T5" fmla="*/ 1 h 3"/>
                  <a:gd name="T6" fmla="*/ 0 w 3"/>
                  <a:gd name="T7" fmla="*/ 3 h 3"/>
                  <a:gd name="T8" fmla="*/ 1 w 3"/>
                  <a:gd name="T9" fmla="*/ 3 h 3"/>
                  <a:gd name="T10" fmla="*/ 1 w 3"/>
                  <a:gd name="T11" fmla="*/ 1 h 3"/>
                  <a:gd name="T12" fmla="*/ 1 w 3"/>
                  <a:gd name="T13" fmla="*/ 1 h 3"/>
                  <a:gd name="T14" fmla="*/ 2 w 3"/>
                  <a:gd name="T15" fmla="*/ 1 h 3"/>
                  <a:gd name="T16" fmla="*/ 3 w 3"/>
                  <a:gd name="T17" fmla="*/ 0 h 3"/>
                  <a:gd name="T18" fmla="*/ 2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solidFill>
                <a:srgbClr val="3FC1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7" name="islídê"/>
              <p:cNvSpPr/>
              <p:nvPr/>
            </p:nvSpPr>
            <p:spPr bwMode="auto">
              <a:xfrm>
                <a:off x="7704138" y="5024438"/>
                <a:ext cx="80963" cy="26988"/>
              </a:xfrm>
              <a:custGeom>
                <a:avLst/>
                <a:gdLst>
                  <a:gd name="T0" fmla="*/ 6 w 9"/>
                  <a:gd name="T1" fmla="*/ 0 h 3"/>
                  <a:gd name="T2" fmla="*/ 5 w 9"/>
                  <a:gd name="T3" fmla="*/ 0 h 3"/>
                  <a:gd name="T4" fmla="*/ 4 w 9"/>
                  <a:gd name="T5" fmla="*/ 1 h 3"/>
                  <a:gd name="T6" fmla="*/ 4 w 9"/>
                  <a:gd name="T7" fmla="*/ 2 h 3"/>
                  <a:gd name="T8" fmla="*/ 2 w 9"/>
                  <a:gd name="T9" fmla="*/ 3 h 3"/>
                  <a:gd name="T10" fmla="*/ 2 w 9"/>
                  <a:gd name="T11" fmla="*/ 3 h 3"/>
                  <a:gd name="T12" fmla="*/ 5 w 9"/>
                  <a:gd name="T13" fmla="*/ 2 h 3"/>
                  <a:gd name="T14" fmla="*/ 5 w 9"/>
                  <a:gd name="T15" fmla="*/ 2 h 3"/>
                  <a:gd name="T16" fmla="*/ 6 w 9"/>
                  <a:gd name="T17" fmla="*/ 2 h 3"/>
                  <a:gd name="T18" fmla="*/ 8 w 9"/>
                  <a:gd name="T19" fmla="*/ 1 h 3"/>
                  <a:gd name="T20" fmla="*/ 8 w 9"/>
                  <a:gd name="T21" fmla="*/ 0 h 3"/>
                  <a:gd name="T22" fmla="*/ 8 w 9"/>
                  <a:gd name="T23" fmla="*/ 0 h 3"/>
                  <a:gd name="T24" fmla="*/ 7 w 9"/>
                  <a:gd name="T25" fmla="*/ 0 h 3"/>
                  <a:gd name="T26" fmla="*/ 7 w 9"/>
                  <a:gd name="T27" fmla="*/ 0 h 3"/>
                  <a:gd name="T28" fmla="*/ 6 w 9"/>
                  <a:gd name="T29" fmla="*/ 0 h 3"/>
                  <a:gd name="T30" fmla="*/ 6 w 9"/>
                  <a:gd name="T3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3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8" y="2"/>
                      <a:pt x="8" y="1"/>
                    </a:cubicBezTo>
                    <a:cubicBezTo>
                      <a:pt x="8" y="1"/>
                      <a:pt x="9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3FC1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8" name="iş1ïḑé"/>
              <p:cNvSpPr/>
              <p:nvPr/>
            </p:nvSpPr>
            <p:spPr bwMode="auto">
              <a:xfrm>
                <a:off x="7748588" y="5130800"/>
                <a:ext cx="26988" cy="9525"/>
              </a:xfrm>
              <a:custGeom>
                <a:avLst/>
                <a:gdLst>
                  <a:gd name="T0" fmla="*/ 0 w 3"/>
                  <a:gd name="T1" fmla="*/ 1 h 1"/>
                  <a:gd name="T2" fmla="*/ 1 w 3"/>
                  <a:gd name="T3" fmla="*/ 1 h 1"/>
                  <a:gd name="T4" fmla="*/ 1 w 3"/>
                  <a:gd name="T5" fmla="*/ 1 h 1"/>
                  <a:gd name="T6" fmla="*/ 1 w 3"/>
                  <a:gd name="T7" fmla="*/ 1 h 1"/>
                  <a:gd name="T8" fmla="*/ 1 w 3"/>
                  <a:gd name="T9" fmla="*/ 1 h 1"/>
                  <a:gd name="T10" fmla="*/ 1 w 3"/>
                  <a:gd name="T11" fmla="*/ 1 h 1"/>
                  <a:gd name="T12" fmla="*/ 1 w 3"/>
                  <a:gd name="T13" fmla="*/ 1 h 1"/>
                  <a:gd name="T14" fmla="*/ 1 w 3"/>
                  <a:gd name="T15" fmla="*/ 1 h 1"/>
                  <a:gd name="T16" fmla="*/ 1 w 3"/>
                  <a:gd name="T17" fmla="*/ 1 h 1"/>
                  <a:gd name="T18" fmla="*/ 1 w 3"/>
                  <a:gd name="T19" fmla="*/ 1 h 1"/>
                  <a:gd name="T20" fmla="*/ 1 w 3"/>
                  <a:gd name="T21" fmla="*/ 1 h 1"/>
                  <a:gd name="T22" fmla="*/ 1 w 3"/>
                  <a:gd name="T23" fmla="*/ 1 h 1"/>
                  <a:gd name="T24" fmla="*/ 1 w 3"/>
                  <a:gd name="T25" fmla="*/ 1 h 1"/>
                  <a:gd name="T26" fmla="*/ 2 w 3"/>
                  <a:gd name="T27" fmla="*/ 0 h 1"/>
                  <a:gd name="T28" fmla="*/ 2 w 3"/>
                  <a:gd name="T29" fmla="*/ 0 h 1"/>
                  <a:gd name="T30" fmla="*/ 2 w 3"/>
                  <a:gd name="T31" fmla="*/ 0 h 1"/>
                  <a:gd name="T32" fmla="*/ 2 w 3"/>
                  <a:gd name="T33" fmla="*/ 0 h 1"/>
                  <a:gd name="T34" fmla="*/ 2 w 3"/>
                  <a:gd name="T35" fmla="*/ 0 h 1"/>
                  <a:gd name="T36" fmla="*/ 2 w 3"/>
                  <a:gd name="T37" fmla="*/ 0 h 1"/>
                  <a:gd name="T38" fmla="*/ 2 w 3"/>
                  <a:gd name="T39" fmla="*/ 0 h 1"/>
                  <a:gd name="T40" fmla="*/ 2 w 3"/>
                  <a:gd name="T41" fmla="*/ 0 h 1"/>
                  <a:gd name="T42" fmla="*/ 2 w 3"/>
                  <a:gd name="T43" fmla="*/ 0 h 1"/>
                  <a:gd name="T44" fmla="*/ 2 w 3"/>
                  <a:gd name="T45" fmla="*/ 0 h 1"/>
                  <a:gd name="T46" fmla="*/ 2 w 3"/>
                  <a:gd name="T47" fmla="*/ 0 h 1"/>
                  <a:gd name="T48" fmla="*/ 2 w 3"/>
                  <a:gd name="T49" fmla="*/ 0 h 1"/>
                  <a:gd name="T50" fmla="*/ 3 w 3"/>
                  <a:gd name="T51" fmla="*/ 0 h 1"/>
                  <a:gd name="T52" fmla="*/ 3 w 3"/>
                  <a:gd name="T53" fmla="*/ 0 h 1"/>
                  <a:gd name="T54" fmla="*/ 3 w 3"/>
                  <a:gd name="T55" fmla="*/ 0 h 1"/>
                  <a:gd name="T56" fmla="*/ 3 w 3"/>
                  <a:gd name="T57" fmla="*/ 0 h 1"/>
                  <a:gd name="T58" fmla="*/ 3 w 3"/>
                  <a:gd name="T59" fmla="*/ 0 h 1"/>
                  <a:gd name="T60" fmla="*/ 3 w 3"/>
                  <a:gd name="T61" fmla="*/ 0 h 1"/>
                  <a:gd name="T62" fmla="*/ 3 w 3"/>
                  <a:gd name="T63" fmla="*/ 0 h 1"/>
                  <a:gd name="T64" fmla="*/ 3 w 3"/>
                  <a:gd name="T65" fmla="*/ 0 h 1"/>
                  <a:gd name="T66" fmla="*/ 3 w 3"/>
                  <a:gd name="T67" fmla="*/ 0 h 1"/>
                  <a:gd name="T68" fmla="*/ 3 w 3"/>
                  <a:gd name="T69" fmla="*/ 0 h 1"/>
                  <a:gd name="T70" fmla="*/ 3 w 3"/>
                  <a:gd name="T71" fmla="*/ 0 h 1"/>
                  <a:gd name="T72" fmla="*/ 3 w 3"/>
                  <a:gd name="T7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3D8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09" name="ïṩlíḓé"/>
              <p:cNvSpPr/>
              <p:nvPr/>
            </p:nvSpPr>
            <p:spPr bwMode="auto">
              <a:xfrm>
                <a:off x="7748588" y="4899025"/>
                <a:ext cx="463550" cy="241300"/>
              </a:xfrm>
              <a:custGeom>
                <a:avLst/>
                <a:gdLst>
                  <a:gd name="T0" fmla="*/ 38 w 52"/>
                  <a:gd name="T1" fmla="*/ 0 h 27"/>
                  <a:gd name="T2" fmla="*/ 31 w 52"/>
                  <a:gd name="T3" fmla="*/ 3 h 27"/>
                  <a:gd name="T4" fmla="*/ 22 w 52"/>
                  <a:gd name="T5" fmla="*/ 15 h 27"/>
                  <a:gd name="T6" fmla="*/ 19 w 52"/>
                  <a:gd name="T7" fmla="*/ 15 h 27"/>
                  <a:gd name="T8" fmla="*/ 14 w 52"/>
                  <a:gd name="T9" fmla="*/ 15 h 27"/>
                  <a:gd name="T10" fmla="*/ 7 w 52"/>
                  <a:gd name="T11" fmla="*/ 21 h 27"/>
                  <a:gd name="T12" fmla="*/ 0 w 52"/>
                  <a:gd name="T13" fmla="*/ 27 h 27"/>
                  <a:gd name="T14" fmla="*/ 0 w 52"/>
                  <a:gd name="T15" fmla="*/ 27 h 27"/>
                  <a:gd name="T16" fmla="*/ 0 w 52"/>
                  <a:gd name="T17" fmla="*/ 27 h 27"/>
                  <a:gd name="T18" fmla="*/ 0 w 52"/>
                  <a:gd name="T19" fmla="*/ 27 h 27"/>
                  <a:gd name="T20" fmla="*/ 0 w 52"/>
                  <a:gd name="T21" fmla="*/ 27 h 27"/>
                  <a:gd name="T22" fmla="*/ 1 w 52"/>
                  <a:gd name="T23" fmla="*/ 27 h 27"/>
                  <a:gd name="T24" fmla="*/ 1 w 52"/>
                  <a:gd name="T25" fmla="*/ 27 h 27"/>
                  <a:gd name="T26" fmla="*/ 1 w 52"/>
                  <a:gd name="T27" fmla="*/ 27 h 27"/>
                  <a:gd name="T28" fmla="*/ 1 w 52"/>
                  <a:gd name="T29" fmla="*/ 27 h 27"/>
                  <a:gd name="T30" fmla="*/ 1 w 52"/>
                  <a:gd name="T31" fmla="*/ 27 h 27"/>
                  <a:gd name="T32" fmla="*/ 1 w 52"/>
                  <a:gd name="T33" fmla="*/ 27 h 27"/>
                  <a:gd name="T34" fmla="*/ 1 w 52"/>
                  <a:gd name="T35" fmla="*/ 27 h 27"/>
                  <a:gd name="T36" fmla="*/ 1 w 52"/>
                  <a:gd name="T37" fmla="*/ 27 h 27"/>
                  <a:gd name="T38" fmla="*/ 1 w 52"/>
                  <a:gd name="T39" fmla="*/ 27 h 27"/>
                  <a:gd name="T40" fmla="*/ 1 w 52"/>
                  <a:gd name="T41" fmla="*/ 27 h 27"/>
                  <a:gd name="T42" fmla="*/ 1 w 52"/>
                  <a:gd name="T43" fmla="*/ 27 h 27"/>
                  <a:gd name="T44" fmla="*/ 1 w 52"/>
                  <a:gd name="T45" fmla="*/ 27 h 27"/>
                  <a:gd name="T46" fmla="*/ 1 w 52"/>
                  <a:gd name="T47" fmla="*/ 27 h 27"/>
                  <a:gd name="T48" fmla="*/ 1 w 52"/>
                  <a:gd name="T49" fmla="*/ 27 h 27"/>
                  <a:gd name="T50" fmla="*/ 1 w 52"/>
                  <a:gd name="T51" fmla="*/ 27 h 27"/>
                  <a:gd name="T52" fmla="*/ 1 w 52"/>
                  <a:gd name="T53" fmla="*/ 26 h 27"/>
                  <a:gd name="T54" fmla="*/ 1 w 52"/>
                  <a:gd name="T55" fmla="*/ 26 h 27"/>
                  <a:gd name="T56" fmla="*/ 2 w 52"/>
                  <a:gd name="T57" fmla="*/ 26 h 27"/>
                  <a:gd name="T58" fmla="*/ 2 w 52"/>
                  <a:gd name="T59" fmla="*/ 26 h 27"/>
                  <a:gd name="T60" fmla="*/ 2 w 52"/>
                  <a:gd name="T61" fmla="*/ 26 h 27"/>
                  <a:gd name="T62" fmla="*/ 2 w 52"/>
                  <a:gd name="T63" fmla="*/ 26 h 27"/>
                  <a:gd name="T64" fmla="*/ 2 w 52"/>
                  <a:gd name="T65" fmla="*/ 26 h 27"/>
                  <a:gd name="T66" fmla="*/ 2 w 52"/>
                  <a:gd name="T67" fmla="*/ 26 h 27"/>
                  <a:gd name="T68" fmla="*/ 2 w 52"/>
                  <a:gd name="T69" fmla="*/ 26 h 27"/>
                  <a:gd name="T70" fmla="*/ 2 w 52"/>
                  <a:gd name="T71" fmla="*/ 26 h 27"/>
                  <a:gd name="T72" fmla="*/ 2 w 52"/>
                  <a:gd name="T73" fmla="*/ 26 h 27"/>
                  <a:gd name="T74" fmla="*/ 2 w 52"/>
                  <a:gd name="T75" fmla="*/ 26 h 27"/>
                  <a:gd name="T76" fmla="*/ 2 w 52"/>
                  <a:gd name="T77" fmla="*/ 26 h 27"/>
                  <a:gd name="T78" fmla="*/ 2 w 52"/>
                  <a:gd name="T79" fmla="*/ 26 h 27"/>
                  <a:gd name="T80" fmla="*/ 2 w 52"/>
                  <a:gd name="T81" fmla="*/ 26 h 27"/>
                  <a:gd name="T82" fmla="*/ 2 w 52"/>
                  <a:gd name="T83" fmla="*/ 26 h 27"/>
                  <a:gd name="T84" fmla="*/ 2 w 52"/>
                  <a:gd name="T85" fmla="*/ 26 h 27"/>
                  <a:gd name="T86" fmla="*/ 2 w 52"/>
                  <a:gd name="T87" fmla="*/ 26 h 27"/>
                  <a:gd name="T88" fmla="*/ 3 w 52"/>
                  <a:gd name="T89" fmla="*/ 26 h 27"/>
                  <a:gd name="T90" fmla="*/ 3 w 52"/>
                  <a:gd name="T91" fmla="*/ 26 h 27"/>
                  <a:gd name="T92" fmla="*/ 3 w 52"/>
                  <a:gd name="T93" fmla="*/ 26 h 27"/>
                  <a:gd name="T94" fmla="*/ 3 w 52"/>
                  <a:gd name="T95" fmla="*/ 26 h 27"/>
                  <a:gd name="T96" fmla="*/ 3 w 52"/>
                  <a:gd name="T97" fmla="*/ 26 h 27"/>
                  <a:gd name="T98" fmla="*/ 3 w 52"/>
                  <a:gd name="T99" fmla="*/ 26 h 27"/>
                  <a:gd name="T100" fmla="*/ 3 w 52"/>
                  <a:gd name="T101" fmla="*/ 26 h 27"/>
                  <a:gd name="T102" fmla="*/ 3 w 52"/>
                  <a:gd name="T103" fmla="*/ 26 h 27"/>
                  <a:gd name="T104" fmla="*/ 3 w 52"/>
                  <a:gd name="T105" fmla="*/ 26 h 27"/>
                  <a:gd name="T106" fmla="*/ 3 w 52"/>
                  <a:gd name="T107" fmla="*/ 26 h 27"/>
                  <a:gd name="T108" fmla="*/ 3 w 52"/>
                  <a:gd name="T109" fmla="*/ 26 h 27"/>
                  <a:gd name="T110" fmla="*/ 3 w 52"/>
                  <a:gd name="T111" fmla="*/ 26 h 27"/>
                  <a:gd name="T112" fmla="*/ 3 w 52"/>
                  <a:gd name="T113" fmla="*/ 26 h 27"/>
                  <a:gd name="T114" fmla="*/ 3 w 52"/>
                  <a:gd name="T115" fmla="*/ 26 h 27"/>
                  <a:gd name="T116" fmla="*/ 3 w 52"/>
                  <a:gd name="T117" fmla="*/ 26 h 27"/>
                  <a:gd name="T118" fmla="*/ 3 w 52"/>
                  <a:gd name="T119" fmla="*/ 26 h 27"/>
                  <a:gd name="T120" fmla="*/ 52 w 52"/>
                  <a:gd name="T121" fmla="*/ 6 h 27"/>
                  <a:gd name="T122" fmla="*/ 38 w 52"/>
                  <a:gd name="T12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2" h="27">
                    <a:moveTo>
                      <a:pt x="38" y="0"/>
                    </a:moveTo>
                    <a:cubicBezTo>
                      <a:pt x="35" y="0"/>
                      <a:pt x="33" y="1"/>
                      <a:pt x="31" y="3"/>
                    </a:cubicBezTo>
                    <a:cubicBezTo>
                      <a:pt x="25" y="10"/>
                      <a:pt x="31" y="15"/>
                      <a:pt x="22" y="15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5" y="15"/>
                      <a:pt x="14" y="15"/>
                    </a:cubicBezTo>
                    <a:cubicBezTo>
                      <a:pt x="8" y="15"/>
                      <a:pt x="17" y="17"/>
                      <a:pt x="7" y="21"/>
                    </a:cubicBezTo>
                    <a:cubicBezTo>
                      <a:pt x="2" y="23"/>
                      <a:pt x="0" y="25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22" y="26"/>
                      <a:pt x="39" y="18"/>
                      <a:pt x="52" y="6"/>
                    </a:cubicBezTo>
                    <a:cubicBezTo>
                      <a:pt x="52" y="6"/>
                      <a:pt x="44" y="0"/>
                      <a:pt x="38" y="0"/>
                    </a:cubicBezTo>
                  </a:path>
                </a:pathLst>
              </a:custGeom>
              <a:solidFill>
                <a:srgbClr val="3FC1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0" name="isľiďè"/>
              <p:cNvSpPr/>
              <p:nvPr/>
            </p:nvSpPr>
            <p:spPr bwMode="auto">
              <a:xfrm>
                <a:off x="8416926" y="43830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3D8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1" name="íṩḷídé"/>
              <p:cNvSpPr/>
              <p:nvPr/>
            </p:nvSpPr>
            <p:spPr bwMode="auto">
              <a:xfrm>
                <a:off x="8328026" y="4275138"/>
                <a:ext cx="98425" cy="196850"/>
              </a:xfrm>
              <a:custGeom>
                <a:avLst/>
                <a:gdLst>
                  <a:gd name="T0" fmla="*/ 8 w 11"/>
                  <a:gd name="T1" fmla="*/ 0 h 22"/>
                  <a:gd name="T2" fmla="*/ 2 w 11"/>
                  <a:gd name="T3" fmla="*/ 7 h 22"/>
                  <a:gd name="T4" fmla="*/ 5 w 11"/>
                  <a:gd name="T5" fmla="*/ 16 h 22"/>
                  <a:gd name="T6" fmla="*/ 3 w 11"/>
                  <a:gd name="T7" fmla="*/ 22 h 22"/>
                  <a:gd name="T8" fmla="*/ 4 w 11"/>
                  <a:gd name="T9" fmla="*/ 21 h 22"/>
                  <a:gd name="T10" fmla="*/ 11 w 11"/>
                  <a:gd name="T11" fmla="*/ 17 h 22"/>
                  <a:gd name="T12" fmla="*/ 10 w 11"/>
                  <a:gd name="T13" fmla="*/ 12 h 22"/>
                  <a:gd name="T14" fmla="*/ 10 w 11"/>
                  <a:gd name="T15" fmla="*/ 12 h 22"/>
                  <a:gd name="T16" fmla="*/ 10 w 11"/>
                  <a:gd name="T17" fmla="*/ 12 h 22"/>
                  <a:gd name="T18" fmla="*/ 10 w 11"/>
                  <a:gd name="T19" fmla="*/ 12 h 22"/>
                  <a:gd name="T20" fmla="*/ 10 w 11"/>
                  <a:gd name="T21" fmla="*/ 12 h 22"/>
                  <a:gd name="T22" fmla="*/ 10 w 11"/>
                  <a:gd name="T23" fmla="*/ 12 h 22"/>
                  <a:gd name="T24" fmla="*/ 10 w 11"/>
                  <a:gd name="T25" fmla="*/ 12 h 22"/>
                  <a:gd name="T26" fmla="*/ 8 w 11"/>
                  <a:gd name="T2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22">
                    <a:moveTo>
                      <a:pt x="8" y="0"/>
                    </a:moveTo>
                    <a:cubicBezTo>
                      <a:pt x="4" y="0"/>
                      <a:pt x="0" y="3"/>
                      <a:pt x="2" y="7"/>
                    </a:cubicBezTo>
                    <a:cubicBezTo>
                      <a:pt x="5" y="12"/>
                      <a:pt x="8" y="12"/>
                      <a:pt x="5" y="16"/>
                    </a:cubicBezTo>
                    <a:cubicBezTo>
                      <a:pt x="3" y="19"/>
                      <a:pt x="2" y="22"/>
                      <a:pt x="3" y="22"/>
                    </a:cubicBezTo>
                    <a:cubicBezTo>
                      <a:pt x="3" y="22"/>
                      <a:pt x="4" y="21"/>
                      <a:pt x="4" y="21"/>
                    </a:cubicBezTo>
                    <a:cubicBezTo>
                      <a:pt x="6" y="20"/>
                      <a:pt x="8" y="19"/>
                      <a:pt x="11" y="17"/>
                    </a:cubicBezTo>
                    <a:cubicBezTo>
                      <a:pt x="11" y="16"/>
                      <a:pt x="10" y="14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8"/>
                      <a:pt x="9" y="4"/>
                      <a:pt x="8" y="0"/>
                    </a:cubicBezTo>
                  </a:path>
                </a:pathLst>
              </a:custGeom>
              <a:solidFill>
                <a:srgbClr val="3FC1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2" name="îṡḻïḓe"/>
              <p:cNvSpPr/>
              <p:nvPr/>
            </p:nvSpPr>
            <p:spPr bwMode="auto">
              <a:xfrm>
                <a:off x="7615238" y="5211763"/>
                <a:ext cx="276225" cy="508000"/>
              </a:xfrm>
              <a:custGeom>
                <a:avLst/>
                <a:gdLst>
                  <a:gd name="T0" fmla="*/ 174 w 174"/>
                  <a:gd name="T1" fmla="*/ 320 h 320"/>
                  <a:gd name="T2" fmla="*/ 0 w 174"/>
                  <a:gd name="T3" fmla="*/ 320 h 320"/>
                  <a:gd name="T4" fmla="*/ 40 w 174"/>
                  <a:gd name="T5" fmla="*/ 0 h 320"/>
                  <a:gd name="T6" fmla="*/ 129 w 174"/>
                  <a:gd name="T7" fmla="*/ 0 h 320"/>
                  <a:gd name="T8" fmla="*/ 174 w 174"/>
                  <a:gd name="T9" fmla="*/ 32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320">
                    <a:moveTo>
                      <a:pt x="174" y="320"/>
                    </a:moveTo>
                    <a:lnTo>
                      <a:pt x="0" y="320"/>
                    </a:lnTo>
                    <a:lnTo>
                      <a:pt x="40" y="0"/>
                    </a:lnTo>
                    <a:lnTo>
                      <a:pt x="129" y="0"/>
                    </a:lnTo>
                    <a:lnTo>
                      <a:pt x="174" y="320"/>
                    </a:lnTo>
                    <a:close/>
                  </a:path>
                </a:pathLst>
              </a:custGeom>
              <a:solidFill>
                <a:srgbClr val="D3CF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3" name="íṡḻîḑe"/>
              <p:cNvSpPr/>
              <p:nvPr/>
            </p:nvSpPr>
            <p:spPr bwMode="auto">
              <a:xfrm>
                <a:off x="7375526" y="5584825"/>
                <a:ext cx="747713" cy="134938"/>
              </a:xfrm>
              <a:prstGeom prst="rect">
                <a:avLst/>
              </a:pr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4" name="isľîḍe"/>
              <p:cNvSpPr/>
              <p:nvPr/>
            </p:nvSpPr>
            <p:spPr bwMode="auto">
              <a:xfrm>
                <a:off x="6707188" y="1709738"/>
                <a:ext cx="1157288" cy="1050925"/>
              </a:xfrm>
              <a:custGeom>
                <a:avLst/>
                <a:gdLst>
                  <a:gd name="T0" fmla="*/ 589 w 729"/>
                  <a:gd name="T1" fmla="*/ 662 h 662"/>
                  <a:gd name="T2" fmla="*/ 0 w 729"/>
                  <a:gd name="T3" fmla="*/ 0 h 662"/>
                  <a:gd name="T4" fmla="*/ 729 w 729"/>
                  <a:gd name="T5" fmla="*/ 471 h 662"/>
                  <a:gd name="T6" fmla="*/ 589 w 729"/>
                  <a:gd name="T7" fmla="*/ 662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9" h="662">
                    <a:moveTo>
                      <a:pt x="589" y="662"/>
                    </a:moveTo>
                    <a:lnTo>
                      <a:pt x="0" y="0"/>
                    </a:lnTo>
                    <a:lnTo>
                      <a:pt x="729" y="471"/>
                    </a:lnTo>
                    <a:lnTo>
                      <a:pt x="589" y="662"/>
                    </a:lnTo>
                    <a:close/>
                  </a:path>
                </a:pathLst>
              </a:custGeom>
              <a:solidFill>
                <a:srgbClr val="B6B8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5" name="íSľîḋe"/>
              <p:cNvSpPr/>
              <p:nvPr/>
            </p:nvSpPr>
            <p:spPr bwMode="auto">
              <a:xfrm>
                <a:off x="6707188" y="1709738"/>
                <a:ext cx="1479550" cy="1095375"/>
              </a:xfrm>
              <a:custGeom>
                <a:avLst/>
                <a:gdLst>
                  <a:gd name="T0" fmla="*/ 404 w 932"/>
                  <a:gd name="T1" fmla="*/ 690 h 690"/>
                  <a:gd name="T2" fmla="*/ 0 w 932"/>
                  <a:gd name="T3" fmla="*/ 0 h 690"/>
                  <a:gd name="T4" fmla="*/ 932 w 932"/>
                  <a:gd name="T5" fmla="*/ 348 h 690"/>
                  <a:gd name="T6" fmla="*/ 404 w 932"/>
                  <a:gd name="T7" fmla="*/ 69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32" h="690">
                    <a:moveTo>
                      <a:pt x="404" y="690"/>
                    </a:moveTo>
                    <a:lnTo>
                      <a:pt x="0" y="0"/>
                    </a:lnTo>
                    <a:lnTo>
                      <a:pt x="932" y="348"/>
                    </a:lnTo>
                    <a:lnTo>
                      <a:pt x="404" y="69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6" name="iS1îďé"/>
              <p:cNvSpPr/>
              <p:nvPr/>
            </p:nvSpPr>
            <p:spPr bwMode="auto">
              <a:xfrm>
                <a:off x="6707188" y="1709738"/>
                <a:ext cx="1157288" cy="1050925"/>
              </a:xfrm>
              <a:custGeom>
                <a:avLst/>
                <a:gdLst>
                  <a:gd name="T0" fmla="*/ 589 w 729"/>
                  <a:gd name="T1" fmla="*/ 662 h 662"/>
                  <a:gd name="T2" fmla="*/ 628 w 729"/>
                  <a:gd name="T3" fmla="*/ 539 h 662"/>
                  <a:gd name="T4" fmla="*/ 0 w 729"/>
                  <a:gd name="T5" fmla="*/ 0 h 662"/>
                  <a:gd name="T6" fmla="*/ 729 w 729"/>
                  <a:gd name="T7" fmla="*/ 471 h 662"/>
                  <a:gd name="T8" fmla="*/ 589 w 729"/>
                  <a:gd name="T9" fmla="*/ 662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9" h="662">
                    <a:moveTo>
                      <a:pt x="589" y="662"/>
                    </a:moveTo>
                    <a:lnTo>
                      <a:pt x="628" y="539"/>
                    </a:lnTo>
                    <a:lnTo>
                      <a:pt x="0" y="0"/>
                    </a:lnTo>
                    <a:lnTo>
                      <a:pt x="729" y="471"/>
                    </a:lnTo>
                    <a:lnTo>
                      <a:pt x="589" y="662"/>
                    </a:lnTo>
                    <a:close/>
                  </a:path>
                </a:pathLst>
              </a:custGeom>
              <a:solidFill>
                <a:srgbClr val="D1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7" name="iṧḷíḋe"/>
              <p:cNvSpPr/>
              <p:nvPr/>
            </p:nvSpPr>
            <p:spPr bwMode="auto">
              <a:xfrm>
                <a:off x="8293101" y="2903538"/>
                <a:ext cx="614363" cy="623888"/>
              </a:xfrm>
              <a:prstGeom prst="ellipse">
                <a:avLst/>
              </a:prstGeom>
              <a:solidFill>
                <a:srgbClr val="FAB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8" name="îşḷidè"/>
              <p:cNvSpPr/>
              <p:nvPr/>
            </p:nvSpPr>
            <p:spPr bwMode="auto">
              <a:xfrm>
                <a:off x="8293101" y="2947988"/>
                <a:ext cx="508000" cy="579438"/>
              </a:xfrm>
              <a:custGeom>
                <a:avLst/>
                <a:gdLst>
                  <a:gd name="T0" fmla="*/ 18 w 57"/>
                  <a:gd name="T1" fmla="*/ 0 h 65"/>
                  <a:gd name="T2" fmla="*/ 6 w 57"/>
                  <a:gd name="T3" fmla="*/ 26 h 65"/>
                  <a:gd name="T4" fmla="*/ 41 w 57"/>
                  <a:gd name="T5" fmla="*/ 61 h 65"/>
                  <a:gd name="T6" fmla="*/ 57 w 57"/>
                  <a:gd name="T7" fmla="*/ 57 h 65"/>
                  <a:gd name="T8" fmla="*/ 35 w 57"/>
                  <a:gd name="T9" fmla="*/ 65 h 65"/>
                  <a:gd name="T10" fmla="*/ 0 w 57"/>
                  <a:gd name="T11" fmla="*/ 30 h 65"/>
                  <a:gd name="T12" fmla="*/ 18 w 57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65">
                    <a:moveTo>
                      <a:pt x="18" y="0"/>
                    </a:moveTo>
                    <a:cubicBezTo>
                      <a:pt x="11" y="6"/>
                      <a:pt x="6" y="15"/>
                      <a:pt x="6" y="26"/>
                    </a:cubicBezTo>
                    <a:cubicBezTo>
                      <a:pt x="6" y="45"/>
                      <a:pt x="22" y="61"/>
                      <a:pt x="41" y="61"/>
                    </a:cubicBezTo>
                    <a:cubicBezTo>
                      <a:pt x="47" y="61"/>
                      <a:pt x="52" y="59"/>
                      <a:pt x="57" y="57"/>
                    </a:cubicBezTo>
                    <a:cubicBezTo>
                      <a:pt x="51" y="62"/>
                      <a:pt x="43" y="65"/>
                      <a:pt x="35" y="65"/>
                    </a:cubicBezTo>
                    <a:cubicBezTo>
                      <a:pt x="15" y="65"/>
                      <a:pt x="0" y="49"/>
                      <a:pt x="0" y="30"/>
                    </a:cubicBezTo>
                    <a:cubicBezTo>
                      <a:pt x="0" y="17"/>
                      <a:pt x="7" y="5"/>
                      <a:pt x="18" y="0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9" name="ïṣļiḓê"/>
              <p:cNvSpPr/>
              <p:nvPr/>
            </p:nvSpPr>
            <p:spPr bwMode="auto">
              <a:xfrm>
                <a:off x="8828088" y="3152775"/>
                <a:ext cx="79375" cy="125413"/>
              </a:xfrm>
              <a:custGeom>
                <a:avLst/>
                <a:gdLst>
                  <a:gd name="T0" fmla="*/ 2 w 9"/>
                  <a:gd name="T1" fmla="*/ 13 h 14"/>
                  <a:gd name="T2" fmla="*/ 1 w 9"/>
                  <a:gd name="T3" fmla="*/ 7 h 14"/>
                  <a:gd name="T4" fmla="*/ 4 w 9"/>
                  <a:gd name="T5" fmla="*/ 1 h 14"/>
                  <a:gd name="T6" fmla="*/ 5 w 9"/>
                  <a:gd name="T7" fmla="*/ 6 h 14"/>
                  <a:gd name="T8" fmla="*/ 6 w 9"/>
                  <a:gd name="T9" fmla="*/ 10 h 14"/>
                  <a:gd name="T10" fmla="*/ 9 w 9"/>
                  <a:gd name="T11" fmla="*/ 9 h 14"/>
                  <a:gd name="T12" fmla="*/ 9 w 9"/>
                  <a:gd name="T13" fmla="*/ 9 h 14"/>
                  <a:gd name="T14" fmla="*/ 9 w 9"/>
                  <a:gd name="T15" fmla="*/ 13 h 14"/>
                  <a:gd name="T16" fmla="*/ 2 w 9"/>
                  <a:gd name="T1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4">
                    <a:moveTo>
                      <a:pt x="2" y="13"/>
                    </a:moveTo>
                    <a:cubicBezTo>
                      <a:pt x="0" y="12"/>
                      <a:pt x="2" y="8"/>
                      <a:pt x="1" y="7"/>
                    </a:cubicBezTo>
                    <a:cubicBezTo>
                      <a:pt x="0" y="5"/>
                      <a:pt x="3" y="0"/>
                      <a:pt x="4" y="1"/>
                    </a:cubicBezTo>
                    <a:cubicBezTo>
                      <a:pt x="4" y="1"/>
                      <a:pt x="2" y="5"/>
                      <a:pt x="5" y="6"/>
                    </a:cubicBezTo>
                    <a:cubicBezTo>
                      <a:pt x="8" y="7"/>
                      <a:pt x="5" y="7"/>
                      <a:pt x="6" y="10"/>
                    </a:cubicBezTo>
                    <a:cubicBezTo>
                      <a:pt x="7" y="12"/>
                      <a:pt x="7" y="12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6" y="13"/>
                      <a:pt x="3" y="14"/>
                      <a:pt x="2" y="13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0" name="işḻîḓe"/>
              <p:cNvSpPr/>
              <p:nvPr/>
            </p:nvSpPr>
            <p:spPr bwMode="auto">
              <a:xfrm>
                <a:off x="8364538" y="3251200"/>
                <a:ext cx="419100" cy="187325"/>
              </a:xfrm>
              <a:custGeom>
                <a:avLst/>
                <a:gdLst>
                  <a:gd name="T0" fmla="*/ 10 w 47"/>
                  <a:gd name="T1" fmla="*/ 10 h 21"/>
                  <a:gd name="T2" fmla="*/ 8 w 47"/>
                  <a:gd name="T3" fmla="*/ 5 h 21"/>
                  <a:gd name="T4" fmla="*/ 20 w 47"/>
                  <a:gd name="T5" fmla="*/ 1 h 21"/>
                  <a:gd name="T6" fmla="*/ 27 w 47"/>
                  <a:gd name="T7" fmla="*/ 4 h 21"/>
                  <a:gd name="T8" fmla="*/ 40 w 47"/>
                  <a:gd name="T9" fmla="*/ 2 h 21"/>
                  <a:gd name="T10" fmla="*/ 34 w 47"/>
                  <a:gd name="T11" fmla="*/ 10 h 21"/>
                  <a:gd name="T12" fmla="*/ 23 w 47"/>
                  <a:gd name="T13" fmla="*/ 18 h 21"/>
                  <a:gd name="T14" fmla="*/ 14 w 47"/>
                  <a:gd name="T15" fmla="*/ 18 h 21"/>
                  <a:gd name="T16" fmla="*/ 1 w 47"/>
                  <a:gd name="T17" fmla="*/ 16 h 21"/>
                  <a:gd name="T18" fmla="*/ 10 w 47"/>
                  <a:gd name="T1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21">
                    <a:moveTo>
                      <a:pt x="10" y="10"/>
                    </a:moveTo>
                    <a:cubicBezTo>
                      <a:pt x="9" y="8"/>
                      <a:pt x="7" y="6"/>
                      <a:pt x="8" y="5"/>
                    </a:cubicBezTo>
                    <a:cubicBezTo>
                      <a:pt x="9" y="4"/>
                      <a:pt x="18" y="3"/>
                      <a:pt x="20" y="1"/>
                    </a:cubicBezTo>
                    <a:cubicBezTo>
                      <a:pt x="20" y="1"/>
                      <a:pt x="23" y="0"/>
                      <a:pt x="27" y="4"/>
                    </a:cubicBezTo>
                    <a:cubicBezTo>
                      <a:pt x="32" y="8"/>
                      <a:pt x="33" y="1"/>
                      <a:pt x="40" y="2"/>
                    </a:cubicBezTo>
                    <a:cubicBezTo>
                      <a:pt x="47" y="3"/>
                      <a:pt x="39" y="11"/>
                      <a:pt x="34" y="10"/>
                    </a:cubicBezTo>
                    <a:cubicBezTo>
                      <a:pt x="29" y="8"/>
                      <a:pt x="29" y="14"/>
                      <a:pt x="23" y="18"/>
                    </a:cubicBezTo>
                    <a:cubicBezTo>
                      <a:pt x="17" y="21"/>
                      <a:pt x="18" y="16"/>
                      <a:pt x="14" y="18"/>
                    </a:cubicBezTo>
                    <a:cubicBezTo>
                      <a:pt x="11" y="21"/>
                      <a:pt x="0" y="19"/>
                      <a:pt x="1" y="16"/>
                    </a:cubicBezTo>
                    <a:cubicBezTo>
                      <a:pt x="1" y="13"/>
                      <a:pt x="12" y="12"/>
                      <a:pt x="10" y="10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1" name="ís1ïḓê"/>
              <p:cNvSpPr/>
              <p:nvPr/>
            </p:nvSpPr>
            <p:spPr bwMode="auto">
              <a:xfrm>
                <a:off x="8320088" y="3313113"/>
                <a:ext cx="88900" cy="53975"/>
              </a:xfrm>
              <a:custGeom>
                <a:avLst/>
                <a:gdLst>
                  <a:gd name="T0" fmla="*/ 4 w 10"/>
                  <a:gd name="T1" fmla="*/ 0 h 6"/>
                  <a:gd name="T2" fmla="*/ 6 w 10"/>
                  <a:gd name="T3" fmla="*/ 1 h 6"/>
                  <a:gd name="T4" fmla="*/ 9 w 10"/>
                  <a:gd name="T5" fmla="*/ 2 h 6"/>
                  <a:gd name="T6" fmla="*/ 6 w 10"/>
                  <a:gd name="T7" fmla="*/ 4 h 6"/>
                  <a:gd name="T8" fmla="*/ 1 w 10"/>
                  <a:gd name="T9" fmla="*/ 6 h 6"/>
                  <a:gd name="T10" fmla="*/ 0 w 10"/>
                  <a:gd name="T11" fmla="*/ 4 h 6"/>
                  <a:gd name="T12" fmla="*/ 0 w 10"/>
                  <a:gd name="T13" fmla="*/ 3 h 6"/>
                  <a:gd name="T14" fmla="*/ 4 w 10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6">
                    <a:moveTo>
                      <a:pt x="4" y="0"/>
                    </a:moveTo>
                    <a:cubicBezTo>
                      <a:pt x="4" y="0"/>
                      <a:pt x="5" y="0"/>
                      <a:pt x="6" y="1"/>
                    </a:cubicBezTo>
                    <a:cubicBezTo>
                      <a:pt x="6" y="2"/>
                      <a:pt x="9" y="1"/>
                      <a:pt x="9" y="2"/>
                    </a:cubicBezTo>
                    <a:cubicBezTo>
                      <a:pt x="10" y="3"/>
                      <a:pt x="8" y="4"/>
                      <a:pt x="6" y="4"/>
                    </a:cubicBezTo>
                    <a:cubicBezTo>
                      <a:pt x="4" y="4"/>
                      <a:pt x="3" y="5"/>
                      <a:pt x="1" y="6"/>
                    </a:cubicBezTo>
                    <a:cubicBezTo>
                      <a:pt x="1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2" y="1"/>
                      <a:pt x="4" y="0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2" name="ïṣľiḍê"/>
              <p:cNvSpPr/>
              <p:nvPr/>
            </p:nvSpPr>
            <p:spPr bwMode="auto">
              <a:xfrm>
                <a:off x="8569326" y="3152775"/>
                <a:ext cx="61913" cy="26988"/>
              </a:xfrm>
              <a:custGeom>
                <a:avLst/>
                <a:gdLst>
                  <a:gd name="T0" fmla="*/ 3 w 7"/>
                  <a:gd name="T1" fmla="*/ 2 h 3"/>
                  <a:gd name="T2" fmla="*/ 1 w 7"/>
                  <a:gd name="T3" fmla="*/ 2 h 3"/>
                  <a:gd name="T4" fmla="*/ 3 w 7"/>
                  <a:gd name="T5" fmla="*/ 0 h 3"/>
                  <a:gd name="T6" fmla="*/ 6 w 7"/>
                  <a:gd name="T7" fmla="*/ 2 h 3"/>
                  <a:gd name="T8" fmla="*/ 3 w 7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2"/>
                      <a:pt x="2" y="3"/>
                      <a:pt x="1" y="2"/>
                    </a:cubicBezTo>
                    <a:cubicBezTo>
                      <a:pt x="0" y="1"/>
                      <a:pt x="2" y="1"/>
                      <a:pt x="3" y="0"/>
                    </a:cubicBezTo>
                    <a:cubicBezTo>
                      <a:pt x="4" y="0"/>
                      <a:pt x="7" y="1"/>
                      <a:pt x="6" y="2"/>
                    </a:cubicBezTo>
                    <a:cubicBezTo>
                      <a:pt x="6" y="3"/>
                      <a:pt x="4" y="3"/>
                      <a:pt x="3" y="2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3" name="íṧḻíďè"/>
              <p:cNvSpPr/>
              <p:nvPr/>
            </p:nvSpPr>
            <p:spPr bwMode="auto">
              <a:xfrm>
                <a:off x="8596313" y="2913063"/>
                <a:ext cx="106363" cy="106363"/>
              </a:xfrm>
              <a:custGeom>
                <a:avLst/>
                <a:gdLst>
                  <a:gd name="T0" fmla="*/ 10 w 12"/>
                  <a:gd name="T1" fmla="*/ 6 h 12"/>
                  <a:gd name="T2" fmla="*/ 8 w 12"/>
                  <a:gd name="T3" fmla="*/ 8 h 12"/>
                  <a:gd name="T4" fmla="*/ 3 w 12"/>
                  <a:gd name="T5" fmla="*/ 9 h 12"/>
                  <a:gd name="T6" fmla="*/ 2 w 12"/>
                  <a:gd name="T7" fmla="*/ 4 h 12"/>
                  <a:gd name="T8" fmla="*/ 5 w 12"/>
                  <a:gd name="T9" fmla="*/ 0 h 12"/>
                  <a:gd name="T10" fmla="*/ 11 w 12"/>
                  <a:gd name="T11" fmla="*/ 1 h 12"/>
                  <a:gd name="T12" fmla="*/ 12 w 12"/>
                  <a:gd name="T13" fmla="*/ 3 h 12"/>
                  <a:gd name="T14" fmla="*/ 10 w 12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0" y="6"/>
                    </a:moveTo>
                    <a:cubicBezTo>
                      <a:pt x="8" y="5"/>
                      <a:pt x="8" y="6"/>
                      <a:pt x="8" y="8"/>
                    </a:cubicBezTo>
                    <a:cubicBezTo>
                      <a:pt x="7" y="10"/>
                      <a:pt x="0" y="12"/>
                      <a:pt x="3" y="9"/>
                    </a:cubicBezTo>
                    <a:cubicBezTo>
                      <a:pt x="5" y="7"/>
                      <a:pt x="2" y="7"/>
                      <a:pt x="2" y="4"/>
                    </a:cubicBezTo>
                    <a:cubicBezTo>
                      <a:pt x="1" y="1"/>
                      <a:pt x="3" y="0"/>
                      <a:pt x="5" y="0"/>
                    </a:cubicBezTo>
                    <a:cubicBezTo>
                      <a:pt x="7" y="0"/>
                      <a:pt x="9" y="0"/>
                      <a:pt x="11" y="1"/>
                    </a:cubicBezTo>
                    <a:cubicBezTo>
                      <a:pt x="12" y="2"/>
                      <a:pt x="12" y="3"/>
                      <a:pt x="12" y="3"/>
                    </a:cubicBezTo>
                    <a:cubicBezTo>
                      <a:pt x="12" y="5"/>
                      <a:pt x="12" y="7"/>
                      <a:pt x="10" y="6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4" name="íśḻïḓé"/>
              <p:cNvSpPr/>
              <p:nvPr/>
            </p:nvSpPr>
            <p:spPr bwMode="auto">
              <a:xfrm>
                <a:off x="8623301" y="3019425"/>
                <a:ext cx="17463" cy="9525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1 w 2"/>
                  <a:gd name="T5" fmla="*/ 1 h 1"/>
                  <a:gd name="T6" fmla="*/ 2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5" name="îşlíḓê"/>
              <p:cNvSpPr/>
              <p:nvPr/>
            </p:nvSpPr>
            <p:spPr bwMode="auto">
              <a:xfrm>
                <a:off x="8899526" y="3152775"/>
                <a:ext cx="7938" cy="9525"/>
              </a:xfrm>
              <a:custGeom>
                <a:avLst/>
                <a:gdLst>
                  <a:gd name="T0" fmla="*/ 0 w 5"/>
                  <a:gd name="T1" fmla="*/ 6 h 6"/>
                  <a:gd name="T2" fmla="*/ 5 w 5"/>
                  <a:gd name="T3" fmla="*/ 0 h 6"/>
                  <a:gd name="T4" fmla="*/ 5 w 5"/>
                  <a:gd name="T5" fmla="*/ 0 h 6"/>
                  <a:gd name="T6" fmla="*/ 5 w 5"/>
                  <a:gd name="T7" fmla="*/ 6 h 6"/>
                  <a:gd name="T8" fmla="*/ 0 w 5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5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6" name="îṩḻîde"/>
              <p:cNvSpPr/>
              <p:nvPr/>
            </p:nvSpPr>
            <p:spPr bwMode="auto">
              <a:xfrm>
                <a:off x="8801101" y="3197225"/>
                <a:ext cx="17463" cy="44450"/>
              </a:xfrm>
              <a:custGeom>
                <a:avLst/>
                <a:gdLst>
                  <a:gd name="T0" fmla="*/ 0 w 2"/>
                  <a:gd name="T1" fmla="*/ 4 h 5"/>
                  <a:gd name="T2" fmla="*/ 1 w 2"/>
                  <a:gd name="T3" fmla="*/ 3 h 5"/>
                  <a:gd name="T4" fmla="*/ 1 w 2"/>
                  <a:gd name="T5" fmla="*/ 1 h 5"/>
                  <a:gd name="T6" fmla="*/ 2 w 2"/>
                  <a:gd name="T7" fmla="*/ 0 h 5"/>
                  <a:gd name="T8" fmla="*/ 2 w 2"/>
                  <a:gd name="T9" fmla="*/ 2 h 5"/>
                  <a:gd name="T10" fmla="*/ 2 w 2"/>
                  <a:gd name="T11" fmla="*/ 4 h 5"/>
                  <a:gd name="T12" fmla="*/ 0 w 2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4"/>
                    </a:cubicBezTo>
                    <a:cubicBezTo>
                      <a:pt x="2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7" name="iŝ1ïḋè"/>
              <p:cNvSpPr/>
              <p:nvPr/>
            </p:nvSpPr>
            <p:spPr bwMode="auto">
              <a:xfrm>
                <a:off x="8791576" y="3251200"/>
                <a:ext cx="26988" cy="9525"/>
              </a:xfrm>
              <a:custGeom>
                <a:avLst/>
                <a:gdLst>
                  <a:gd name="T0" fmla="*/ 1 w 3"/>
                  <a:gd name="T1" fmla="*/ 0 h 1"/>
                  <a:gd name="T2" fmla="*/ 2 w 3"/>
                  <a:gd name="T3" fmla="*/ 0 h 1"/>
                  <a:gd name="T4" fmla="*/ 2 w 3"/>
                  <a:gd name="T5" fmla="*/ 1 h 1"/>
                  <a:gd name="T6" fmla="*/ 1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8" name="ïṣlîḑe"/>
              <p:cNvSpPr/>
              <p:nvPr/>
            </p:nvSpPr>
            <p:spPr bwMode="auto">
              <a:xfrm>
                <a:off x="8818563" y="3278188"/>
                <a:ext cx="17463" cy="17463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2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9" name="ïŝḻîḋé"/>
              <p:cNvSpPr/>
              <p:nvPr/>
            </p:nvSpPr>
            <p:spPr bwMode="auto">
              <a:xfrm>
                <a:off x="8694738" y="3322638"/>
                <a:ext cx="88900" cy="61913"/>
              </a:xfrm>
              <a:custGeom>
                <a:avLst/>
                <a:gdLst>
                  <a:gd name="T0" fmla="*/ 5 w 10"/>
                  <a:gd name="T1" fmla="*/ 2 h 7"/>
                  <a:gd name="T2" fmla="*/ 7 w 10"/>
                  <a:gd name="T3" fmla="*/ 1 h 7"/>
                  <a:gd name="T4" fmla="*/ 9 w 10"/>
                  <a:gd name="T5" fmla="*/ 1 h 7"/>
                  <a:gd name="T6" fmla="*/ 6 w 10"/>
                  <a:gd name="T7" fmla="*/ 3 h 7"/>
                  <a:gd name="T8" fmla="*/ 2 w 10"/>
                  <a:gd name="T9" fmla="*/ 6 h 7"/>
                  <a:gd name="T10" fmla="*/ 0 w 10"/>
                  <a:gd name="T11" fmla="*/ 4 h 7"/>
                  <a:gd name="T12" fmla="*/ 5 w 10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5" y="2"/>
                    </a:moveTo>
                    <a:cubicBezTo>
                      <a:pt x="5" y="2"/>
                      <a:pt x="6" y="2"/>
                      <a:pt x="7" y="1"/>
                    </a:cubicBezTo>
                    <a:cubicBezTo>
                      <a:pt x="8" y="1"/>
                      <a:pt x="9" y="0"/>
                      <a:pt x="9" y="1"/>
                    </a:cubicBezTo>
                    <a:cubicBezTo>
                      <a:pt x="10" y="1"/>
                      <a:pt x="9" y="3"/>
                      <a:pt x="6" y="3"/>
                    </a:cubicBezTo>
                    <a:cubicBezTo>
                      <a:pt x="3" y="4"/>
                      <a:pt x="4" y="5"/>
                      <a:pt x="2" y="6"/>
                    </a:cubicBezTo>
                    <a:cubicBezTo>
                      <a:pt x="0" y="7"/>
                      <a:pt x="0" y="4"/>
                      <a:pt x="0" y="4"/>
                    </a:cubicBezTo>
                    <a:cubicBezTo>
                      <a:pt x="0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0" name="iṡlíḋê"/>
              <p:cNvSpPr/>
              <p:nvPr/>
            </p:nvSpPr>
            <p:spPr bwMode="auto">
              <a:xfrm>
                <a:off x="8791576" y="3305175"/>
                <a:ext cx="19050" cy="17463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0 h 2"/>
                  <a:gd name="T4" fmla="*/ 2 w 2"/>
                  <a:gd name="T5" fmla="*/ 0 h 2"/>
                  <a:gd name="T6" fmla="*/ 1 w 2"/>
                  <a:gd name="T7" fmla="*/ 1 h 2"/>
                  <a:gd name="T8" fmla="*/ 0 w 2"/>
                  <a:gd name="T9" fmla="*/ 2 h 2"/>
                  <a:gd name="T10" fmla="*/ 0 w 2"/>
                  <a:gd name="T11" fmla="*/ 1 h 2"/>
                  <a:gd name="T12" fmla="*/ 1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1" name="îŝḻîḑê"/>
              <p:cNvSpPr/>
              <p:nvPr/>
            </p:nvSpPr>
            <p:spPr bwMode="auto">
              <a:xfrm>
                <a:off x="8515351" y="3375025"/>
                <a:ext cx="152400" cy="107950"/>
              </a:xfrm>
              <a:custGeom>
                <a:avLst/>
                <a:gdLst>
                  <a:gd name="T0" fmla="*/ 3 w 17"/>
                  <a:gd name="T1" fmla="*/ 8 h 12"/>
                  <a:gd name="T2" fmla="*/ 10 w 17"/>
                  <a:gd name="T3" fmla="*/ 6 h 12"/>
                  <a:gd name="T4" fmla="*/ 13 w 17"/>
                  <a:gd name="T5" fmla="*/ 1 h 12"/>
                  <a:gd name="T6" fmla="*/ 16 w 17"/>
                  <a:gd name="T7" fmla="*/ 1 h 12"/>
                  <a:gd name="T8" fmla="*/ 16 w 17"/>
                  <a:gd name="T9" fmla="*/ 4 h 12"/>
                  <a:gd name="T10" fmla="*/ 11 w 17"/>
                  <a:gd name="T11" fmla="*/ 9 h 12"/>
                  <a:gd name="T12" fmla="*/ 7 w 17"/>
                  <a:gd name="T13" fmla="*/ 10 h 12"/>
                  <a:gd name="T14" fmla="*/ 0 w 17"/>
                  <a:gd name="T15" fmla="*/ 11 h 12"/>
                  <a:gd name="T16" fmla="*/ 3 w 1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2">
                    <a:moveTo>
                      <a:pt x="3" y="8"/>
                    </a:moveTo>
                    <a:cubicBezTo>
                      <a:pt x="4" y="8"/>
                      <a:pt x="9" y="6"/>
                      <a:pt x="10" y="6"/>
                    </a:cubicBezTo>
                    <a:cubicBezTo>
                      <a:pt x="10" y="6"/>
                      <a:pt x="13" y="3"/>
                      <a:pt x="13" y="1"/>
                    </a:cubicBezTo>
                    <a:cubicBezTo>
                      <a:pt x="13" y="0"/>
                      <a:pt x="17" y="0"/>
                      <a:pt x="16" y="1"/>
                    </a:cubicBezTo>
                    <a:cubicBezTo>
                      <a:pt x="15" y="2"/>
                      <a:pt x="17" y="3"/>
                      <a:pt x="16" y="4"/>
                    </a:cubicBezTo>
                    <a:cubicBezTo>
                      <a:pt x="15" y="5"/>
                      <a:pt x="14" y="9"/>
                      <a:pt x="11" y="9"/>
                    </a:cubicBezTo>
                    <a:cubicBezTo>
                      <a:pt x="9" y="8"/>
                      <a:pt x="10" y="11"/>
                      <a:pt x="7" y="10"/>
                    </a:cubicBezTo>
                    <a:cubicBezTo>
                      <a:pt x="4" y="10"/>
                      <a:pt x="1" y="12"/>
                      <a:pt x="0" y="11"/>
                    </a:cubicBezTo>
                    <a:cubicBezTo>
                      <a:pt x="0" y="10"/>
                      <a:pt x="1" y="9"/>
                      <a:pt x="3" y="8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2" name="ïŝḷïḋe"/>
              <p:cNvSpPr/>
              <p:nvPr/>
            </p:nvSpPr>
            <p:spPr bwMode="auto">
              <a:xfrm>
                <a:off x="8667751" y="3429000"/>
                <a:ext cx="26988" cy="17463"/>
              </a:xfrm>
              <a:custGeom>
                <a:avLst/>
                <a:gdLst>
                  <a:gd name="T0" fmla="*/ 2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1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3" name="íṥ1îďe"/>
              <p:cNvSpPr/>
              <p:nvPr/>
            </p:nvSpPr>
            <p:spPr bwMode="auto">
              <a:xfrm>
                <a:off x="8569326" y="3482975"/>
                <a:ext cx="53975" cy="17463"/>
              </a:xfrm>
              <a:custGeom>
                <a:avLst/>
                <a:gdLst>
                  <a:gd name="T0" fmla="*/ 2 w 6"/>
                  <a:gd name="T1" fmla="*/ 1 h 2"/>
                  <a:gd name="T2" fmla="*/ 3 w 6"/>
                  <a:gd name="T3" fmla="*/ 0 h 2"/>
                  <a:gd name="T4" fmla="*/ 4 w 6"/>
                  <a:gd name="T5" fmla="*/ 0 h 2"/>
                  <a:gd name="T6" fmla="*/ 4 w 6"/>
                  <a:gd name="T7" fmla="*/ 0 h 2"/>
                  <a:gd name="T8" fmla="*/ 5 w 6"/>
                  <a:gd name="T9" fmla="*/ 0 h 2"/>
                  <a:gd name="T10" fmla="*/ 5 w 6"/>
                  <a:gd name="T11" fmla="*/ 1 h 2"/>
                  <a:gd name="T12" fmla="*/ 4 w 6"/>
                  <a:gd name="T13" fmla="*/ 1 h 2"/>
                  <a:gd name="T14" fmla="*/ 1 w 6"/>
                  <a:gd name="T15" fmla="*/ 2 h 2"/>
                  <a:gd name="T16" fmla="*/ 2 w 6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2" y="2"/>
                      <a:pt x="1" y="2"/>
                    </a:cubicBezTo>
                    <a:cubicBezTo>
                      <a:pt x="0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4" name="íšliḍê"/>
              <p:cNvSpPr/>
              <p:nvPr/>
            </p:nvSpPr>
            <p:spPr bwMode="auto">
              <a:xfrm>
                <a:off x="8453438" y="3446463"/>
                <a:ext cx="34925" cy="19050"/>
              </a:xfrm>
              <a:custGeom>
                <a:avLst/>
                <a:gdLst>
                  <a:gd name="T0" fmla="*/ 2 w 4"/>
                  <a:gd name="T1" fmla="*/ 1 h 2"/>
                  <a:gd name="T2" fmla="*/ 3 w 4"/>
                  <a:gd name="T3" fmla="*/ 1 h 2"/>
                  <a:gd name="T4" fmla="*/ 2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1"/>
                    </a:moveTo>
                    <a:cubicBezTo>
                      <a:pt x="2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5" name="ïslíḑé"/>
              <p:cNvSpPr/>
              <p:nvPr/>
            </p:nvSpPr>
            <p:spPr bwMode="auto">
              <a:xfrm>
                <a:off x="8347076" y="3295650"/>
                <a:ext cx="25400" cy="9525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2 w 3"/>
                  <a:gd name="T5" fmla="*/ 0 h 1"/>
                  <a:gd name="T6" fmla="*/ 0 w 3"/>
                  <a:gd name="T7" fmla="*/ 0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6" name="îṣľíḍè"/>
              <p:cNvSpPr/>
              <p:nvPr/>
            </p:nvSpPr>
            <p:spPr bwMode="auto">
              <a:xfrm>
                <a:off x="8328026" y="3260725"/>
                <a:ext cx="19050" cy="17463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1 h 2"/>
                  <a:gd name="T4" fmla="*/ 1 w 2"/>
                  <a:gd name="T5" fmla="*/ 2 h 2"/>
                  <a:gd name="T6" fmla="*/ 0 w 2"/>
                  <a:gd name="T7" fmla="*/ 1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7" name="îṡ1íďê"/>
              <p:cNvSpPr/>
              <p:nvPr/>
            </p:nvSpPr>
            <p:spPr bwMode="auto">
              <a:xfrm>
                <a:off x="8435976" y="3224213"/>
                <a:ext cx="17463" cy="9525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2 w 2"/>
                  <a:gd name="T5" fmla="*/ 0 h 1"/>
                  <a:gd name="T6" fmla="*/ 2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1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8" name="iSľïḋé"/>
              <p:cNvSpPr/>
              <p:nvPr/>
            </p:nvSpPr>
            <p:spPr bwMode="auto">
              <a:xfrm>
                <a:off x="8347076" y="3233738"/>
                <a:ext cx="61913" cy="26988"/>
              </a:xfrm>
              <a:custGeom>
                <a:avLst/>
                <a:gdLst>
                  <a:gd name="T0" fmla="*/ 1 w 7"/>
                  <a:gd name="T1" fmla="*/ 2 h 3"/>
                  <a:gd name="T2" fmla="*/ 1 w 7"/>
                  <a:gd name="T3" fmla="*/ 1 h 3"/>
                  <a:gd name="T4" fmla="*/ 4 w 7"/>
                  <a:gd name="T5" fmla="*/ 0 h 3"/>
                  <a:gd name="T6" fmla="*/ 5 w 7"/>
                  <a:gd name="T7" fmla="*/ 0 h 3"/>
                  <a:gd name="T8" fmla="*/ 6 w 7"/>
                  <a:gd name="T9" fmla="*/ 0 h 3"/>
                  <a:gd name="T10" fmla="*/ 6 w 7"/>
                  <a:gd name="T11" fmla="*/ 0 h 3"/>
                  <a:gd name="T12" fmla="*/ 5 w 7"/>
                  <a:gd name="T13" fmla="*/ 1 h 3"/>
                  <a:gd name="T14" fmla="*/ 3 w 7"/>
                  <a:gd name="T15" fmla="*/ 2 h 3"/>
                  <a:gd name="T16" fmla="*/ 1 w 7"/>
                  <a:gd name="T17" fmla="*/ 2 h 3"/>
                  <a:gd name="T18" fmla="*/ 1 w 7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5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1" y="2"/>
                    </a:cubicBezTo>
                    <a:cubicBezTo>
                      <a:pt x="0" y="3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9" name="íṥľiďè"/>
              <p:cNvSpPr/>
              <p:nvPr/>
            </p:nvSpPr>
            <p:spPr bwMode="auto">
              <a:xfrm>
                <a:off x="8408988" y="3224213"/>
                <a:ext cx="17463" cy="9525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1 w 2"/>
                  <a:gd name="T5" fmla="*/ 0 h 1"/>
                  <a:gd name="T6" fmla="*/ 2 w 2"/>
                  <a:gd name="T7" fmla="*/ 0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0" name="îṡľïḑè"/>
              <p:cNvSpPr/>
              <p:nvPr/>
            </p:nvSpPr>
            <p:spPr bwMode="auto">
              <a:xfrm>
                <a:off x="8320088" y="3152775"/>
                <a:ext cx="44450" cy="26988"/>
              </a:xfrm>
              <a:custGeom>
                <a:avLst/>
                <a:gdLst>
                  <a:gd name="T0" fmla="*/ 3 w 5"/>
                  <a:gd name="T1" fmla="*/ 2 h 3"/>
                  <a:gd name="T2" fmla="*/ 2 w 5"/>
                  <a:gd name="T3" fmla="*/ 2 h 3"/>
                  <a:gd name="T4" fmla="*/ 0 w 5"/>
                  <a:gd name="T5" fmla="*/ 0 h 3"/>
                  <a:gd name="T6" fmla="*/ 2 w 5"/>
                  <a:gd name="T7" fmla="*/ 1 h 3"/>
                  <a:gd name="T8" fmla="*/ 2 w 5"/>
                  <a:gd name="T9" fmla="*/ 0 h 3"/>
                  <a:gd name="T10" fmla="*/ 4 w 5"/>
                  <a:gd name="T11" fmla="*/ 2 h 3"/>
                  <a:gd name="T12" fmla="*/ 3 w 5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3" y="0"/>
                      <a:pt x="4" y="2"/>
                    </a:cubicBezTo>
                    <a:cubicBezTo>
                      <a:pt x="5" y="3"/>
                      <a:pt x="3" y="3"/>
                      <a:pt x="3" y="2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1" name="îṩ1idé"/>
              <p:cNvSpPr/>
              <p:nvPr/>
            </p:nvSpPr>
            <p:spPr bwMode="auto">
              <a:xfrm>
                <a:off x="8578851" y="3036888"/>
                <a:ext cx="34925" cy="17463"/>
              </a:xfrm>
              <a:custGeom>
                <a:avLst/>
                <a:gdLst>
                  <a:gd name="T0" fmla="*/ 4 w 4"/>
                  <a:gd name="T1" fmla="*/ 0 h 2"/>
                  <a:gd name="T2" fmla="*/ 2 w 4"/>
                  <a:gd name="T3" fmla="*/ 1 h 2"/>
                  <a:gd name="T4" fmla="*/ 1 w 4"/>
                  <a:gd name="T5" fmla="*/ 2 h 2"/>
                  <a:gd name="T6" fmla="*/ 0 w 4"/>
                  <a:gd name="T7" fmla="*/ 1 h 2"/>
                  <a:gd name="T8" fmla="*/ 3 w 4"/>
                  <a:gd name="T9" fmla="*/ 0 h 2"/>
                  <a:gd name="T10" fmla="*/ 4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2" name="îSlîdé"/>
              <p:cNvSpPr/>
              <p:nvPr/>
            </p:nvSpPr>
            <p:spPr bwMode="auto">
              <a:xfrm>
                <a:off x="8604251" y="3019425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3" name="i$1íďè"/>
              <p:cNvSpPr/>
              <p:nvPr/>
            </p:nvSpPr>
            <p:spPr bwMode="auto">
              <a:xfrm>
                <a:off x="8328026" y="2921000"/>
                <a:ext cx="258763" cy="303213"/>
              </a:xfrm>
              <a:custGeom>
                <a:avLst/>
                <a:gdLst>
                  <a:gd name="T0" fmla="*/ 26 w 29"/>
                  <a:gd name="T1" fmla="*/ 6 h 34"/>
                  <a:gd name="T2" fmla="*/ 23 w 29"/>
                  <a:gd name="T3" fmla="*/ 20 h 34"/>
                  <a:gd name="T4" fmla="*/ 16 w 29"/>
                  <a:gd name="T5" fmla="*/ 34 h 34"/>
                  <a:gd name="T6" fmla="*/ 12 w 29"/>
                  <a:gd name="T7" fmla="*/ 24 h 34"/>
                  <a:gd name="T8" fmla="*/ 2 w 29"/>
                  <a:gd name="T9" fmla="*/ 21 h 34"/>
                  <a:gd name="T10" fmla="*/ 5 w 29"/>
                  <a:gd name="T11" fmla="*/ 10 h 34"/>
                  <a:gd name="T12" fmla="*/ 20 w 29"/>
                  <a:gd name="T13" fmla="*/ 0 h 34"/>
                  <a:gd name="T14" fmla="*/ 26 w 29"/>
                  <a:gd name="T15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4">
                    <a:moveTo>
                      <a:pt x="26" y="6"/>
                    </a:moveTo>
                    <a:cubicBezTo>
                      <a:pt x="29" y="8"/>
                      <a:pt x="20" y="13"/>
                      <a:pt x="23" y="20"/>
                    </a:cubicBezTo>
                    <a:cubicBezTo>
                      <a:pt x="25" y="27"/>
                      <a:pt x="19" y="34"/>
                      <a:pt x="16" y="34"/>
                    </a:cubicBezTo>
                    <a:cubicBezTo>
                      <a:pt x="12" y="33"/>
                      <a:pt x="15" y="28"/>
                      <a:pt x="12" y="24"/>
                    </a:cubicBezTo>
                    <a:cubicBezTo>
                      <a:pt x="8" y="20"/>
                      <a:pt x="5" y="25"/>
                      <a:pt x="2" y="21"/>
                    </a:cubicBezTo>
                    <a:cubicBezTo>
                      <a:pt x="0" y="18"/>
                      <a:pt x="7" y="13"/>
                      <a:pt x="5" y="10"/>
                    </a:cubicBezTo>
                    <a:cubicBezTo>
                      <a:pt x="9" y="5"/>
                      <a:pt x="14" y="2"/>
                      <a:pt x="20" y="0"/>
                    </a:cubicBezTo>
                    <a:cubicBezTo>
                      <a:pt x="20" y="3"/>
                      <a:pt x="24" y="4"/>
                      <a:pt x="26" y="6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4" name="ísḻîde"/>
              <p:cNvSpPr/>
              <p:nvPr/>
            </p:nvSpPr>
            <p:spPr bwMode="auto">
              <a:xfrm>
                <a:off x="8694738" y="2984500"/>
                <a:ext cx="204788" cy="222250"/>
              </a:xfrm>
              <a:custGeom>
                <a:avLst/>
                <a:gdLst>
                  <a:gd name="T0" fmla="*/ 19 w 23"/>
                  <a:gd name="T1" fmla="*/ 14 h 25"/>
                  <a:gd name="T2" fmla="*/ 12 w 23"/>
                  <a:gd name="T3" fmla="*/ 20 h 25"/>
                  <a:gd name="T4" fmla="*/ 1 w 23"/>
                  <a:gd name="T5" fmla="*/ 24 h 25"/>
                  <a:gd name="T6" fmla="*/ 8 w 23"/>
                  <a:gd name="T7" fmla="*/ 15 h 25"/>
                  <a:gd name="T8" fmla="*/ 1 w 23"/>
                  <a:gd name="T9" fmla="*/ 9 h 25"/>
                  <a:gd name="T10" fmla="*/ 7 w 23"/>
                  <a:gd name="T11" fmla="*/ 2 h 25"/>
                  <a:gd name="T12" fmla="*/ 12 w 23"/>
                  <a:gd name="T13" fmla="*/ 0 h 25"/>
                  <a:gd name="T14" fmla="*/ 23 w 23"/>
                  <a:gd name="T15" fmla="*/ 17 h 25"/>
                  <a:gd name="T16" fmla="*/ 23 w 23"/>
                  <a:gd name="T17" fmla="*/ 18 h 25"/>
                  <a:gd name="T18" fmla="*/ 19 w 23"/>
                  <a:gd name="T19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25">
                    <a:moveTo>
                      <a:pt x="19" y="14"/>
                    </a:moveTo>
                    <a:cubicBezTo>
                      <a:pt x="17" y="11"/>
                      <a:pt x="14" y="16"/>
                      <a:pt x="12" y="20"/>
                    </a:cubicBezTo>
                    <a:cubicBezTo>
                      <a:pt x="10" y="25"/>
                      <a:pt x="1" y="25"/>
                      <a:pt x="1" y="24"/>
                    </a:cubicBezTo>
                    <a:cubicBezTo>
                      <a:pt x="0" y="23"/>
                      <a:pt x="7" y="19"/>
                      <a:pt x="8" y="15"/>
                    </a:cubicBezTo>
                    <a:cubicBezTo>
                      <a:pt x="8" y="11"/>
                      <a:pt x="2" y="13"/>
                      <a:pt x="1" y="9"/>
                    </a:cubicBezTo>
                    <a:cubicBezTo>
                      <a:pt x="1" y="6"/>
                      <a:pt x="7" y="2"/>
                      <a:pt x="7" y="2"/>
                    </a:cubicBezTo>
                    <a:cubicBezTo>
                      <a:pt x="9" y="1"/>
                      <a:pt x="10" y="0"/>
                      <a:pt x="12" y="0"/>
                    </a:cubicBezTo>
                    <a:cubicBezTo>
                      <a:pt x="17" y="4"/>
                      <a:pt x="21" y="10"/>
                      <a:pt x="23" y="1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1" y="19"/>
                      <a:pt x="20" y="17"/>
                      <a:pt x="19" y="14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5" name="iṣḷiḑê"/>
              <p:cNvSpPr/>
              <p:nvPr/>
            </p:nvSpPr>
            <p:spPr bwMode="auto">
              <a:xfrm>
                <a:off x="8623301" y="3402013"/>
                <a:ext cx="212725" cy="125413"/>
              </a:xfrm>
              <a:custGeom>
                <a:avLst/>
                <a:gdLst>
                  <a:gd name="T0" fmla="*/ 9 w 24"/>
                  <a:gd name="T1" fmla="*/ 10 h 14"/>
                  <a:gd name="T2" fmla="*/ 16 w 24"/>
                  <a:gd name="T3" fmla="*/ 2 h 14"/>
                  <a:gd name="T4" fmla="*/ 24 w 24"/>
                  <a:gd name="T5" fmla="*/ 1 h 14"/>
                  <a:gd name="T6" fmla="*/ 0 w 24"/>
                  <a:gd name="T7" fmla="*/ 14 h 14"/>
                  <a:gd name="T8" fmla="*/ 1 w 24"/>
                  <a:gd name="T9" fmla="*/ 13 h 14"/>
                  <a:gd name="T10" fmla="*/ 9 w 24"/>
                  <a:gd name="T1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4">
                    <a:moveTo>
                      <a:pt x="9" y="10"/>
                    </a:moveTo>
                    <a:cubicBezTo>
                      <a:pt x="17" y="10"/>
                      <a:pt x="12" y="7"/>
                      <a:pt x="16" y="2"/>
                    </a:cubicBezTo>
                    <a:cubicBezTo>
                      <a:pt x="18" y="0"/>
                      <a:pt x="21" y="0"/>
                      <a:pt x="24" y="1"/>
                    </a:cubicBezTo>
                    <a:cubicBezTo>
                      <a:pt x="19" y="8"/>
                      <a:pt x="10" y="13"/>
                      <a:pt x="0" y="14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9" y="10"/>
                      <a:pt x="0" y="9"/>
                      <a:pt x="9" y="10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6" name="iṥḷîḑè"/>
              <p:cNvSpPr/>
              <p:nvPr/>
            </p:nvSpPr>
            <p:spPr bwMode="auto">
              <a:xfrm>
                <a:off x="8391526" y="3214688"/>
                <a:ext cx="419100" cy="187325"/>
              </a:xfrm>
              <a:custGeom>
                <a:avLst/>
                <a:gdLst>
                  <a:gd name="T0" fmla="*/ 10 w 47"/>
                  <a:gd name="T1" fmla="*/ 10 h 21"/>
                  <a:gd name="T2" fmla="*/ 8 w 47"/>
                  <a:gd name="T3" fmla="*/ 5 h 21"/>
                  <a:gd name="T4" fmla="*/ 20 w 47"/>
                  <a:gd name="T5" fmla="*/ 1 h 21"/>
                  <a:gd name="T6" fmla="*/ 27 w 47"/>
                  <a:gd name="T7" fmla="*/ 4 h 21"/>
                  <a:gd name="T8" fmla="*/ 40 w 47"/>
                  <a:gd name="T9" fmla="*/ 2 h 21"/>
                  <a:gd name="T10" fmla="*/ 34 w 47"/>
                  <a:gd name="T11" fmla="*/ 10 h 21"/>
                  <a:gd name="T12" fmla="*/ 23 w 47"/>
                  <a:gd name="T13" fmla="*/ 18 h 21"/>
                  <a:gd name="T14" fmla="*/ 14 w 47"/>
                  <a:gd name="T15" fmla="*/ 18 h 21"/>
                  <a:gd name="T16" fmla="*/ 0 w 47"/>
                  <a:gd name="T17" fmla="*/ 16 h 21"/>
                  <a:gd name="T18" fmla="*/ 10 w 47"/>
                  <a:gd name="T1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21">
                    <a:moveTo>
                      <a:pt x="10" y="10"/>
                    </a:moveTo>
                    <a:cubicBezTo>
                      <a:pt x="9" y="8"/>
                      <a:pt x="7" y="6"/>
                      <a:pt x="8" y="5"/>
                    </a:cubicBezTo>
                    <a:cubicBezTo>
                      <a:pt x="8" y="4"/>
                      <a:pt x="18" y="3"/>
                      <a:pt x="20" y="1"/>
                    </a:cubicBezTo>
                    <a:cubicBezTo>
                      <a:pt x="20" y="1"/>
                      <a:pt x="23" y="0"/>
                      <a:pt x="27" y="4"/>
                    </a:cubicBezTo>
                    <a:cubicBezTo>
                      <a:pt x="31" y="8"/>
                      <a:pt x="33" y="1"/>
                      <a:pt x="40" y="2"/>
                    </a:cubicBezTo>
                    <a:cubicBezTo>
                      <a:pt x="47" y="3"/>
                      <a:pt x="38" y="11"/>
                      <a:pt x="34" y="10"/>
                    </a:cubicBezTo>
                    <a:cubicBezTo>
                      <a:pt x="29" y="8"/>
                      <a:pt x="28" y="14"/>
                      <a:pt x="23" y="18"/>
                    </a:cubicBezTo>
                    <a:cubicBezTo>
                      <a:pt x="17" y="21"/>
                      <a:pt x="17" y="16"/>
                      <a:pt x="14" y="18"/>
                    </a:cubicBezTo>
                    <a:cubicBezTo>
                      <a:pt x="11" y="21"/>
                      <a:pt x="0" y="19"/>
                      <a:pt x="0" y="16"/>
                    </a:cubicBezTo>
                    <a:cubicBezTo>
                      <a:pt x="1" y="13"/>
                      <a:pt x="11" y="12"/>
                      <a:pt x="10" y="10"/>
                    </a:cubicBezTo>
                    <a:close/>
                  </a:path>
                </a:pathLst>
              </a:custGeom>
              <a:solidFill>
                <a:srgbClr val="FAC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7" name="ïSḻïde"/>
              <p:cNvSpPr/>
              <p:nvPr/>
            </p:nvSpPr>
            <p:spPr bwMode="auto">
              <a:xfrm>
                <a:off x="8355013" y="2921000"/>
                <a:ext cx="231775" cy="268288"/>
              </a:xfrm>
              <a:custGeom>
                <a:avLst/>
                <a:gdLst>
                  <a:gd name="T0" fmla="*/ 5 w 26"/>
                  <a:gd name="T1" fmla="*/ 7 h 30"/>
                  <a:gd name="T2" fmla="*/ 17 w 26"/>
                  <a:gd name="T3" fmla="*/ 0 h 30"/>
                  <a:gd name="T4" fmla="*/ 23 w 26"/>
                  <a:gd name="T5" fmla="*/ 6 h 30"/>
                  <a:gd name="T6" fmla="*/ 20 w 26"/>
                  <a:gd name="T7" fmla="*/ 20 h 30"/>
                  <a:gd name="T8" fmla="*/ 19 w 26"/>
                  <a:gd name="T9" fmla="*/ 28 h 30"/>
                  <a:gd name="T10" fmla="*/ 15 w 26"/>
                  <a:gd name="T11" fmla="*/ 30 h 30"/>
                  <a:gd name="T12" fmla="*/ 12 w 26"/>
                  <a:gd name="T13" fmla="*/ 20 h 30"/>
                  <a:gd name="T14" fmla="*/ 2 w 26"/>
                  <a:gd name="T15" fmla="*/ 17 h 30"/>
                  <a:gd name="T16" fmla="*/ 5 w 26"/>
                  <a:gd name="T17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30">
                    <a:moveTo>
                      <a:pt x="5" y="7"/>
                    </a:moveTo>
                    <a:cubicBezTo>
                      <a:pt x="9" y="4"/>
                      <a:pt x="13" y="1"/>
                      <a:pt x="17" y="0"/>
                    </a:cubicBezTo>
                    <a:cubicBezTo>
                      <a:pt x="17" y="3"/>
                      <a:pt x="21" y="4"/>
                      <a:pt x="23" y="6"/>
                    </a:cubicBezTo>
                    <a:cubicBezTo>
                      <a:pt x="26" y="8"/>
                      <a:pt x="17" y="13"/>
                      <a:pt x="20" y="20"/>
                    </a:cubicBezTo>
                    <a:cubicBezTo>
                      <a:pt x="21" y="23"/>
                      <a:pt x="20" y="25"/>
                      <a:pt x="19" y="28"/>
                    </a:cubicBezTo>
                    <a:cubicBezTo>
                      <a:pt x="18" y="29"/>
                      <a:pt x="17" y="30"/>
                      <a:pt x="15" y="30"/>
                    </a:cubicBezTo>
                    <a:cubicBezTo>
                      <a:pt x="12" y="29"/>
                      <a:pt x="15" y="24"/>
                      <a:pt x="12" y="20"/>
                    </a:cubicBezTo>
                    <a:cubicBezTo>
                      <a:pt x="8" y="16"/>
                      <a:pt x="5" y="21"/>
                      <a:pt x="2" y="17"/>
                    </a:cubicBezTo>
                    <a:cubicBezTo>
                      <a:pt x="0" y="14"/>
                      <a:pt x="5" y="10"/>
                      <a:pt x="5" y="7"/>
                    </a:cubicBezTo>
                    <a:close/>
                  </a:path>
                </a:pathLst>
              </a:custGeom>
              <a:solidFill>
                <a:srgbClr val="FAC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8" name="íṧļïďé"/>
              <p:cNvSpPr/>
              <p:nvPr/>
            </p:nvSpPr>
            <p:spPr bwMode="auto">
              <a:xfrm>
                <a:off x="8729663" y="2984500"/>
                <a:ext cx="142875" cy="185738"/>
              </a:xfrm>
              <a:custGeom>
                <a:avLst/>
                <a:gdLst>
                  <a:gd name="T0" fmla="*/ 11 w 16"/>
                  <a:gd name="T1" fmla="*/ 14 h 21"/>
                  <a:gd name="T2" fmla="*/ 8 w 16"/>
                  <a:gd name="T3" fmla="*/ 19 h 21"/>
                  <a:gd name="T4" fmla="*/ 0 w 16"/>
                  <a:gd name="T5" fmla="*/ 20 h 21"/>
                  <a:gd name="T6" fmla="*/ 3 w 16"/>
                  <a:gd name="T7" fmla="*/ 16 h 21"/>
                  <a:gd name="T8" fmla="*/ 6 w 16"/>
                  <a:gd name="T9" fmla="*/ 11 h 21"/>
                  <a:gd name="T10" fmla="*/ 0 w 16"/>
                  <a:gd name="T11" fmla="*/ 5 h 21"/>
                  <a:gd name="T12" fmla="*/ 0 w 16"/>
                  <a:gd name="T13" fmla="*/ 4 h 21"/>
                  <a:gd name="T14" fmla="*/ 3 w 16"/>
                  <a:gd name="T15" fmla="*/ 2 h 21"/>
                  <a:gd name="T16" fmla="*/ 8 w 16"/>
                  <a:gd name="T17" fmla="*/ 0 h 21"/>
                  <a:gd name="T18" fmla="*/ 16 w 16"/>
                  <a:gd name="T19" fmla="*/ 9 h 21"/>
                  <a:gd name="T20" fmla="*/ 11 w 16"/>
                  <a:gd name="T21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1" y="14"/>
                    </a:moveTo>
                    <a:cubicBezTo>
                      <a:pt x="10" y="15"/>
                      <a:pt x="9" y="17"/>
                      <a:pt x="8" y="19"/>
                    </a:cubicBezTo>
                    <a:cubicBezTo>
                      <a:pt x="6" y="20"/>
                      <a:pt x="2" y="21"/>
                      <a:pt x="0" y="20"/>
                    </a:cubicBezTo>
                    <a:cubicBezTo>
                      <a:pt x="2" y="19"/>
                      <a:pt x="3" y="17"/>
                      <a:pt x="3" y="16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7" y="7"/>
                      <a:pt x="1" y="9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2"/>
                      <a:pt x="3" y="2"/>
                    </a:cubicBezTo>
                    <a:cubicBezTo>
                      <a:pt x="5" y="1"/>
                      <a:pt x="6" y="0"/>
                      <a:pt x="8" y="0"/>
                    </a:cubicBezTo>
                    <a:cubicBezTo>
                      <a:pt x="11" y="2"/>
                      <a:pt x="14" y="6"/>
                      <a:pt x="16" y="9"/>
                    </a:cubicBezTo>
                    <a:cubicBezTo>
                      <a:pt x="14" y="10"/>
                      <a:pt x="13" y="12"/>
                      <a:pt x="11" y="14"/>
                    </a:cubicBezTo>
                    <a:close/>
                  </a:path>
                </a:pathLst>
              </a:custGeom>
              <a:solidFill>
                <a:srgbClr val="FAC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9" name="í$ľiḍè"/>
              <p:cNvSpPr/>
              <p:nvPr/>
            </p:nvSpPr>
            <p:spPr bwMode="auto">
              <a:xfrm>
                <a:off x="8283576" y="3179763"/>
                <a:ext cx="80963" cy="125413"/>
              </a:xfrm>
              <a:custGeom>
                <a:avLst/>
                <a:gdLst>
                  <a:gd name="T0" fmla="*/ 1 w 9"/>
                  <a:gd name="T1" fmla="*/ 0 h 14"/>
                  <a:gd name="T2" fmla="*/ 9 w 9"/>
                  <a:gd name="T3" fmla="*/ 3 h 14"/>
                  <a:gd name="T4" fmla="*/ 2 w 9"/>
                  <a:gd name="T5" fmla="*/ 11 h 14"/>
                  <a:gd name="T6" fmla="*/ 2 w 9"/>
                  <a:gd name="T7" fmla="*/ 14 h 14"/>
                  <a:gd name="T8" fmla="*/ 1 w 9"/>
                  <a:gd name="T9" fmla="*/ 4 h 14"/>
                  <a:gd name="T10" fmla="*/ 1 w 9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4">
                    <a:moveTo>
                      <a:pt x="1" y="0"/>
                    </a:moveTo>
                    <a:cubicBezTo>
                      <a:pt x="2" y="1"/>
                      <a:pt x="8" y="2"/>
                      <a:pt x="9" y="3"/>
                    </a:cubicBezTo>
                    <a:cubicBezTo>
                      <a:pt x="9" y="4"/>
                      <a:pt x="0" y="9"/>
                      <a:pt x="2" y="11"/>
                    </a:cubicBezTo>
                    <a:cubicBezTo>
                      <a:pt x="3" y="12"/>
                      <a:pt x="3" y="14"/>
                      <a:pt x="2" y="14"/>
                    </a:cubicBezTo>
                    <a:cubicBezTo>
                      <a:pt x="1" y="11"/>
                      <a:pt x="1" y="8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A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0" name="íSľidé"/>
              <p:cNvSpPr/>
              <p:nvPr/>
            </p:nvSpPr>
            <p:spPr bwMode="auto">
              <a:xfrm>
                <a:off x="5030788" y="1076325"/>
                <a:ext cx="962025" cy="963613"/>
              </a:xfrm>
              <a:custGeom>
                <a:avLst/>
                <a:gdLst>
                  <a:gd name="T0" fmla="*/ 9 w 108"/>
                  <a:gd name="T1" fmla="*/ 72 h 108"/>
                  <a:gd name="T2" fmla="*/ 71 w 108"/>
                  <a:gd name="T3" fmla="*/ 99 h 108"/>
                  <a:gd name="T4" fmla="*/ 98 w 108"/>
                  <a:gd name="T5" fmla="*/ 36 h 108"/>
                  <a:gd name="T6" fmla="*/ 36 w 108"/>
                  <a:gd name="T7" fmla="*/ 9 h 108"/>
                  <a:gd name="T8" fmla="*/ 9 w 108"/>
                  <a:gd name="T9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08">
                    <a:moveTo>
                      <a:pt x="9" y="72"/>
                    </a:moveTo>
                    <a:cubicBezTo>
                      <a:pt x="19" y="96"/>
                      <a:pt x="47" y="108"/>
                      <a:pt x="71" y="99"/>
                    </a:cubicBezTo>
                    <a:cubicBezTo>
                      <a:pt x="96" y="89"/>
                      <a:pt x="108" y="61"/>
                      <a:pt x="98" y="36"/>
                    </a:cubicBezTo>
                    <a:cubicBezTo>
                      <a:pt x="89" y="12"/>
                      <a:pt x="61" y="0"/>
                      <a:pt x="36" y="9"/>
                    </a:cubicBezTo>
                    <a:cubicBezTo>
                      <a:pt x="12" y="19"/>
                      <a:pt x="0" y="47"/>
                      <a:pt x="9" y="72"/>
                    </a:cubicBezTo>
                    <a:close/>
                  </a:path>
                </a:pathLst>
              </a:custGeom>
              <a:solidFill>
                <a:srgbClr val="3FBE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1" name="ïṣľíḑè"/>
              <p:cNvSpPr/>
              <p:nvPr/>
            </p:nvSpPr>
            <p:spPr bwMode="auto">
              <a:xfrm>
                <a:off x="5057776" y="1282700"/>
                <a:ext cx="828675" cy="757238"/>
              </a:xfrm>
              <a:custGeom>
                <a:avLst/>
                <a:gdLst>
                  <a:gd name="T0" fmla="*/ 14 w 93"/>
                  <a:gd name="T1" fmla="*/ 0 h 85"/>
                  <a:gd name="T2" fmla="*/ 12 w 93"/>
                  <a:gd name="T3" fmla="*/ 40 h 85"/>
                  <a:gd name="T4" fmla="*/ 74 w 93"/>
                  <a:gd name="T5" fmla="*/ 67 h 85"/>
                  <a:gd name="T6" fmla="*/ 93 w 93"/>
                  <a:gd name="T7" fmla="*/ 53 h 85"/>
                  <a:gd name="T8" fmla="*/ 68 w 93"/>
                  <a:gd name="T9" fmla="*/ 76 h 85"/>
                  <a:gd name="T10" fmla="*/ 6 w 93"/>
                  <a:gd name="T11" fmla="*/ 49 h 85"/>
                  <a:gd name="T12" fmla="*/ 14 w 93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" h="85">
                    <a:moveTo>
                      <a:pt x="14" y="0"/>
                    </a:moveTo>
                    <a:cubicBezTo>
                      <a:pt x="8" y="12"/>
                      <a:pt x="7" y="26"/>
                      <a:pt x="12" y="40"/>
                    </a:cubicBezTo>
                    <a:cubicBezTo>
                      <a:pt x="22" y="65"/>
                      <a:pt x="50" y="77"/>
                      <a:pt x="74" y="67"/>
                    </a:cubicBezTo>
                    <a:cubicBezTo>
                      <a:pt x="82" y="64"/>
                      <a:pt x="88" y="59"/>
                      <a:pt x="93" y="53"/>
                    </a:cubicBezTo>
                    <a:cubicBezTo>
                      <a:pt x="88" y="63"/>
                      <a:pt x="80" y="71"/>
                      <a:pt x="68" y="76"/>
                    </a:cubicBezTo>
                    <a:cubicBezTo>
                      <a:pt x="44" y="85"/>
                      <a:pt x="16" y="73"/>
                      <a:pt x="6" y="49"/>
                    </a:cubicBezTo>
                    <a:cubicBezTo>
                      <a:pt x="0" y="32"/>
                      <a:pt x="3" y="13"/>
                      <a:pt x="14" y="0"/>
                    </a:cubicBezTo>
                    <a:close/>
                  </a:path>
                </a:pathLst>
              </a:custGeom>
              <a:solidFill>
                <a:srgbClr val="38AA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2" name="îṣļîḑê"/>
              <p:cNvSpPr/>
              <p:nvPr/>
            </p:nvSpPr>
            <p:spPr bwMode="auto">
              <a:xfrm>
                <a:off x="5788026" y="1352550"/>
                <a:ext cx="142875" cy="152400"/>
              </a:xfrm>
              <a:custGeom>
                <a:avLst/>
                <a:gdLst>
                  <a:gd name="T0" fmla="*/ 7 w 16"/>
                  <a:gd name="T1" fmla="*/ 17 h 17"/>
                  <a:gd name="T2" fmla="*/ 2 w 16"/>
                  <a:gd name="T3" fmla="*/ 9 h 17"/>
                  <a:gd name="T4" fmla="*/ 3 w 16"/>
                  <a:gd name="T5" fmla="*/ 0 h 17"/>
                  <a:gd name="T6" fmla="*/ 7 w 16"/>
                  <a:gd name="T7" fmla="*/ 7 h 17"/>
                  <a:gd name="T8" fmla="*/ 10 w 16"/>
                  <a:gd name="T9" fmla="*/ 11 h 17"/>
                  <a:gd name="T10" fmla="*/ 14 w 16"/>
                  <a:gd name="T11" fmla="*/ 9 h 17"/>
                  <a:gd name="T12" fmla="*/ 14 w 16"/>
                  <a:gd name="T13" fmla="*/ 8 h 17"/>
                  <a:gd name="T14" fmla="*/ 16 w 16"/>
                  <a:gd name="T15" fmla="*/ 14 h 17"/>
                  <a:gd name="T16" fmla="*/ 7 w 16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7">
                    <a:moveTo>
                      <a:pt x="7" y="17"/>
                    </a:moveTo>
                    <a:cubicBezTo>
                      <a:pt x="4" y="16"/>
                      <a:pt x="4" y="11"/>
                      <a:pt x="2" y="9"/>
                    </a:cubicBezTo>
                    <a:cubicBezTo>
                      <a:pt x="0" y="7"/>
                      <a:pt x="2" y="0"/>
                      <a:pt x="3" y="0"/>
                    </a:cubicBezTo>
                    <a:cubicBezTo>
                      <a:pt x="4" y="0"/>
                      <a:pt x="3" y="7"/>
                      <a:pt x="7" y="7"/>
                    </a:cubicBezTo>
                    <a:cubicBezTo>
                      <a:pt x="11" y="6"/>
                      <a:pt x="7" y="8"/>
                      <a:pt x="10" y="11"/>
                    </a:cubicBezTo>
                    <a:cubicBezTo>
                      <a:pt x="13" y="13"/>
                      <a:pt x="14" y="13"/>
                      <a:pt x="14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5" y="12"/>
                      <a:pt x="16" y="14"/>
                    </a:cubicBezTo>
                    <a:cubicBezTo>
                      <a:pt x="12" y="15"/>
                      <a:pt x="9" y="17"/>
                      <a:pt x="7" y="17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3" name="íṣ1ïḋe"/>
              <p:cNvSpPr/>
              <p:nvPr/>
            </p:nvSpPr>
            <p:spPr bwMode="auto">
              <a:xfrm>
                <a:off x="5297488" y="1539875"/>
                <a:ext cx="473075" cy="392113"/>
              </a:xfrm>
              <a:custGeom>
                <a:avLst/>
                <a:gdLst>
                  <a:gd name="T0" fmla="*/ 10 w 53"/>
                  <a:gd name="T1" fmla="*/ 28 h 44"/>
                  <a:gd name="T2" fmla="*/ 4 w 53"/>
                  <a:gd name="T3" fmla="*/ 22 h 44"/>
                  <a:gd name="T4" fmla="*/ 19 w 53"/>
                  <a:gd name="T5" fmla="*/ 12 h 44"/>
                  <a:gd name="T6" fmla="*/ 29 w 53"/>
                  <a:gd name="T7" fmla="*/ 12 h 44"/>
                  <a:gd name="T8" fmla="*/ 44 w 53"/>
                  <a:gd name="T9" fmla="*/ 3 h 44"/>
                  <a:gd name="T10" fmla="*/ 40 w 53"/>
                  <a:gd name="T11" fmla="*/ 16 h 44"/>
                  <a:gd name="T12" fmla="*/ 30 w 53"/>
                  <a:gd name="T13" fmla="*/ 32 h 44"/>
                  <a:gd name="T14" fmla="*/ 19 w 53"/>
                  <a:gd name="T15" fmla="*/ 36 h 44"/>
                  <a:gd name="T16" fmla="*/ 1 w 53"/>
                  <a:gd name="T17" fmla="*/ 40 h 44"/>
                  <a:gd name="T18" fmla="*/ 10 w 53"/>
                  <a:gd name="T19" fmla="*/ 2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44">
                    <a:moveTo>
                      <a:pt x="10" y="28"/>
                    </a:moveTo>
                    <a:cubicBezTo>
                      <a:pt x="8" y="26"/>
                      <a:pt x="4" y="24"/>
                      <a:pt x="4" y="22"/>
                    </a:cubicBezTo>
                    <a:cubicBezTo>
                      <a:pt x="5" y="20"/>
                      <a:pt x="17" y="15"/>
                      <a:pt x="19" y="12"/>
                    </a:cubicBezTo>
                    <a:cubicBezTo>
                      <a:pt x="19" y="12"/>
                      <a:pt x="21" y="8"/>
                      <a:pt x="29" y="12"/>
                    </a:cubicBezTo>
                    <a:cubicBezTo>
                      <a:pt x="37" y="15"/>
                      <a:pt x="35" y="5"/>
                      <a:pt x="44" y="3"/>
                    </a:cubicBezTo>
                    <a:cubicBezTo>
                      <a:pt x="53" y="0"/>
                      <a:pt x="47" y="15"/>
                      <a:pt x="40" y="16"/>
                    </a:cubicBezTo>
                    <a:cubicBezTo>
                      <a:pt x="33" y="16"/>
                      <a:pt x="36" y="24"/>
                      <a:pt x="30" y="32"/>
                    </a:cubicBezTo>
                    <a:cubicBezTo>
                      <a:pt x="25" y="39"/>
                      <a:pt x="22" y="32"/>
                      <a:pt x="19" y="36"/>
                    </a:cubicBezTo>
                    <a:cubicBezTo>
                      <a:pt x="16" y="41"/>
                      <a:pt x="1" y="44"/>
                      <a:pt x="1" y="40"/>
                    </a:cubicBezTo>
                    <a:cubicBezTo>
                      <a:pt x="0" y="37"/>
                      <a:pt x="13" y="30"/>
                      <a:pt x="10" y="28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4" name="íśḷiḓè"/>
              <p:cNvSpPr/>
              <p:nvPr/>
            </p:nvSpPr>
            <p:spPr bwMode="auto">
              <a:xfrm>
                <a:off x="5200651" y="1798638"/>
                <a:ext cx="123825" cy="88900"/>
              </a:xfrm>
              <a:custGeom>
                <a:avLst/>
                <a:gdLst>
                  <a:gd name="T0" fmla="*/ 5 w 14"/>
                  <a:gd name="T1" fmla="*/ 1 h 10"/>
                  <a:gd name="T2" fmla="*/ 8 w 14"/>
                  <a:gd name="T3" fmla="*/ 1 h 10"/>
                  <a:gd name="T4" fmla="*/ 13 w 14"/>
                  <a:gd name="T5" fmla="*/ 1 h 10"/>
                  <a:gd name="T6" fmla="*/ 9 w 14"/>
                  <a:gd name="T7" fmla="*/ 5 h 10"/>
                  <a:gd name="T8" fmla="*/ 4 w 14"/>
                  <a:gd name="T9" fmla="*/ 10 h 10"/>
                  <a:gd name="T10" fmla="*/ 2 w 14"/>
                  <a:gd name="T11" fmla="*/ 8 h 10"/>
                  <a:gd name="T12" fmla="*/ 1 w 14"/>
                  <a:gd name="T13" fmla="*/ 6 h 10"/>
                  <a:gd name="T14" fmla="*/ 5 w 14"/>
                  <a:gd name="T15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0">
                    <a:moveTo>
                      <a:pt x="5" y="1"/>
                    </a:moveTo>
                    <a:cubicBezTo>
                      <a:pt x="5" y="1"/>
                      <a:pt x="7" y="1"/>
                      <a:pt x="8" y="1"/>
                    </a:cubicBezTo>
                    <a:cubicBezTo>
                      <a:pt x="9" y="2"/>
                      <a:pt x="12" y="0"/>
                      <a:pt x="13" y="1"/>
                    </a:cubicBezTo>
                    <a:cubicBezTo>
                      <a:pt x="14" y="2"/>
                      <a:pt x="12" y="4"/>
                      <a:pt x="9" y="5"/>
                    </a:cubicBezTo>
                    <a:cubicBezTo>
                      <a:pt x="8" y="6"/>
                      <a:pt x="6" y="8"/>
                      <a:pt x="4" y="10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0" y="3"/>
                      <a:pt x="3" y="3"/>
                      <a:pt x="5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5" name="îS1ídé"/>
              <p:cNvSpPr/>
              <p:nvPr/>
            </p:nvSpPr>
            <p:spPr bwMode="auto">
              <a:xfrm>
                <a:off x="5440363" y="1468438"/>
                <a:ext cx="80963" cy="44450"/>
              </a:xfrm>
              <a:custGeom>
                <a:avLst/>
                <a:gdLst>
                  <a:gd name="T0" fmla="*/ 5 w 9"/>
                  <a:gd name="T1" fmla="*/ 3 h 5"/>
                  <a:gd name="T2" fmla="*/ 2 w 9"/>
                  <a:gd name="T3" fmla="*/ 4 h 5"/>
                  <a:gd name="T4" fmla="*/ 3 w 9"/>
                  <a:gd name="T5" fmla="*/ 2 h 5"/>
                  <a:gd name="T6" fmla="*/ 9 w 9"/>
                  <a:gd name="T7" fmla="*/ 2 h 5"/>
                  <a:gd name="T8" fmla="*/ 5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5" y="3"/>
                    </a:moveTo>
                    <a:cubicBezTo>
                      <a:pt x="4" y="3"/>
                      <a:pt x="4" y="5"/>
                      <a:pt x="2" y="4"/>
                    </a:cubicBezTo>
                    <a:cubicBezTo>
                      <a:pt x="0" y="4"/>
                      <a:pt x="2" y="3"/>
                      <a:pt x="3" y="2"/>
                    </a:cubicBezTo>
                    <a:cubicBezTo>
                      <a:pt x="4" y="0"/>
                      <a:pt x="9" y="1"/>
                      <a:pt x="9" y="2"/>
                    </a:cubicBezTo>
                    <a:cubicBezTo>
                      <a:pt x="9" y="4"/>
                      <a:pt x="7" y="4"/>
                      <a:pt x="5" y="3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6" name="ïṣ1ídè"/>
              <p:cNvSpPr/>
              <p:nvPr/>
            </p:nvSpPr>
            <p:spPr bwMode="auto">
              <a:xfrm>
                <a:off x="5368926" y="1130300"/>
                <a:ext cx="152400" cy="169863"/>
              </a:xfrm>
              <a:custGeom>
                <a:avLst/>
                <a:gdLst>
                  <a:gd name="T0" fmla="*/ 14 w 17"/>
                  <a:gd name="T1" fmla="*/ 7 h 19"/>
                  <a:gd name="T2" fmla="*/ 12 w 17"/>
                  <a:gd name="T3" fmla="*/ 11 h 19"/>
                  <a:gd name="T4" fmla="*/ 6 w 17"/>
                  <a:gd name="T5" fmla="*/ 15 h 19"/>
                  <a:gd name="T6" fmla="*/ 2 w 17"/>
                  <a:gd name="T7" fmla="*/ 8 h 19"/>
                  <a:gd name="T8" fmla="*/ 4 w 17"/>
                  <a:gd name="T9" fmla="*/ 2 h 19"/>
                  <a:gd name="T10" fmla="*/ 12 w 17"/>
                  <a:gd name="T11" fmla="*/ 0 h 19"/>
                  <a:gd name="T12" fmla="*/ 15 w 17"/>
                  <a:gd name="T13" fmla="*/ 3 h 19"/>
                  <a:gd name="T14" fmla="*/ 14 w 17"/>
                  <a:gd name="T15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9">
                    <a:moveTo>
                      <a:pt x="14" y="7"/>
                    </a:moveTo>
                    <a:cubicBezTo>
                      <a:pt x="11" y="7"/>
                      <a:pt x="12" y="8"/>
                      <a:pt x="12" y="11"/>
                    </a:cubicBezTo>
                    <a:cubicBezTo>
                      <a:pt x="12" y="14"/>
                      <a:pt x="4" y="19"/>
                      <a:pt x="6" y="15"/>
                    </a:cubicBezTo>
                    <a:cubicBezTo>
                      <a:pt x="8" y="11"/>
                      <a:pt x="4" y="13"/>
                      <a:pt x="2" y="8"/>
                    </a:cubicBezTo>
                    <a:cubicBezTo>
                      <a:pt x="0" y="5"/>
                      <a:pt x="2" y="3"/>
                      <a:pt x="4" y="2"/>
                    </a:cubicBezTo>
                    <a:cubicBezTo>
                      <a:pt x="6" y="1"/>
                      <a:pt x="9" y="0"/>
                      <a:pt x="12" y="0"/>
                    </a:cubicBezTo>
                    <a:cubicBezTo>
                      <a:pt x="14" y="1"/>
                      <a:pt x="15" y="2"/>
                      <a:pt x="15" y="3"/>
                    </a:cubicBezTo>
                    <a:cubicBezTo>
                      <a:pt x="16" y="5"/>
                      <a:pt x="17" y="7"/>
                      <a:pt x="14" y="7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7" name="îslidè"/>
              <p:cNvSpPr/>
              <p:nvPr/>
            </p:nvSpPr>
            <p:spPr bwMode="auto">
              <a:xfrm>
                <a:off x="5449888" y="1282700"/>
                <a:ext cx="17463" cy="25400"/>
              </a:xfrm>
              <a:custGeom>
                <a:avLst/>
                <a:gdLst>
                  <a:gd name="T0" fmla="*/ 1 w 2"/>
                  <a:gd name="T1" fmla="*/ 2 h 3"/>
                  <a:gd name="T2" fmla="*/ 0 w 2"/>
                  <a:gd name="T3" fmla="*/ 1 h 3"/>
                  <a:gd name="T4" fmla="*/ 1 w 2"/>
                  <a:gd name="T5" fmla="*/ 1 h 3"/>
                  <a:gd name="T6" fmla="*/ 2 w 2"/>
                  <a:gd name="T7" fmla="*/ 1 h 3"/>
                  <a:gd name="T8" fmla="*/ 1 w 2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2"/>
                    </a:moveTo>
                    <a:cubicBezTo>
                      <a:pt x="0" y="3"/>
                      <a:pt x="0" y="3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8" name="iṧļíḑê"/>
              <p:cNvSpPr/>
              <p:nvPr/>
            </p:nvSpPr>
            <p:spPr bwMode="auto">
              <a:xfrm>
                <a:off x="5868988" y="13271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9" name="íṣḷiḑê"/>
              <p:cNvSpPr/>
              <p:nvPr/>
            </p:nvSpPr>
            <p:spPr bwMode="auto">
              <a:xfrm>
                <a:off x="5770563" y="1423988"/>
                <a:ext cx="26988" cy="53975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4 h 6"/>
                  <a:gd name="T4" fmla="*/ 1 w 3"/>
                  <a:gd name="T5" fmla="*/ 2 h 6"/>
                  <a:gd name="T6" fmla="*/ 1 w 3"/>
                  <a:gd name="T7" fmla="*/ 0 h 6"/>
                  <a:gd name="T8" fmla="*/ 2 w 3"/>
                  <a:gd name="T9" fmla="*/ 2 h 6"/>
                  <a:gd name="T10" fmla="*/ 3 w 3"/>
                  <a:gd name="T11" fmla="*/ 5 h 6"/>
                  <a:gd name="T12" fmla="*/ 1 w 3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1" y="5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2"/>
                      <a:pt x="2" y="2"/>
                    </a:cubicBezTo>
                    <a:cubicBezTo>
                      <a:pt x="3" y="2"/>
                      <a:pt x="3" y="3"/>
                      <a:pt x="3" y="5"/>
                    </a:cubicBezTo>
                    <a:cubicBezTo>
                      <a:pt x="3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0" name="ïŝḻïḓé"/>
              <p:cNvSpPr/>
              <p:nvPr/>
            </p:nvSpPr>
            <p:spPr bwMode="auto">
              <a:xfrm>
                <a:off x="5780088" y="1495425"/>
                <a:ext cx="25400" cy="17463"/>
              </a:xfrm>
              <a:custGeom>
                <a:avLst/>
                <a:gdLst>
                  <a:gd name="T0" fmla="*/ 0 w 3"/>
                  <a:gd name="T1" fmla="*/ 1 h 2"/>
                  <a:gd name="T2" fmla="*/ 2 w 3"/>
                  <a:gd name="T3" fmla="*/ 0 h 2"/>
                  <a:gd name="T4" fmla="*/ 2 w 3"/>
                  <a:gd name="T5" fmla="*/ 2 h 2"/>
                  <a:gd name="T6" fmla="*/ 0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1" name="íṡľïḑê"/>
              <p:cNvSpPr/>
              <p:nvPr/>
            </p:nvSpPr>
            <p:spPr bwMode="auto">
              <a:xfrm>
                <a:off x="5824538" y="1522413"/>
                <a:ext cx="26988" cy="2698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2 h 3"/>
                  <a:gd name="T4" fmla="*/ 0 w 3"/>
                  <a:gd name="T5" fmla="*/ 1 h 3"/>
                  <a:gd name="T6" fmla="*/ 2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2" name="ïSļîde"/>
              <p:cNvSpPr/>
              <p:nvPr/>
            </p:nvSpPr>
            <p:spPr bwMode="auto">
              <a:xfrm>
                <a:off x="5699126" y="1603375"/>
                <a:ext cx="98425" cy="115888"/>
              </a:xfrm>
              <a:custGeom>
                <a:avLst/>
                <a:gdLst>
                  <a:gd name="T0" fmla="*/ 5 w 11"/>
                  <a:gd name="T1" fmla="*/ 4 h 13"/>
                  <a:gd name="T2" fmla="*/ 8 w 11"/>
                  <a:gd name="T3" fmla="*/ 2 h 13"/>
                  <a:gd name="T4" fmla="*/ 11 w 11"/>
                  <a:gd name="T5" fmla="*/ 1 h 13"/>
                  <a:gd name="T6" fmla="*/ 8 w 11"/>
                  <a:gd name="T7" fmla="*/ 6 h 13"/>
                  <a:gd name="T8" fmla="*/ 4 w 11"/>
                  <a:gd name="T9" fmla="*/ 11 h 13"/>
                  <a:gd name="T10" fmla="*/ 0 w 11"/>
                  <a:gd name="T11" fmla="*/ 9 h 13"/>
                  <a:gd name="T12" fmla="*/ 5 w 11"/>
                  <a:gd name="T1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3">
                    <a:moveTo>
                      <a:pt x="5" y="4"/>
                    </a:moveTo>
                    <a:cubicBezTo>
                      <a:pt x="5" y="4"/>
                      <a:pt x="7" y="4"/>
                      <a:pt x="8" y="2"/>
                    </a:cubicBezTo>
                    <a:cubicBezTo>
                      <a:pt x="9" y="1"/>
                      <a:pt x="10" y="0"/>
                      <a:pt x="11" y="1"/>
                    </a:cubicBezTo>
                    <a:cubicBezTo>
                      <a:pt x="11" y="1"/>
                      <a:pt x="11" y="4"/>
                      <a:pt x="8" y="6"/>
                    </a:cubicBezTo>
                    <a:cubicBezTo>
                      <a:pt x="4" y="8"/>
                      <a:pt x="6" y="9"/>
                      <a:pt x="4" y="11"/>
                    </a:cubicBezTo>
                    <a:cubicBezTo>
                      <a:pt x="2" y="13"/>
                      <a:pt x="1" y="11"/>
                      <a:pt x="0" y="9"/>
                    </a:cubicBezTo>
                    <a:cubicBezTo>
                      <a:pt x="0" y="8"/>
                      <a:pt x="5" y="6"/>
                      <a:pt x="5" y="4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3" name="ïṩ1ídê"/>
              <p:cNvSpPr/>
              <p:nvPr/>
            </p:nvSpPr>
            <p:spPr bwMode="auto">
              <a:xfrm>
                <a:off x="5805488" y="1558925"/>
                <a:ext cx="19050" cy="44450"/>
              </a:xfrm>
              <a:custGeom>
                <a:avLst/>
                <a:gdLst>
                  <a:gd name="T0" fmla="*/ 1 w 2"/>
                  <a:gd name="T1" fmla="*/ 1 h 5"/>
                  <a:gd name="T2" fmla="*/ 2 w 2"/>
                  <a:gd name="T3" fmla="*/ 0 h 5"/>
                  <a:gd name="T4" fmla="*/ 2 w 2"/>
                  <a:gd name="T5" fmla="*/ 1 h 5"/>
                  <a:gd name="T6" fmla="*/ 1 w 2"/>
                  <a:gd name="T7" fmla="*/ 2 h 5"/>
                  <a:gd name="T8" fmla="*/ 1 w 2"/>
                  <a:gd name="T9" fmla="*/ 4 h 5"/>
                  <a:gd name="T10" fmla="*/ 0 w 2"/>
                  <a:gd name="T11" fmla="*/ 3 h 5"/>
                  <a:gd name="T12" fmla="*/ 1 w 2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4" name="ïSľidè"/>
              <p:cNvSpPr/>
              <p:nvPr/>
            </p:nvSpPr>
            <p:spPr bwMode="auto">
              <a:xfrm>
                <a:off x="5521326" y="1727200"/>
                <a:ext cx="169863" cy="204788"/>
              </a:xfrm>
              <a:custGeom>
                <a:avLst/>
                <a:gdLst>
                  <a:gd name="T0" fmla="*/ 3 w 19"/>
                  <a:gd name="T1" fmla="*/ 18 h 23"/>
                  <a:gd name="T2" fmla="*/ 12 w 19"/>
                  <a:gd name="T3" fmla="*/ 11 h 23"/>
                  <a:gd name="T4" fmla="*/ 13 w 19"/>
                  <a:gd name="T5" fmla="*/ 4 h 23"/>
                  <a:gd name="T6" fmla="*/ 17 w 19"/>
                  <a:gd name="T7" fmla="*/ 1 h 23"/>
                  <a:gd name="T8" fmla="*/ 18 w 19"/>
                  <a:gd name="T9" fmla="*/ 6 h 23"/>
                  <a:gd name="T10" fmla="*/ 15 w 19"/>
                  <a:gd name="T11" fmla="*/ 14 h 23"/>
                  <a:gd name="T12" fmla="*/ 10 w 19"/>
                  <a:gd name="T13" fmla="*/ 18 h 23"/>
                  <a:gd name="T14" fmla="*/ 2 w 19"/>
                  <a:gd name="T15" fmla="*/ 22 h 23"/>
                  <a:gd name="T16" fmla="*/ 3 w 19"/>
                  <a:gd name="T17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3">
                    <a:moveTo>
                      <a:pt x="3" y="18"/>
                    </a:moveTo>
                    <a:cubicBezTo>
                      <a:pt x="5" y="16"/>
                      <a:pt x="11" y="12"/>
                      <a:pt x="12" y="11"/>
                    </a:cubicBezTo>
                    <a:cubicBezTo>
                      <a:pt x="12" y="11"/>
                      <a:pt x="13" y="6"/>
                      <a:pt x="13" y="4"/>
                    </a:cubicBezTo>
                    <a:cubicBezTo>
                      <a:pt x="12" y="2"/>
                      <a:pt x="18" y="0"/>
                      <a:pt x="17" y="1"/>
                    </a:cubicBezTo>
                    <a:cubicBezTo>
                      <a:pt x="16" y="3"/>
                      <a:pt x="19" y="4"/>
                      <a:pt x="18" y="6"/>
                    </a:cubicBezTo>
                    <a:cubicBezTo>
                      <a:pt x="18" y="8"/>
                      <a:pt x="18" y="13"/>
                      <a:pt x="15" y="14"/>
                    </a:cubicBezTo>
                    <a:cubicBezTo>
                      <a:pt x="12" y="15"/>
                      <a:pt x="13" y="18"/>
                      <a:pt x="10" y="18"/>
                    </a:cubicBezTo>
                    <a:cubicBezTo>
                      <a:pt x="6" y="19"/>
                      <a:pt x="3" y="23"/>
                      <a:pt x="2" y="22"/>
                    </a:cubicBezTo>
                    <a:cubicBezTo>
                      <a:pt x="0" y="21"/>
                      <a:pt x="2" y="19"/>
                      <a:pt x="3" y="18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5" name="ïṧ1íḑè"/>
              <p:cNvSpPr/>
              <p:nvPr/>
            </p:nvSpPr>
            <p:spPr bwMode="auto">
              <a:xfrm>
                <a:off x="5708651" y="1789113"/>
                <a:ext cx="26988" cy="26988"/>
              </a:xfrm>
              <a:custGeom>
                <a:avLst/>
                <a:gdLst>
                  <a:gd name="T0" fmla="*/ 2 w 3"/>
                  <a:gd name="T1" fmla="*/ 0 h 3"/>
                  <a:gd name="T2" fmla="*/ 3 w 3"/>
                  <a:gd name="T3" fmla="*/ 1 h 3"/>
                  <a:gd name="T4" fmla="*/ 2 w 3"/>
                  <a:gd name="T5" fmla="*/ 3 h 3"/>
                  <a:gd name="T6" fmla="*/ 1 w 3"/>
                  <a:gd name="T7" fmla="*/ 1 h 3"/>
                  <a:gd name="T8" fmla="*/ 2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3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6" name="îṧľîḑê"/>
              <p:cNvSpPr/>
              <p:nvPr/>
            </p:nvSpPr>
            <p:spPr bwMode="auto">
              <a:xfrm>
                <a:off x="5619751" y="1887538"/>
                <a:ext cx="52388" cy="44450"/>
              </a:xfrm>
              <a:custGeom>
                <a:avLst/>
                <a:gdLst>
                  <a:gd name="T0" fmla="*/ 2 w 6"/>
                  <a:gd name="T1" fmla="*/ 3 h 5"/>
                  <a:gd name="T2" fmla="*/ 2 w 6"/>
                  <a:gd name="T3" fmla="*/ 2 h 5"/>
                  <a:gd name="T4" fmla="*/ 3 w 6"/>
                  <a:gd name="T5" fmla="*/ 1 h 5"/>
                  <a:gd name="T6" fmla="*/ 4 w 6"/>
                  <a:gd name="T7" fmla="*/ 1 h 5"/>
                  <a:gd name="T8" fmla="*/ 5 w 6"/>
                  <a:gd name="T9" fmla="*/ 0 h 5"/>
                  <a:gd name="T10" fmla="*/ 5 w 6"/>
                  <a:gd name="T11" fmla="*/ 1 h 5"/>
                  <a:gd name="T12" fmla="*/ 3 w 6"/>
                  <a:gd name="T13" fmla="*/ 3 h 5"/>
                  <a:gd name="T14" fmla="*/ 1 w 6"/>
                  <a:gd name="T15" fmla="*/ 5 h 5"/>
                  <a:gd name="T16" fmla="*/ 2 w 6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3"/>
                      <a:pt x="3" y="4"/>
                      <a:pt x="1" y="5"/>
                    </a:cubicBezTo>
                    <a:cubicBezTo>
                      <a:pt x="0" y="5"/>
                      <a:pt x="0" y="4"/>
                      <a:pt x="2" y="3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7" name="ïs1îḑé"/>
              <p:cNvSpPr/>
              <p:nvPr/>
            </p:nvSpPr>
            <p:spPr bwMode="auto">
              <a:xfrm>
                <a:off x="5440363" y="1924050"/>
                <a:ext cx="53975" cy="26988"/>
              </a:xfrm>
              <a:custGeom>
                <a:avLst/>
                <a:gdLst>
                  <a:gd name="T0" fmla="*/ 2 w 6"/>
                  <a:gd name="T1" fmla="*/ 1 h 3"/>
                  <a:gd name="T2" fmla="*/ 5 w 6"/>
                  <a:gd name="T3" fmla="*/ 0 h 3"/>
                  <a:gd name="T4" fmla="*/ 3 w 6"/>
                  <a:gd name="T5" fmla="*/ 2 h 3"/>
                  <a:gd name="T6" fmla="*/ 1 w 6"/>
                  <a:gd name="T7" fmla="*/ 1 h 3"/>
                  <a:gd name="T8" fmla="*/ 2 w 6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6" y="0"/>
                      <a:pt x="4" y="2"/>
                      <a:pt x="3" y="2"/>
                    </a:cubicBezTo>
                    <a:cubicBezTo>
                      <a:pt x="2" y="3"/>
                      <a:pt x="0" y="3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8" name="íŝļîḋe"/>
              <p:cNvSpPr/>
              <p:nvPr/>
            </p:nvSpPr>
            <p:spPr bwMode="auto">
              <a:xfrm>
                <a:off x="5218113" y="1771650"/>
                <a:ext cx="34925" cy="17463"/>
              </a:xfrm>
              <a:custGeom>
                <a:avLst/>
                <a:gdLst>
                  <a:gd name="T0" fmla="*/ 2 w 4"/>
                  <a:gd name="T1" fmla="*/ 1 h 2"/>
                  <a:gd name="T2" fmla="*/ 4 w 4"/>
                  <a:gd name="T3" fmla="*/ 0 h 2"/>
                  <a:gd name="T4" fmla="*/ 3 w 4"/>
                  <a:gd name="T5" fmla="*/ 1 h 2"/>
                  <a:gd name="T6" fmla="*/ 1 w 4"/>
                  <a:gd name="T7" fmla="*/ 2 h 2"/>
                  <a:gd name="T8" fmla="*/ 2 w 4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2" y="1"/>
                    </a:moveTo>
                    <a:cubicBezTo>
                      <a:pt x="2" y="1"/>
                      <a:pt x="4" y="0"/>
                      <a:pt x="4" y="0"/>
                    </a:cubicBezTo>
                    <a:cubicBezTo>
                      <a:pt x="4" y="0"/>
                      <a:pt x="4" y="1"/>
                      <a:pt x="3" y="1"/>
                    </a:cubicBezTo>
                    <a:cubicBezTo>
                      <a:pt x="3" y="1"/>
                      <a:pt x="2" y="2"/>
                      <a:pt x="1" y="2"/>
                    </a:cubicBezTo>
                    <a:cubicBezTo>
                      <a:pt x="0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9" name="îṡḷïdé"/>
              <p:cNvSpPr/>
              <p:nvPr/>
            </p:nvSpPr>
            <p:spPr bwMode="auto">
              <a:xfrm>
                <a:off x="5191126" y="1744663"/>
                <a:ext cx="26988" cy="2698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1 h 3"/>
                  <a:gd name="T4" fmla="*/ 1 w 3"/>
                  <a:gd name="T5" fmla="*/ 2 h 3"/>
                  <a:gd name="T6" fmla="*/ 0 w 3"/>
                  <a:gd name="T7" fmla="*/ 1 h 3"/>
                  <a:gd name="T8" fmla="*/ 2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0" y="3"/>
                      <a:pt x="0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0" name="i$ľidê"/>
              <p:cNvSpPr/>
              <p:nvPr/>
            </p:nvSpPr>
            <p:spPr bwMode="auto">
              <a:xfrm>
                <a:off x="5307013" y="1647825"/>
                <a:ext cx="26988" cy="17463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0 h 2"/>
                  <a:gd name="T4" fmla="*/ 2 w 3"/>
                  <a:gd name="T5" fmla="*/ 0 h 2"/>
                  <a:gd name="T6" fmla="*/ 3 w 3"/>
                  <a:gd name="T7" fmla="*/ 1 h 2"/>
                  <a:gd name="T8" fmla="*/ 1 w 3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1" y="2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1" name="ïŝľidè"/>
              <p:cNvSpPr/>
              <p:nvPr/>
            </p:nvSpPr>
            <p:spPr bwMode="auto">
              <a:xfrm>
                <a:off x="5208588" y="1674813"/>
                <a:ext cx="63500" cy="69850"/>
              </a:xfrm>
              <a:custGeom>
                <a:avLst/>
                <a:gdLst>
                  <a:gd name="T0" fmla="*/ 0 w 7"/>
                  <a:gd name="T1" fmla="*/ 6 h 8"/>
                  <a:gd name="T2" fmla="*/ 1 w 7"/>
                  <a:gd name="T3" fmla="*/ 4 h 8"/>
                  <a:gd name="T4" fmla="*/ 3 w 7"/>
                  <a:gd name="T5" fmla="*/ 1 h 8"/>
                  <a:gd name="T6" fmla="*/ 5 w 7"/>
                  <a:gd name="T7" fmla="*/ 1 h 8"/>
                  <a:gd name="T8" fmla="*/ 6 w 7"/>
                  <a:gd name="T9" fmla="*/ 0 h 8"/>
                  <a:gd name="T10" fmla="*/ 6 w 7"/>
                  <a:gd name="T11" fmla="*/ 1 h 8"/>
                  <a:gd name="T12" fmla="*/ 5 w 7"/>
                  <a:gd name="T13" fmla="*/ 2 h 8"/>
                  <a:gd name="T14" fmla="*/ 3 w 7"/>
                  <a:gd name="T15" fmla="*/ 4 h 8"/>
                  <a:gd name="T16" fmla="*/ 1 w 7"/>
                  <a:gd name="T17" fmla="*/ 6 h 8"/>
                  <a:gd name="T18" fmla="*/ 0 w 7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0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3" y="2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1"/>
                      <a:pt x="6" y="0"/>
                    </a:cubicBezTo>
                    <a:cubicBezTo>
                      <a:pt x="7" y="0"/>
                      <a:pt x="6" y="1"/>
                      <a:pt x="6" y="1"/>
                    </a:cubicBezTo>
                    <a:cubicBezTo>
                      <a:pt x="6" y="1"/>
                      <a:pt x="6" y="2"/>
                      <a:pt x="5" y="2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5"/>
                      <a:pt x="1" y="6"/>
                    </a:cubicBezTo>
                    <a:cubicBezTo>
                      <a:pt x="0" y="8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2" name="îśḷíḑê"/>
              <p:cNvSpPr/>
              <p:nvPr/>
            </p:nvSpPr>
            <p:spPr bwMode="auto">
              <a:xfrm>
                <a:off x="5272088" y="1655763"/>
                <a:ext cx="25400" cy="19050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1 h 2"/>
                  <a:gd name="T4" fmla="*/ 1 w 3"/>
                  <a:gd name="T5" fmla="*/ 1 h 2"/>
                  <a:gd name="T6" fmla="*/ 2 w 3"/>
                  <a:gd name="T7" fmla="*/ 0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1"/>
                      <a:pt x="2" y="1"/>
                      <a:pt x="1" y="1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3" name="ïśļïďè"/>
              <p:cNvSpPr/>
              <p:nvPr/>
            </p:nvSpPr>
            <p:spPr bwMode="auto">
              <a:xfrm>
                <a:off x="5111751" y="1603375"/>
                <a:ext cx="79375" cy="34925"/>
              </a:xfrm>
              <a:custGeom>
                <a:avLst/>
                <a:gdLst>
                  <a:gd name="T0" fmla="*/ 6 w 9"/>
                  <a:gd name="T1" fmla="*/ 3 h 4"/>
                  <a:gd name="T2" fmla="*/ 4 w 9"/>
                  <a:gd name="T3" fmla="*/ 3 h 4"/>
                  <a:gd name="T4" fmla="*/ 1 w 9"/>
                  <a:gd name="T5" fmla="*/ 2 h 4"/>
                  <a:gd name="T6" fmla="*/ 3 w 9"/>
                  <a:gd name="T7" fmla="*/ 2 h 4"/>
                  <a:gd name="T8" fmla="*/ 4 w 9"/>
                  <a:gd name="T9" fmla="*/ 1 h 4"/>
                  <a:gd name="T10" fmla="*/ 7 w 9"/>
                  <a:gd name="T11" fmla="*/ 2 h 4"/>
                  <a:gd name="T12" fmla="*/ 6 w 9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">
                    <a:moveTo>
                      <a:pt x="6" y="3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3" y="4"/>
                      <a:pt x="2" y="4"/>
                      <a:pt x="1" y="2"/>
                    </a:cubicBezTo>
                    <a:cubicBezTo>
                      <a:pt x="0" y="2"/>
                      <a:pt x="2" y="1"/>
                      <a:pt x="3" y="2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5" y="0"/>
                      <a:pt x="5" y="1"/>
                      <a:pt x="7" y="2"/>
                    </a:cubicBezTo>
                    <a:cubicBezTo>
                      <a:pt x="9" y="3"/>
                      <a:pt x="6" y="3"/>
                      <a:pt x="6" y="3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4" name="ï$ļïḑè"/>
              <p:cNvSpPr/>
              <p:nvPr/>
            </p:nvSpPr>
            <p:spPr bwMode="auto">
              <a:xfrm>
                <a:off x="5395913" y="1317625"/>
                <a:ext cx="36513" cy="34925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1 w 4"/>
                  <a:gd name="T5" fmla="*/ 4 h 4"/>
                  <a:gd name="T6" fmla="*/ 0 w 4"/>
                  <a:gd name="T7" fmla="*/ 3 h 4"/>
                  <a:gd name="T8" fmla="*/ 3 w 4"/>
                  <a:gd name="T9" fmla="*/ 1 h 4"/>
                  <a:gd name="T10" fmla="*/ 4 w 4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4" y="1"/>
                      <a:pt x="4" y="2"/>
                      <a:pt x="2" y="2"/>
                    </a:cubicBezTo>
                    <a:cubicBezTo>
                      <a:pt x="0" y="2"/>
                      <a:pt x="2" y="4"/>
                      <a:pt x="1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3" y="0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5" name="îŝḷîḑè"/>
              <p:cNvSpPr/>
              <p:nvPr/>
            </p:nvSpPr>
            <p:spPr bwMode="auto">
              <a:xfrm>
                <a:off x="5422901" y="1300163"/>
                <a:ext cx="9525" cy="17463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0 h 2"/>
                  <a:gd name="T4" fmla="*/ 1 w 1"/>
                  <a:gd name="T5" fmla="*/ 0 h 2"/>
                  <a:gd name="T6" fmla="*/ 1 w 1"/>
                  <a:gd name="T7" fmla="*/ 0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6" name="íṧḻíḑê"/>
              <p:cNvSpPr/>
              <p:nvPr/>
            </p:nvSpPr>
            <p:spPr bwMode="auto">
              <a:xfrm>
                <a:off x="5092701" y="1219200"/>
                <a:ext cx="330200" cy="419100"/>
              </a:xfrm>
              <a:custGeom>
                <a:avLst/>
                <a:gdLst>
                  <a:gd name="T0" fmla="*/ 28 w 37"/>
                  <a:gd name="T1" fmla="*/ 5 h 47"/>
                  <a:gd name="T2" fmla="*/ 30 w 37"/>
                  <a:gd name="T3" fmla="*/ 25 h 47"/>
                  <a:gd name="T4" fmla="*/ 28 w 37"/>
                  <a:gd name="T5" fmla="*/ 46 h 47"/>
                  <a:gd name="T6" fmla="*/ 18 w 37"/>
                  <a:gd name="T7" fmla="*/ 36 h 47"/>
                  <a:gd name="T8" fmla="*/ 5 w 37"/>
                  <a:gd name="T9" fmla="*/ 37 h 47"/>
                  <a:gd name="T10" fmla="*/ 2 w 37"/>
                  <a:gd name="T11" fmla="*/ 21 h 47"/>
                  <a:gd name="T12" fmla="*/ 17 w 37"/>
                  <a:gd name="T13" fmla="*/ 0 h 47"/>
                  <a:gd name="T14" fmla="*/ 28 w 37"/>
                  <a:gd name="T1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47">
                    <a:moveTo>
                      <a:pt x="28" y="5"/>
                    </a:moveTo>
                    <a:cubicBezTo>
                      <a:pt x="33" y="7"/>
                      <a:pt x="24" y="17"/>
                      <a:pt x="30" y="25"/>
                    </a:cubicBezTo>
                    <a:cubicBezTo>
                      <a:pt x="37" y="33"/>
                      <a:pt x="32" y="45"/>
                      <a:pt x="28" y="46"/>
                    </a:cubicBezTo>
                    <a:cubicBezTo>
                      <a:pt x="24" y="47"/>
                      <a:pt x="25" y="39"/>
                      <a:pt x="18" y="36"/>
                    </a:cubicBezTo>
                    <a:cubicBezTo>
                      <a:pt x="12" y="32"/>
                      <a:pt x="10" y="40"/>
                      <a:pt x="5" y="37"/>
                    </a:cubicBezTo>
                    <a:cubicBezTo>
                      <a:pt x="0" y="34"/>
                      <a:pt x="7" y="24"/>
                      <a:pt x="2" y="21"/>
                    </a:cubicBezTo>
                    <a:cubicBezTo>
                      <a:pt x="5" y="13"/>
                      <a:pt x="10" y="6"/>
                      <a:pt x="17" y="0"/>
                    </a:cubicBezTo>
                    <a:cubicBezTo>
                      <a:pt x="17" y="5"/>
                      <a:pt x="24" y="4"/>
                      <a:pt x="28" y="5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7" name="isļíďê"/>
              <p:cNvSpPr/>
              <p:nvPr/>
            </p:nvSpPr>
            <p:spPr bwMode="auto">
              <a:xfrm>
                <a:off x="5548313" y="1157288"/>
                <a:ext cx="311150" cy="330200"/>
              </a:xfrm>
              <a:custGeom>
                <a:avLst/>
                <a:gdLst>
                  <a:gd name="T0" fmla="*/ 27 w 35"/>
                  <a:gd name="T1" fmla="*/ 15 h 37"/>
                  <a:gd name="T2" fmla="*/ 21 w 35"/>
                  <a:gd name="T3" fmla="*/ 26 h 37"/>
                  <a:gd name="T4" fmla="*/ 9 w 35"/>
                  <a:gd name="T5" fmla="*/ 36 h 37"/>
                  <a:gd name="T6" fmla="*/ 13 w 35"/>
                  <a:gd name="T7" fmla="*/ 22 h 37"/>
                  <a:gd name="T8" fmla="*/ 2 w 35"/>
                  <a:gd name="T9" fmla="*/ 17 h 37"/>
                  <a:gd name="T10" fmla="*/ 6 w 35"/>
                  <a:gd name="T11" fmla="*/ 5 h 37"/>
                  <a:gd name="T12" fmla="*/ 11 w 35"/>
                  <a:gd name="T13" fmla="*/ 0 h 37"/>
                  <a:gd name="T14" fmla="*/ 35 w 35"/>
                  <a:gd name="T15" fmla="*/ 17 h 37"/>
                  <a:gd name="T16" fmla="*/ 35 w 35"/>
                  <a:gd name="T17" fmla="*/ 17 h 37"/>
                  <a:gd name="T18" fmla="*/ 27 w 35"/>
                  <a:gd name="T19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7">
                    <a:moveTo>
                      <a:pt x="27" y="15"/>
                    </a:moveTo>
                    <a:cubicBezTo>
                      <a:pt x="24" y="12"/>
                      <a:pt x="21" y="19"/>
                      <a:pt x="21" y="26"/>
                    </a:cubicBezTo>
                    <a:cubicBezTo>
                      <a:pt x="21" y="33"/>
                      <a:pt x="10" y="37"/>
                      <a:pt x="9" y="36"/>
                    </a:cubicBezTo>
                    <a:cubicBezTo>
                      <a:pt x="8" y="35"/>
                      <a:pt x="15" y="27"/>
                      <a:pt x="13" y="22"/>
                    </a:cubicBezTo>
                    <a:cubicBezTo>
                      <a:pt x="12" y="17"/>
                      <a:pt x="5" y="21"/>
                      <a:pt x="2" y="17"/>
                    </a:cubicBezTo>
                    <a:cubicBezTo>
                      <a:pt x="0" y="13"/>
                      <a:pt x="6" y="5"/>
                      <a:pt x="6" y="5"/>
                    </a:cubicBezTo>
                    <a:cubicBezTo>
                      <a:pt x="8" y="3"/>
                      <a:pt x="10" y="1"/>
                      <a:pt x="11" y="0"/>
                    </a:cubicBezTo>
                    <a:cubicBezTo>
                      <a:pt x="21" y="3"/>
                      <a:pt x="29" y="9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3" y="20"/>
                      <a:pt x="31" y="17"/>
                      <a:pt x="27" y="15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8" name="íśḷîdê"/>
              <p:cNvSpPr/>
              <p:nvPr/>
            </p:nvSpPr>
            <p:spPr bwMode="auto">
              <a:xfrm>
                <a:off x="5672138" y="1692275"/>
                <a:ext cx="241300" cy="249238"/>
              </a:xfrm>
              <a:custGeom>
                <a:avLst/>
                <a:gdLst>
                  <a:gd name="T0" fmla="*/ 11 w 27"/>
                  <a:gd name="T1" fmla="*/ 18 h 28"/>
                  <a:gd name="T2" fmla="*/ 17 w 27"/>
                  <a:gd name="T3" fmla="*/ 5 h 28"/>
                  <a:gd name="T4" fmla="*/ 27 w 27"/>
                  <a:gd name="T5" fmla="*/ 0 h 28"/>
                  <a:gd name="T6" fmla="*/ 3 w 27"/>
                  <a:gd name="T7" fmla="*/ 28 h 28"/>
                  <a:gd name="T8" fmla="*/ 4 w 27"/>
                  <a:gd name="T9" fmla="*/ 27 h 28"/>
                  <a:gd name="T10" fmla="*/ 11 w 27"/>
                  <a:gd name="T11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8">
                    <a:moveTo>
                      <a:pt x="11" y="18"/>
                    </a:moveTo>
                    <a:cubicBezTo>
                      <a:pt x="23" y="15"/>
                      <a:pt x="15" y="13"/>
                      <a:pt x="17" y="5"/>
                    </a:cubicBezTo>
                    <a:cubicBezTo>
                      <a:pt x="19" y="1"/>
                      <a:pt x="23" y="0"/>
                      <a:pt x="27" y="0"/>
                    </a:cubicBezTo>
                    <a:cubicBezTo>
                      <a:pt x="24" y="12"/>
                      <a:pt x="15" y="22"/>
                      <a:pt x="3" y="28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2" y="19"/>
                      <a:pt x="0" y="22"/>
                      <a:pt x="11" y="18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9" name="isľidê"/>
              <p:cNvSpPr/>
              <p:nvPr/>
            </p:nvSpPr>
            <p:spPr bwMode="auto">
              <a:xfrm>
                <a:off x="5726113" y="1860550"/>
                <a:ext cx="26988" cy="9525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0" y="1"/>
                      <a:pt x="1" y="1"/>
                      <a:pt x="3" y="0"/>
                    </a:cubicBezTo>
                    <a:cubicBezTo>
                      <a:pt x="2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80" name="is1iḑè"/>
              <p:cNvSpPr/>
              <p:nvPr/>
            </p:nvSpPr>
            <p:spPr bwMode="auto">
              <a:xfrm>
                <a:off x="5092701" y="1647825"/>
                <a:ext cx="115888" cy="177800"/>
              </a:xfrm>
              <a:custGeom>
                <a:avLst/>
                <a:gdLst>
                  <a:gd name="T0" fmla="*/ 0 w 13"/>
                  <a:gd name="T1" fmla="*/ 2 h 20"/>
                  <a:gd name="T2" fmla="*/ 12 w 13"/>
                  <a:gd name="T3" fmla="*/ 1 h 20"/>
                  <a:gd name="T4" fmla="*/ 7 w 13"/>
                  <a:gd name="T5" fmla="*/ 16 h 20"/>
                  <a:gd name="T6" fmla="*/ 9 w 13"/>
                  <a:gd name="T7" fmla="*/ 20 h 20"/>
                  <a:gd name="T8" fmla="*/ 2 w 13"/>
                  <a:gd name="T9" fmla="*/ 8 h 20"/>
                  <a:gd name="T10" fmla="*/ 0 w 13"/>
                  <a:gd name="T1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20">
                    <a:moveTo>
                      <a:pt x="0" y="2"/>
                    </a:moveTo>
                    <a:cubicBezTo>
                      <a:pt x="3" y="3"/>
                      <a:pt x="11" y="0"/>
                      <a:pt x="12" y="1"/>
                    </a:cubicBezTo>
                    <a:cubicBezTo>
                      <a:pt x="13" y="3"/>
                      <a:pt x="3" y="14"/>
                      <a:pt x="7" y="16"/>
                    </a:cubicBezTo>
                    <a:cubicBezTo>
                      <a:pt x="9" y="17"/>
                      <a:pt x="10" y="18"/>
                      <a:pt x="9" y="20"/>
                    </a:cubicBezTo>
                    <a:cubicBezTo>
                      <a:pt x="7" y="16"/>
                      <a:pt x="4" y="12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solidFill>
                <a:srgbClr val="52D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81" name="îşļíďê"/>
              <p:cNvSpPr/>
              <p:nvPr/>
            </p:nvSpPr>
            <p:spPr bwMode="auto">
              <a:xfrm>
                <a:off x="4852988" y="1085850"/>
                <a:ext cx="1309688" cy="944563"/>
              </a:xfrm>
              <a:custGeom>
                <a:avLst/>
                <a:gdLst>
                  <a:gd name="T0" fmla="*/ 97 w 147"/>
                  <a:gd name="T1" fmla="*/ 11 h 106"/>
                  <a:gd name="T2" fmla="*/ 105 w 147"/>
                  <a:gd name="T3" fmla="*/ 17 h 106"/>
                  <a:gd name="T4" fmla="*/ 131 w 147"/>
                  <a:gd name="T5" fmla="*/ 23 h 106"/>
                  <a:gd name="T6" fmla="*/ 121 w 147"/>
                  <a:gd name="T7" fmla="*/ 42 h 106"/>
                  <a:gd name="T8" fmla="*/ 74 w 147"/>
                  <a:gd name="T9" fmla="*/ 77 h 106"/>
                  <a:gd name="T10" fmla="*/ 43 w 147"/>
                  <a:gd name="T11" fmla="*/ 89 h 106"/>
                  <a:gd name="T12" fmla="*/ 17 w 147"/>
                  <a:gd name="T13" fmla="*/ 83 h 106"/>
                  <a:gd name="T14" fmla="*/ 27 w 147"/>
                  <a:gd name="T15" fmla="*/ 63 h 106"/>
                  <a:gd name="T16" fmla="*/ 26 w 147"/>
                  <a:gd name="T17" fmla="*/ 54 h 106"/>
                  <a:gd name="T18" fmla="*/ 0 w 147"/>
                  <a:gd name="T19" fmla="*/ 91 h 106"/>
                  <a:gd name="T20" fmla="*/ 50 w 147"/>
                  <a:gd name="T21" fmla="*/ 95 h 106"/>
                  <a:gd name="T22" fmla="*/ 74 w 147"/>
                  <a:gd name="T23" fmla="*/ 84 h 106"/>
                  <a:gd name="T24" fmla="*/ 122 w 147"/>
                  <a:gd name="T25" fmla="*/ 52 h 106"/>
                  <a:gd name="T26" fmla="*/ 147 w 147"/>
                  <a:gd name="T27" fmla="*/ 15 h 106"/>
                  <a:gd name="T28" fmla="*/ 97 w 147"/>
                  <a:gd name="T29" fmla="*/ 1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7" h="106">
                    <a:moveTo>
                      <a:pt x="97" y="11"/>
                    </a:moveTo>
                    <a:cubicBezTo>
                      <a:pt x="100" y="13"/>
                      <a:pt x="103" y="15"/>
                      <a:pt x="105" y="17"/>
                    </a:cubicBezTo>
                    <a:cubicBezTo>
                      <a:pt x="120" y="13"/>
                      <a:pt x="131" y="15"/>
                      <a:pt x="131" y="23"/>
                    </a:cubicBezTo>
                    <a:cubicBezTo>
                      <a:pt x="131" y="28"/>
                      <a:pt x="127" y="35"/>
                      <a:pt x="121" y="42"/>
                    </a:cubicBezTo>
                    <a:cubicBezTo>
                      <a:pt x="110" y="54"/>
                      <a:pt x="93" y="67"/>
                      <a:pt x="74" y="77"/>
                    </a:cubicBezTo>
                    <a:cubicBezTo>
                      <a:pt x="62" y="83"/>
                      <a:pt x="52" y="87"/>
                      <a:pt x="43" y="89"/>
                    </a:cubicBezTo>
                    <a:cubicBezTo>
                      <a:pt x="27" y="93"/>
                      <a:pt x="17" y="91"/>
                      <a:pt x="17" y="83"/>
                    </a:cubicBezTo>
                    <a:cubicBezTo>
                      <a:pt x="17" y="77"/>
                      <a:pt x="21" y="71"/>
                      <a:pt x="27" y="63"/>
                    </a:cubicBezTo>
                    <a:cubicBezTo>
                      <a:pt x="26" y="60"/>
                      <a:pt x="26" y="57"/>
                      <a:pt x="26" y="54"/>
                    </a:cubicBezTo>
                    <a:cubicBezTo>
                      <a:pt x="10" y="68"/>
                      <a:pt x="0" y="82"/>
                      <a:pt x="0" y="91"/>
                    </a:cubicBezTo>
                    <a:cubicBezTo>
                      <a:pt x="0" y="105"/>
                      <a:pt x="21" y="106"/>
                      <a:pt x="50" y="95"/>
                    </a:cubicBezTo>
                    <a:cubicBezTo>
                      <a:pt x="58" y="92"/>
                      <a:pt x="66" y="88"/>
                      <a:pt x="74" y="84"/>
                    </a:cubicBezTo>
                    <a:cubicBezTo>
                      <a:pt x="92" y="75"/>
                      <a:pt x="109" y="63"/>
                      <a:pt x="122" y="52"/>
                    </a:cubicBezTo>
                    <a:cubicBezTo>
                      <a:pt x="137" y="38"/>
                      <a:pt x="147" y="24"/>
                      <a:pt x="147" y="15"/>
                    </a:cubicBezTo>
                    <a:cubicBezTo>
                      <a:pt x="147" y="1"/>
                      <a:pt x="126" y="0"/>
                      <a:pt x="97" y="11"/>
                    </a:cubicBezTo>
                    <a:close/>
                  </a:path>
                </a:pathLst>
              </a:custGeom>
              <a:solidFill>
                <a:srgbClr val="FAB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895" name="b507f049-2530-469c-abb5-fe2a2dacb82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 rot="20940000" flipH="1">
              <a:off x="11589" y="1221"/>
              <a:ext cx="1173" cy="1649"/>
              <a:chOff x="4448176" y="1085851"/>
              <a:chExt cx="3244850" cy="4559300"/>
            </a:xfrm>
          </p:grpSpPr>
          <p:sp>
            <p:nvSpPr>
              <p:cNvPr id="896" name="íŝļïḍé"/>
              <p:cNvSpPr/>
              <p:nvPr/>
            </p:nvSpPr>
            <p:spPr bwMode="auto">
              <a:xfrm>
                <a:off x="4695826" y="1374776"/>
                <a:ext cx="2698750" cy="3922713"/>
              </a:xfrm>
              <a:custGeom>
                <a:avLst/>
                <a:gdLst>
                  <a:gd name="T0" fmla="*/ 137 w 317"/>
                  <a:gd name="T1" fmla="*/ 23 h 463"/>
                  <a:gd name="T2" fmla="*/ 295 w 317"/>
                  <a:gd name="T3" fmla="*/ 183 h 463"/>
                  <a:gd name="T4" fmla="*/ 295 w 317"/>
                  <a:gd name="T5" fmla="*/ 184 h 463"/>
                  <a:gd name="T6" fmla="*/ 253 w 317"/>
                  <a:gd name="T7" fmla="*/ 307 h 463"/>
                  <a:gd name="T8" fmla="*/ 233 w 317"/>
                  <a:gd name="T9" fmla="*/ 312 h 463"/>
                  <a:gd name="T10" fmla="*/ 228 w 317"/>
                  <a:gd name="T11" fmla="*/ 313 h 463"/>
                  <a:gd name="T12" fmla="*/ 224 w 317"/>
                  <a:gd name="T13" fmla="*/ 313 h 463"/>
                  <a:gd name="T14" fmla="*/ 180 w 317"/>
                  <a:gd name="T15" fmla="*/ 323 h 463"/>
                  <a:gd name="T16" fmla="*/ 176 w 317"/>
                  <a:gd name="T17" fmla="*/ 324 h 463"/>
                  <a:gd name="T18" fmla="*/ 171 w 317"/>
                  <a:gd name="T19" fmla="*/ 325 h 463"/>
                  <a:gd name="T20" fmla="*/ 150 w 317"/>
                  <a:gd name="T21" fmla="*/ 330 h 463"/>
                  <a:gd name="T22" fmla="*/ 60 w 317"/>
                  <a:gd name="T23" fmla="*/ 235 h 463"/>
                  <a:gd name="T24" fmla="*/ 60 w 317"/>
                  <a:gd name="T25" fmla="*/ 235 h 463"/>
                  <a:gd name="T26" fmla="*/ 137 w 317"/>
                  <a:gd name="T27" fmla="*/ 23 h 463"/>
                  <a:gd name="T28" fmla="*/ 203 w 317"/>
                  <a:gd name="T29" fmla="*/ 463 h 463"/>
                  <a:gd name="T30" fmla="*/ 193 w 317"/>
                  <a:gd name="T31" fmla="*/ 438 h 463"/>
                  <a:gd name="T32" fmla="*/ 192 w 317"/>
                  <a:gd name="T33" fmla="*/ 438 h 463"/>
                  <a:gd name="T34" fmla="*/ 200 w 317"/>
                  <a:gd name="T35" fmla="*/ 437 h 463"/>
                  <a:gd name="T36" fmla="*/ 204 w 317"/>
                  <a:gd name="T37" fmla="*/ 435 h 463"/>
                  <a:gd name="T38" fmla="*/ 209 w 317"/>
                  <a:gd name="T39" fmla="*/ 435 h 463"/>
                  <a:gd name="T40" fmla="*/ 244 w 317"/>
                  <a:gd name="T41" fmla="*/ 427 h 463"/>
                  <a:gd name="T42" fmla="*/ 248 w 317"/>
                  <a:gd name="T43" fmla="*/ 426 h 463"/>
                  <a:gd name="T44" fmla="*/ 253 w 317"/>
                  <a:gd name="T45" fmla="*/ 425 h 463"/>
                  <a:gd name="T46" fmla="*/ 260 w 317"/>
                  <a:gd name="T47" fmla="*/ 423 h 463"/>
                  <a:gd name="T48" fmla="*/ 261 w 317"/>
                  <a:gd name="T49" fmla="*/ 451 h 463"/>
                  <a:gd name="T50" fmla="*/ 234 w 317"/>
                  <a:gd name="T51" fmla="*/ 457 h 463"/>
                  <a:gd name="T52" fmla="*/ 203 w 317"/>
                  <a:gd name="T53" fmla="*/ 463 h 463"/>
                  <a:gd name="T54" fmla="*/ 268 w 317"/>
                  <a:gd name="T55" fmla="*/ 449 h 463"/>
                  <a:gd name="T56" fmla="*/ 268 w 317"/>
                  <a:gd name="T57" fmla="*/ 449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17" h="463">
                    <a:moveTo>
                      <a:pt x="137" y="23"/>
                    </a:moveTo>
                    <a:cubicBezTo>
                      <a:pt x="231" y="0"/>
                      <a:pt x="317" y="90"/>
                      <a:pt x="295" y="183"/>
                    </a:cubicBezTo>
                    <a:cubicBezTo>
                      <a:pt x="295" y="183"/>
                      <a:pt x="295" y="184"/>
                      <a:pt x="295" y="184"/>
                    </a:cubicBezTo>
                    <a:cubicBezTo>
                      <a:pt x="281" y="225"/>
                      <a:pt x="267" y="266"/>
                      <a:pt x="253" y="307"/>
                    </a:cubicBezTo>
                    <a:cubicBezTo>
                      <a:pt x="246" y="308"/>
                      <a:pt x="240" y="310"/>
                      <a:pt x="233" y="312"/>
                    </a:cubicBezTo>
                    <a:cubicBezTo>
                      <a:pt x="231" y="312"/>
                      <a:pt x="229" y="312"/>
                      <a:pt x="228" y="313"/>
                    </a:cubicBezTo>
                    <a:cubicBezTo>
                      <a:pt x="226" y="313"/>
                      <a:pt x="225" y="313"/>
                      <a:pt x="224" y="313"/>
                    </a:cubicBezTo>
                    <a:cubicBezTo>
                      <a:pt x="209" y="317"/>
                      <a:pt x="194" y="320"/>
                      <a:pt x="180" y="323"/>
                    </a:cubicBezTo>
                    <a:cubicBezTo>
                      <a:pt x="178" y="323"/>
                      <a:pt x="177" y="324"/>
                      <a:pt x="176" y="324"/>
                    </a:cubicBezTo>
                    <a:cubicBezTo>
                      <a:pt x="174" y="325"/>
                      <a:pt x="172" y="325"/>
                      <a:pt x="171" y="325"/>
                    </a:cubicBezTo>
                    <a:cubicBezTo>
                      <a:pt x="164" y="327"/>
                      <a:pt x="157" y="328"/>
                      <a:pt x="150" y="330"/>
                    </a:cubicBezTo>
                    <a:cubicBezTo>
                      <a:pt x="120" y="298"/>
                      <a:pt x="90" y="267"/>
                      <a:pt x="60" y="235"/>
                    </a:cubicBezTo>
                    <a:cubicBezTo>
                      <a:pt x="60" y="235"/>
                      <a:pt x="60" y="235"/>
                      <a:pt x="60" y="235"/>
                    </a:cubicBezTo>
                    <a:cubicBezTo>
                      <a:pt x="0" y="158"/>
                      <a:pt x="43" y="45"/>
                      <a:pt x="137" y="23"/>
                    </a:cubicBezTo>
                    <a:close/>
                    <a:moveTo>
                      <a:pt x="203" y="463"/>
                    </a:moveTo>
                    <a:cubicBezTo>
                      <a:pt x="200" y="455"/>
                      <a:pt x="196" y="447"/>
                      <a:pt x="193" y="438"/>
                    </a:cubicBezTo>
                    <a:cubicBezTo>
                      <a:pt x="192" y="438"/>
                      <a:pt x="192" y="438"/>
                      <a:pt x="192" y="438"/>
                    </a:cubicBezTo>
                    <a:cubicBezTo>
                      <a:pt x="195" y="438"/>
                      <a:pt x="198" y="437"/>
                      <a:pt x="200" y="437"/>
                    </a:cubicBezTo>
                    <a:cubicBezTo>
                      <a:pt x="202" y="436"/>
                      <a:pt x="203" y="436"/>
                      <a:pt x="204" y="435"/>
                    </a:cubicBezTo>
                    <a:cubicBezTo>
                      <a:pt x="206" y="435"/>
                      <a:pt x="208" y="435"/>
                      <a:pt x="209" y="435"/>
                    </a:cubicBezTo>
                    <a:cubicBezTo>
                      <a:pt x="221" y="432"/>
                      <a:pt x="232" y="429"/>
                      <a:pt x="244" y="427"/>
                    </a:cubicBezTo>
                    <a:cubicBezTo>
                      <a:pt x="245" y="427"/>
                      <a:pt x="247" y="426"/>
                      <a:pt x="248" y="426"/>
                    </a:cubicBezTo>
                    <a:cubicBezTo>
                      <a:pt x="250" y="425"/>
                      <a:pt x="251" y="425"/>
                      <a:pt x="253" y="425"/>
                    </a:cubicBezTo>
                    <a:cubicBezTo>
                      <a:pt x="255" y="424"/>
                      <a:pt x="257" y="424"/>
                      <a:pt x="260" y="423"/>
                    </a:cubicBezTo>
                    <a:cubicBezTo>
                      <a:pt x="260" y="433"/>
                      <a:pt x="260" y="442"/>
                      <a:pt x="261" y="451"/>
                    </a:cubicBezTo>
                    <a:cubicBezTo>
                      <a:pt x="252" y="453"/>
                      <a:pt x="243" y="455"/>
                      <a:pt x="234" y="457"/>
                    </a:cubicBezTo>
                    <a:cubicBezTo>
                      <a:pt x="223" y="459"/>
                      <a:pt x="213" y="461"/>
                      <a:pt x="203" y="463"/>
                    </a:cubicBezTo>
                    <a:close/>
                    <a:moveTo>
                      <a:pt x="268" y="449"/>
                    </a:moveTo>
                    <a:cubicBezTo>
                      <a:pt x="270" y="448"/>
                      <a:pt x="271" y="448"/>
                      <a:pt x="268" y="4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97" name="îṥḷîḓê"/>
              <p:cNvSpPr/>
              <p:nvPr/>
            </p:nvSpPr>
            <p:spPr bwMode="auto">
              <a:xfrm>
                <a:off x="5819776" y="4373563"/>
                <a:ext cx="400050" cy="779463"/>
              </a:xfrm>
              <a:custGeom>
                <a:avLst/>
                <a:gdLst>
                  <a:gd name="T0" fmla="*/ 3 w 47"/>
                  <a:gd name="T1" fmla="*/ 9 h 92"/>
                  <a:gd name="T2" fmla="*/ 37 w 47"/>
                  <a:gd name="T3" fmla="*/ 87 h 92"/>
                  <a:gd name="T4" fmla="*/ 45 w 47"/>
                  <a:gd name="T5" fmla="*/ 82 h 92"/>
                  <a:gd name="T6" fmla="*/ 11 w 47"/>
                  <a:gd name="T7" fmla="*/ 5 h 92"/>
                  <a:gd name="T8" fmla="*/ 3 w 47"/>
                  <a:gd name="T9" fmla="*/ 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2">
                    <a:moveTo>
                      <a:pt x="3" y="9"/>
                    </a:moveTo>
                    <a:cubicBezTo>
                      <a:pt x="14" y="35"/>
                      <a:pt x="26" y="61"/>
                      <a:pt x="37" y="87"/>
                    </a:cubicBezTo>
                    <a:cubicBezTo>
                      <a:pt x="39" y="92"/>
                      <a:pt x="47" y="88"/>
                      <a:pt x="45" y="82"/>
                    </a:cubicBezTo>
                    <a:cubicBezTo>
                      <a:pt x="34" y="57"/>
                      <a:pt x="22" y="31"/>
                      <a:pt x="11" y="5"/>
                    </a:cubicBezTo>
                    <a:cubicBezTo>
                      <a:pt x="9" y="0"/>
                      <a:pt x="0" y="4"/>
                      <a:pt x="3" y="9"/>
                    </a:cubicBezTo>
                    <a:close/>
                  </a:path>
                </a:pathLst>
              </a:custGeom>
              <a:solidFill>
                <a:srgbClr val="ED3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98" name="íś1íḋê"/>
              <p:cNvSpPr/>
              <p:nvPr/>
            </p:nvSpPr>
            <p:spPr bwMode="auto">
              <a:xfrm>
                <a:off x="6151563" y="4221163"/>
                <a:ext cx="366713" cy="855663"/>
              </a:xfrm>
              <a:custGeom>
                <a:avLst/>
                <a:gdLst>
                  <a:gd name="T0" fmla="*/ 1 w 43"/>
                  <a:gd name="T1" fmla="*/ 7 h 101"/>
                  <a:gd name="T2" fmla="*/ 32 w 43"/>
                  <a:gd name="T3" fmla="*/ 96 h 101"/>
                  <a:gd name="T4" fmla="*/ 41 w 43"/>
                  <a:gd name="T5" fmla="*/ 94 h 101"/>
                  <a:gd name="T6" fmla="*/ 10 w 43"/>
                  <a:gd name="T7" fmla="*/ 5 h 101"/>
                  <a:gd name="T8" fmla="*/ 1 w 43"/>
                  <a:gd name="T9" fmla="*/ 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01">
                    <a:moveTo>
                      <a:pt x="1" y="7"/>
                    </a:moveTo>
                    <a:cubicBezTo>
                      <a:pt x="12" y="37"/>
                      <a:pt x="22" y="66"/>
                      <a:pt x="32" y="96"/>
                    </a:cubicBezTo>
                    <a:cubicBezTo>
                      <a:pt x="34" y="101"/>
                      <a:pt x="43" y="99"/>
                      <a:pt x="41" y="94"/>
                    </a:cubicBezTo>
                    <a:cubicBezTo>
                      <a:pt x="31" y="64"/>
                      <a:pt x="21" y="35"/>
                      <a:pt x="10" y="5"/>
                    </a:cubicBezTo>
                    <a:cubicBezTo>
                      <a:pt x="9" y="0"/>
                      <a:pt x="0" y="2"/>
                      <a:pt x="1" y="7"/>
                    </a:cubicBezTo>
                    <a:close/>
                  </a:path>
                </a:pathLst>
              </a:custGeom>
              <a:solidFill>
                <a:srgbClr val="ED3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99" name="iṩḷîḍé"/>
              <p:cNvSpPr/>
              <p:nvPr/>
            </p:nvSpPr>
            <p:spPr bwMode="auto">
              <a:xfrm>
                <a:off x="7011988" y="4127501"/>
                <a:ext cx="93663" cy="822325"/>
              </a:xfrm>
              <a:custGeom>
                <a:avLst/>
                <a:gdLst>
                  <a:gd name="T0" fmla="*/ 9 w 11"/>
                  <a:gd name="T1" fmla="*/ 6 h 97"/>
                  <a:gd name="T2" fmla="*/ 11 w 11"/>
                  <a:gd name="T3" fmla="*/ 91 h 97"/>
                  <a:gd name="T4" fmla="*/ 2 w 11"/>
                  <a:gd name="T5" fmla="*/ 90 h 97"/>
                  <a:gd name="T6" fmla="*/ 0 w 11"/>
                  <a:gd name="T7" fmla="*/ 6 h 97"/>
                  <a:gd name="T8" fmla="*/ 9 w 11"/>
                  <a:gd name="T9" fmla="*/ 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7">
                    <a:moveTo>
                      <a:pt x="9" y="6"/>
                    </a:moveTo>
                    <a:cubicBezTo>
                      <a:pt x="10" y="34"/>
                      <a:pt x="10" y="62"/>
                      <a:pt x="11" y="91"/>
                    </a:cubicBezTo>
                    <a:cubicBezTo>
                      <a:pt x="11" y="97"/>
                      <a:pt x="2" y="96"/>
                      <a:pt x="2" y="90"/>
                    </a:cubicBezTo>
                    <a:cubicBezTo>
                      <a:pt x="1" y="62"/>
                      <a:pt x="1" y="34"/>
                      <a:pt x="0" y="6"/>
                    </a:cubicBezTo>
                    <a:cubicBezTo>
                      <a:pt x="0" y="0"/>
                      <a:pt x="9" y="0"/>
                      <a:pt x="9" y="6"/>
                    </a:cubicBezTo>
                    <a:close/>
                  </a:path>
                </a:pathLst>
              </a:custGeom>
              <a:solidFill>
                <a:srgbClr val="ED3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00" name="ïṩľiďe"/>
              <p:cNvSpPr/>
              <p:nvPr/>
            </p:nvSpPr>
            <p:spPr bwMode="auto">
              <a:xfrm>
                <a:off x="6645276" y="4111626"/>
                <a:ext cx="169863" cy="906463"/>
              </a:xfrm>
              <a:custGeom>
                <a:avLst/>
                <a:gdLst>
                  <a:gd name="T0" fmla="*/ 10 w 20"/>
                  <a:gd name="T1" fmla="*/ 6 h 107"/>
                  <a:gd name="T2" fmla="*/ 19 w 20"/>
                  <a:gd name="T3" fmla="*/ 99 h 107"/>
                  <a:gd name="T4" fmla="*/ 10 w 20"/>
                  <a:gd name="T5" fmla="*/ 101 h 107"/>
                  <a:gd name="T6" fmla="*/ 1 w 20"/>
                  <a:gd name="T7" fmla="*/ 8 h 107"/>
                  <a:gd name="T8" fmla="*/ 10 w 20"/>
                  <a:gd name="T9" fmla="*/ 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7">
                    <a:moveTo>
                      <a:pt x="10" y="6"/>
                    </a:moveTo>
                    <a:cubicBezTo>
                      <a:pt x="13" y="37"/>
                      <a:pt x="16" y="68"/>
                      <a:pt x="19" y="99"/>
                    </a:cubicBezTo>
                    <a:cubicBezTo>
                      <a:pt x="20" y="105"/>
                      <a:pt x="11" y="107"/>
                      <a:pt x="10" y="101"/>
                    </a:cubicBezTo>
                    <a:cubicBezTo>
                      <a:pt x="7" y="70"/>
                      <a:pt x="4" y="39"/>
                      <a:pt x="1" y="8"/>
                    </a:cubicBezTo>
                    <a:cubicBezTo>
                      <a:pt x="0" y="2"/>
                      <a:pt x="9" y="0"/>
                      <a:pt x="10" y="6"/>
                    </a:cubicBezTo>
                    <a:close/>
                  </a:path>
                </a:pathLst>
              </a:custGeom>
              <a:solidFill>
                <a:srgbClr val="ED3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01" name="îsľiḑè"/>
              <p:cNvSpPr/>
              <p:nvPr/>
            </p:nvSpPr>
            <p:spPr bwMode="auto">
              <a:xfrm>
                <a:off x="4516438" y="1085851"/>
                <a:ext cx="3176588" cy="3160713"/>
              </a:xfrm>
              <a:custGeom>
                <a:avLst/>
                <a:gdLst>
                  <a:gd name="T0" fmla="*/ 352 w 373"/>
                  <a:gd name="T1" fmla="*/ 150 h 373"/>
                  <a:gd name="T2" fmla="*/ 223 w 373"/>
                  <a:gd name="T3" fmla="*/ 353 h 373"/>
                  <a:gd name="T4" fmla="*/ 20 w 373"/>
                  <a:gd name="T5" fmla="*/ 223 h 373"/>
                  <a:gd name="T6" fmla="*/ 150 w 373"/>
                  <a:gd name="T7" fmla="*/ 21 h 373"/>
                  <a:gd name="T8" fmla="*/ 352 w 373"/>
                  <a:gd name="T9" fmla="*/ 15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373">
                    <a:moveTo>
                      <a:pt x="352" y="150"/>
                    </a:moveTo>
                    <a:cubicBezTo>
                      <a:pt x="373" y="242"/>
                      <a:pt x="315" y="333"/>
                      <a:pt x="223" y="353"/>
                    </a:cubicBezTo>
                    <a:cubicBezTo>
                      <a:pt x="131" y="373"/>
                      <a:pt x="40" y="315"/>
                      <a:pt x="20" y="223"/>
                    </a:cubicBezTo>
                    <a:cubicBezTo>
                      <a:pt x="0" y="132"/>
                      <a:pt x="58" y="41"/>
                      <a:pt x="150" y="21"/>
                    </a:cubicBezTo>
                    <a:cubicBezTo>
                      <a:pt x="241" y="0"/>
                      <a:pt x="332" y="58"/>
                      <a:pt x="352" y="150"/>
                    </a:cubicBezTo>
                    <a:close/>
                  </a:path>
                </a:pathLst>
              </a:custGeom>
              <a:solidFill>
                <a:srgbClr val="ED3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02" name="iSļíḋé"/>
              <p:cNvSpPr/>
              <p:nvPr/>
            </p:nvSpPr>
            <p:spPr bwMode="auto">
              <a:xfrm>
                <a:off x="4448176" y="1263651"/>
                <a:ext cx="1346200" cy="2406650"/>
              </a:xfrm>
              <a:custGeom>
                <a:avLst/>
                <a:gdLst>
                  <a:gd name="T0" fmla="*/ 158 w 158"/>
                  <a:gd name="T1" fmla="*/ 0 h 284"/>
                  <a:gd name="T2" fmla="*/ 28 w 158"/>
                  <a:gd name="T3" fmla="*/ 202 h 284"/>
                  <a:gd name="T4" fmla="*/ 72 w 158"/>
                  <a:gd name="T5" fmla="*/ 284 h 284"/>
                  <a:gd name="T6" fmla="*/ 101 w 158"/>
                  <a:gd name="T7" fmla="*/ 264 h 284"/>
                  <a:gd name="T8" fmla="*/ 158 w 158"/>
                  <a:gd name="T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284">
                    <a:moveTo>
                      <a:pt x="158" y="0"/>
                    </a:moveTo>
                    <a:cubicBezTo>
                      <a:pt x="66" y="20"/>
                      <a:pt x="8" y="111"/>
                      <a:pt x="28" y="202"/>
                    </a:cubicBezTo>
                    <a:cubicBezTo>
                      <a:pt x="35" y="234"/>
                      <a:pt x="51" y="262"/>
                      <a:pt x="72" y="284"/>
                    </a:cubicBezTo>
                    <a:cubicBezTo>
                      <a:pt x="101" y="264"/>
                      <a:pt x="101" y="264"/>
                      <a:pt x="101" y="264"/>
                    </a:cubicBezTo>
                    <a:cubicBezTo>
                      <a:pt x="101" y="264"/>
                      <a:pt x="0" y="88"/>
                      <a:pt x="158" y="0"/>
                    </a:cubicBezTo>
                    <a:close/>
                  </a:path>
                </a:pathLst>
              </a:custGeom>
              <a:solidFill>
                <a:srgbClr val="F46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03" name="íşlíḓé"/>
              <p:cNvSpPr/>
              <p:nvPr/>
            </p:nvSpPr>
            <p:spPr bwMode="auto">
              <a:xfrm>
                <a:off x="5035551" y="1263651"/>
                <a:ext cx="928688" cy="2178050"/>
              </a:xfrm>
              <a:custGeom>
                <a:avLst/>
                <a:gdLst>
                  <a:gd name="T0" fmla="*/ 68 w 109"/>
                  <a:gd name="T1" fmla="*/ 257 h 257"/>
                  <a:gd name="T2" fmla="*/ 89 w 109"/>
                  <a:gd name="T3" fmla="*/ 0 h 257"/>
                  <a:gd name="T4" fmla="*/ 109 w 109"/>
                  <a:gd name="T5" fmla="*/ 248 h 257"/>
                  <a:gd name="T6" fmla="*/ 68 w 109"/>
                  <a:gd name="T7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257">
                    <a:moveTo>
                      <a:pt x="68" y="257"/>
                    </a:moveTo>
                    <a:cubicBezTo>
                      <a:pt x="68" y="257"/>
                      <a:pt x="0" y="132"/>
                      <a:pt x="89" y="0"/>
                    </a:cubicBezTo>
                    <a:cubicBezTo>
                      <a:pt x="89" y="0"/>
                      <a:pt x="63" y="79"/>
                      <a:pt x="109" y="248"/>
                    </a:cubicBezTo>
                    <a:lnTo>
                      <a:pt x="68" y="257"/>
                    </a:lnTo>
                    <a:close/>
                  </a:path>
                </a:pathLst>
              </a:custGeom>
              <a:solidFill>
                <a:srgbClr val="F46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04" name="îṥľîḋé"/>
              <p:cNvSpPr/>
              <p:nvPr/>
            </p:nvSpPr>
            <p:spPr bwMode="auto">
              <a:xfrm>
                <a:off x="5794376" y="1085851"/>
                <a:ext cx="1779588" cy="2051050"/>
              </a:xfrm>
              <a:custGeom>
                <a:avLst/>
                <a:gdLst>
                  <a:gd name="T0" fmla="*/ 0 w 209"/>
                  <a:gd name="T1" fmla="*/ 21 h 242"/>
                  <a:gd name="T2" fmla="*/ 202 w 209"/>
                  <a:gd name="T3" fmla="*/ 150 h 242"/>
                  <a:gd name="T4" fmla="*/ 197 w 209"/>
                  <a:gd name="T5" fmla="*/ 242 h 242"/>
                  <a:gd name="T6" fmla="*/ 162 w 209"/>
                  <a:gd name="T7" fmla="*/ 237 h 242"/>
                  <a:gd name="T8" fmla="*/ 0 w 209"/>
                  <a:gd name="T9" fmla="*/ 21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42">
                    <a:moveTo>
                      <a:pt x="0" y="21"/>
                    </a:moveTo>
                    <a:cubicBezTo>
                      <a:pt x="91" y="0"/>
                      <a:pt x="182" y="58"/>
                      <a:pt x="202" y="150"/>
                    </a:cubicBezTo>
                    <a:cubicBezTo>
                      <a:pt x="209" y="182"/>
                      <a:pt x="207" y="214"/>
                      <a:pt x="197" y="242"/>
                    </a:cubicBezTo>
                    <a:cubicBezTo>
                      <a:pt x="162" y="237"/>
                      <a:pt x="162" y="237"/>
                      <a:pt x="162" y="237"/>
                    </a:cubicBezTo>
                    <a:cubicBezTo>
                      <a:pt x="162" y="237"/>
                      <a:pt x="180" y="34"/>
                      <a:pt x="0" y="21"/>
                    </a:cubicBezTo>
                    <a:close/>
                  </a:path>
                </a:pathLst>
              </a:custGeom>
              <a:solidFill>
                <a:srgbClr val="F46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05" name="išlïdê"/>
              <p:cNvSpPr/>
              <p:nvPr/>
            </p:nvSpPr>
            <p:spPr bwMode="auto">
              <a:xfrm>
                <a:off x="5794376" y="1263651"/>
                <a:ext cx="1157288" cy="1974850"/>
              </a:xfrm>
              <a:custGeom>
                <a:avLst/>
                <a:gdLst>
                  <a:gd name="T0" fmla="*/ 127 w 136"/>
                  <a:gd name="T1" fmla="*/ 224 h 233"/>
                  <a:gd name="T2" fmla="*/ 0 w 136"/>
                  <a:gd name="T3" fmla="*/ 0 h 233"/>
                  <a:gd name="T4" fmla="*/ 86 w 136"/>
                  <a:gd name="T5" fmla="*/ 233 h 233"/>
                  <a:gd name="T6" fmla="*/ 127 w 136"/>
                  <a:gd name="T7" fmla="*/ 224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233">
                    <a:moveTo>
                      <a:pt x="127" y="224"/>
                    </a:moveTo>
                    <a:cubicBezTo>
                      <a:pt x="127" y="224"/>
                      <a:pt x="136" y="82"/>
                      <a:pt x="0" y="0"/>
                    </a:cubicBezTo>
                    <a:cubicBezTo>
                      <a:pt x="0" y="0"/>
                      <a:pt x="57" y="61"/>
                      <a:pt x="86" y="233"/>
                    </a:cubicBezTo>
                    <a:lnTo>
                      <a:pt x="127" y="224"/>
                    </a:lnTo>
                    <a:close/>
                  </a:path>
                </a:pathLst>
              </a:custGeom>
              <a:solidFill>
                <a:srgbClr val="F46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06" name="íṡļîďé"/>
              <p:cNvSpPr/>
              <p:nvPr/>
            </p:nvSpPr>
            <p:spPr bwMode="auto">
              <a:xfrm>
                <a:off x="4976813" y="3027363"/>
                <a:ext cx="2528888" cy="1482725"/>
              </a:xfrm>
              <a:custGeom>
                <a:avLst/>
                <a:gdLst>
                  <a:gd name="T0" fmla="*/ 799 w 1593"/>
                  <a:gd name="T1" fmla="*/ 170 h 934"/>
                  <a:gd name="T2" fmla="*/ 0 w 1593"/>
                  <a:gd name="T3" fmla="*/ 346 h 934"/>
                  <a:gd name="T4" fmla="*/ 563 w 1593"/>
                  <a:gd name="T5" fmla="*/ 934 h 934"/>
                  <a:gd name="T6" fmla="*/ 1335 w 1593"/>
                  <a:gd name="T7" fmla="*/ 763 h 934"/>
                  <a:gd name="T8" fmla="*/ 1593 w 1593"/>
                  <a:gd name="T9" fmla="*/ 0 h 934"/>
                  <a:gd name="T10" fmla="*/ 799 w 1593"/>
                  <a:gd name="T11" fmla="*/ 170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93" h="934">
                    <a:moveTo>
                      <a:pt x="799" y="170"/>
                    </a:moveTo>
                    <a:lnTo>
                      <a:pt x="0" y="346"/>
                    </a:lnTo>
                    <a:lnTo>
                      <a:pt x="563" y="934"/>
                    </a:lnTo>
                    <a:lnTo>
                      <a:pt x="1335" y="763"/>
                    </a:lnTo>
                    <a:lnTo>
                      <a:pt x="1593" y="0"/>
                    </a:lnTo>
                    <a:lnTo>
                      <a:pt x="799" y="170"/>
                    </a:lnTo>
                    <a:close/>
                  </a:path>
                </a:pathLst>
              </a:custGeom>
              <a:solidFill>
                <a:srgbClr val="AADC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07" name="íśḷîḋe"/>
              <p:cNvSpPr/>
              <p:nvPr/>
            </p:nvSpPr>
            <p:spPr bwMode="auto">
              <a:xfrm>
                <a:off x="5930901" y="4594226"/>
                <a:ext cx="1301750" cy="1050925"/>
              </a:xfrm>
              <a:custGeom>
                <a:avLst/>
                <a:gdLst>
                  <a:gd name="T0" fmla="*/ 153 w 153"/>
                  <a:gd name="T1" fmla="*/ 80 h 124"/>
                  <a:gd name="T2" fmla="*/ 134 w 153"/>
                  <a:gd name="T3" fmla="*/ 105 h 124"/>
                  <a:gd name="T4" fmla="*/ 56 w 153"/>
                  <a:gd name="T5" fmla="*/ 122 h 124"/>
                  <a:gd name="T6" fmla="*/ 28 w 153"/>
                  <a:gd name="T7" fmla="*/ 107 h 124"/>
                  <a:gd name="T8" fmla="*/ 4 w 153"/>
                  <a:gd name="T9" fmla="*/ 50 h 124"/>
                  <a:gd name="T10" fmla="*/ 16 w 153"/>
                  <a:gd name="T11" fmla="*/ 27 h 124"/>
                  <a:gd name="T12" fmla="*/ 130 w 153"/>
                  <a:gd name="T13" fmla="*/ 2 h 124"/>
                  <a:gd name="T14" fmla="*/ 150 w 153"/>
                  <a:gd name="T15" fmla="*/ 18 h 124"/>
                  <a:gd name="T16" fmla="*/ 153 w 153"/>
                  <a:gd name="T17" fmla="*/ 8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24">
                    <a:moveTo>
                      <a:pt x="153" y="80"/>
                    </a:moveTo>
                    <a:cubicBezTo>
                      <a:pt x="153" y="91"/>
                      <a:pt x="144" y="102"/>
                      <a:pt x="134" y="105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45" y="124"/>
                      <a:pt x="33" y="118"/>
                      <a:pt x="28" y="107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0" y="40"/>
                      <a:pt x="5" y="30"/>
                      <a:pt x="16" y="27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41" y="0"/>
                      <a:pt x="150" y="7"/>
                      <a:pt x="150" y="18"/>
                    </a:cubicBezTo>
                    <a:lnTo>
                      <a:pt x="153" y="80"/>
                    </a:lnTo>
                    <a:close/>
                  </a:path>
                </a:pathLst>
              </a:custGeom>
              <a:solidFill>
                <a:srgbClr val="A033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827" name="3191eb8b-2172-44d1-927b-bd15b6cee60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>
            <a:xfrm>
              <a:off x="12916" y="784"/>
              <a:ext cx="2437" cy="1857"/>
              <a:chOff x="3568701" y="1512888"/>
              <a:chExt cx="5029200" cy="3832225"/>
            </a:xfrm>
          </p:grpSpPr>
          <p:sp>
            <p:nvSpPr>
              <p:cNvPr id="828" name="í$ļïḋê"/>
              <p:cNvSpPr/>
              <p:nvPr/>
            </p:nvSpPr>
            <p:spPr bwMode="auto">
              <a:xfrm>
                <a:off x="3568701" y="1847851"/>
                <a:ext cx="3937000" cy="3311525"/>
              </a:xfrm>
              <a:custGeom>
                <a:avLst/>
                <a:gdLst>
                  <a:gd name="T0" fmla="*/ 436 w 447"/>
                  <a:gd name="T1" fmla="*/ 317 h 376"/>
                  <a:gd name="T2" fmla="*/ 61 w 447"/>
                  <a:gd name="T3" fmla="*/ 375 h 376"/>
                  <a:gd name="T4" fmla="*/ 47 w 447"/>
                  <a:gd name="T5" fmla="*/ 365 h 376"/>
                  <a:gd name="T6" fmla="*/ 2 w 447"/>
                  <a:gd name="T7" fmla="*/ 74 h 376"/>
                  <a:gd name="T8" fmla="*/ 12 w 447"/>
                  <a:gd name="T9" fmla="*/ 60 h 376"/>
                  <a:gd name="T10" fmla="*/ 386 w 447"/>
                  <a:gd name="T11" fmla="*/ 1 h 376"/>
                  <a:gd name="T12" fmla="*/ 401 w 447"/>
                  <a:gd name="T13" fmla="*/ 11 h 376"/>
                  <a:gd name="T14" fmla="*/ 446 w 447"/>
                  <a:gd name="T15" fmla="*/ 302 h 376"/>
                  <a:gd name="T16" fmla="*/ 436 w 447"/>
                  <a:gd name="T17" fmla="*/ 317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376">
                    <a:moveTo>
                      <a:pt x="436" y="317"/>
                    </a:moveTo>
                    <a:cubicBezTo>
                      <a:pt x="61" y="375"/>
                      <a:pt x="61" y="375"/>
                      <a:pt x="61" y="375"/>
                    </a:cubicBezTo>
                    <a:cubicBezTo>
                      <a:pt x="55" y="376"/>
                      <a:pt x="48" y="372"/>
                      <a:pt x="47" y="365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0" y="67"/>
                      <a:pt x="5" y="61"/>
                      <a:pt x="12" y="60"/>
                    </a:cubicBezTo>
                    <a:cubicBezTo>
                      <a:pt x="386" y="1"/>
                      <a:pt x="386" y="1"/>
                      <a:pt x="386" y="1"/>
                    </a:cubicBezTo>
                    <a:cubicBezTo>
                      <a:pt x="393" y="0"/>
                      <a:pt x="400" y="5"/>
                      <a:pt x="401" y="11"/>
                    </a:cubicBezTo>
                    <a:cubicBezTo>
                      <a:pt x="446" y="302"/>
                      <a:pt x="446" y="302"/>
                      <a:pt x="446" y="302"/>
                    </a:cubicBezTo>
                    <a:cubicBezTo>
                      <a:pt x="447" y="309"/>
                      <a:pt x="443" y="316"/>
                      <a:pt x="436" y="3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4DB1FF"/>
                  </a:gs>
                  <a:gs pos="100000">
                    <a:srgbClr val="3EA2FF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29" name="îš1idè"/>
              <p:cNvSpPr/>
              <p:nvPr/>
            </p:nvSpPr>
            <p:spPr bwMode="auto">
              <a:xfrm>
                <a:off x="3727451" y="1997076"/>
                <a:ext cx="3627438" cy="3013075"/>
              </a:xfrm>
              <a:custGeom>
                <a:avLst/>
                <a:gdLst>
                  <a:gd name="T0" fmla="*/ 2036 w 2285"/>
                  <a:gd name="T1" fmla="*/ 0 h 1898"/>
                  <a:gd name="T2" fmla="*/ 2285 w 2285"/>
                  <a:gd name="T3" fmla="*/ 1582 h 1898"/>
                  <a:gd name="T4" fmla="*/ 244 w 2285"/>
                  <a:gd name="T5" fmla="*/ 1898 h 1898"/>
                  <a:gd name="T6" fmla="*/ 0 w 2285"/>
                  <a:gd name="T7" fmla="*/ 322 h 1898"/>
                  <a:gd name="T8" fmla="*/ 2036 w 2285"/>
                  <a:gd name="T9" fmla="*/ 0 h 1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85" h="1898">
                    <a:moveTo>
                      <a:pt x="2036" y="0"/>
                    </a:moveTo>
                    <a:lnTo>
                      <a:pt x="2285" y="1582"/>
                    </a:lnTo>
                    <a:lnTo>
                      <a:pt x="244" y="1898"/>
                    </a:lnTo>
                    <a:lnTo>
                      <a:pt x="0" y="322"/>
                    </a:lnTo>
                    <a:lnTo>
                      <a:pt x="20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DDF3FF"/>
                  </a:gs>
                  <a:gs pos="100000">
                    <a:srgbClr val="CFEEFF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0" name="îṡ1îḓè"/>
              <p:cNvSpPr/>
              <p:nvPr/>
            </p:nvSpPr>
            <p:spPr bwMode="auto">
              <a:xfrm>
                <a:off x="5857876" y="2066926"/>
                <a:ext cx="677863" cy="1550988"/>
              </a:xfrm>
              <a:custGeom>
                <a:avLst/>
                <a:gdLst>
                  <a:gd name="T0" fmla="*/ 427 w 427"/>
                  <a:gd name="T1" fmla="*/ 0 h 977"/>
                  <a:gd name="T2" fmla="*/ 161 w 427"/>
                  <a:gd name="T3" fmla="*/ 977 h 977"/>
                  <a:gd name="T4" fmla="*/ 67 w 427"/>
                  <a:gd name="T5" fmla="*/ 949 h 977"/>
                  <a:gd name="T6" fmla="*/ 200 w 427"/>
                  <a:gd name="T7" fmla="*/ 400 h 977"/>
                  <a:gd name="T8" fmla="*/ 0 w 427"/>
                  <a:gd name="T9" fmla="*/ 67 h 977"/>
                  <a:gd name="T10" fmla="*/ 83 w 427"/>
                  <a:gd name="T11" fmla="*/ 56 h 977"/>
                  <a:gd name="T12" fmla="*/ 233 w 427"/>
                  <a:gd name="T13" fmla="*/ 283 h 977"/>
                  <a:gd name="T14" fmla="*/ 305 w 427"/>
                  <a:gd name="T15" fmla="*/ 17 h 977"/>
                  <a:gd name="T16" fmla="*/ 427 w 427"/>
                  <a:gd name="T1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7" h="977">
                    <a:moveTo>
                      <a:pt x="427" y="0"/>
                    </a:moveTo>
                    <a:lnTo>
                      <a:pt x="161" y="977"/>
                    </a:lnTo>
                    <a:lnTo>
                      <a:pt x="67" y="949"/>
                    </a:lnTo>
                    <a:lnTo>
                      <a:pt x="200" y="400"/>
                    </a:lnTo>
                    <a:lnTo>
                      <a:pt x="0" y="67"/>
                    </a:lnTo>
                    <a:lnTo>
                      <a:pt x="83" y="56"/>
                    </a:lnTo>
                    <a:lnTo>
                      <a:pt x="233" y="283"/>
                    </a:lnTo>
                    <a:lnTo>
                      <a:pt x="305" y="17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1" name="íSḻîḍê"/>
              <p:cNvSpPr/>
              <p:nvPr/>
            </p:nvSpPr>
            <p:spPr bwMode="auto">
              <a:xfrm>
                <a:off x="3903663" y="3089276"/>
                <a:ext cx="3267075" cy="863600"/>
              </a:xfrm>
              <a:custGeom>
                <a:avLst/>
                <a:gdLst>
                  <a:gd name="T0" fmla="*/ 367 w 371"/>
                  <a:gd name="T1" fmla="*/ 0 h 98"/>
                  <a:gd name="T2" fmla="*/ 371 w 371"/>
                  <a:gd name="T3" fmla="*/ 30 h 98"/>
                  <a:gd name="T4" fmla="*/ 319 w 371"/>
                  <a:gd name="T5" fmla="*/ 60 h 98"/>
                  <a:gd name="T6" fmla="*/ 291 w 371"/>
                  <a:gd name="T7" fmla="*/ 71 h 98"/>
                  <a:gd name="T8" fmla="*/ 128 w 371"/>
                  <a:gd name="T9" fmla="*/ 96 h 98"/>
                  <a:gd name="T10" fmla="*/ 96 w 371"/>
                  <a:gd name="T11" fmla="*/ 93 h 98"/>
                  <a:gd name="T12" fmla="*/ 79 w 371"/>
                  <a:gd name="T13" fmla="*/ 88 h 98"/>
                  <a:gd name="T14" fmla="*/ 46 w 371"/>
                  <a:gd name="T15" fmla="*/ 85 h 98"/>
                  <a:gd name="T16" fmla="*/ 5 w 371"/>
                  <a:gd name="T17" fmla="*/ 91 h 98"/>
                  <a:gd name="T18" fmla="*/ 0 w 371"/>
                  <a:gd name="T19" fmla="*/ 63 h 98"/>
                  <a:gd name="T20" fmla="*/ 51 w 371"/>
                  <a:gd name="T21" fmla="*/ 55 h 98"/>
                  <a:gd name="T22" fmla="*/ 85 w 371"/>
                  <a:gd name="T23" fmla="*/ 58 h 98"/>
                  <a:gd name="T24" fmla="*/ 108 w 371"/>
                  <a:gd name="T25" fmla="*/ 67 h 98"/>
                  <a:gd name="T26" fmla="*/ 142 w 371"/>
                  <a:gd name="T27" fmla="*/ 70 h 98"/>
                  <a:gd name="T28" fmla="*/ 272 w 371"/>
                  <a:gd name="T29" fmla="*/ 49 h 98"/>
                  <a:gd name="T30" fmla="*/ 301 w 371"/>
                  <a:gd name="T31" fmla="*/ 39 h 98"/>
                  <a:gd name="T32" fmla="*/ 367 w 371"/>
                  <a:gd name="T33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1" h="98">
                    <a:moveTo>
                      <a:pt x="367" y="0"/>
                    </a:moveTo>
                    <a:cubicBezTo>
                      <a:pt x="371" y="30"/>
                      <a:pt x="371" y="30"/>
                      <a:pt x="371" y="30"/>
                    </a:cubicBezTo>
                    <a:cubicBezTo>
                      <a:pt x="319" y="60"/>
                      <a:pt x="319" y="60"/>
                      <a:pt x="319" y="60"/>
                    </a:cubicBezTo>
                    <a:cubicBezTo>
                      <a:pt x="311" y="65"/>
                      <a:pt x="301" y="69"/>
                      <a:pt x="291" y="71"/>
                    </a:cubicBezTo>
                    <a:cubicBezTo>
                      <a:pt x="128" y="96"/>
                      <a:pt x="128" y="96"/>
                      <a:pt x="128" y="96"/>
                    </a:cubicBezTo>
                    <a:cubicBezTo>
                      <a:pt x="117" y="98"/>
                      <a:pt x="106" y="97"/>
                      <a:pt x="96" y="93"/>
                    </a:cubicBezTo>
                    <a:cubicBezTo>
                      <a:pt x="79" y="88"/>
                      <a:pt x="79" y="88"/>
                      <a:pt x="79" y="88"/>
                    </a:cubicBezTo>
                    <a:cubicBezTo>
                      <a:pt x="68" y="84"/>
                      <a:pt x="57" y="83"/>
                      <a:pt x="46" y="85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63" y="53"/>
                      <a:pt x="75" y="54"/>
                      <a:pt x="85" y="58"/>
                    </a:cubicBezTo>
                    <a:cubicBezTo>
                      <a:pt x="108" y="67"/>
                      <a:pt x="108" y="67"/>
                      <a:pt x="108" y="67"/>
                    </a:cubicBezTo>
                    <a:cubicBezTo>
                      <a:pt x="119" y="71"/>
                      <a:pt x="130" y="72"/>
                      <a:pt x="142" y="70"/>
                    </a:cubicBezTo>
                    <a:cubicBezTo>
                      <a:pt x="272" y="49"/>
                      <a:pt x="272" y="49"/>
                      <a:pt x="272" y="49"/>
                    </a:cubicBezTo>
                    <a:cubicBezTo>
                      <a:pt x="282" y="48"/>
                      <a:pt x="292" y="44"/>
                      <a:pt x="301" y="39"/>
                    </a:cubicBez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2" name="îṥľîḓê"/>
              <p:cNvSpPr/>
              <p:nvPr/>
            </p:nvSpPr>
            <p:spPr bwMode="auto">
              <a:xfrm>
                <a:off x="4906963" y="3856038"/>
                <a:ext cx="307975" cy="1030288"/>
              </a:xfrm>
              <a:custGeom>
                <a:avLst/>
                <a:gdLst>
                  <a:gd name="T0" fmla="*/ 0 w 194"/>
                  <a:gd name="T1" fmla="*/ 649 h 649"/>
                  <a:gd name="T2" fmla="*/ 128 w 194"/>
                  <a:gd name="T3" fmla="*/ 6 h 649"/>
                  <a:gd name="T4" fmla="*/ 194 w 194"/>
                  <a:gd name="T5" fmla="*/ 0 h 649"/>
                  <a:gd name="T6" fmla="*/ 61 w 194"/>
                  <a:gd name="T7" fmla="*/ 638 h 649"/>
                  <a:gd name="T8" fmla="*/ 0 w 194"/>
                  <a:gd name="T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649">
                    <a:moveTo>
                      <a:pt x="0" y="649"/>
                    </a:moveTo>
                    <a:lnTo>
                      <a:pt x="128" y="6"/>
                    </a:lnTo>
                    <a:lnTo>
                      <a:pt x="194" y="0"/>
                    </a:lnTo>
                    <a:lnTo>
                      <a:pt x="61" y="63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3" name="íṩľîḋe"/>
              <p:cNvSpPr/>
              <p:nvPr/>
            </p:nvSpPr>
            <p:spPr bwMode="auto">
              <a:xfrm>
                <a:off x="4475163" y="2332038"/>
                <a:ext cx="361950" cy="1312863"/>
              </a:xfrm>
              <a:custGeom>
                <a:avLst/>
                <a:gdLst>
                  <a:gd name="T0" fmla="*/ 0 w 228"/>
                  <a:gd name="T1" fmla="*/ 827 h 827"/>
                  <a:gd name="T2" fmla="*/ 161 w 228"/>
                  <a:gd name="T3" fmla="*/ 11 h 827"/>
                  <a:gd name="T4" fmla="*/ 228 w 228"/>
                  <a:gd name="T5" fmla="*/ 0 h 827"/>
                  <a:gd name="T6" fmla="*/ 61 w 228"/>
                  <a:gd name="T7" fmla="*/ 816 h 827"/>
                  <a:gd name="T8" fmla="*/ 0 w 228"/>
                  <a:gd name="T9" fmla="*/ 827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8" h="827">
                    <a:moveTo>
                      <a:pt x="0" y="827"/>
                    </a:moveTo>
                    <a:lnTo>
                      <a:pt x="161" y="11"/>
                    </a:lnTo>
                    <a:lnTo>
                      <a:pt x="228" y="0"/>
                    </a:lnTo>
                    <a:lnTo>
                      <a:pt x="61" y="816"/>
                    </a:lnTo>
                    <a:lnTo>
                      <a:pt x="0" y="8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4" name="îṡlîḑê"/>
              <p:cNvSpPr/>
              <p:nvPr/>
            </p:nvSpPr>
            <p:spPr bwMode="auto">
              <a:xfrm>
                <a:off x="6597651" y="3494088"/>
                <a:ext cx="677863" cy="503238"/>
              </a:xfrm>
              <a:custGeom>
                <a:avLst/>
                <a:gdLst>
                  <a:gd name="T0" fmla="*/ 416 w 427"/>
                  <a:gd name="T1" fmla="*/ 239 h 317"/>
                  <a:gd name="T2" fmla="*/ 427 w 427"/>
                  <a:gd name="T3" fmla="*/ 317 h 317"/>
                  <a:gd name="T4" fmla="*/ 0 w 427"/>
                  <a:gd name="T5" fmla="*/ 61 h 317"/>
                  <a:gd name="T6" fmla="*/ 11 w 427"/>
                  <a:gd name="T7" fmla="*/ 0 h 317"/>
                  <a:gd name="T8" fmla="*/ 416 w 427"/>
                  <a:gd name="T9" fmla="*/ 239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7" h="317">
                    <a:moveTo>
                      <a:pt x="416" y="239"/>
                    </a:moveTo>
                    <a:lnTo>
                      <a:pt x="427" y="317"/>
                    </a:lnTo>
                    <a:lnTo>
                      <a:pt x="0" y="61"/>
                    </a:lnTo>
                    <a:lnTo>
                      <a:pt x="11" y="0"/>
                    </a:lnTo>
                    <a:lnTo>
                      <a:pt x="416" y="2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5" name="ïslîďê"/>
              <p:cNvSpPr/>
              <p:nvPr/>
            </p:nvSpPr>
            <p:spPr bwMode="auto">
              <a:xfrm>
                <a:off x="3981451" y="3257551"/>
                <a:ext cx="3127375" cy="598488"/>
              </a:xfrm>
              <a:custGeom>
                <a:avLst/>
                <a:gdLst>
                  <a:gd name="T0" fmla="*/ 0 w 1970"/>
                  <a:gd name="T1" fmla="*/ 333 h 377"/>
                  <a:gd name="T2" fmla="*/ 317 w 1970"/>
                  <a:gd name="T3" fmla="*/ 277 h 377"/>
                  <a:gd name="T4" fmla="*/ 594 w 1970"/>
                  <a:gd name="T5" fmla="*/ 377 h 377"/>
                  <a:gd name="T6" fmla="*/ 1593 w 1970"/>
                  <a:gd name="T7" fmla="*/ 222 h 377"/>
                  <a:gd name="T8" fmla="*/ 1970 w 1970"/>
                  <a:gd name="T9" fmla="*/ 0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0" h="377">
                    <a:moveTo>
                      <a:pt x="0" y="333"/>
                    </a:moveTo>
                    <a:lnTo>
                      <a:pt x="317" y="277"/>
                    </a:lnTo>
                    <a:lnTo>
                      <a:pt x="594" y="377"/>
                    </a:lnTo>
                    <a:lnTo>
                      <a:pt x="1593" y="222"/>
                    </a:lnTo>
                    <a:lnTo>
                      <a:pt x="1970" y="0"/>
                    </a:lnTo>
                  </a:path>
                </a:pathLst>
              </a:custGeom>
              <a:noFill/>
              <a:ln w="34925" cap="rnd">
                <a:solidFill>
                  <a:srgbClr val="FF9843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6" name="iSļïḋê"/>
              <p:cNvSpPr/>
              <p:nvPr/>
            </p:nvSpPr>
            <p:spPr bwMode="auto">
              <a:xfrm>
                <a:off x="4819651" y="2200276"/>
                <a:ext cx="1090613" cy="1285875"/>
              </a:xfrm>
              <a:custGeom>
                <a:avLst/>
                <a:gdLst>
                  <a:gd name="T0" fmla="*/ 687 w 687"/>
                  <a:gd name="T1" fmla="*/ 327 h 810"/>
                  <a:gd name="T2" fmla="*/ 577 w 687"/>
                  <a:gd name="T3" fmla="*/ 738 h 810"/>
                  <a:gd name="T4" fmla="*/ 122 w 687"/>
                  <a:gd name="T5" fmla="*/ 810 h 810"/>
                  <a:gd name="T6" fmla="*/ 0 w 687"/>
                  <a:gd name="T7" fmla="*/ 738 h 810"/>
                  <a:gd name="T8" fmla="*/ 138 w 687"/>
                  <a:gd name="T9" fmla="*/ 66 h 810"/>
                  <a:gd name="T10" fmla="*/ 532 w 687"/>
                  <a:gd name="T11" fmla="*/ 0 h 810"/>
                  <a:gd name="T12" fmla="*/ 687 w 687"/>
                  <a:gd name="T13" fmla="*/ 327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7" h="810">
                    <a:moveTo>
                      <a:pt x="687" y="327"/>
                    </a:moveTo>
                    <a:lnTo>
                      <a:pt x="577" y="738"/>
                    </a:lnTo>
                    <a:lnTo>
                      <a:pt x="122" y="810"/>
                    </a:lnTo>
                    <a:lnTo>
                      <a:pt x="0" y="738"/>
                    </a:lnTo>
                    <a:lnTo>
                      <a:pt x="138" y="66"/>
                    </a:lnTo>
                    <a:lnTo>
                      <a:pt x="532" y="0"/>
                    </a:lnTo>
                    <a:lnTo>
                      <a:pt x="687" y="327"/>
                    </a:lnTo>
                    <a:close/>
                  </a:path>
                </a:pathLst>
              </a:custGeom>
              <a:solidFill>
                <a:srgbClr val="C1E9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7" name="îŝḷïḋé"/>
              <p:cNvSpPr/>
              <p:nvPr/>
            </p:nvSpPr>
            <p:spPr bwMode="auto">
              <a:xfrm>
                <a:off x="5286376" y="3997326"/>
                <a:ext cx="730250" cy="827088"/>
              </a:xfrm>
              <a:custGeom>
                <a:avLst/>
                <a:gdLst>
                  <a:gd name="T0" fmla="*/ 62 w 83"/>
                  <a:gd name="T1" fmla="*/ 0 h 94"/>
                  <a:gd name="T2" fmla="*/ 83 w 83"/>
                  <a:gd name="T3" fmla="*/ 81 h 94"/>
                  <a:gd name="T4" fmla="*/ 0 w 83"/>
                  <a:gd name="T5" fmla="*/ 94 h 94"/>
                  <a:gd name="T6" fmla="*/ 16 w 83"/>
                  <a:gd name="T7" fmla="*/ 7 h 94"/>
                  <a:gd name="T8" fmla="*/ 62 w 83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4">
                    <a:moveTo>
                      <a:pt x="62" y="0"/>
                    </a:moveTo>
                    <a:cubicBezTo>
                      <a:pt x="83" y="81"/>
                      <a:pt x="83" y="81"/>
                      <a:pt x="83" y="81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5" y="62"/>
                      <a:pt x="16" y="7"/>
                      <a:pt x="16" y="7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C1E9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8" name="íṧ1íḓé"/>
              <p:cNvSpPr/>
              <p:nvPr/>
            </p:nvSpPr>
            <p:spPr bwMode="auto">
              <a:xfrm>
                <a:off x="5999163" y="3838576"/>
                <a:ext cx="1347788" cy="846138"/>
              </a:xfrm>
              <a:custGeom>
                <a:avLst/>
                <a:gdLst>
                  <a:gd name="T0" fmla="*/ 849 w 849"/>
                  <a:gd name="T1" fmla="*/ 422 h 533"/>
                  <a:gd name="T2" fmla="*/ 732 w 849"/>
                  <a:gd name="T3" fmla="*/ 438 h 533"/>
                  <a:gd name="T4" fmla="*/ 211 w 849"/>
                  <a:gd name="T5" fmla="*/ 522 h 533"/>
                  <a:gd name="T6" fmla="*/ 128 w 849"/>
                  <a:gd name="T7" fmla="*/ 533 h 533"/>
                  <a:gd name="T8" fmla="*/ 0 w 849"/>
                  <a:gd name="T9" fmla="*/ 78 h 533"/>
                  <a:gd name="T10" fmla="*/ 344 w 849"/>
                  <a:gd name="T11" fmla="*/ 0 h 533"/>
                  <a:gd name="T12" fmla="*/ 849 w 849"/>
                  <a:gd name="T13" fmla="*/ 42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9" h="533">
                    <a:moveTo>
                      <a:pt x="849" y="422"/>
                    </a:moveTo>
                    <a:lnTo>
                      <a:pt x="732" y="438"/>
                    </a:lnTo>
                    <a:lnTo>
                      <a:pt x="211" y="522"/>
                    </a:lnTo>
                    <a:lnTo>
                      <a:pt x="128" y="533"/>
                    </a:lnTo>
                    <a:lnTo>
                      <a:pt x="0" y="78"/>
                    </a:lnTo>
                    <a:lnTo>
                      <a:pt x="344" y="0"/>
                    </a:lnTo>
                    <a:lnTo>
                      <a:pt x="849" y="422"/>
                    </a:lnTo>
                    <a:close/>
                  </a:path>
                </a:pathLst>
              </a:custGeom>
              <a:solidFill>
                <a:srgbClr val="C1E9F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9" name="iş1ïďè"/>
              <p:cNvSpPr/>
              <p:nvPr/>
            </p:nvSpPr>
            <p:spPr bwMode="auto">
              <a:xfrm>
                <a:off x="3973513" y="3309938"/>
                <a:ext cx="307975" cy="342900"/>
              </a:xfrm>
              <a:custGeom>
                <a:avLst/>
                <a:gdLst>
                  <a:gd name="T0" fmla="*/ 28 w 35"/>
                  <a:gd name="T1" fmla="*/ 3 h 39"/>
                  <a:gd name="T2" fmla="*/ 16 w 35"/>
                  <a:gd name="T3" fmla="*/ 0 h 39"/>
                  <a:gd name="T4" fmla="*/ 5 w 35"/>
                  <a:gd name="T5" fmla="*/ 7 h 39"/>
                  <a:gd name="T6" fmla="*/ 9 w 35"/>
                  <a:gd name="T7" fmla="*/ 30 h 39"/>
                  <a:gd name="T8" fmla="*/ 22 w 35"/>
                  <a:gd name="T9" fmla="*/ 39 h 39"/>
                  <a:gd name="T10" fmla="*/ 31 w 35"/>
                  <a:gd name="T11" fmla="*/ 26 h 39"/>
                  <a:gd name="T12" fmla="*/ 34 w 35"/>
                  <a:gd name="T13" fmla="*/ 14 h 39"/>
                  <a:gd name="T14" fmla="*/ 28 w 35"/>
                  <a:gd name="T15" fmla="*/ 3 h 39"/>
                  <a:gd name="T16" fmla="*/ 19 w 35"/>
                  <a:gd name="T17" fmla="*/ 21 h 39"/>
                  <a:gd name="T18" fmla="*/ 13 w 35"/>
                  <a:gd name="T19" fmla="*/ 17 h 39"/>
                  <a:gd name="T20" fmla="*/ 17 w 35"/>
                  <a:gd name="T21" fmla="*/ 12 h 39"/>
                  <a:gd name="T22" fmla="*/ 23 w 35"/>
                  <a:gd name="T23" fmla="*/ 16 h 39"/>
                  <a:gd name="T24" fmla="*/ 19 w 35"/>
                  <a:gd name="T25" fmla="*/ 2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39">
                    <a:moveTo>
                      <a:pt x="28" y="3"/>
                    </a:moveTo>
                    <a:cubicBezTo>
                      <a:pt x="24" y="1"/>
                      <a:pt x="20" y="0"/>
                      <a:pt x="16" y="0"/>
                    </a:cubicBezTo>
                    <a:cubicBezTo>
                      <a:pt x="11" y="1"/>
                      <a:pt x="8" y="3"/>
                      <a:pt x="5" y="7"/>
                    </a:cubicBezTo>
                    <a:cubicBezTo>
                      <a:pt x="0" y="14"/>
                      <a:pt x="1" y="24"/>
                      <a:pt x="9" y="30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4" y="22"/>
                      <a:pt x="35" y="18"/>
                      <a:pt x="34" y="14"/>
                    </a:cubicBezTo>
                    <a:cubicBezTo>
                      <a:pt x="34" y="10"/>
                      <a:pt x="31" y="6"/>
                      <a:pt x="28" y="3"/>
                    </a:cubicBezTo>
                    <a:close/>
                    <a:moveTo>
                      <a:pt x="19" y="21"/>
                    </a:moveTo>
                    <a:cubicBezTo>
                      <a:pt x="16" y="21"/>
                      <a:pt x="14" y="20"/>
                      <a:pt x="13" y="17"/>
                    </a:cubicBezTo>
                    <a:cubicBezTo>
                      <a:pt x="13" y="15"/>
                      <a:pt x="15" y="12"/>
                      <a:pt x="17" y="12"/>
                    </a:cubicBezTo>
                    <a:cubicBezTo>
                      <a:pt x="20" y="11"/>
                      <a:pt x="22" y="13"/>
                      <a:pt x="23" y="16"/>
                    </a:cubicBezTo>
                    <a:cubicBezTo>
                      <a:pt x="23" y="18"/>
                      <a:pt x="21" y="21"/>
                      <a:pt x="19" y="21"/>
                    </a:cubicBezTo>
                    <a:close/>
                  </a:path>
                </a:pathLst>
              </a:custGeom>
              <a:gradFill>
                <a:gsLst>
                  <a:gs pos="0">
                    <a:srgbClr val="4DB1FF"/>
                  </a:gs>
                  <a:gs pos="100000">
                    <a:srgbClr val="3EA2FF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40" name="išļiḑè"/>
              <p:cNvSpPr/>
              <p:nvPr/>
            </p:nvSpPr>
            <p:spPr bwMode="auto">
              <a:xfrm>
                <a:off x="6650038" y="2992438"/>
                <a:ext cx="309563" cy="344488"/>
              </a:xfrm>
              <a:custGeom>
                <a:avLst/>
                <a:gdLst>
                  <a:gd name="T0" fmla="*/ 28 w 35"/>
                  <a:gd name="T1" fmla="*/ 3 h 39"/>
                  <a:gd name="T2" fmla="*/ 16 w 35"/>
                  <a:gd name="T3" fmla="*/ 0 h 39"/>
                  <a:gd name="T4" fmla="*/ 6 w 35"/>
                  <a:gd name="T5" fmla="*/ 7 h 39"/>
                  <a:gd name="T6" fmla="*/ 9 w 35"/>
                  <a:gd name="T7" fmla="*/ 29 h 39"/>
                  <a:gd name="T8" fmla="*/ 22 w 35"/>
                  <a:gd name="T9" fmla="*/ 39 h 39"/>
                  <a:gd name="T10" fmla="*/ 32 w 35"/>
                  <a:gd name="T11" fmla="*/ 26 h 39"/>
                  <a:gd name="T12" fmla="*/ 35 w 35"/>
                  <a:gd name="T13" fmla="*/ 14 h 39"/>
                  <a:gd name="T14" fmla="*/ 28 w 35"/>
                  <a:gd name="T15" fmla="*/ 3 h 39"/>
                  <a:gd name="T16" fmla="*/ 19 w 35"/>
                  <a:gd name="T17" fmla="*/ 21 h 39"/>
                  <a:gd name="T18" fmla="*/ 14 w 35"/>
                  <a:gd name="T19" fmla="*/ 17 h 39"/>
                  <a:gd name="T20" fmla="*/ 18 w 35"/>
                  <a:gd name="T21" fmla="*/ 12 h 39"/>
                  <a:gd name="T22" fmla="*/ 23 w 35"/>
                  <a:gd name="T23" fmla="*/ 16 h 39"/>
                  <a:gd name="T24" fmla="*/ 19 w 35"/>
                  <a:gd name="T25" fmla="*/ 2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39">
                    <a:moveTo>
                      <a:pt x="28" y="3"/>
                    </a:moveTo>
                    <a:cubicBezTo>
                      <a:pt x="25" y="1"/>
                      <a:pt x="20" y="0"/>
                      <a:pt x="16" y="0"/>
                    </a:cubicBezTo>
                    <a:cubicBezTo>
                      <a:pt x="12" y="1"/>
                      <a:pt x="8" y="3"/>
                      <a:pt x="6" y="7"/>
                    </a:cubicBezTo>
                    <a:cubicBezTo>
                      <a:pt x="0" y="14"/>
                      <a:pt x="2" y="24"/>
                      <a:pt x="9" y="2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4" y="22"/>
                      <a:pt x="35" y="18"/>
                      <a:pt x="35" y="14"/>
                    </a:cubicBezTo>
                    <a:cubicBezTo>
                      <a:pt x="34" y="10"/>
                      <a:pt x="32" y="6"/>
                      <a:pt x="28" y="3"/>
                    </a:cubicBezTo>
                    <a:close/>
                    <a:moveTo>
                      <a:pt x="19" y="21"/>
                    </a:moveTo>
                    <a:cubicBezTo>
                      <a:pt x="17" y="21"/>
                      <a:pt x="14" y="20"/>
                      <a:pt x="14" y="17"/>
                    </a:cubicBezTo>
                    <a:cubicBezTo>
                      <a:pt x="14" y="15"/>
                      <a:pt x="15" y="12"/>
                      <a:pt x="18" y="12"/>
                    </a:cubicBezTo>
                    <a:cubicBezTo>
                      <a:pt x="21" y="11"/>
                      <a:pt x="23" y="13"/>
                      <a:pt x="23" y="16"/>
                    </a:cubicBezTo>
                    <a:cubicBezTo>
                      <a:pt x="24" y="18"/>
                      <a:pt x="22" y="21"/>
                      <a:pt x="19" y="21"/>
                    </a:cubicBezTo>
                    <a:close/>
                  </a:path>
                </a:pathLst>
              </a:custGeom>
              <a:gradFill>
                <a:gsLst>
                  <a:gs pos="0">
                    <a:srgbClr val="4DB1FF"/>
                  </a:gs>
                  <a:gs pos="100000">
                    <a:srgbClr val="3EA2FF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41" name="îSļîḑé"/>
              <p:cNvSpPr/>
              <p:nvPr/>
            </p:nvSpPr>
            <p:spPr bwMode="auto">
              <a:xfrm>
                <a:off x="6880226" y="3186113"/>
                <a:ext cx="1717675" cy="1973263"/>
              </a:xfrm>
              <a:custGeom>
                <a:avLst/>
                <a:gdLst>
                  <a:gd name="T0" fmla="*/ 168 w 195"/>
                  <a:gd name="T1" fmla="*/ 27 h 224"/>
                  <a:gd name="T2" fmla="*/ 102 w 195"/>
                  <a:gd name="T3" fmla="*/ 0 h 224"/>
                  <a:gd name="T4" fmla="*/ 36 w 195"/>
                  <a:gd name="T5" fmla="*/ 27 h 224"/>
                  <a:gd name="T6" fmla="*/ 36 w 195"/>
                  <a:gd name="T7" fmla="*/ 158 h 224"/>
                  <a:gd name="T8" fmla="*/ 102 w 195"/>
                  <a:gd name="T9" fmla="*/ 224 h 224"/>
                  <a:gd name="T10" fmla="*/ 168 w 195"/>
                  <a:gd name="T11" fmla="*/ 158 h 224"/>
                  <a:gd name="T12" fmla="*/ 195 w 195"/>
                  <a:gd name="T13" fmla="*/ 93 h 224"/>
                  <a:gd name="T14" fmla="*/ 168 w 195"/>
                  <a:gd name="T15" fmla="*/ 27 h 224"/>
                  <a:gd name="T16" fmla="*/ 102 w 195"/>
                  <a:gd name="T17" fmla="*/ 119 h 224"/>
                  <a:gd name="T18" fmla="*/ 75 w 195"/>
                  <a:gd name="T19" fmla="*/ 93 h 224"/>
                  <a:gd name="T20" fmla="*/ 102 w 195"/>
                  <a:gd name="T21" fmla="*/ 66 h 224"/>
                  <a:gd name="T22" fmla="*/ 129 w 195"/>
                  <a:gd name="T23" fmla="*/ 93 h 224"/>
                  <a:gd name="T24" fmla="*/ 102 w 195"/>
                  <a:gd name="T25" fmla="*/ 119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5" h="224">
                    <a:moveTo>
                      <a:pt x="168" y="27"/>
                    </a:moveTo>
                    <a:cubicBezTo>
                      <a:pt x="150" y="9"/>
                      <a:pt x="126" y="0"/>
                      <a:pt x="102" y="0"/>
                    </a:cubicBezTo>
                    <a:cubicBezTo>
                      <a:pt x="78" y="0"/>
                      <a:pt x="54" y="9"/>
                      <a:pt x="36" y="27"/>
                    </a:cubicBezTo>
                    <a:cubicBezTo>
                      <a:pt x="0" y="63"/>
                      <a:pt x="0" y="122"/>
                      <a:pt x="36" y="158"/>
                    </a:cubicBezTo>
                    <a:cubicBezTo>
                      <a:pt x="102" y="224"/>
                      <a:pt x="102" y="224"/>
                      <a:pt x="102" y="224"/>
                    </a:cubicBezTo>
                    <a:cubicBezTo>
                      <a:pt x="168" y="158"/>
                      <a:pt x="168" y="158"/>
                      <a:pt x="168" y="158"/>
                    </a:cubicBezTo>
                    <a:cubicBezTo>
                      <a:pt x="186" y="140"/>
                      <a:pt x="195" y="116"/>
                      <a:pt x="195" y="93"/>
                    </a:cubicBezTo>
                    <a:cubicBezTo>
                      <a:pt x="195" y="69"/>
                      <a:pt x="186" y="45"/>
                      <a:pt x="168" y="27"/>
                    </a:cubicBezTo>
                    <a:close/>
                    <a:moveTo>
                      <a:pt x="102" y="119"/>
                    </a:moveTo>
                    <a:cubicBezTo>
                      <a:pt x="87" y="119"/>
                      <a:pt x="75" y="108"/>
                      <a:pt x="75" y="93"/>
                    </a:cubicBezTo>
                    <a:cubicBezTo>
                      <a:pt x="75" y="78"/>
                      <a:pt x="87" y="66"/>
                      <a:pt x="102" y="66"/>
                    </a:cubicBezTo>
                    <a:cubicBezTo>
                      <a:pt x="117" y="66"/>
                      <a:pt x="129" y="78"/>
                      <a:pt x="129" y="93"/>
                    </a:cubicBezTo>
                    <a:cubicBezTo>
                      <a:pt x="129" y="108"/>
                      <a:pt x="117" y="119"/>
                      <a:pt x="102" y="119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42" name="iṩlídé"/>
              <p:cNvSpPr/>
              <p:nvPr/>
            </p:nvSpPr>
            <p:spPr bwMode="auto">
              <a:xfrm>
                <a:off x="5038726" y="1512888"/>
                <a:ext cx="114300" cy="114300"/>
              </a:xfrm>
              <a:prstGeom prst="ellipse">
                <a:avLst/>
              </a:prstGeom>
              <a:solidFill>
                <a:srgbClr val="66C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43" name="íšlîdé"/>
              <p:cNvSpPr/>
              <p:nvPr/>
            </p:nvSpPr>
            <p:spPr bwMode="auto">
              <a:xfrm>
                <a:off x="5224463" y="5230813"/>
                <a:ext cx="114300" cy="114300"/>
              </a:xfrm>
              <a:prstGeom prst="ellipse">
                <a:avLst/>
              </a:prstGeom>
              <a:solidFill>
                <a:srgbClr val="66C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44" name="îṣľîḑê"/>
              <p:cNvSpPr/>
              <p:nvPr/>
            </p:nvSpPr>
            <p:spPr bwMode="auto">
              <a:xfrm>
                <a:off x="7215188" y="5106988"/>
                <a:ext cx="114300" cy="114300"/>
              </a:xfrm>
              <a:prstGeom prst="ellipse">
                <a:avLst/>
              </a:prstGeom>
              <a:solidFill>
                <a:srgbClr val="66C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grpSp>
          <p:nvGrpSpPr>
            <p:cNvPr id="845" name="0939d690-1011-472b-aee9-9c7d8405297a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14759" y="4554"/>
              <a:ext cx="1926" cy="2093"/>
              <a:chOff x="3812228" y="1122463"/>
              <a:chExt cx="4573896" cy="4972034"/>
            </a:xfrm>
          </p:grpSpPr>
          <p:sp>
            <p:nvSpPr>
              <p:cNvPr id="846" name="îś1iḓè"/>
              <p:cNvSpPr/>
              <p:nvPr/>
            </p:nvSpPr>
            <p:spPr bwMode="auto">
              <a:xfrm>
                <a:off x="4423545" y="5881320"/>
                <a:ext cx="3316779" cy="213177"/>
              </a:xfrm>
              <a:prstGeom prst="ellipse">
                <a:avLst/>
              </a:pr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47" name="íṡ1îḋe"/>
              <p:cNvSpPr/>
              <p:nvPr/>
            </p:nvSpPr>
            <p:spPr bwMode="auto">
              <a:xfrm>
                <a:off x="3812228" y="1122463"/>
                <a:ext cx="4573896" cy="4567626"/>
              </a:xfrm>
              <a:prstGeom prst="ellipse">
                <a:avLst/>
              </a:prstGeom>
              <a:solidFill>
                <a:srgbClr val="2394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48" name="iṧlídè"/>
              <p:cNvSpPr/>
              <p:nvPr/>
            </p:nvSpPr>
            <p:spPr bwMode="auto">
              <a:xfrm>
                <a:off x="6157172" y="4539561"/>
                <a:ext cx="253932" cy="454569"/>
              </a:xfrm>
              <a:custGeom>
                <a:avLst/>
                <a:gdLst>
                  <a:gd name="T0" fmla="*/ 33 w 39"/>
                  <a:gd name="T1" fmla="*/ 2 h 70"/>
                  <a:gd name="T2" fmla="*/ 32 w 39"/>
                  <a:gd name="T3" fmla="*/ 6 h 70"/>
                  <a:gd name="T4" fmla="*/ 29 w 39"/>
                  <a:gd name="T5" fmla="*/ 8 h 70"/>
                  <a:gd name="T6" fmla="*/ 28 w 39"/>
                  <a:gd name="T7" fmla="*/ 10 h 70"/>
                  <a:gd name="T8" fmla="*/ 24 w 39"/>
                  <a:gd name="T9" fmla="*/ 14 h 70"/>
                  <a:gd name="T10" fmla="*/ 19 w 39"/>
                  <a:gd name="T11" fmla="*/ 19 h 70"/>
                  <a:gd name="T12" fmla="*/ 17 w 39"/>
                  <a:gd name="T13" fmla="*/ 21 h 70"/>
                  <a:gd name="T14" fmla="*/ 11 w 39"/>
                  <a:gd name="T15" fmla="*/ 22 h 70"/>
                  <a:gd name="T16" fmla="*/ 7 w 39"/>
                  <a:gd name="T17" fmla="*/ 26 h 70"/>
                  <a:gd name="T18" fmla="*/ 6 w 39"/>
                  <a:gd name="T19" fmla="*/ 33 h 70"/>
                  <a:gd name="T20" fmla="*/ 6 w 39"/>
                  <a:gd name="T21" fmla="*/ 40 h 70"/>
                  <a:gd name="T22" fmla="*/ 4 w 39"/>
                  <a:gd name="T23" fmla="*/ 46 h 70"/>
                  <a:gd name="T24" fmla="*/ 1 w 39"/>
                  <a:gd name="T25" fmla="*/ 53 h 70"/>
                  <a:gd name="T26" fmla="*/ 1 w 39"/>
                  <a:gd name="T27" fmla="*/ 57 h 70"/>
                  <a:gd name="T28" fmla="*/ 1 w 39"/>
                  <a:gd name="T29" fmla="*/ 60 h 70"/>
                  <a:gd name="T30" fmla="*/ 0 w 39"/>
                  <a:gd name="T31" fmla="*/ 63 h 70"/>
                  <a:gd name="T32" fmla="*/ 2 w 39"/>
                  <a:gd name="T33" fmla="*/ 66 h 70"/>
                  <a:gd name="T34" fmla="*/ 6 w 39"/>
                  <a:gd name="T35" fmla="*/ 68 h 70"/>
                  <a:gd name="T36" fmla="*/ 13 w 39"/>
                  <a:gd name="T37" fmla="*/ 68 h 70"/>
                  <a:gd name="T38" fmla="*/ 17 w 39"/>
                  <a:gd name="T39" fmla="*/ 61 h 70"/>
                  <a:gd name="T40" fmla="*/ 20 w 39"/>
                  <a:gd name="T41" fmla="*/ 55 h 70"/>
                  <a:gd name="T42" fmla="*/ 23 w 39"/>
                  <a:gd name="T43" fmla="*/ 47 h 70"/>
                  <a:gd name="T44" fmla="*/ 29 w 39"/>
                  <a:gd name="T45" fmla="*/ 39 h 70"/>
                  <a:gd name="T46" fmla="*/ 33 w 39"/>
                  <a:gd name="T47" fmla="*/ 31 h 70"/>
                  <a:gd name="T48" fmla="*/ 33 w 39"/>
                  <a:gd name="T49" fmla="*/ 21 h 70"/>
                  <a:gd name="T50" fmla="*/ 35 w 39"/>
                  <a:gd name="T51" fmla="*/ 19 h 70"/>
                  <a:gd name="T52" fmla="*/ 37 w 39"/>
                  <a:gd name="T53" fmla="*/ 21 h 70"/>
                  <a:gd name="T54" fmla="*/ 38 w 39"/>
                  <a:gd name="T55" fmla="*/ 18 h 70"/>
                  <a:gd name="T56" fmla="*/ 38 w 39"/>
                  <a:gd name="T57" fmla="*/ 12 h 70"/>
                  <a:gd name="T58" fmla="*/ 37 w 39"/>
                  <a:gd name="T59" fmla="*/ 4 h 70"/>
                  <a:gd name="T60" fmla="*/ 36 w 39"/>
                  <a:gd name="T61" fmla="*/ 0 h 70"/>
                  <a:gd name="T62" fmla="*/ 33 w 39"/>
                  <a:gd name="T63" fmla="*/ 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9" h="70">
                    <a:moveTo>
                      <a:pt x="33" y="2"/>
                    </a:moveTo>
                    <a:cubicBezTo>
                      <a:pt x="32" y="3"/>
                      <a:pt x="33" y="4"/>
                      <a:pt x="32" y="6"/>
                    </a:cubicBezTo>
                    <a:cubicBezTo>
                      <a:pt x="31" y="7"/>
                      <a:pt x="30" y="7"/>
                      <a:pt x="29" y="8"/>
                    </a:cubicBezTo>
                    <a:cubicBezTo>
                      <a:pt x="28" y="9"/>
                      <a:pt x="28" y="9"/>
                      <a:pt x="28" y="10"/>
                    </a:cubicBezTo>
                    <a:cubicBezTo>
                      <a:pt x="27" y="12"/>
                      <a:pt x="26" y="13"/>
                      <a:pt x="24" y="14"/>
                    </a:cubicBezTo>
                    <a:cubicBezTo>
                      <a:pt x="23" y="16"/>
                      <a:pt x="22" y="17"/>
                      <a:pt x="19" y="19"/>
                    </a:cubicBezTo>
                    <a:cubicBezTo>
                      <a:pt x="18" y="20"/>
                      <a:pt x="17" y="21"/>
                      <a:pt x="17" y="21"/>
                    </a:cubicBezTo>
                    <a:cubicBezTo>
                      <a:pt x="15" y="22"/>
                      <a:pt x="13" y="21"/>
                      <a:pt x="11" y="22"/>
                    </a:cubicBezTo>
                    <a:cubicBezTo>
                      <a:pt x="9" y="23"/>
                      <a:pt x="8" y="25"/>
                      <a:pt x="7" y="26"/>
                    </a:cubicBezTo>
                    <a:cubicBezTo>
                      <a:pt x="6" y="28"/>
                      <a:pt x="6" y="29"/>
                      <a:pt x="6" y="33"/>
                    </a:cubicBezTo>
                    <a:cubicBezTo>
                      <a:pt x="6" y="36"/>
                      <a:pt x="6" y="37"/>
                      <a:pt x="6" y="40"/>
                    </a:cubicBezTo>
                    <a:cubicBezTo>
                      <a:pt x="6" y="42"/>
                      <a:pt x="5" y="44"/>
                      <a:pt x="4" y="46"/>
                    </a:cubicBezTo>
                    <a:cubicBezTo>
                      <a:pt x="3" y="50"/>
                      <a:pt x="1" y="50"/>
                      <a:pt x="1" y="53"/>
                    </a:cubicBezTo>
                    <a:cubicBezTo>
                      <a:pt x="1" y="54"/>
                      <a:pt x="1" y="54"/>
                      <a:pt x="1" y="57"/>
                    </a:cubicBezTo>
                    <a:cubicBezTo>
                      <a:pt x="1" y="58"/>
                      <a:pt x="1" y="59"/>
                      <a:pt x="1" y="60"/>
                    </a:cubicBezTo>
                    <a:cubicBezTo>
                      <a:pt x="1" y="62"/>
                      <a:pt x="0" y="62"/>
                      <a:pt x="0" y="63"/>
                    </a:cubicBezTo>
                    <a:cubicBezTo>
                      <a:pt x="1" y="64"/>
                      <a:pt x="1" y="65"/>
                      <a:pt x="2" y="66"/>
                    </a:cubicBezTo>
                    <a:cubicBezTo>
                      <a:pt x="3" y="67"/>
                      <a:pt x="5" y="68"/>
                      <a:pt x="6" y="68"/>
                    </a:cubicBezTo>
                    <a:cubicBezTo>
                      <a:pt x="7" y="69"/>
                      <a:pt x="11" y="70"/>
                      <a:pt x="13" y="68"/>
                    </a:cubicBezTo>
                    <a:cubicBezTo>
                      <a:pt x="15" y="68"/>
                      <a:pt x="15" y="67"/>
                      <a:pt x="17" y="61"/>
                    </a:cubicBezTo>
                    <a:cubicBezTo>
                      <a:pt x="19" y="58"/>
                      <a:pt x="19" y="58"/>
                      <a:pt x="20" y="55"/>
                    </a:cubicBezTo>
                    <a:cubicBezTo>
                      <a:pt x="22" y="50"/>
                      <a:pt x="22" y="50"/>
                      <a:pt x="23" y="47"/>
                    </a:cubicBezTo>
                    <a:cubicBezTo>
                      <a:pt x="25" y="45"/>
                      <a:pt x="25" y="45"/>
                      <a:pt x="29" y="39"/>
                    </a:cubicBezTo>
                    <a:cubicBezTo>
                      <a:pt x="32" y="34"/>
                      <a:pt x="33" y="32"/>
                      <a:pt x="33" y="31"/>
                    </a:cubicBezTo>
                    <a:cubicBezTo>
                      <a:pt x="34" y="27"/>
                      <a:pt x="31" y="24"/>
                      <a:pt x="33" y="21"/>
                    </a:cubicBezTo>
                    <a:cubicBezTo>
                      <a:pt x="33" y="20"/>
                      <a:pt x="34" y="19"/>
                      <a:pt x="35" y="19"/>
                    </a:cubicBezTo>
                    <a:cubicBezTo>
                      <a:pt x="36" y="20"/>
                      <a:pt x="36" y="21"/>
                      <a:pt x="37" y="21"/>
                    </a:cubicBezTo>
                    <a:cubicBezTo>
                      <a:pt x="37" y="21"/>
                      <a:pt x="38" y="19"/>
                      <a:pt x="38" y="18"/>
                    </a:cubicBezTo>
                    <a:cubicBezTo>
                      <a:pt x="39" y="16"/>
                      <a:pt x="39" y="15"/>
                      <a:pt x="38" y="12"/>
                    </a:cubicBezTo>
                    <a:cubicBezTo>
                      <a:pt x="38" y="7"/>
                      <a:pt x="38" y="9"/>
                      <a:pt x="37" y="4"/>
                    </a:cubicBezTo>
                    <a:cubicBezTo>
                      <a:pt x="37" y="1"/>
                      <a:pt x="37" y="0"/>
                      <a:pt x="36" y="0"/>
                    </a:cubicBezTo>
                    <a:cubicBezTo>
                      <a:pt x="35" y="0"/>
                      <a:pt x="34" y="1"/>
                      <a:pt x="33" y="2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49" name="íṣḻîḑê"/>
              <p:cNvSpPr/>
              <p:nvPr/>
            </p:nvSpPr>
            <p:spPr bwMode="auto">
              <a:xfrm>
                <a:off x="5075615" y="2451683"/>
                <a:ext cx="97185" cy="65835"/>
              </a:xfrm>
              <a:custGeom>
                <a:avLst/>
                <a:gdLst>
                  <a:gd name="T0" fmla="*/ 2 w 15"/>
                  <a:gd name="T1" fmla="*/ 1 h 10"/>
                  <a:gd name="T2" fmla="*/ 1 w 15"/>
                  <a:gd name="T3" fmla="*/ 2 h 10"/>
                  <a:gd name="T4" fmla="*/ 3 w 15"/>
                  <a:gd name="T5" fmla="*/ 6 h 10"/>
                  <a:gd name="T6" fmla="*/ 6 w 15"/>
                  <a:gd name="T7" fmla="*/ 9 h 10"/>
                  <a:gd name="T8" fmla="*/ 10 w 15"/>
                  <a:gd name="T9" fmla="*/ 10 h 10"/>
                  <a:gd name="T10" fmla="*/ 12 w 15"/>
                  <a:gd name="T11" fmla="*/ 8 h 10"/>
                  <a:gd name="T12" fmla="*/ 13 w 15"/>
                  <a:gd name="T13" fmla="*/ 5 h 10"/>
                  <a:gd name="T14" fmla="*/ 14 w 15"/>
                  <a:gd name="T15" fmla="*/ 2 h 10"/>
                  <a:gd name="T16" fmla="*/ 15 w 15"/>
                  <a:gd name="T17" fmla="*/ 1 h 10"/>
                  <a:gd name="T18" fmla="*/ 12 w 15"/>
                  <a:gd name="T19" fmla="*/ 1 h 10"/>
                  <a:gd name="T20" fmla="*/ 8 w 15"/>
                  <a:gd name="T21" fmla="*/ 2 h 10"/>
                  <a:gd name="T22" fmla="*/ 5 w 15"/>
                  <a:gd name="T23" fmla="*/ 2 h 10"/>
                  <a:gd name="T24" fmla="*/ 2 w 15"/>
                  <a:gd name="T25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10">
                    <a:moveTo>
                      <a:pt x="2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4"/>
                      <a:pt x="2" y="5"/>
                      <a:pt x="3" y="6"/>
                    </a:cubicBezTo>
                    <a:cubicBezTo>
                      <a:pt x="4" y="7"/>
                      <a:pt x="5" y="8"/>
                      <a:pt x="6" y="9"/>
                    </a:cubicBezTo>
                    <a:cubicBezTo>
                      <a:pt x="8" y="10"/>
                      <a:pt x="9" y="10"/>
                      <a:pt x="10" y="10"/>
                    </a:cubicBezTo>
                    <a:cubicBezTo>
                      <a:pt x="11" y="9"/>
                      <a:pt x="12" y="8"/>
                      <a:pt x="12" y="8"/>
                    </a:cubicBezTo>
                    <a:cubicBezTo>
                      <a:pt x="13" y="6"/>
                      <a:pt x="12" y="6"/>
                      <a:pt x="13" y="5"/>
                    </a:cubicBezTo>
                    <a:cubicBezTo>
                      <a:pt x="13" y="4"/>
                      <a:pt x="14" y="4"/>
                      <a:pt x="14" y="2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4" y="0"/>
                      <a:pt x="13" y="1"/>
                      <a:pt x="12" y="1"/>
                    </a:cubicBezTo>
                    <a:cubicBezTo>
                      <a:pt x="10" y="1"/>
                      <a:pt x="9" y="2"/>
                      <a:pt x="8" y="2"/>
                    </a:cubicBezTo>
                    <a:cubicBezTo>
                      <a:pt x="7" y="2"/>
                      <a:pt x="5" y="2"/>
                      <a:pt x="5" y="2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50" name="iṣḷïḑe"/>
              <p:cNvSpPr/>
              <p:nvPr/>
            </p:nvSpPr>
            <p:spPr bwMode="auto">
              <a:xfrm>
                <a:off x="4997240" y="2276125"/>
                <a:ext cx="34485" cy="56429"/>
              </a:xfrm>
              <a:custGeom>
                <a:avLst/>
                <a:gdLst>
                  <a:gd name="T0" fmla="*/ 4 w 5"/>
                  <a:gd name="T1" fmla="*/ 0 h 9"/>
                  <a:gd name="T2" fmla="*/ 1 w 5"/>
                  <a:gd name="T3" fmla="*/ 3 h 9"/>
                  <a:gd name="T4" fmla="*/ 0 w 5"/>
                  <a:gd name="T5" fmla="*/ 6 h 9"/>
                  <a:gd name="T6" fmla="*/ 1 w 5"/>
                  <a:gd name="T7" fmla="*/ 9 h 9"/>
                  <a:gd name="T8" fmla="*/ 2 w 5"/>
                  <a:gd name="T9" fmla="*/ 8 h 9"/>
                  <a:gd name="T10" fmla="*/ 4 w 5"/>
                  <a:gd name="T11" fmla="*/ 6 h 9"/>
                  <a:gd name="T12" fmla="*/ 5 w 5"/>
                  <a:gd name="T13" fmla="*/ 3 h 9"/>
                  <a:gd name="T14" fmla="*/ 4 w 5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9">
                    <a:moveTo>
                      <a:pt x="4" y="0"/>
                    </a:moveTo>
                    <a:cubicBezTo>
                      <a:pt x="4" y="0"/>
                      <a:pt x="2" y="1"/>
                      <a:pt x="1" y="3"/>
                    </a:cubicBezTo>
                    <a:cubicBezTo>
                      <a:pt x="0" y="4"/>
                      <a:pt x="0" y="6"/>
                      <a:pt x="0" y="6"/>
                    </a:cubicBezTo>
                    <a:cubicBezTo>
                      <a:pt x="0" y="7"/>
                      <a:pt x="0" y="9"/>
                      <a:pt x="1" y="9"/>
                    </a:cubicBezTo>
                    <a:cubicBezTo>
                      <a:pt x="1" y="9"/>
                      <a:pt x="1" y="9"/>
                      <a:pt x="2" y="8"/>
                    </a:cubicBezTo>
                    <a:cubicBezTo>
                      <a:pt x="3" y="7"/>
                      <a:pt x="4" y="6"/>
                      <a:pt x="4" y="6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51" name="ïšļîdè"/>
              <p:cNvSpPr/>
              <p:nvPr/>
            </p:nvSpPr>
            <p:spPr bwMode="auto">
              <a:xfrm>
                <a:off x="4953351" y="2341960"/>
                <a:ext cx="56429" cy="90915"/>
              </a:xfrm>
              <a:custGeom>
                <a:avLst/>
                <a:gdLst>
                  <a:gd name="T0" fmla="*/ 5 w 9"/>
                  <a:gd name="T1" fmla="*/ 1 h 14"/>
                  <a:gd name="T2" fmla="*/ 4 w 9"/>
                  <a:gd name="T3" fmla="*/ 5 h 14"/>
                  <a:gd name="T4" fmla="*/ 2 w 9"/>
                  <a:gd name="T5" fmla="*/ 7 h 14"/>
                  <a:gd name="T6" fmla="*/ 1 w 9"/>
                  <a:gd name="T7" fmla="*/ 10 h 14"/>
                  <a:gd name="T8" fmla="*/ 3 w 9"/>
                  <a:gd name="T9" fmla="*/ 14 h 14"/>
                  <a:gd name="T10" fmla="*/ 5 w 9"/>
                  <a:gd name="T11" fmla="*/ 13 h 14"/>
                  <a:gd name="T12" fmla="*/ 8 w 9"/>
                  <a:gd name="T13" fmla="*/ 9 h 14"/>
                  <a:gd name="T14" fmla="*/ 8 w 9"/>
                  <a:gd name="T15" fmla="*/ 4 h 14"/>
                  <a:gd name="T16" fmla="*/ 9 w 9"/>
                  <a:gd name="T17" fmla="*/ 2 h 14"/>
                  <a:gd name="T18" fmla="*/ 7 w 9"/>
                  <a:gd name="T19" fmla="*/ 1 h 14"/>
                  <a:gd name="T20" fmla="*/ 5 w 9"/>
                  <a:gd name="T21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4">
                    <a:moveTo>
                      <a:pt x="5" y="1"/>
                    </a:moveTo>
                    <a:cubicBezTo>
                      <a:pt x="4" y="2"/>
                      <a:pt x="5" y="3"/>
                      <a:pt x="4" y="5"/>
                    </a:cubicBezTo>
                    <a:cubicBezTo>
                      <a:pt x="4" y="6"/>
                      <a:pt x="4" y="6"/>
                      <a:pt x="2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0" y="12"/>
                      <a:pt x="1" y="14"/>
                      <a:pt x="3" y="14"/>
                    </a:cubicBezTo>
                    <a:cubicBezTo>
                      <a:pt x="3" y="14"/>
                      <a:pt x="4" y="13"/>
                      <a:pt x="5" y="13"/>
                    </a:cubicBezTo>
                    <a:cubicBezTo>
                      <a:pt x="7" y="11"/>
                      <a:pt x="7" y="9"/>
                      <a:pt x="8" y="9"/>
                    </a:cubicBezTo>
                    <a:cubicBezTo>
                      <a:pt x="8" y="7"/>
                      <a:pt x="8" y="7"/>
                      <a:pt x="8" y="4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52" name="îSḷïďé"/>
              <p:cNvSpPr/>
              <p:nvPr/>
            </p:nvSpPr>
            <p:spPr bwMode="auto">
              <a:xfrm>
                <a:off x="5329545" y="2445413"/>
                <a:ext cx="12540" cy="18810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2 h 3"/>
                  <a:gd name="T4" fmla="*/ 2 w 2"/>
                  <a:gd name="T5" fmla="*/ 3 h 3"/>
                  <a:gd name="T6" fmla="*/ 2 w 2"/>
                  <a:gd name="T7" fmla="*/ 2 h 3"/>
                  <a:gd name="T8" fmla="*/ 1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53" name="íšļiḍè"/>
              <p:cNvSpPr/>
              <p:nvPr/>
            </p:nvSpPr>
            <p:spPr bwMode="auto">
              <a:xfrm>
                <a:off x="5342085" y="2470492"/>
                <a:ext cx="9406" cy="627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54" name="íṡļiḋê"/>
              <p:cNvSpPr/>
              <p:nvPr/>
            </p:nvSpPr>
            <p:spPr bwMode="auto">
              <a:xfrm>
                <a:off x="5364030" y="2451683"/>
                <a:ext cx="72105" cy="84645"/>
              </a:xfrm>
              <a:custGeom>
                <a:avLst/>
                <a:gdLst>
                  <a:gd name="T0" fmla="*/ 1 w 11"/>
                  <a:gd name="T1" fmla="*/ 1 h 13"/>
                  <a:gd name="T2" fmla="*/ 0 w 11"/>
                  <a:gd name="T3" fmla="*/ 3 h 13"/>
                  <a:gd name="T4" fmla="*/ 1 w 11"/>
                  <a:gd name="T5" fmla="*/ 4 h 13"/>
                  <a:gd name="T6" fmla="*/ 0 w 11"/>
                  <a:gd name="T7" fmla="*/ 7 h 13"/>
                  <a:gd name="T8" fmla="*/ 2 w 11"/>
                  <a:gd name="T9" fmla="*/ 8 h 13"/>
                  <a:gd name="T10" fmla="*/ 4 w 11"/>
                  <a:gd name="T11" fmla="*/ 8 h 13"/>
                  <a:gd name="T12" fmla="*/ 7 w 11"/>
                  <a:gd name="T13" fmla="*/ 12 h 13"/>
                  <a:gd name="T14" fmla="*/ 9 w 11"/>
                  <a:gd name="T15" fmla="*/ 11 h 13"/>
                  <a:gd name="T16" fmla="*/ 8 w 11"/>
                  <a:gd name="T17" fmla="*/ 10 h 13"/>
                  <a:gd name="T18" fmla="*/ 7 w 11"/>
                  <a:gd name="T19" fmla="*/ 6 h 13"/>
                  <a:gd name="T20" fmla="*/ 9 w 11"/>
                  <a:gd name="T21" fmla="*/ 5 h 13"/>
                  <a:gd name="T22" fmla="*/ 10 w 11"/>
                  <a:gd name="T23" fmla="*/ 6 h 13"/>
                  <a:gd name="T24" fmla="*/ 10 w 11"/>
                  <a:gd name="T25" fmla="*/ 5 h 13"/>
                  <a:gd name="T26" fmla="*/ 7 w 11"/>
                  <a:gd name="T27" fmla="*/ 2 h 13"/>
                  <a:gd name="T28" fmla="*/ 1 w 11"/>
                  <a:gd name="T2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13">
                    <a:moveTo>
                      <a:pt x="1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1" y="7"/>
                      <a:pt x="1" y="7"/>
                      <a:pt x="2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6" y="9"/>
                      <a:pt x="5" y="12"/>
                      <a:pt x="7" y="12"/>
                    </a:cubicBezTo>
                    <a:cubicBezTo>
                      <a:pt x="7" y="13"/>
                      <a:pt x="8" y="12"/>
                      <a:pt x="9" y="11"/>
                    </a:cubicBezTo>
                    <a:cubicBezTo>
                      <a:pt x="9" y="11"/>
                      <a:pt x="9" y="11"/>
                      <a:pt x="8" y="10"/>
                    </a:cubicBezTo>
                    <a:cubicBezTo>
                      <a:pt x="7" y="7"/>
                      <a:pt x="6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10" y="5"/>
                      <a:pt x="10" y="6"/>
                      <a:pt x="10" y="6"/>
                    </a:cubicBezTo>
                    <a:cubicBezTo>
                      <a:pt x="11" y="6"/>
                      <a:pt x="10" y="5"/>
                      <a:pt x="10" y="5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5" y="1"/>
                      <a:pt x="3" y="0"/>
                      <a:pt x="1" y="1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55" name="işḷide"/>
              <p:cNvSpPr/>
              <p:nvPr/>
            </p:nvSpPr>
            <p:spPr bwMode="auto">
              <a:xfrm>
                <a:off x="5436133" y="2555137"/>
                <a:ext cx="90915" cy="25080"/>
              </a:xfrm>
              <a:custGeom>
                <a:avLst/>
                <a:gdLst>
                  <a:gd name="T0" fmla="*/ 0 w 14"/>
                  <a:gd name="T1" fmla="*/ 0 h 4"/>
                  <a:gd name="T2" fmla="*/ 2 w 14"/>
                  <a:gd name="T3" fmla="*/ 1 h 4"/>
                  <a:gd name="T4" fmla="*/ 4 w 14"/>
                  <a:gd name="T5" fmla="*/ 1 h 4"/>
                  <a:gd name="T6" fmla="*/ 9 w 14"/>
                  <a:gd name="T7" fmla="*/ 2 h 4"/>
                  <a:gd name="T8" fmla="*/ 14 w 14"/>
                  <a:gd name="T9" fmla="*/ 3 h 4"/>
                  <a:gd name="T10" fmla="*/ 12 w 14"/>
                  <a:gd name="T11" fmla="*/ 4 h 4"/>
                  <a:gd name="T12" fmla="*/ 8 w 14"/>
                  <a:gd name="T13" fmla="*/ 4 h 4"/>
                  <a:gd name="T14" fmla="*/ 3 w 14"/>
                  <a:gd name="T15" fmla="*/ 3 h 4"/>
                  <a:gd name="T16" fmla="*/ 0 w 1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6" y="2"/>
                      <a:pt x="7" y="2"/>
                      <a:pt x="9" y="2"/>
                    </a:cubicBezTo>
                    <a:cubicBezTo>
                      <a:pt x="12" y="2"/>
                      <a:pt x="14" y="3"/>
                      <a:pt x="14" y="3"/>
                    </a:cubicBezTo>
                    <a:cubicBezTo>
                      <a:pt x="14" y="4"/>
                      <a:pt x="12" y="4"/>
                      <a:pt x="12" y="4"/>
                    </a:cubicBezTo>
                    <a:cubicBezTo>
                      <a:pt x="11" y="4"/>
                      <a:pt x="10" y="4"/>
                      <a:pt x="8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1" y="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56" name="îṥḻiḓè"/>
              <p:cNvSpPr/>
              <p:nvPr/>
            </p:nvSpPr>
            <p:spPr bwMode="auto">
              <a:xfrm>
                <a:off x="7533417" y="3680584"/>
                <a:ext cx="59565" cy="144208"/>
              </a:xfrm>
              <a:custGeom>
                <a:avLst/>
                <a:gdLst>
                  <a:gd name="T0" fmla="*/ 3 w 9"/>
                  <a:gd name="T1" fmla="*/ 0 h 22"/>
                  <a:gd name="T2" fmla="*/ 1 w 9"/>
                  <a:gd name="T3" fmla="*/ 6 h 22"/>
                  <a:gd name="T4" fmla="*/ 0 w 9"/>
                  <a:gd name="T5" fmla="*/ 12 h 22"/>
                  <a:gd name="T6" fmla="*/ 1 w 9"/>
                  <a:gd name="T7" fmla="*/ 19 h 22"/>
                  <a:gd name="T8" fmla="*/ 1 w 9"/>
                  <a:gd name="T9" fmla="*/ 21 h 22"/>
                  <a:gd name="T10" fmla="*/ 6 w 9"/>
                  <a:gd name="T11" fmla="*/ 19 h 22"/>
                  <a:gd name="T12" fmla="*/ 9 w 9"/>
                  <a:gd name="T13" fmla="*/ 14 h 22"/>
                  <a:gd name="T14" fmla="*/ 6 w 9"/>
                  <a:gd name="T15" fmla="*/ 6 h 22"/>
                  <a:gd name="T16" fmla="*/ 3 w 9"/>
                  <a:gd name="T1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2">
                    <a:moveTo>
                      <a:pt x="3" y="0"/>
                    </a:moveTo>
                    <a:cubicBezTo>
                      <a:pt x="2" y="0"/>
                      <a:pt x="2" y="0"/>
                      <a:pt x="1" y="6"/>
                    </a:cubicBezTo>
                    <a:cubicBezTo>
                      <a:pt x="0" y="9"/>
                      <a:pt x="0" y="11"/>
                      <a:pt x="0" y="12"/>
                    </a:cubicBezTo>
                    <a:cubicBezTo>
                      <a:pt x="0" y="15"/>
                      <a:pt x="1" y="15"/>
                      <a:pt x="1" y="19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2" y="22"/>
                      <a:pt x="5" y="21"/>
                      <a:pt x="6" y="19"/>
                    </a:cubicBezTo>
                    <a:cubicBezTo>
                      <a:pt x="9" y="17"/>
                      <a:pt x="9" y="14"/>
                      <a:pt x="9" y="14"/>
                    </a:cubicBezTo>
                    <a:cubicBezTo>
                      <a:pt x="9" y="11"/>
                      <a:pt x="8" y="11"/>
                      <a:pt x="6" y="6"/>
                    </a:cubicBezTo>
                    <a:cubicBezTo>
                      <a:pt x="4" y="2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57" name="îṥḷiḓe"/>
              <p:cNvSpPr/>
              <p:nvPr/>
            </p:nvSpPr>
            <p:spPr bwMode="auto">
              <a:xfrm>
                <a:off x="7944095" y="3831062"/>
                <a:ext cx="141074" cy="473379"/>
              </a:xfrm>
              <a:custGeom>
                <a:avLst/>
                <a:gdLst>
                  <a:gd name="T0" fmla="*/ 8 w 22"/>
                  <a:gd name="T1" fmla="*/ 4 h 73"/>
                  <a:gd name="T2" fmla="*/ 5 w 22"/>
                  <a:gd name="T3" fmla="*/ 3 h 73"/>
                  <a:gd name="T4" fmla="*/ 2 w 22"/>
                  <a:gd name="T5" fmla="*/ 0 h 73"/>
                  <a:gd name="T6" fmla="*/ 0 w 22"/>
                  <a:gd name="T7" fmla="*/ 4 h 73"/>
                  <a:gd name="T8" fmla="*/ 3 w 22"/>
                  <a:gd name="T9" fmla="*/ 12 h 73"/>
                  <a:gd name="T10" fmla="*/ 5 w 22"/>
                  <a:gd name="T11" fmla="*/ 14 h 73"/>
                  <a:gd name="T12" fmla="*/ 5 w 22"/>
                  <a:gd name="T13" fmla="*/ 16 h 73"/>
                  <a:gd name="T14" fmla="*/ 5 w 22"/>
                  <a:gd name="T15" fmla="*/ 20 h 73"/>
                  <a:gd name="T16" fmla="*/ 7 w 22"/>
                  <a:gd name="T17" fmla="*/ 23 h 73"/>
                  <a:gd name="T18" fmla="*/ 8 w 22"/>
                  <a:gd name="T19" fmla="*/ 26 h 73"/>
                  <a:gd name="T20" fmla="*/ 7 w 22"/>
                  <a:gd name="T21" fmla="*/ 32 h 73"/>
                  <a:gd name="T22" fmla="*/ 9 w 22"/>
                  <a:gd name="T23" fmla="*/ 39 h 73"/>
                  <a:gd name="T24" fmla="*/ 9 w 22"/>
                  <a:gd name="T25" fmla="*/ 48 h 73"/>
                  <a:gd name="T26" fmla="*/ 8 w 22"/>
                  <a:gd name="T27" fmla="*/ 54 h 73"/>
                  <a:gd name="T28" fmla="*/ 9 w 22"/>
                  <a:gd name="T29" fmla="*/ 59 h 73"/>
                  <a:gd name="T30" fmla="*/ 8 w 22"/>
                  <a:gd name="T31" fmla="*/ 64 h 73"/>
                  <a:gd name="T32" fmla="*/ 9 w 22"/>
                  <a:gd name="T33" fmla="*/ 68 h 73"/>
                  <a:gd name="T34" fmla="*/ 11 w 22"/>
                  <a:gd name="T35" fmla="*/ 72 h 73"/>
                  <a:gd name="T36" fmla="*/ 15 w 22"/>
                  <a:gd name="T37" fmla="*/ 70 h 73"/>
                  <a:gd name="T38" fmla="*/ 19 w 22"/>
                  <a:gd name="T39" fmla="*/ 60 h 73"/>
                  <a:gd name="T40" fmla="*/ 21 w 22"/>
                  <a:gd name="T41" fmla="*/ 53 h 73"/>
                  <a:gd name="T42" fmla="*/ 20 w 22"/>
                  <a:gd name="T43" fmla="*/ 53 h 73"/>
                  <a:gd name="T44" fmla="*/ 18 w 22"/>
                  <a:gd name="T45" fmla="*/ 53 h 73"/>
                  <a:gd name="T46" fmla="*/ 19 w 22"/>
                  <a:gd name="T47" fmla="*/ 49 h 73"/>
                  <a:gd name="T48" fmla="*/ 19 w 22"/>
                  <a:gd name="T49" fmla="*/ 44 h 73"/>
                  <a:gd name="T50" fmla="*/ 18 w 22"/>
                  <a:gd name="T51" fmla="*/ 43 h 73"/>
                  <a:gd name="T52" fmla="*/ 18 w 22"/>
                  <a:gd name="T53" fmla="*/ 39 h 73"/>
                  <a:gd name="T54" fmla="*/ 20 w 22"/>
                  <a:gd name="T55" fmla="*/ 35 h 73"/>
                  <a:gd name="T56" fmla="*/ 18 w 22"/>
                  <a:gd name="T57" fmla="*/ 32 h 73"/>
                  <a:gd name="T58" fmla="*/ 17 w 22"/>
                  <a:gd name="T59" fmla="*/ 26 h 73"/>
                  <a:gd name="T60" fmla="*/ 17 w 22"/>
                  <a:gd name="T61" fmla="*/ 24 h 73"/>
                  <a:gd name="T62" fmla="*/ 15 w 22"/>
                  <a:gd name="T63" fmla="*/ 22 h 73"/>
                  <a:gd name="T64" fmla="*/ 14 w 22"/>
                  <a:gd name="T65" fmla="*/ 18 h 73"/>
                  <a:gd name="T66" fmla="*/ 13 w 22"/>
                  <a:gd name="T67" fmla="*/ 16 h 73"/>
                  <a:gd name="T68" fmla="*/ 10 w 22"/>
                  <a:gd name="T69" fmla="*/ 10 h 73"/>
                  <a:gd name="T70" fmla="*/ 10 w 22"/>
                  <a:gd name="T71" fmla="*/ 6 h 73"/>
                  <a:gd name="T72" fmla="*/ 8 w 22"/>
                  <a:gd name="T73" fmla="*/ 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73">
                    <a:moveTo>
                      <a:pt x="8" y="4"/>
                    </a:moveTo>
                    <a:cubicBezTo>
                      <a:pt x="7" y="3"/>
                      <a:pt x="6" y="3"/>
                      <a:pt x="5" y="3"/>
                    </a:cubicBezTo>
                    <a:cubicBezTo>
                      <a:pt x="3" y="2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4"/>
                      <a:pt x="0" y="10"/>
                      <a:pt x="3" y="12"/>
                    </a:cubicBezTo>
                    <a:cubicBezTo>
                      <a:pt x="4" y="13"/>
                      <a:pt x="5" y="13"/>
                      <a:pt x="5" y="14"/>
                    </a:cubicBezTo>
                    <a:cubicBezTo>
                      <a:pt x="5" y="15"/>
                      <a:pt x="5" y="15"/>
                      <a:pt x="5" y="16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1"/>
                      <a:pt x="6" y="21"/>
                      <a:pt x="7" y="23"/>
                    </a:cubicBezTo>
                    <a:cubicBezTo>
                      <a:pt x="7" y="24"/>
                      <a:pt x="8" y="25"/>
                      <a:pt x="8" y="26"/>
                    </a:cubicBezTo>
                    <a:cubicBezTo>
                      <a:pt x="9" y="28"/>
                      <a:pt x="8" y="30"/>
                      <a:pt x="7" y="32"/>
                    </a:cubicBezTo>
                    <a:cubicBezTo>
                      <a:pt x="7" y="35"/>
                      <a:pt x="8" y="35"/>
                      <a:pt x="9" y="39"/>
                    </a:cubicBezTo>
                    <a:cubicBezTo>
                      <a:pt x="10" y="42"/>
                      <a:pt x="9" y="45"/>
                      <a:pt x="9" y="48"/>
                    </a:cubicBezTo>
                    <a:cubicBezTo>
                      <a:pt x="8" y="51"/>
                      <a:pt x="8" y="52"/>
                      <a:pt x="8" y="54"/>
                    </a:cubicBezTo>
                    <a:cubicBezTo>
                      <a:pt x="9" y="57"/>
                      <a:pt x="9" y="57"/>
                      <a:pt x="9" y="59"/>
                    </a:cubicBezTo>
                    <a:cubicBezTo>
                      <a:pt x="9" y="62"/>
                      <a:pt x="8" y="62"/>
                      <a:pt x="8" y="64"/>
                    </a:cubicBezTo>
                    <a:cubicBezTo>
                      <a:pt x="8" y="66"/>
                      <a:pt x="8" y="65"/>
                      <a:pt x="9" y="68"/>
                    </a:cubicBezTo>
                    <a:cubicBezTo>
                      <a:pt x="10" y="71"/>
                      <a:pt x="10" y="72"/>
                      <a:pt x="11" y="72"/>
                    </a:cubicBezTo>
                    <a:cubicBezTo>
                      <a:pt x="12" y="73"/>
                      <a:pt x="14" y="70"/>
                      <a:pt x="15" y="70"/>
                    </a:cubicBezTo>
                    <a:cubicBezTo>
                      <a:pt x="17" y="68"/>
                      <a:pt x="17" y="66"/>
                      <a:pt x="19" y="60"/>
                    </a:cubicBezTo>
                    <a:cubicBezTo>
                      <a:pt x="21" y="56"/>
                      <a:pt x="22" y="53"/>
                      <a:pt x="21" y="53"/>
                    </a:cubicBezTo>
                    <a:cubicBezTo>
                      <a:pt x="21" y="52"/>
                      <a:pt x="20" y="52"/>
                      <a:pt x="20" y="53"/>
                    </a:cubicBezTo>
                    <a:cubicBezTo>
                      <a:pt x="19" y="53"/>
                      <a:pt x="19" y="53"/>
                      <a:pt x="18" y="53"/>
                    </a:cubicBezTo>
                    <a:cubicBezTo>
                      <a:pt x="18" y="52"/>
                      <a:pt x="18" y="51"/>
                      <a:pt x="19" y="49"/>
                    </a:cubicBezTo>
                    <a:cubicBezTo>
                      <a:pt x="19" y="47"/>
                      <a:pt x="20" y="45"/>
                      <a:pt x="19" y="44"/>
                    </a:cubicBezTo>
                    <a:cubicBezTo>
                      <a:pt x="19" y="43"/>
                      <a:pt x="18" y="44"/>
                      <a:pt x="18" y="43"/>
                    </a:cubicBezTo>
                    <a:cubicBezTo>
                      <a:pt x="17" y="41"/>
                      <a:pt x="17" y="40"/>
                      <a:pt x="18" y="39"/>
                    </a:cubicBezTo>
                    <a:cubicBezTo>
                      <a:pt x="19" y="36"/>
                      <a:pt x="21" y="36"/>
                      <a:pt x="20" y="35"/>
                    </a:cubicBezTo>
                    <a:cubicBezTo>
                      <a:pt x="20" y="33"/>
                      <a:pt x="19" y="34"/>
                      <a:pt x="18" y="32"/>
                    </a:cubicBezTo>
                    <a:cubicBezTo>
                      <a:pt x="17" y="30"/>
                      <a:pt x="17" y="29"/>
                      <a:pt x="17" y="26"/>
                    </a:cubicBezTo>
                    <a:cubicBezTo>
                      <a:pt x="17" y="25"/>
                      <a:pt x="17" y="25"/>
                      <a:pt x="17" y="24"/>
                    </a:cubicBezTo>
                    <a:cubicBezTo>
                      <a:pt x="16" y="23"/>
                      <a:pt x="15" y="23"/>
                      <a:pt x="15" y="22"/>
                    </a:cubicBezTo>
                    <a:cubicBezTo>
                      <a:pt x="14" y="21"/>
                      <a:pt x="14" y="20"/>
                      <a:pt x="14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2"/>
                      <a:pt x="10" y="12"/>
                      <a:pt x="10" y="10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0" y="5"/>
                      <a:pt x="9" y="4"/>
                      <a:pt x="8" y="4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58" name="îŝḷídé"/>
              <p:cNvSpPr/>
              <p:nvPr/>
            </p:nvSpPr>
            <p:spPr bwMode="auto">
              <a:xfrm>
                <a:off x="7944095" y="4012889"/>
                <a:ext cx="31350" cy="31350"/>
              </a:xfrm>
              <a:custGeom>
                <a:avLst/>
                <a:gdLst>
                  <a:gd name="T0" fmla="*/ 2 w 5"/>
                  <a:gd name="T1" fmla="*/ 0 h 5"/>
                  <a:gd name="T2" fmla="*/ 2 w 5"/>
                  <a:gd name="T3" fmla="*/ 5 h 5"/>
                  <a:gd name="T4" fmla="*/ 4 w 5"/>
                  <a:gd name="T5" fmla="*/ 3 h 5"/>
                  <a:gd name="T6" fmla="*/ 5 w 5"/>
                  <a:gd name="T7" fmla="*/ 2 h 5"/>
                  <a:gd name="T8" fmla="*/ 2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0" y="1"/>
                      <a:pt x="1" y="4"/>
                      <a:pt x="2" y="5"/>
                    </a:cubicBezTo>
                    <a:cubicBezTo>
                      <a:pt x="3" y="5"/>
                      <a:pt x="4" y="4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59" name="íS1íḍe"/>
              <p:cNvSpPr/>
              <p:nvPr/>
            </p:nvSpPr>
            <p:spPr bwMode="auto">
              <a:xfrm>
                <a:off x="7956635" y="4110073"/>
                <a:ext cx="18810" cy="25080"/>
              </a:xfrm>
              <a:custGeom>
                <a:avLst/>
                <a:gdLst>
                  <a:gd name="T0" fmla="*/ 2 w 3"/>
                  <a:gd name="T1" fmla="*/ 0 h 4"/>
                  <a:gd name="T2" fmla="*/ 3 w 3"/>
                  <a:gd name="T3" fmla="*/ 2 h 4"/>
                  <a:gd name="T4" fmla="*/ 2 w 3"/>
                  <a:gd name="T5" fmla="*/ 3 h 4"/>
                  <a:gd name="T6" fmla="*/ 1 w 3"/>
                  <a:gd name="T7" fmla="*/ 3 h 4"/>
                  <a:gd name="T8" fmla="*/ 2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1" y="0"/>
                      <a:pt x="2" y="0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60" name="îṧļîḑe"/>
              <p:cNvSpPr/>
              <p:nvPr/>
            </p:nvSpPr>
            <p:spPr bwMode="auto">
              <a:xfrm>
                <a:off x="7956635" y="4063048"/>
                <a:ext cx="18810" cy="21946"/>
              </a:xfrm>
              <a:custGeom>
                <a:avLst/>
                <a:gdLst>
                  <a:gd name="T0" fmla="*/ 2 w 3"/>
                  <a:gd name="T1" fmla="*/ 0 h 3"/>
                  <a:gd name="T2" fmla="*/ 1 w 3"/>
                  <a:gd name="T3" fmla="*/ 2 h 3"/>
                  <a:gd name="T4" fmla="*/ 3 w 3"/>
                  <a:gd name="T5" fmla="*/ 3 h 3"/>
                  <a:gd name="T6" fmla="*/ 2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0"/>
                      <a:pt x="2" y="0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61" name="îṡḻîdè"/>
              <p:cNvSpPr/>
              <p:nvPr/>
            </p:nvSpPr>
            <p:spPr bwMode="auto">
              <a:xfrm>
                <a:off x="7937825" y="3947056"/>
                <a:ext cx="25080" cy="25080"/>
              </a:xfrm>
              <a:custGeom>
                <a:avLst/>
                <a:gdLst>
                  <a:gd name="T0" fmla="*/ 1 w 4"/>
                  <a:gd name="T1" fmla="*/ 0 h 4"/>
                  <a:gd name="T2" fmla="*/ 0 w 4"/>
                  <a:gd name="T3" fmla="*/ 2 h 4"/>
                  <a:gd name="T4" fmla="*/ 3 w 4"/>
                  <a:gd name="T5" fmla="*/ 4 h 4"/>
                  <a:gd name="T6" fmla="*/ 3 w 4"/>
                  <a:gd name="T7" fmla="*/ 1 h 4"/>
                  <a:gd name="T8" fmla="*/ 1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3" y="4"/>
                      <a:pt x="3" y="4"/>
                    </a:cubicBezTo>
                    <a:cubicBezTo>
                      <a:pt x="4" y="4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62" name="îṩliḑê"/>
              <p:cNvSpPr/>
              <p:nvPr/>
            </p:nvSpPr>
            <p:spPr bwMode="auto">
              <a:xfrm>
                <a:off x="7969174" y="4182176"/>
                <a:ext cx="12540" cy="31350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1 w 2"/>
                  <a:gd name="T5" fmla="*/ 3 h 5"/>
                  <a:gd name="T6" fmla="*/ 0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2" y="2"/>
                      <a:pt x="1" y="0"/>
                      <a:pt x="0" y="0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63" name="îṡļíḑé"/>
              <p:cNvSpPr/>
              <p:nvPr/>
            </p:nvSpPr>
            <p:spPr bwMode="auto">
              <a:xfrm>
                <a:off x="8009930" y="4326384"/>
                <a:ext cx="103454" cy="97185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2 h 15"/>
                  <a:gd name="T4" fmla="*/ 0 w 16"/>
                  <a:gd name="T5" fmla="*/ 4 h 15"/>
                  <a:gd name="T6" fmla="*/ 0 w 16"/>
                  <a:gd name="T7" fmla="*/ 7 h 15"/>
                  <a:gd name="T8" fmla="*/ 5 w 16"/>
                  <a:gd name="T9" fmla="*/ 9 h 15"/>
                  <a:gd name="T10" fmla="*/ 6 w 16"/>
                  <a:gd name="T11" fmla="*/ 9 h 15"/>
                  <a:gd name="T12" fmla="*/ 8 w 16"/>
                  <a:gd name="T13" fmla="*/ 12 h 15"/>
                  <a:gd name="T14" fmla="*/ 10 w 16"/>
                  <a:gd name="T15" fmla="*/ 13 h 15"/>
                  <a:gd name="T16" fmla="*/ 13 w 16"/>
                  <a:gd name="T17" fmla="*/ 14 h 15"/>
                  <a:gd name="T18" fmla="*/ 13 w 16"/>
                  <a:gd name="T19" fmla="*/ 15 h 15"/>
                  <a:gd name="T20" fmla="*/ 15 w 16"/>
                  <a:gd name="T21" fmla="*/ 15 h 15"/>
                  <a:gd name="T22" fmla="*/ 16 w 16"/>
                  <a:gd name="T23" fmla="*/ 12 h 15"/>
                  <a:gd name="T24" fmla="*/ 12 w 16"/>
                  <a:gd name="T25" fmla="*/ 10 h 15"/>
                  <a:gd name="T26" fmla="*/ 11 w 16"/>
                  <a:gd name="T27" fmla="*/ 8 h 15"/>
                  <a:gd name="T28" fmla="*/ 15 w 16"/>
                  <a:gd name="T29" fmla="*/ 4 h 15"/>
                  <a:gd name="T30" fmla="*/ 15 w 16"/>
                  <a:gd name="T31" fmla="*/ 3 h 15"/>
                  <a:gd name="T32" fmla="*/ 9 w 16"/>
                  <a:gd name="T33" fmla="*/ 2 h 15"/>
                  <a:gd name="T34" fmla="*/ 6 w 16"/>
                  <a:gd name="T35" fmla="*/ 4 h 15"/>
                  <a:gd name="T36" fmla="*/ 5 w 16"/>
                  <a:gd name="T37" fmla="*/ 2 h 15"/>
                  <a:gd name="T38" fmla="*/ 2 w 16"/>
                  <a:gd name="T3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1" y="8"/>
                      <a:pt x="3" y="9"/>
                      <a:pt x="5" y="9"/>
                    </a:cubicBezTo>
                    <a:cubicBezTo>
                      <a:pt x="5" y="9"/>
                      <a:pt x="6" y="8"/>
                      <a:pt x="6" y="9"/>
                    </a:cubicBezTo>
                    <a:cubicBezTo>
                      <a:pt x="7" y="9"/>
                      <a:pt x="7" y="10"/>
                      <a:pt x="8" y="12"/>
                    </a:cubicBezTo>
                    <a:cubicBezTo>
                      <a:pt x="8" y="12"/>
                      <a:pt x="9" y="12"/>
                      <a:pt x="10" y="13"/>
                    </a:cubicBezTo>
                    <a:cubicBezTo>
                      <a:pt x="11" y="13"/>
                      <a:pt x="12" y="13"/>
                      <a:pt x="13" y="14"/>
                    </a:cubicBezTo>
                    <a:cubicBezTo>
                      <a:pt x="13" y="14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6" y="15"/>
                      <a:pt x="16" y="13"/>
                      <a:pt x="16" y="12"/>
                    </a:cubicBezTo>
                    <a:cubicBezTo>
                      <a:pt x="16" y="11"/>
                      <a:pt x="14" y="12"/>
                      <a:pt x="12" y="10"/>
                    </a:cubicBezTo>
                    <a:cubicBezTo>
                      <a:pt x="12" y="9"/>
                      <a:pt x="11" y="9"/>
                      <a:pt x="11" y="8"/>
                    </a:cubicBezTo>
                    <a:cubicBezTo>
                      <a:pt x="12" y="6"/>
                      <a:pt x="14" y="7"/>
                      <a:pt x="15" y="4"/>
                    </a:cubicBezTo>
                    <a:cubicBezTo>
                      <a:pt x="15" y="4"/>
                      <a:pt x="16" y="3"/>
                      <a:pt x="15" y="3"/>
                    </a:cubicBezTo>
                    <a:cubicBezTo>
                      <a:pt x="15" y="1"/>
                      <a:pt x="11" y="0"/>
                      <a:pt x="9" y="2"/>
                    </a:cubicBezTo>
                    <a:cubicBezTo>
                      <a:pt x="7" y="3"/>
                      <a:pt x="7" y="4"/>
                      <a:pt x="6" y="4"/>
                    </a:cubicBezTo>
                    <a:cubicBezTo>
                      <a:pt x="6" y="4"/>
                      <a:pt x="6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64" name="iŝḷiḓê"/>
              <p:cNvSpPr/>
              <p:nvPr/>
            </p:nvSpPr>
            <p:spPr bwMode="auto">
              <a:xfrm>
                <a:off x="8144732" y="3777768"/>
                <a:ext cx="175557" cy="448299"/>
              </a:xfrm>
              <a:custGeom>
                <a:avLst/>
                <a:gdLst>
                  <a:gd name="T0" fmla="*/ 24 w 27"/>
                  <a:gd name="T1" fmla="*/ 0 h 69"/>
                  <a:gd name="T2" fmla="*/ 22 w 27"/>
                  <a:gd name="T3" fmla="*/ 5 h 69"/>
                  <a:gd name="T4" fmla="*/ 20 w 27"/>
                  <a:gd name="T5" fmla="*/ 12 h 69"/>
                  <a:gd name="T6" fmla="*/ 17 w 27"/>
                  <a:gd name="T7" fmla="*/ 16 h 69"/>
                  <a:gd name="T8" fmla="*/ 17 w 27"/>
                  <a:gd name="T9" fmla="*/ 18 h 69"/>
                  <a:gd name="T10" fmla="*/ 15 w 27"/>
                  <a:gd name="T11" fmla="*/ 21 h 69"/>
                  <a:gd name="T12" fmla="*/ 10 w 27"/>
                  <a:gd name="T13" fmla="*/ 31 h 69"/>
                  <a:gd name="T14" fmla="*/ 7 w 27"/>
                  <a:gd name="T15" fmla="*/ 36 h 69"/>
                  <a:gd name="T16" fmla="*/ 6 w 27"/>
                  <a:gd name="T17" fmla="*/ 33 h 69"/>
                  <a:gd name="T18" fmla="*/ 3 w 27"/>
                  <a:gd name="T19" fmla="*/ 40 h 69"/>
                  <a:gd name="T20" fmla="*/ 1 w 27"/>
                  <a:gd name="T21" fmla="*/ 51 h 69"/>
                  <a:gd name="T22" fmla="*/ 0 w 27"/>
                  <a:gd name="T23" fmla="*/ 61 h 69"/>
                  <a:gd name="T24" fmla="*/ 1 w 27"/>
                  <a:gd name="T25" fmla="*/ 64 h 69"/>
                  <a:gd name="T26" fmla="*/ 3 w 27"/>
                  <a:gd name="T27" fmla="*/ 68 h 69"/>
                  <a:gd name="T28" fmla="*/ 7 w 27"/>
                  <a:gd name="T29" fmla="*/ 66 h 69"/>
                  <a:gd name="T30" fmla="*/ 11 w 27"/>
                  <a:gd name="T31" fmla="*/ 55 h 69"/>
                  <a:gd name="T32" fmla="*/ 15 w 27"/>
                  <a:gd name="T33" fmla="*/ 48 h 69"/>
                  <a:gd name="T34" fmla="*/ 17 w 27"/>
                  <a:gd name="T35" fmla="*/ 40 h 69"/>
                  <a:gd name="T36" fmla="*/ 19 w 27"/>
                  <a:gd name="T37" fmla="*/ 38 h 69"/>
                  <a:gd name="T38" fmla="*/ 21 w 27"/>
                  <a:gd name="T39" fmla="*/ 22 h 69"/>
                  <a:gd name="T40" fmla="*/ 23 w 27"/>
                  <a:gd name="T41" fmla="*/ 13 h 69"/>
                  <a:gd name="T42" fmla="*/ 25 w 27"/>
                  <a:gd name="T43" fmla="*/ 10 h 69"/>
                  <a:gd name="T44" fmla="*/ 24 w 27"/>
                  <a:gd name="T4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" h="69">
                    <a:moveTo>
                      <a:pt x="24" y="0"/>
                    </a:moveTo>
                    <a:cubicBezTo>
                      <a:pt x="24" y="0"/>
                      <a:pt x="24" y="1"/>
                      <a:pt x="22" y="5"/>
                    </a:cubicBezTo>
                    <a:cubicBezTo>
                      <a:pt x="21" y="11"/>
                      <a:pt x="21" y="11"/>
                      <a:pt x="20" y="12"/>
                    </a:cubicBezTo>
                    <a:cubicBezTo>
                      <a:pt x="19" y="13"/>
                      <a:pt x="17" y="14"/>
                      <a:pt x="17" y="16"/>
                    </a:cubicBezTo>
                    <a:cubicBezTo>
                      <a:pt x="17" y="17"/>
                      <a:pt x="17" y="17"/>
                      <a:pt x="17" y="18"/>
                    </a:cubicBezTo>
                    <a:cubicBezTo>
                      <a:pt x="17" y="19"/>
                      <a:pt x="15" y="20"/>
                      <a:pt x="15" y="21"/>
                    </a:cubicBezTo>
                    <a:cubicBezTo>
                      <a:pt x="13" y="22"/>
                      <a:pt x="13" y="23"/>
                      <a:pt x="10" y="31"/>
                    </a:cubicBezTo>
                    <a:cubicBezTo>
                      <a:pt x="9" y="35"/>
                      <a:pt x="8" y="36"/>
                      <a:pt x="7" y="36"/>
                    </a:cubicBezTo>
                    <a:cubicBezTo>
                      <a:pt x="6" y="36"/>
                      <a:pt x="7" y="33"/>
                      <a:pt x="6" y="33"/>
                    </a:cubicBezTo>
                    <a:cubicBezTo>
                      <a:pt x="5" y="32"/>
                      <a:pt x="4" y="36"/>
                      <a:pt x="3" y="40"/>
                    </a:cubicBezTo>
                    <a:cubicBezTo>
                      <a:pt x="2" y="45"/>
                      <a:pt x="3" y="45"/>
                      <a:pt x="1" y="51"/>
                    </a:cubicBezTo>
                    <a:cubicBezTo>
                      <a:pt x="0" y="55"/>
                      <a:pt x="0" y="57"/>
                      <a:pt x="0" y="61"/>
                    </a:cubicBezTo>
                    <a:cubicBezTo>
                      <a:pt x="0" y="62"/>
                      <a:pt x="1" y="63"/>
                      <a:pt x="1" y="64"/>
                    </a:cubicBezTo>
                    <a:cubicBezTo>
                      <a:pt x="2" y="67"/>
                      <a:pt x="2" y="68"/>
                      <a:pt x="3" y="68"/>
                    </a:cubicBezTo>
                    <a:cubicBezTo>
                      <a:pt x="4" y="69"/>
                      <a:pt x="6" y="67"/>
                      <a:pt x="7" y="66"/>
                    </a:cubicBezTo>
                    <a:cubicBezTo>
                      <a:pt x="10" y="62"/>
                      <a:pt x="9" y="60"/>
                      <a:pt x="11" y="55"/>
                    </a:cubicBezTo>
                    <a:cubicBezTo>
                      <a:pt x="13" y="51"/>
                      <a:pt x="14" y="52"/>
                      <a:pt x="15" y="48"/>
                    </a:cubicBezTo>
                    <a:cubicBezTo>
                      <a:pt x="16" y="45"/>
                      <a:pt x="15" y="42"/>
                      <a:pt x="17" y="40"/>
                    </a:cubicBezTo>
                    <a:cubicBezTo>
                      <a:pt x="18" y="38"/>
                      <a:pt x="18" y="39"/>
                      <a:pt x="19" y="38"/>
                    </a:cubicBezTo>
                    <a:cubicBezTo>
                      <a:pt x="22" y="34"/>
                      <a:pt x="19" y="30"/>
                      <a:pt x="21" y="22"/>
                    </a:cubicBezTo>
                    <a:cubicBezTo>
                      <a:pt x="21" y="20"/>
                      <a:pt x="22" y="16"/>
                      <a:pt x="23" y="13"/>
                    </a:cubicBezTo>
                    <a:cubicBezTo>
                      <a:pt x="24" y="11"/>
                      <a:pt x="25" y="11"/>
                      <a:pt x="25" y="10"/>
                    </a:cubicBezTo>
                    <a:cubicBezTo>
                      <a:pt x="27" y="5"/>
                      <a:pt x="25" y="0"/>
                      <a:pt x="24" y="0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65" name="ïṡ1ïḍê"/>
              <p:cNvSpPr/>
              <p:nvPr/>
            </p:nvSpPr>
            <p:spPr bwMode="auto">
              <a:xfrm>
                <a:off x="8198027" y="3207207"/>
                <a:ext cx="43889" cy="62699"/>
              </a:xfrm>
              <a:custGeom>
                <a:avLst/>
                <a:gdLst>
                  <a:gd name="T0" fmla="*/ 4 w 7"/>
                  <a:gd name="T1" fmla="*/ 0 h 10"/>
                  <a:gd name="T2" fmla="*/ 2 w 7"/>
                  <a:gd name="T3" fmla="*/ 3 h 10"/>
                  <a:gd name="T4" fmla="*/ 3 w 7"/>
                  <a:gd name="T5" fmla="*/ 9 h 10"/>
                  <a:gd name="T6" fmla="*/ 5 w 7"/>
                  <a:gd name="T7" fmla="*/ 10 h 10"/>
                  <a:gd name="T8" fmla="*/ 7 w 7"/>
                  <a:gd name="T9" fmla="*/ 6 h 10"/>
                  <a:gd name="T10" fmla="*/ 4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4" y="0"/>
                    </a:moveTo>
                    <a:cubicBezTo>
                      <a:pt x="3" y="0"/>
                      <a:pt x="2" y="2"/>
                      <a:pt x="2" y="3"/>
                    </a:cubicBezTo>
                    <a:cubicBezTo>
                      <a:pt x="2" y="3"/>
                      <a:pt x="0" y="8"/>
                      <a:pt x="3" y="9"/>
                    </a:cubicBezTo>
                    <a:cubicBezTo>
                      <a:pt x="3" y="9"/>
                      <a:pt x="4" y="10"/>
                      <a:pt x="5" y="10"/>
                    </a:cubicBezTo>
                    <a:cubicBezTo>
                      <a:pt x="7" y="9"/>
                      <a:pt x="7" y="6"/>
                      <a:pt x="7" y="6"/>
                    </a:cubicBezTo>
                    <a:cubicBezTo>
                      <a:pt x="7" y="3"/>
                      <a:pt x="6" y="0"/>
                      <a:pt x="4" y="0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66" name="ïš1îḍè"/>
              <p:cNvSpPr/>
              <p:nvPr/>
            </p:nvSpPr>
            <p:spPr bwMode="auto">
              <a:xfrm>
                <a:off x="6066259" y="1398339"/>
                <a:ext cx="175557" cy="115994"/>
              </a:xfrm>
              <a:custGeom>
                <a:avLst/>
                <a:gdLst>
                  <a:gd name="T0" fmla="*/ 0 w 27"/>
                  <a:gd name="T1" fmla="*/ 14 h 18"/>
                  <a:gd name="T2" fmla="*/ 2 w 27"/>
                  <a:gd name="T3" fmla="*/ 10 h 18"/>
                  <a:gd name="T4" fmla="*/ 6 w 27"/>
                  <a:gd name="T5" fmla="*/ 5 h 18"/>
                  <a:gd name="T6" fmla="*/ 16 w 27"/>
                  <a:gd name="T7" fmla="*/ 3 h 18"/>
                  <a:gd name="T8" fmla="*/ 24 w 27"/>
                  <a:gd name="T9" fmla="*/ 0 h 18"/>
                  <a:gd name="T10" fmla="*/ 27 w 27"/>
                  <a:gd name="T11" fmla="*/ 1 h 18"/>
                  <a:gd name="T12" fmla="*/ 22 w 27"/>
                  <a:gd name="T13" fmla="*/ 4 h 18"/>
                  <a:gd name="T14" fmla="*/ 15 w 27"/>
                  <a:gd name="T15" fmla="*/ 6 h 18"/>
                  <a:gd name="T16" fmla="*/ 10 w 27"/>
                  <a:gd name="T17" fmla="*/ 9 h 18"/>
                  <a:gd name="T18" fmla="*/ 8 w 27"/>
                  <a:gd name="T19" fmla="*/ 13 h 18"/>
                  <a:gd name="T20" fmla="*/ 10 w 27"/>
                  <a:gd name="T21" fmla="*/ 16 h 18"/>
                  <a:gd name="T22" fmla="*/ 13 w 27"/>
                  <a:gd name="T23" fmla="*/ 17 h 18"/>
                  <a:gd name="T24" fmla="*/ 10 w 27"/>
                  <a:gd name="T25" fmla="*/ 18 h 18"/>
                  <a:gd name="T26" fmla="*/ 0 w 27"/>
                  <a:gd name="T27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18">
                    <a:moveTo>
                      <a:pt x="0" y="14"/>
                    </a:moveTo>
                    <a:cubicBezTo>
                      <a:pt x="0" y="14"/>
                      <a:pt x="0" y="13"/>
                      <a:pt x="2" y="10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8" y="3"/>
                      <a:pt x="10" y="5"/>
                      <a:pt x="16" y="3"/>
                    </a:cubicBezTo>
                    <a:cubicBezTo>
                      <a:pt x="19" y="2"/>
                      <a:pt x="20" y="1"/>
                      <a:pt x="24" y="0"/>
                    </a:cubicBezTo>
                    <a:cubicBezTo>
                      <a:pt x="25" y="0"/>
                      <a:pt x="27" y="0"/>
                      <a:pt x="27" y="1"/>
                    </a:cubicBezTo>
                    <a:cubicBezTo>
                      <a:pt x="27" y="2"/>
                      <a:pt x="25" y="3"/>
                      <a:pt x="22" y="4"/>
                    </a:cubicBezTo>
                    <a:cubicBezTo>
                      <a:pt x="18" y="5"/>
                      <a:pt x="18" y="5"/>
                      <a:pt x="15" y="6"/>
                    </a:cubicBezTo>
                    <a:cubicBezTo>
                      <a:pt x="12" y="7"/>
                      <a:pt x="11" y="8"/>
                      <a:pt x="10" y="9"/>
                    </a:cubicBezTo>
                    <a:cubicBezTo>
                      <a:pt x="9" y="10"/>
                      <a:pt x="8" y="11"/>
                      <a:pt x="8" y="13"/>
                    </a:cubicBezTo>
                    <a:cubicBezTo>
                      <a:pt x="8" y="14"/>
                      <a:pt x="9" y="15"/>
                      <a:pt x="10" y="16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3" y="17"/>
                      <a:pt x="12" y="18"/>
                      <a:pt x="10" y="18"/>
                    </a:cubicBezTo>
                    <a:cubicBezTo>
                      <a:pt x="6" y="18"/>
                      <a:pt x="0" y="17"/>
                      <a:pt x="0" y="14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67" name="işļíḑé"/>
              <p:cNvSpPr/>
              <p:nvPr/>
            </p:nvSpPr>
            <p:spPr bwMode="auto">
              <a:xfrm>
                <a:off x="6022370" y="1514333"/>
                <a:ext cx="37619" cy="31350"/>
              </a:xfrm>
              <a:custGeom>
                <a:avLst/>
                <a:gdLst>
                  <a:gd name="T0" fmla="*/ 0 w 6"/>
                  <a:gd name="T1" fmla="*/ 2 h 5"/>
                  <a:gd name="T2" fmla="*/ 5 w 6"/>
                  <a:gd name="T3" fmla="*/ 2 h 5"/>
                  <a:gd name="T4" fmla="*/ 5 w 6"/>
                  <a:gd name="T5" fmla="*/ 4 h 5"/>
                  <a:gd name="T6" fmla="*/ 2 w 6"/>
                  <a:gd name="T7" fmla="*/ 5 h 5"/>
                  <a:gd name="T8" fmla="*/ 0 w 6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1"/>
                      <a:pt x="4" y="0"/>
                      <a:pt x="5" y="2"/>
                    </a:cubicBezTo>
                    <a:cubicBezTo>
                      <a:pt x="6" y="2"/>
                      <a:pt x="6" y="3"/>
                      <a:pt x="5" y="4"/>
                    </a:cubicBezTo>
                    <a:cubicBezTo>
                      <a:pt x="5" y="5"/>
                      <a:pt x="3" y="5"/>
                      <a:pt x="2" y="5"/>
                    </a:cubicBezTo>
                    <a:cubicBezTo>
                      <a:pt x="1" y="4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68" name="îsľiḑe"/>
              <p:cNvSpPr/>
              <p:nvPr/>
            </p:nvSpPr>
            <p:spPr bwMode="auto">
              <a:xfrm>
                <a:off x="6417374" y="1332506"/>
                <a:ext cx="125398" cy="37619"/>
              </a:xfrm>
              <a:custGeom>
                <a:avLst/>
                <a:gdLst>
                  <a:gd name="T0" fmla="*/ 1 w 19"/>
                  <a:gd name="T1" fmla="*/ 1 h 6"/>
                  <a:gd name="T2" fmla="*/ 0 w 19"/>
                  <a:gd name="T3" fmla="*/ 3 h 6"/>
                  <a:gd name="T4" fmla="*/ 6 w 19"/>
                  <a:gd name="T5" fmla="*/ 5 h 6"/>
                  <a:gd name="T6" fmla="*/ 16 w 19"/>
                  <a:gd name="T7" fmla="*/ 6 h 6"/>
                  <a:gd name="T8" fmla="*/ 19 w 19"/>
                  <a:gd name="T9" fmla="*/ 5 h 6"/>
                  <a:gd name="T10" fmla="*/ 13 w 19"/>
                  <a:gd name="T11" fmla="*/ 3 h 6"/>
                  <a:gd name="T12" fmla="*/ 1 w 19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" y="1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2" y="5"/>
                      <a:pt x="6" y="5"/>
                    </a:cubicBezTo>
                    <a:cubicBezTo>
                      <a:pt x="10" y="6"/>
                      <a:pt x="13" y="6"/>
                      <a:pt x="16" y="6"/>
                    </a:cubicBezTo>
                    <a:cubicBezTo>
                      <a:pt x="18" y="6"/>
                      <a:pt x="18" y="5"/>
                      <a:pt x="19" y="5"/>
                    </a:cubicBezTo>
                    <a:cubicBezTo>
                      <a:pt x="19" y="5"/>
                      <a:pt x="17" y="4"/>
                      <a:pt x="13" y="3"/>
                    </a:cubicBezTo>
                    <a:cubicBezTo>
                      <a:pt x="5" y="1"/>
                      <a:pt x="3" y="0"/>
                      <a:pt x="1" y="1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69" name="îSliḍê"/>
              <p:cNvSpPr/>
              <p:nvPr/>
            </p:nvSpPr>
            <p:spPr bwMode="auto">
              <a:xfrm>
                <a:off x="6555312" y="1357585"/>
                <a:ext cx="31350" cy="25080"/>
              </a:xfrm>
              <a:custGeom>
                <a:avLst/>
                <a:gdLst>
                  <a:gd name="T0" fmla="*/ 0 w 5"/>
                  <a:gd name="T1" fmla="*/ 3 h 4"/>
                  <a:gd name="T2" fmla="*/ 5 w 5"/>
                  <a:gd name="T3" fmla="*/ 3 h 4"/>
                  <a:gd name="T4" fmla="*/ 5 w 5"/>
                  <a:gd name="T5" fmla="*/ 2 h 4"/>
                  <a:gd name="T6" fmla="*/ 1 w 5"/>
                  <a:gd name="T7" fmla="*/ 1 h 4"/>
                  <a:gd name="T8" fmla="*/ 0 w 5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3"/>
                    </a:moveTo>
                    <a:cubicBezTo>
                      <a:pt x="1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4" y="1"/>
                      <a:pt x="2" y="0"/>
                      <a:pt x="1" y="1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70" name="íṥļïḑé"/>
              <p:cNvSpPr/>
              <p:nvPr/>
            </p:nvSpPr>
            <p:spPr bwMode="auto">
              <a:xfrm>
                <a:off x="5937725" y="1338776"/>
                <a:ext cx="213177" cy="31350"/>
              </a:xfrm>
              <a:custGeom>
                <a:avLst/>
                <a:gdLst>
                  <a:gd name="T0" fmla="*/ 0 w 33"/>
                  <a:gd name="T1" fmla="*/ 4 h 5"/>
                  <a:gd name="T2" fmla="*/ 10 w 33"/>
                  <a:gd name="T3" fmla="*/ 4 h 5"/>
                  <a:gd name="T4" fmla="*/ 18 w 33"/>
                  <a:gd name="T5" fmla="*/ 3 h 5"/>
                  <a:gd name="T6" fmla="*/ 28 w 33"/>
                  <a:gd name="T7" fmla="*/ 4 h 5"/>
                  <a:gd name="T8" fmla="*/ 33 w 33"/>
                  <a:gd name="T9" fmla="*/ 3 h 5"/>
                  <a:gd name="T10" fmla="*/ 27 w 33"/>
                  <a:gd name="T11" fmla="*/ 1 h 5"/>
                  <a:gd name="T12" fmla="*/ 18 w 33"/>
                  <a:gd name="T13" fmla="*/ 2 h 5"/>
                  <a:gd name="T14" fmla="*/ 10 w 33"/>
                  <a:gd name="T15" fmla="*/ 2 h 5"/>
                  <a:gd name="T16" fmla="*/ 2 w 33"/>
                  <a:gd name="T17" fmla="*/ 1 h 5"/>
                  <a:gd name="T18" fmla="*/ 0 w 33"/>
                  <a:gd name="T1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">
                    <a:moveTo>
                      <a:pt x="0" y="4"/>
                    </a:moveTo>
                    <a:cubicBezTo>
                      <a:pt x="1" y="5"/>
                      <a:pt x="8" y="5"/>
                      <a:pt x="10" y="4"/>
                    </a:cubicBezTo>
                    <a:cubicBezTo>
                      <a:pt x="15" y="4"/>
                      <a:pt x="15" y="3"/>
                      <a:pt x="18" y="3"/>
                    </a:cubicBezTo>
                    <a:cubicBezTo>
                      <a:pt x="22" y="3"/>
                      <a:pt x="24" y="5"/>
                      <a:pt x="28" y="4"/>
                    </a:cubicBezTo>
                    <a:cubicBezTo>
                      <a:pt x="30" y="4"/>
                      <a:pt x="33" y="4"/>
                      <a:pt x="33" y="3"/>
                    </a:cubicBezTo>
                    <a:cubicBezTo>
                      <a:pt x="33" y="2"/>
                      <a:pt x="30" y="2"/>
                      <a:pt x="27" y="1"/>
                    </a:cubicBezTo>
                    <a:cubicBezTo>
                      <a:pt x="24" y="1"/>
                      <a:pt x="23" y="1"/>
                      <a:pt x="18" y="2"/>
                    </a:cubicBezTo>
                    <a:cubicBezTo>
                      <a:pt x="13" y="2"/>
                      <a:pt x="11" y="2"/>
                      <a:pt x="10" y="2"/>
                    </a:cubicBezTo>
                    <a:cubicBezTo>
                      <a:pt x="6" y="2"/>
                      <a:pt x="5" y="0"/>
                      <a:pt x="2" y="1"/>
                    </a:cubicBezTo>
                    <a:cubicBezTo>
                      <a:pt x="1" y="2"/>
                      <a:pt x="0" y="3"/>
                      <a:pt x="0" y="4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71" name="íş1íḍé"/>
              <p:cNvSpPr/>
              <p:nvPr/>
            </p:nvSpPr>
            <p:spPr bwMode="auto">
              <a:xfrm>
                <a:off x="4771523" y="1780803"/>
                <a:ext cx="225717" cy="266472"/>
              </a:xfrm>
              <a:custGeom>
                <a:avLst/>
                <a:gdLst>
                  <a:gd name="T0" fmla="*/ 0 w 35"/>
                  <a:gd name="T1" fmla="*/ 41 h 41"/>
                  <a:gd name="T2" fmla="*/ 13 w 35"/>
                  <a:gd name="T3" fmla="*/ 37 h 41"/>
                  <a:gd name="T4" fmla="*/ 21 w 35"/>
                  <a:gd name="T5" fmla="*/ 34 h 41"/>
                  <a:gd name="T6" fmla="*/ 26 w 35"/>
                  <a:gd name="T7" fmla="*/ 30 h 41"/>
                  <a:gd name="T8" fmla="*/ 30 w 35"/>
                  <a:gd name="T9" fmla="*/ 27 h 41"/>
                  <a:gd name="T10" fmla="*/ 28 w 35"/>
                  <a:gd name="T11" fmla="*/ 23 h 41"/>
                  <a:gd name="T12" fmla="*/ 28 w 35"/>
                  <a:gd name="T13" fmla="*/ 16 h 41"/>
                  <a:gd name="T14" fmla="*/ 29 w 35"/>
                  <a:gd name="T15" fmla="*/ 12 h 41"/>
                  <a:gd name="T16" fmla="*/ 34 w 35"/>
                  <a:gd name="T17" fmla="*/ 5 h 41"/>
                  <a:gd name="T18" fmla="*/ 30 w 35"/>
                  <a:gd name="T19" fmla="*/ 3 h 41"/>
                  <a:gd name="T20" fmla="*/ 30 w 35"/>
                  <a:gd name="T21" fmla="*/ 1 h 41"/>
                  <a:gd name="T22" fmla="*/ 27 w 35"/>
                  <a:gd name="T23" fmla="*/ 3 h 41"/>
                  <a:gd name="T24" fmla="*/ 24 w 35"/>
                  <a:gd name="T25" fmla="*/ 5 h 41"/>
                  <a:gd name="T26" fmla="*/ 25 w 35"/>
                  <a:gd name="T27" fmla="*/ 2 h 41"/>
                  <a:gd name="T28" fmla="*/ 18 w 35"/>
                  <a:gd name="T29" fmla="*/ 7 h 41"/>
                  <a:gd name="T30" fmla="*/ 15 w 35"/>
                  <a:gd name="T31" fmla="*/ 11 h 41"/>
                  <a:gd name="T32" fmla="*/ 19 w 35"/>
                  <a:gd name="T33" fmla="*/ 17 h 41"/>
                  <a:gd name="T34" fmla="*/ 19 w 35"/>
                  <a:gd name="T35" fmla="*/ 21 h 41"/>
                  <a:gd name="T36" fmla="*/ 15 w 35"/>
                  <a:gd name="T37" fmla="*/ 23 h 41"/>
                  <a:gd name="T38" fmla="*/ 12 w 35"/>
                  <a:gd name="T39" fmla="*/ 25 h 41"/>
                  <a:gd name="T40" fmla="*/ 12 w 35"/>
                  <a:gd name="T41" fmla="*/ 28 h 41"/>
                  <a:gd name="T42" fmla="*/ 7 w 35"/>
                  <a:gd name="T43" fmla="*/ 29 h 41"/>
                  <a:gd name="T44" fmla="*/ 5 w 35"/>
                  <a:gd name="T45" fmla="*/ 31 h 41"/>
                  <a:gd name="T46" fmla="*/ 10 w 35"/>
                  <a:gd name="T47" fmla="*/ 34 h 41"/>
                  <a:gd name="T48" fmla="*/ 4 w 35"/>
                  <a:gd name="T49" fmla="*/ 37 h 41"/>
                  <a:gd name="T50" fmla="*/ 0 w 35"/>
                  <a:gd name="T5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" h="41">
                    <a:moveTo>
                      <a:pt x="0" y="41"/>
                    </a:moveTo>
                    <a:cubicBezTo>
                      <a:pt x="0" y="41"/>
                      <a:pt x="3" y="40"/>
                      <a:pt x="13" y="37"/>
                    </a:cubicBezTo>
                    <a:cubicBezTo>
                      <a:pt x="17" y="36"/>
                      <a:pt x="19" y="36"/>
                      <a:pt x="21" y="34"/>
                    </a:cubicBezTo>
                    <a:cubicBezTo>
                      <a:pt x="23" y="33"/>
                      <a:pt x="23" y="32"/>
                      <a:pt x="26" y="30"/>
                    </a:cubicBezTo>
                    <a:cubicBezTo>
                      <a:pt x="28" y="29"/>
                      <a:pt x="30" y="29"/>
                      <a:pt x="30" y="27"/>
                    </a:cubicBezTo>
                    <a:cubicBezTo>
                      <a:pt x="30" y="26"/>
                      <a:pt x="29" y="26"/>
                      <a:pt x="28" y="23"/>
                    </a:cubicBezTo>
                    <a:cubicBezTo>
                      <a:pt x="28" y="22"/>
                      <a:pt x="28" y="21"/>
                      <a:pt x="28" y="16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8"/>
                      <a:pt x="35" y="6"/>
                      <a:pt x="34" y="5"/>
                    </a:cubicBezTo>
                    <a:cubicBezTo>
                      <a:pt x="34" y="4"/>
                      <a:pt x="30" y="5"/>
                      <a:pt x="30" y="3"/>
                    </a:cubicBezTo>
                    <a:cubicBezTo>
                      <a:pt x="29" y="2"/>
                      <a:pt x="31" y="1"/>
                      <a:pt x="30" y="1"/>
                    </a:cubicBezTo>
                    <a:cubicBezTo>
                      <a:pt x="30" y="0"/>
                      <a:pt x="29" y="2"/>
                      <a:pt x="27" y="3"/>
                    </a:cubicBezTo>
                    <a:cubicBezTo>
                      <a:pt x="25" y="4"/>
                      <a:pt x="24" y="5"/>
                      <a:pt x="24" y="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0" y="5"/>
                      <a:pt x="18" y="7"/>
                    </a:cubicBezTo>
                    <a:cubicBezTo>
                      <a:pt x="15" y="9"/>
                      <a:pt x="15" y="10"/>
                      <a:pt x="15" y="11"/>
                    </a:cubicBezTo>
                    <a:cubicBezTo>
                      <a:pt x="15" y="13"/>
                      <a:pt x="18" y="13"/>
                      <a:pt x="19" y="17"/>
                    </a:cubicBezTo>
                    <a:cubicBezTo>
                      <a:pt x="20" y="17"/>
                      <a:pt x="20" y="20"/>
                      <a:pt x="19" y="21"/>
                    </a:cubicBezTo>
                    <a:cubicBezTo>
                      <a:pt x="18" y="22"/>
                      <a:pt x="17" y="22"/>
                      <a:pt x="15" y="23"/>
                    </a:cubicBezTo>
                    <a:cubicBezTo>
                      <a:pt x="13" y="24"/>
                      <a:pt x="13" y="24"/>
                      <a:pt x="12" y="25"/>
                    </a:cubicBezTo>
                    <a:cubicBezTo>
                      <a:pt x="11" y="26"/>
                      <a:pt x="12" y="27"/>
                      <a:pt x="12" y="28"/>
                    </a:cubicBezTo>
                    <a:cubicBezTo>
                      <a:pt x="11" y="29"/>
                      <a:pt x="9" y="28"/>
                      <a:pt x="7" y="29"/>
                    </a:cubicBezTo>
                    <a:cubicBezTo>
                      <a:pt x="6" y="30"/>
                      <a:pt x="5" y="30"/>
                      <a:pt x="5" y="31"/>
                    </a:cubicBezTo>
                    <a:cubicBezTo>
                      <a:pt x="5" y="33"/>
                      <a:pt x="10" y="33"/>
                      <a:pt x="10" y="34"/>
                    </a:cubicBezTo>
                    <a:cubicBezTo>
                      <a:pt x="10" y="35"/>
                      <a:pt x="7" y="35"/>
                      <a:pt x="4" y="37"/>
                    </a:cubicBezTo>
                    <a:cubicBezTo>
                      <a:pt x="2" y="38"/>
                      <a:pt x="0" y="40"/>
                      <a:pt x="0" y="41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72" name="ïsḻíḍé"/>
              <p:cNvSpPr/>
              <p:nvPr/>
            </p:nvSpPr>
            <p:spPr bwMode="auto">
              <a:xfrm>
                <a:off x="4730770" y="1877987"/>
                <a:ext cx="137938" cy="119128"/>
              </a:xfrm>
              <a:custGeom>
                <a:avLst/>
                <a:gdLst>
                  <a:gd name="T0" fmla="*/ 0 w 21"/>
                  <a:gd name="T1" fmla="*/ 18 h 18"/>
                  <a:gd name="T2" fmla="*/ 0 w 21"/>
                  <a:gd name="T3" fmla="*/ 15 h 18"/>
                  <a:gd name="T4" fmla="*/ 4 w 21"/>
                  <a:gd name="T5" fmla="*/ 11 h 18"/>
                  <a:gd name="T6" fmla="*/ 6 w 21"/>
                  <a:gd name="T7" fmla="*/ 11 h 18"/>
                  <a:gd name="T8" fmla="*/ 5 w 21"/>
                  <a:gd name="T9" fmla="*/ 7 h 18"/>
                  <a:gd name="T10" fmla="*/ 9 w 21"/>
                  <a:gd name="T11" fmla="*/ 5 h 18"/>
                  <a:gd name="T12" fmla="*/ 13 w 21"/>
                  <a:gd name="T13" fmla="*/ 4 h 18"/>
                  <a:gd name="T14" fmla="*/ 15 w 21"/>
                  <a:gd name="T15" fmla="*/ 3 h 18"/>
                  <a:gd name="T16" fmla="*/ 19 w 21"/>
                  <a:gd name="T17" fmla="*/ 0 h 18"/>
                  <a:gd name="T18" fmla="*/ 21 w 21"/>
                  <a:gd name="T19" fmla="*/ 2 h 18"/>
                  <a:gd name="T20" fmla="*/ 16 w 21"/>
                  <a:gd name="T21" fmla="*/ 6 h 18"/>
                  <a:gd name="T22" fmla="*/ 15 w 21"/>
                  <a:gd name="T23" fmla="*/ 9 h 18"/>
                  <a:gd name="T24" fmla="*/ 13 w 21"/>
                  <a:gd name="T25" fmla="*/ 11 h 18"/>
                  <a:gd name="T26" fmla="*/ 9 w 21"/>
                  <a:gd name="T27" fmla="*/ 14 h 18"/>
                  <a:gd name="T28" fmla="*/ 4 w 21"/>
                  <a:gd name="T29" fmla="*/ 16 h 18"/>
                  <a:gd name="T30" fmla="*/ 0 w 21"/>
                  <a:gd name="T3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" h="18">
                    <a:moveTo>
                      <a:pt x="0" y="18"/>
                    </a:moveTo>
                    <a:cubicBezTo>
                      <a:pt x="0" y="18"/>
                      <a:pt x="0" y="16"/>
                      <a:pt x="0" y="15"/>
                    </a:cubicBezTo>
                    <a:cubicBezTo>
                      <a:pt x="1" y="13"/>
                      <a:pt x="2" y="12"/>
                      <a:pt x="4" y="11"/>
                    </a:cubicBezTo>
                    <a:cubicBezTo>
                      <a:pt x="5" y="11"/>
                      <a:pt x="6" y="11"/>
                      <a:pt x="6" y="11"/>
                    </a:cubicBezTo>
                    <a:cubicBezTo>
                      <a:pt x="7" y="10"/>
                      <a:pt x="5" y="9"/>
                      <a:pt x="5" y="7"/>
                    </a:cubicBezTo>
                    <a:cubicBezTo>
                      <a:pt x="5" y="7"/>
                      <a:pt x="6" y="6"/>
                      <a:pt x="9" y="5"/>
                    </a:cubicBezTo>
                    <a:cubicBezTo>
                      <a:pt x="11" y="5"/>
                      <a:pt x="11" y="5"/>
                      <a:pt x="13" y="4"/>
                    </a:cubicBezTo>
                    <a:cubicBezTo>
                      <a:pt x="13" y="4"/>
                      <a:pt x="14" y="3"/>
                      <a:pt x="15" y="3"/>
                    </a:cubicBezTo>
                    <a:cubicBezTo>
                      <a:pt x="18" y="1"/>
                      <a:pt x="19" y="0"/>
                      <a:pt x="19" y="0"/>
                    </a:cubicBezTo>
                    <a:cubicBezTo>
                      <a:pt x="20" y="0"/>
                      <a:pt x="21" y="1"/>
                      <a:pt x="21" y="2"/>
                    </a:cubicBezTo>
                    <a:cubicBezTo>
                      <a:pt x="20" y="4"/>
                      <a:pt x="18" y="3"/>
                      <a:pt x="16" y="6"/>
                    </a:cubicBezTo>
                    <a:cubicBezTo>
                      <a:pt x="16" y="7"/>
                      <a:pt x="16" y="8"/>
                      <a:pt x="15" y="9"/>
                    </a:cubicBezTo>
                    <a:cubicBezTo>
                      <a:pt x="15" y="10"/>
                      <a:pt x="14" y="10"/>
                      <a:pt x="13" y="11"/>
                    </a:cubicBezTo>
                    <a:cubicBezTo>
                      <a:pt x="13" y="12"/>
                      <a:pt x="12" y="13"/>
                      <a:pt x="9" y="14"/>
                    </a:cubicBezTo>
                    <a:cubicBezTo>
                      <a:pt x="6" y="15"/>
                      <a:pt x="6" y="15"/>
                      <a:pt x="4" y="16"/>
                    </a:cubicBezTo>
                    <a:cubicBezTo>
                      <a:pt x="2" y="17"/>
                      <a:pt x="1" y="18"/>
                      <a:pt x="0" y="18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73" name="ïş1iḑé"/>
              <p:cNvSpPr/>
              <p:nvPr/>
            </p:nvSpPr>
            <p:spPr bwMode="auto">
              <a:xfrm>
                <a:off x="4862438" y="1592706"/>
                <a:ext cx="141074" cy="72105"/>
              </a:xfrm>
              <a:custGeom>
                <a:avLst/>
                <a:gdLst>
                  <a:gd name="T0" fmla="*/ 1 w 22"/>
                  <a:gd name="T1" fmla="*/ 8 h 11"/>
                  <a:gd name="T2" fmla="*/ 0 w 22"/>
                  <a:gd name="T3" fmla="*/ 10 h 11"/>
                  <a:gd name="T4" fmla="*/ 8 w 22"/>
                  <a:gd name="T5" fmla="*/ 11 h 11"/>
                  <a:gd name="T6" fmla="*/ 20 w 22"/>
                  <a:gd name="T7" fmla="*/ 5 h 11"/>
                  <a:gd name="T8" fmla="*/ 21 w 22"/>
                  <a:gd name="T9" fmla="*/ 1 h 11"/>
                  <a:gd name="T10" fmla="*/ 17 w 22"/>
                  <a:gd name="T11" fmla="*/ 1 h 11"/>
                  <a:gd name="T12" fmla="*/ 12 w 22"/>
                  <a:gd name="T13" fmla="*/ 1 h 11"/>
                  <a:gd name="T14" fmla="*/ 8 w 22"/>
                  <a:gd name="T15" fmla="*/ 4 h 11"/>
                  <a:gd name="T16" fmla="*/ 7 w 22"/>
                  <a:gd name="T17" fmla="*/ 0 h 11"/>
                  <a:gd name="T18" fmla="*/ 3 w 22"/>
                  <a:gd name="T19" fmla="*/ 3 h 11"/>
                  <a:gd name="T20" fmla="*/ 2 w 22"/>
                  <a:gd name="T21" fmla="*/ 5 h 11"/>
                  <a:gd name="T22" fmla="*/ 1 w 22"/>
                  <a:gd name="T2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1">
                    <a:moveTo>
                      <a:pt x="1" y="8"/>
                    </a:moveTo>
                    <a:cubicBezTo>
                      <a:pt x="1" y="9"/>
                      <a:pt x="0" y="10"/>
                      <a:pt x="0" y="10"/>
                    </a:cubicBezTo>
                    <a:cubicBezTo>
                      <a:pt x="0" y="11"/>
                      <a:pt x="4" y="11"/>
                      <a:pt x="8" y="11"/>
                    </a:cubicBezTo>
                    <a:cubicBezTo>
                      <a:pt x="12" y="10"/>
                      <a:pt x="17" y="9"/>
                      <a:pt x="20" y="5"/>
                    </a:cubicBezTo>
                    <a:cubicBezTo>
                      <a:pt x="20" y="5"/>
                      <a:pt x="22" y="3"/>
                      <a:pt x="21" y="1"/>
                    </a:cubicBezTo>
                    <a:cubicBezTo>
                      <a:pt x="20" y="0"/>
                      <a:pt x="18" y="0"/>
                      <a:pt x="17" y="1"/>
                    </a:cubicBezTo>
                    <a:cubicBezTo>
                      <a:pt x="15" y="1"/>
                      <a:pt x="14" y="1"/>
                      <a:pt x="12" y="1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3"/>
                      <a:pt x="8" y="1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1" y="6"/>
                      <a:pt x="2" y="7"/>
                      <a:pt x="1" y="8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74" name="íŝḷiḋè"/>
              <p:cNvSpPr/>
              <p:nvPr/>
            </p:nvSpPr>
            <p:spPr bwMode="auto">
              <a:xfrm>
                <a:off x="6984799" y="1417148"/>
                <a:ext cx="156748" cy="37619"/>
              </a:xfrm>
              <a:custGeom>
                <a:avLst/>
                <a:gdLst>
                  <a:gd name="T0" fmla="*/ 0 w 24"/>
                  <a:gd name="T1" fmla="*/ 0 h 6"/>
                  <a:gd name="T2" fmla="*/ 10 w 24"/>
                  <a:gd name="T3" fmla="*/ 5 h 6"/>
                  <a:gd name="T4" fmla="*/ 20 w 24"/>
                  <a:gd name="T5" fmla="*/ 2 h 6"/>
                  <a:gd name="T6" fmla="*/ 23 w 24"/>
                  <a:gd name="T7" fmla="*/ 2 h 6"/>
                  <a:gd name="T8" fmla="*/ 15 w 24"/>
                  <a:gd name="T9" fmla="*/ 1 h 6"/>
                  <a:gd name="T10" fmla="*/ 5 w 24"/>
                  <a:gd name="T11" fmla="*/ 0 h 6"/>
                  <a:gd name="T12" fmla="*/ 0 w 24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cubicBezTo>
                      <a:pt x="0" y="1"/>
                      <a:pt x="4" y="6"/>
                      <a:pt x="10" y="5"/>
                    </a:cubicBezTo>
                    <a:cubicBezTo>
                      <a:pt x="13" y="5"/>
                      <a:pt x="14" y="3"/>
                      <a:pt x="20" y="2"/>
                    </a:cubicBezTo>
                    <a:cubicBezTo>
                      <a:pt x="22" y="2"/>
                      <a:pt x="23" y="2"/>
                      <a:pt x="23" y="2"/>
                    </a:cubicBezTo>
                    <a:cubicBezTo>
                      <a:pt x="24" y="2"/>
                      <a:pt x="19" y="1"/>
                      <a:pt x="15" y="1"/>
                    </a:cubicBezTo>
                    <a:cubicBezTo>
                      <a:pt x="13" y="0"/>
                      <a:pt x="13" y="1"/>
                      <a:pt x="5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75" name="îṣľiḋê"/>
              <p:cNvSpPr/>
              <p:nvPr/>
            </p:nvSpPr>
            <p:spPr bwMode="auto">
              <a:xfrm>
                <a:off x="4574022" y="1313696"/>
                <a:ext cx="808818" cy="435759"/>
              </a:xfrm>
              <a:custGeom>
                <a:avLst/>
                <a:gdLst>
                  <a:gd name="T0" fmla="*/ 50 w 124"/>
                  <a:gd name="T1" fmla="*/ 24 h 67"/>
                  <a:gd name="T2" fmla="*/ 36 w 124"/>
                  <a:gd name="T3" fmla="*/ 35 h 67"/>
                  <a:gd name="T4" fmla="*/ 12 w 124"/>
                  <a:gd name="T5" fmla="*/ 53 h 67"/>
                  <a:gd name="T6" fmla="*/ 0 w 124"/>
                  <a:gd name="T7" fmla="*/ 66 h 67"/>
                  <a:gd name="T8" fmla="*/ 37 w 124"/>
                  <a:gd name="T9" fmla="*/ 47 h 67"/>
                  <a:gd name="T10" fmla="*/ 56 w 124"/>
                  <a:gd name="T11" fmla="*/ 39 h 67"/>
                  <a:gd name="T12" fmla="*/ 82 w 124"/>
                  <a:gd name="T13" fmla="*/ 27 h 67"/>
                  <a:gd name="T14" fmla="*/ 97 w 124"/>
                  <a:gd name="T15" fmla="*/ 17 h 67"/>
                  <a:gd name="T16" fmla="*/ 119 w 124"/>
                  <a:gd name="T17" fmla="*/ 8 h 67"/>
                  <a:gd name="T18" fmla="*/ 124 w 124"/>
                  <a:gd name="T19" fmla="*/ 3 h 67"/>
                  <a:gd name="T20" fmla="*/ 102 w 124"/>
                  <a:gd name="T21" fmla="*/ 2 h 67"/>
                  <a:gd name="T22" fmla="*/ 84 w 124"/>
                  <a:gd name="T23" fmla="*/ 5 h 67"/>
                  <a:gd name="T24" fmla="*/ 77 w 124"/>
                  <a:gd name="T25" fmla="*/ 8 h 67"/>
                  <a:gd name="T26" fmla="*/ 58 w 124"/>
                  <a:gd name="T27" fmla="*/ 18 h 67"/>
                  <a:gd name="T28" fmla="*/ 50 w 124"/>
                  <a:gd name="T29" fmla="*/ 2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67">
                    <a:moveTo>
                      <a:pt x="50" y="24"/>
                    </a:moveTo>
                    <a:cubicBezTo>
                      <a:pt x="36" y="35"/>
                      <a:pt x="36" y="35"/>
                      <a:pt x="36" y="35"/>
                    </a:cubicBezTo>
                    <a:cubicBezTo>
                      <a:pt x="22" y="46"/>
                      <a:pt x="20" y="46"/>
                      <a:pt x="12" y="53"/>
                    </a:cubicBezTo>
                    <a:cubicBezTo>
                      <a:pt x="7" y="57"/>
                      <a:pt x="0" y="65"/>
                      <a:pt x="0" y="66"/>
                    </a:cubicBezTo>
                    <a:cubicBezTo>
                      <a:pt x="2" y="67"/>
                      <a:pt x="14" y="57"/>
                      <a:pt x="37" y="47"/>
                    </a:cubicBezTo>
                    <a:cubicBezTo>
                      <a:pt x="41" y="45"/>
                      <a:pt x="39" y="46"/>
                      <a:pt x="56" y="39"/>
                    </a:cubicBezTo>
                    <a:cubicBezTo>
                      <a:pt x="73" y="31"/>
                      <a:pt x="77" y="29"/>
                      <a:pt x="82" y="27"/>
                    </a:cubicBezTo>
                    <a:cubicBezTo>
                      <a:pt x="92" y="21"/>
                      <a:pt x="90" y="20"/>
                      <a:pt x="97" y="17"/>
                    </a:cubicBezTo>
                    <a:cubicBezTo>
                      <a:pt x="104" y="14"/>
                      <a:pt x="110" y="14"/>
                      <a:pt x="119" y="8"/>
                    </a:cubicBezTo>
                    <a:cubicBezTo>
                      <a:pt x="124" y="5"/>
                      <a:pt x="124" y="4"/>
                      <a:pt x="124" y="3"/>
                    </a:cubicBezTo>
                    <a:cubicBezTo>
                      <a:pt x="123" y="0"/>
                      <a:pt x="105" y="1"/>
                      <a:pt x="102" y="2"/>
                    </a:cubicBezTo>
                    <a:cubicBezTo>
                      <a:pt x="97" y="2"/>
                      <a:pt x="91" y="3"/>
                      <a:pt x="84" y="5"/>
                    </a:cubicBezTo>
                    <a:cubicBezTo>
                      <a:pt x="81" y="6"/>
                      <a:pt x="79" y="7"/>
                      <a:pt x="77" y="8"/>
                    </a:cubicBezTo>
                    <a:cubicBezTo>
                      <a:pt x="71" y="11"/>
                      <a:pt x="64" y="14"/>
                      <a:pt x="58" y="18"/>
                    </a:cubicBezTo>
                    <a:cubicBezTo>
                      <a:pt x="55" y="20"/>
                      <a:pt x="53" y="22"/>
                      <a:pt x="50" y="24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76" name="îsľïdé"/>
              <p:cNvSpPr/>
              <p:nvPr/>
            </p:nvSpPr>
            <p:spPr bwMode="auto">
              <a:xfrm>
                <a:off x="7389209" y="4727658"/>
                <a:ext cx="573697" cy="514132"/>
              </a:xfrm>
              <a:custGeom>
                <a:avLst/>
                <a:gdLst>
                  <a:gd name="T0" fmla="*/ 88 w 88"/>
                  <a:gd name="T1" fmla="*/ 0 h 79"/>
                  <a:gd name="T2" fmla="*/ 86 w 88"/>
                  <a:gd name="T3" fmla="*/ 2 h 79"/>
                  <a:gd name="T4" fmla="*/ 71 w 88"/>
                  <a:gd name="T5" fmla="*/ 14 h 79"/>
                  <a:gd name="T6" fmla="*/ 54 w 88"/>
                  <a:gd name="T7" fmla="*/ 24 h 79"/>
                  <a:gd name="T8" fmla="*/ 42 w 88"/>
                  <a:gd name="T9" fmla="*/ 39 h 79"/>
                  <a:gd name="T10" fmla="*/ 25 w 88"/>
                  <a:gd name="T11" fmla="*/ 60 h 79"/>
                  <a:gd name="T12" fmla="*/ 0 w 88"/>
                  <a:gd name="T13" fmla="*/ 78 h 79"/>
                  <a:gd name="T14" fmla="*/ 19 w 88"/>
                  <a:gd name="T15" fmla="*/ 73 h 79"/>
                  <a:gd name="T16" fmla="*/ 88 w 88"/>
                  <a:gd name="T1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79">
                    <a:moveTo>
                      <a:pt x="88" y="0"/>
                    </a:moveTo>
                    <a:cubicBezTo>
                      <a:pt x="87" y="1"/>
                      <a:pt x="87" y="1"/>
                      <a:pt x="86" y="2"/>
                    </a:cubicBezTo>
                    <a:cubicBezTo>
                      <a:pt x="80" y="8"/>
                      <a:pt x="74" y="12"/>
                      <a:pt x="71" y="14"/>
                    </a:cubicBezTo>
                    <a:cubicBezTo>
                      <a:pt x="62" y="20"/>
                      <a:pt x="59" y="20"/>
                      <a:pt x="54" y="24"/>
                    </a:cubicBezTo>
                    <a:cubicBezTo>
                      <a:pt x="49" y="29"/>
                      <a:pt x="49" y="31"/>
                      <a:pt x="42" y="39"/>
                    </a:cubicBezTo>
                    <a:cubicBezTo>
                      <a:pt x="41" y="41"/>
                      <a:pt x="33" y="51"/>
                      <a:pt x="25" y="60"/>
                    </a:cubicBezTo>
                    <a:cubicBezTo>
                      <a:pt x="11" y="73"/>
                      <a:pt x="0" y="77"/>
                      <a:pt x="0" y="78"/>
                    </a:cubicBezTo>
                    <a:cubicBezTo>
                      <a:pt x="0" y="79"/>
                      <a:pt x="8" y="77"/>
                      <a:pt x="19" y="73"/>
                    </a:cubicBezTo>
                    <a:cubicBezTo>
                      <a:pt x="45" y="52"/>
                      <a:pt x="69" y="27"/>
                      <a:pt x="88" y="0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77" name="î$ļïḍé"/>
              <p:cNvSpPr/>
              <p:nvPr/>
            </p:nvSpPr>
            <p:spPr bwMode="auto">
              <a:xfrm>
                <a:off x="4097510" y="1388935"/>
                <a:ext cx="4197702" cy="3859127"/>
              </a:xfrm>
              <a:custGeom>
                <a:avLst/>
                <a:gdLst>
                  <a:gd name="T0" fmla="*/ 610 w 644"/>
                  <a:gd name="T1" fmla="*/ 153 h 593"/>
                  <a:gd name="T2" fmla="*/ 466 w 644"/>
                  <a:gd name="T3" fmla="*/ 13 h 593"/>
                  <a:gd name="T4" fmla="*/ 407 w 644"/>
                  <a:gd name="T5" fmla="*/ 3 h 593"/>
                  <a:gd name="T6" fmla="*/ 358 w 644"/>
                  <a:gd name="T7" fmla="*/ 17 h 593"/>
                  <a:gd name="T8" fmla="*/ 356 w 644"/>
                  <a:gd name="T9" fmla="*/ 21 h 593"/>
                  <a:gd name="T10" fmla="*/ 325 w 644"/>
                  <a:gd name="T11" fmla="*/ 25 h 593"/>
                  <a:gd name="T12" fmla="*/ 278 w 644"/>
                  <a:gd name="T13" fmla="*/ 33 h 593"/>
                  <a:gd name="T14" fmla="*/ 277 w 644"/>
                  <a:gd name="T15" fmla="*/ 31 h 593"/>
                  <a:gd name="T16" fmla="*/ 225 w 644"/>
                  <a:gd name="T17" fmla="*/ 20 h 593"/>
                  <a:gd name="T18" fmla="*/ 197 w 644"/>
                  <a:gd name="T19" fmla="*/ 36 h 593"/>
                  <a:gd name="T20" fmla="*/ 166 w 644"/>
                  <a:gd name="T21" fmla="*/ 54 h 593"/>
                  <a:gd name="T22" fmla="*/ 180 w 644"/>
                  <a:gd name="T23" fmla="*/ 71 h 593"/>
                  <a:gd name="T24" fmla="*/ 207 w 644"/>
                  <a:gd name="T25" fmla="*/ 55 h 593"/>
                  <a:gd name="T26" fmla="*/ 221 w 644"/>
                  <a:gd name="T27" fmla="*/ 43 h 593"/>
                  <a:gd name="T28" fmla="*/ 223 w 644"/>
                  <a:gd name="T29" fmla="*/ 64 h 593"/>
                  <a:gd name="T30" fmla="*/ 180 w 644"/>
                  <a:gd name="T31" fmla="*/ 79 h 593"/>
                  <a:gd name="T32" fmla="*/ 140 w 644"/>
                  <a:gd name="T33" fmla="*/ 91 h 593"/>
                  <a:gd name="T34" fmla="*/ 103 w 644"/>
                  <a:gd name="T35" fmla="*/ 107 h 593"/>
                  <a:gd name="T36" fmla="*/ 74 w 644"/>
                  <a:gd name="T37" fmla="*/ 136 h 593"/>
                  <a:gd name="T38" fmla="*/ 94 w 644"/>
                  <a:gd name="T39" fmla="*/ 162 h 593"/>
                  <a:gd name="T40" fmla="*/ 119 w 644"/>
                  <a:gd name="T41" fmla="*/ 134 h 593"/>
                  <a:gd name="T42" fmla="*/ 160 w 644"/>
                  <a:gd name="T43" fmla="*/ 146 h 593"/>
                  <a:gd name="T44" fmla="*/ 179 w 644"/>
                  <a:gd name="T45" fmla="*/ 154 h 593"/>
                  <a:gd name="T46" fmla="*/ 164 w 644"/>
                  <a:gd name="T47" fmla="*/ 124 h 593"/>
                  <a:gd name="T48" fmla="*/ 192 w 644"/>
                  <a:gd name="T49" fmla="*/ 162 h 593"/>
                  <a:gd name="T50" fmla="*/ 210 w 644"/>
                  <a:gd name="T51" fmla="*/ 149 h 593"/>
                  <a:gd name="T52" fmla="*/ 219 w 644"/>
                  <a:gd name="T53" fmla="*/ 157 h 593"/>
                  <a:gd name="T54" fmla="*/ 247 w 644"/>
                  <a:gd name="T55" fmla="*/ 173 h 593"/>
                  <a:gd name="T56" fmla="*/ 248 w 644"/>
                  <a:gd name="T57" fmla="*/ 204 h 593"/>
                  <a:gd name="T58" fmla="*/ 183 w 644"/>
                  <a:gd name="T59" fmla="*/ 204 h 593"/>
                  <a:gd name="T60" fmla="*/ 127 w 644"/>
                  <a:gd name="T61" fmla="*/ 172 h 593"/>
                  <a:gd name="T62" fmla="*/ 5 w 644"/>
                  <a:gd name="T63" fmla="*/ 275 h 593"/>
                  <a:gd name="T64" fmla="*/ 17 w 644"/>
                  <a:gd name="T65" fmla="*/ 359 h 593"/>
                  <a:gd name="T66" fmla="*/ 70 w 644"/>
                  <a:gd name="T67" fmla="*/ 378 h 593"/>
                  <a:gd name="T68" fmla="*/ 106 w 644"/>
                  <a:gd name="T69" fmla="*/ 385 h 593"/>
                  <a:gd name="T70" fmla="*/ 125 w 644"/>
                  <a:gd name="T71" fmla="*/ 421 h 593"/>
                  <a:gd name="T72" fmla="*/ 199 w 644"/>
                  <a:gd name="T73" fmla="*/ 564 h 593"/>
                  <a:gd name="T74" fmla="*/ 259 w 644"/>
                  <a:gd name="T75" fmla="*/ 579 h 593"/>
                  <a:gd name="T76" fmla="*/ 278 w 644"/>
                  <a:gd name="T77" fmla="*/ 535 h 593"/>
                  <a:gd name="T78" fmla="*/ 300 w 644"/>
                  <a:gd name="T79" fmla="*/ 473 h 593"/>
                  <a:gd name="T80" fmla="*/ 363 w 644"/>
                  <a:gd name="T81" fmla="*/ 339 h 593"/>
                  <a:gd name="T82" fmla="*/ 252 w 644"/>
                  <a:gd name="T83" fmla="*/ 216 h 593"/>
                  <a:gd name="T84" fmla="*/ 351 w 644"/>
                  <a:gd name="T85" fmla="*/ 321 h 593"/>
                  <a:gd name="T86" fmla="*/ 397 w 644"/>
                  <a:gd name="T87" fmla="*/ 250 h 593"/>
                  <a:gd name="T88" fmla="*/ 346 w 644"/>
                  <a:gd name="T89" fmla="*/ 211 h 593"/>
                  <a:gd name="T90" fmla="*/ 452 w 644"/>
                  <a:gd name="T91" fmla="*/ 246 h 593"/>
                  <a:gd name="T92" fmla="*/ 527 w 644"/>
                  <a:gd name="T93" fmla="*/ 345 h 593"/>
                  <a:gd name="T94" fmla="*/ 552 w 644"/>
                  <a:gd name="T95" fmla="*/ 281 h 593"/>
                  <a:gd name="T96" fmla="*/ 580 w 644"/>
                  <a:gd name="T97" fmla="*/ 276 h 593"/>
                  <a:gd name="T98" fmla="*/ 607 w 644"/>
                  <a:gd name="T99" fmla="*/ 370 h 593"/>
                  <a:gd name="T100" fmla="*/ 610 w 644"/>
                  <a:gd name="T101" fmla="*/ 329 h 593"/>
                  <a:gd name="T102" fmla="*/ 634 w 644"/>
                  <a:gd name="T103" fmla="*/ 316 h 593"/>
                  <a:gd name="T104" fmla="*/ 268 w 644"/>
                  <a:gd name="T105" fmla="*/ 470 h 593"/>
                  <a:gd name="T106" fmla="*/ 256 w 644"/>
                  <a:gd name="T107" fmla="*/ 429 h 593"/>
                  <a:gd name="T108" fmla="*/ 287 w 644"/>
                  <a:gd name="T109" fmla="*/ 147 h 593"/>
                  <a:gd name="T110" fmla="*/ 242 w 644"/>
                  <a:gd name="T111" fmla="*/ 119 h 593"/>
                  <a:gd name="T112" fmla="*/ 279 w 644"/>
                  <a:gd name="T113" fmla="*/ 129 h 593"/>
                  <a:gd name="T114" fmla="*/ 338 w 644"/>
                  <a:gd name="T115" fmla="*/ 154 h 593"/>
                  <a:gd name="T116" fmla="*/ 324 w 644"/>
                  <a:gd name="T117" fmla="*/ 121 h 593"/>
                  <a:gd name="T118" fmla="*/ 338 w 644"/>
                  <a:gd name="T119" fmla="*/ 126 h 593"/>
                  <a:gd name="T120" fmla="*/ 359 w 644"/>
                  <a:gd name="T121" fmla="*/ 154 h 593"/>
                  <a:gd name="T122" fmla="*/ 379 w 644"/>
                  <a:gd name="T123" fmla="*/ 127 h 593"/>
                  <a:gd name="T124" fmla="*/ 442 w 644"/>
                  <a:gd name="T125" fmla="*/ 126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44" h="593">
                    <a:moveTo>
                      <a:pt x="641" y="250"/>
                    </a:moveTo>
                    <a:cubicBezTo>
                      <a:pt x="641" y="250"/>
                      <a:pt x="640" y="245"/>
                      <a:pt x="641" y="241"/>
                    </a:cubicBezTo>
                    <a:cubicBezTo>
                      <a:pt x="641" y="238"/>
                      <a:pt x="643" y="230"/>
                      <a:pt x="638" y="217"/>
                    </a:cubicBezTo>
                    <a:cubicBezTo>
                      <a:pt x="633" y="205"/>
                      <a:pt x="630" y="201"/>
                      <a:pt x="629" y="196"/>
                    </a:cubicBezTo>
                    <a:cubicBezTo>
                      <a:pt x="629" y="191"/>
                      <a:pt x="627" y="194"/>
                      <a:pt x="622" y="184"/>
                    </a:cubicBezTo>
                    <a:cubicBezTo>
                      <a:pt x="616" y="175"/>
                      <a:pt x="618" y="175"/>
                      <a:pt x="619" y="171"/>
                    </a:cubicBezTo>
                    <a:cubicBezTo>
                      <a:pt x="620" y="168"/>
                      <a:pt x="618" y="170"/>
                      <a:pt x="616" y="168"/>
                    </a:cubicBezTo>
                    <a:cubicBezTo>
                      <a:pt x="614" y="166"/>
                      <a:pt x="614" y="167"/>
                      <a:pt x="614" y="167"/>
                    </a:cubicBezTo>
                    <a:cubicBezTo>
                      <a:pt x="614" y="168"/>
                      <a:pt x="613" y="169"/>
                      <a:pt x="612" y="169"/>
                    </a:cubicBezTo>
                    <a:cubicBezTo>
                      <a:pt x="611" y="168"/>
                      <a:pt x="609" y="164"/>
                      <a:pt x="609" y="164"/>
                    </a:cubicBezTo>
                    <a:cubicBezTo>
                      <a:pt x="609" y="164"/>
                      <a:pt x="609" y="164"/>
                      <a:pt x="607" y="162"/>
                    </a:cubicBezTo>
                    <a:cubicBezTo>
                      <a:pt x="605" y="159"/>
                      <a:pt x="604" y="160"/>
                      <a:pt x="605" y="158"/>
                    </a:cubicBezTo>
                    <a:cubicBezTo>
                      <a:pt x="606" y="156"/>
                      <a:pt x="605" y="156"/>
                      <a:pt x="605" y="154"/>
                    </a:cubicBezTo>
                    <a:cubicBezTo>
                      <a:pt x="605" y="152"/>
                      <a:pt x="604" y="150"/>
                      <a:pt x="604" y="148"/>
                    </a:cubicBezTo>
                    <a:cubicBezTo>
                      <a:pt x="604" y="146"/>
                      <a:pt x="606" y="151"/>
                      <a:pt x="607" y="153"/>
                    </a:cubicBezTo>
                    <a:cubicBezTo>
                      <a:pt x="609" y="155"/>
                      <a:pt x="609" y="156"/>
                      <a:pt x="611" y="159"/>
                    </a:cubicBezTo>
                    <a:cubicBezTo>
                      <a:pt x="612" y="160"/>
                      <a:pt x="610" y="153"/>
                      <a:pt x="610" y="153"/>
                    </a:cubicBezTo>
                    <a:cubicBezTo>
                      <a:pt x="610" y="153"/>
                      <a:pt x="610" y="153"/>
                      <a:pt x="612" y="154"/>
                    </a:cubicBezTo>
                    <a:cubicBezTo>
                      <a:pt x="614" y="155"/>
                      <a:pt x="614" y="158"/>
                      <a:pt x="615" y="160"/>
                    </a:cubicBezTo>
                    <a:cubicBezTo>
                      <a:pt x="617" y="163"/>
                      <a:pt x="617" y="164"/>
                      <a:pt x="619" y="165"/>
                    </a:cubicBezTo>
                    <a:cubicBezTo>
                      <a:pt x="620" y="167"/>
                      <a:pt x="620" y="166"/>
                      <a:pt x="620" y="164"/>
                    </a:cubicBezTo>
                    <a:cubicBezTo>
                      <a:pt x="620" y="163"/>
                      <a:pt x="620" y="161"/>
                      <a:pt x="618" y="159"/>
                    </a:cubicBezTo>
                    <a:cubicBezTo>
                      <a:pt x="616" y="156"/>
                      <a:pt x="616" y="155"/>
                      <a:pt x="613" y="148"/>
                    </a:cubicBezTo>
                    <a:cubicBezTo>
                      <a:pt x="610" y="141"/>
                      <a:pt x="613" y="141"/>
                      <a:pt x="605" y="128"/>
                    </a:cubicBezTo>
                    <a:cubicBezTo>
                      <a:pt x="597" y="115"/>
                      <a:pt x="585" y="98"/>
                      <a:pt x="576" y="90"/>
                    </a:cubicBezTo>
                    <a:cubicBezTo>
                      <a:pt x="568" y="82"/>
                      <a:pt x="569" y="84"/>
                      <a:pt x="564" y="79"/>
                    </a:cubicBezTo>
                    <a:cubicBezTo>
                      <a:pt x="560" y="75"/>
                      <a:pt x="552" y="68"/>
                      <a:pt x="546" y="62"/>
                    </a:cubicBezTo>
                    <a:cubicBezTo>
                      <a:pt x="541" y="56"/>
                      <a:pt x="541" y="57"/>
                      <a:pt x="544" y="58"/>
                    </a:cubicBezTo>
                    <a:cubicBezTo>
                      <a:pt x="547" y="59"/>
                      <a:pt x="553" y="60"/>
                      <a:pt x="540" y="51"/>
                    </a:cubicBezTo>
                    <a:cubicBezTo>
                      <a:pt x="527" y="43"/>
                      <a:pt x="503" y="23"/>
                      <a:pt x="502" y="22"/>
                    </a:cubicBezTo>
                    <a:cubicBezTo>
                      <a:pt x="502" y="21"/>
                      <a:pt x="500" y="22"/>
                      <a:pt x="498" y="21"/>
                    </a:cubicBezTo>
                    <a:cubicBezTo>
                      <a:pt x="496" y="19"/>
                      <a:pt x="492" y="17"/>
                      <a:pt x="489" y="17"/>
                    </a:cubicBezTo>
                    <a:cubicBezTo>
                      <a:pt x="486" y="16"/>
                      <a:pt x="480" y="13"/>
                      <a:pt x="480" y="13"/>
                    </a:cubicBezTo>
                    <a:cubicBezTo>
                      <a:pt x="480" y="13"/>
                      <a:pt x="476" y="12"/>
                      <a:pt x="466" y="13"/>
                    </a:cubicBezTo>
                    <a:cubicBezTo>
                      <a:pt x="457" y="13"/>
                      <a:pt x="468" y="14"/>
                      <a:pt x="471" y="15"/>
                    </a:cubicBezTo>
                    <a:cubicBezTo>
                      <a:pt x="474" y="16"/>
                      <a:pt x="472" y="17"/>
                      <a:pt x="469" y="17"/>
                    </a:cubicBezTo>
                    <a:cubicBezTo>
                      <a:pt x="466" y="17"/>
                      <a:pt x="464" y="16"/>
                      <a:pt x="462" y="15"/>
                    </a:cubicBezTo>
                    <a:cubicBezTo>
                      <a:pt x="460" y="14"/>
                      <a:pt x="453" y="13"/>
                      <a:pt x="453" y="13"/>
                    </a:cubicBezTo>
                    <a:cubicBezTo>
                      <a:pt x="453" y="13"/>
                      <a:pt x="446" y="11"/>
                      <a:pt x="443" y="10"/>
                    </a:cubicBezTo>
                    <a:cubicBezTo>
                      <a:pt x="441" y="9"/>
                      <a:pt x="441" y="10"/>
                      <a:pt x="439" y="10"/>
                    </a:cubicBezTo>
                    <a:cubicBezTo>
                      <a:pt x="438" y="11"/>
                      <a:pt x="440" y="11"/>
                      <a:pt x="439" y="12"/>
                    </a:cubicBezTo>
                    <a:cubicBezTo>
                      <a:pt x="439" y="12"/>
                      <a:pt x="437" y="11"/>
                      <a:pt x="435" y="11"/>
                    </a:cubicBezTo>
                    <a:cubicBezTo>
                      <a:pt x="433" y="11"/>
                      <a:pt x="436" y="10"/>
                      <a:pt x="435" y="10"/>
                    </a:cubicBezTo>
                    <a:cubicBezTo>
                      <a:pt x="435" y="10"/>
                      <a:pt x="429" y="10"/>
                      <a:pt x="424" y="10"/>
                    </a:cubicBezTo>
                    <a:cubicBezTo>
                      <a:pt x="419" y="10"/>
                      <a:pt x="420" y="9"/>
                      <a:pt x="418" y="7"/>
                    </a:cubicBezTo>
                    <a:cubicBezTo>
                      <a:pt x="415" y="6"/>
                      <a:pt x="416" y="8"/>
                      <a:pt x="417" y="9"/>
                    </a:cubicBezTo>
                    <a:cubicBezTo>
                      <a:pt x="418" y="11"/>
                      <a:pt x="417" y="11"/>
                      <a:pt x="413" y="11"/>
                    </a:cubicBezTo>
                    <a:cubicBezTo>
                      <a:pt x="409" y="11"/>
                      <a:pt x="411" y="11"/>
                      <a:pt x="412" y="10"/>
                    </a:cubicBezTo>
                    <a:cubicBezTo>
                      <a:pt x="412" y="10"/>
                      <a:pt x="413" y="9"/>
                      <a:pt x="413" y="7"/>
                    </a:cubicBezTo>
                    <a:cubicBezTo>
                      <a:pt x="414" y="5"/>
                      <a:pt x="412" y="5"/>
                      <a:pt x="412" y="4"/>
                    </a:cubicBezTo>
                    <a:cubicBezTo>
                      <a:pt x="411" y="4"/>
                      <a:pt x="410" y="4"/>
                      <a:pt x="407" y="3"/>
                    </a:cubicBezTo>
                    <a:cubicBezTo>
                      <a:pt x="405" y="3"/>
                      <a:pt x="402" y="3"/>
                      <a:pt x="398" y="3"/>
                    </a:cubicBezTo>
                    <a:cubicBezTo>
                      <a:pt x="395" y="3"/>
                      <a:pt x="391" y="1"/>
                      <a:pt x="388" y="0"/>
                    </a:cubicBezTo>
                    <a:cubicBezTo>
                      <a:pt x="384" y="0"/>
                      <a:pt x="387" y="1"/>
                      <a:pt x="387" y="1"/>
                    </a:cubicBezTo>
                    <a:cubicBezTo>
                      <a:pt x="387" y="2"/>
                      <a:pt x="387" y="2"/>
                      <a:pt x="381" y="4"/>
                    </a:cubicBezTo>
                    <a:cubicBezTo>
                      <a:pt x="378" y="5"/>
                      <a:pt x="378" y="5"/>
                      <a:pt x="378" y="4"/>
                    </a:cubicBezTo>
                    <a:cubicBezTo>
                      <a:pt x="378" y="4"/>
                      <a:pt x="377" y="4"/>
                      <a:pt x="376" y="4"/>
                    </a:cubicBezTo>
                    <a:cubicBezTo>
                      <a:pt x="374" y="4"/>
                      <a:pt x="370" y="6"/>
                      <a:pt x="370" y="6"/>
                    </a:cubicBezTo>
                    <a:cubicBezTo>
                      <a:pt x="370" y="6"/>
                      <a:pt x="371" y="8"/>
                      <a:pt x="373" y="9"/>
                    </a:cubicBezTo>
                    <a:cubicBezTo>
                      <a:pt x="375" y="11"/>
                      <a:pt x="372" y="10"/>
                      <a:pt x="369" y="10"/>
                    </a:cubicBezTo>
                    <a:cubicBezTo>
                      <a:pt x="366" y="10"/>
                      <a:pt x="367" y="10"/>
                      <a:pt x="363" y="11"/>
                    </a:cubicBezTo>
                    <a:cubicBezTo>
                      <a:pt x="359" y="12"/>
                      <a:pt x="367" y="12"/>
                      <a:pt x="371" y="15"/>
                    </a:cubicBezTo>
                    <a:cubicBezTo>
                      <a:pt x="376" y="17"/>
                      <a:pt x="369" y="15"/>
                      <a:pt x="364" y="13"/>
                    </a:cubicBezTo>
                    <a:cubicBezTo>
                      <a:pt x="360" y="11"/>
                      <a:pt x="360" y="13"/>
                      <a:pt x="360" y="13"/>
                    </a:cubicBezTo>
                    <a:cubicBezTo>
                      <a:pt x="357" y="14"/>
                      <a:pt x="357" y="14"/>
                      <a:pt x="357" y="14"/>
                    </a:cubicBezTo>
                    <a:cubicBezTo>
                      <a:pt x="362" y="16"/>
                      <a:pt x="362" y="16"/>
                      <a:pt x="362" y="16"/>
                    </a:cubicBezTo>
                    <a:cubicBezTo>
                      <a:pt x="362" y="18"/>
                      <a:pt x="362" y="18"/>
                      <a:pt x="362" y="18"/>
                    </a:cubicBezTo>
                    <a:cubicBezTo>
                      <a:pt x="358" y="17"/>
                      <a:pt x="358" y="17"/>
                      <a:pt x="358" y="17"/>
                    </a:cubicBezTo>
                    <a:cubicBezTo>
                      <a:pt x="358" y="17"/>
                      <a:pt x="356" y="16"/>
                      <a:pt x="353" y="14"/>
                    </a:cubicBezTo>
                    <a:cubicBezTo>
                      <a:pt x="349" y="12"/>
                      <a:pt x="355" y="17"/>
                      <a:pt x="355" y="17"/>
                    </a:cubicBezTo>
                    <a:cubicBezTo>
                      <a:pt x="358" y="21"/>
                      <a:pt x="358" y="21"/>
                      <a:pt x="358" y="21"/>
                    </a:cubicBezTo>
                    <a:cubicBezTo>
                      <a:pt x="361" y="22"/>
                      <a:pt x="361" y="22"/>
                      <a:pt x="361" y="22"/>
                    </a:cubicBezTo>
                    <a:cubicBezTo>
                      <a:pt x="365" y="23"/>
                      <a:pt x="365" y="23"/>
                      <a:pt x="365" y="23"/>
                    </a:cubicBezTo>
                    <a:cubicBezTo>
                      <a:pt x="372" y="25"/>
                      <a:pt x="372" y="25"/>
                      <a:pt x="372" y="25"/>
                    </a:cubicBezTo>
                    <a:cubicBezTo>
                      <a:pt x="376" y="29"/>
                      <a:pt x="376" y="29"/>
                      <a:pt x="376" y="29"/>
                    </a:cubicBezTo>
                    <a:cubicBezTo>
                      <a:pt x="376" y="29"/>
                      <a:pt x="371" y="27"/>
                      <a:pt x="369" y="26"/>
                    </a:cubicBezTo>
                    <a:cubicBezTo>
                      <a:pt x="367" y="25"/>
                      <a:pt x="367" y="25"/>
                      <a:pt x="366" y="25"/>
                    </a:cubicBezTo>
                    <a:cubicBezTo>
                      <a:pt x="365" y="25"/>
                      <a:pt x="364" y="25"/>
                      <a:pt x="364" y="26"/>
                    </a:cubicBezTo>
                    <a:cubicBezTo>
                      <a:pt x="364" y="27"/>
                      <a:pt x="365" y="28"/>
                      <a:pt x="366" y="30"/>
                    </a:cubicBezTo>
                    <a:cubicBezTo>
                      <a:pt x="366" y="31"/>
                      <a:pt x="363" y="32"/>
                      <a:pt x="363" y="32"/>
                    </a:cubicBezTo>
                    <a:cubicBezTo>
                      <a:pt x="359" y="32"/>
                      <a:pt x="359" y="32"/>
                      <a:pt x="359" y="32"/>
                    </a:cubicBezTo>
                    <a:cubicBezTo>
                      <a:pt x="359" y="32"/>
                      <a:pt x="357" y="30"/>
                      <a:pt x="358" y="29"/>
                    </a:cubicBezTo>
                    <a:cubicBezTo>
                      <a:pt x="359" y="28"/>
                      <a:pt x="361" y="28"/>
                      <a:pt x="361" y="28"/>
                    </a:cubicBezTo>
                    <a:cubicBezTo>
                      <a:pt x="361" y="28"/>
                      <a:pt x="361" y="27"/>
                      <a:pt x="361" y="24"/>
                    </a:cubicBezTo>
                    <a:cubicBezTo>
                      <a:pt x="360" y="22"/>
                      <a:pt x="360" y="24"/>
                      <a:pt x="356" y="21"/>
                    </a:cubicBezTo>
                    <a:cubicBezTo>
                      <a:pt x="352" y="18"/>
                      <a:pt x="352" y="17"/>
                      <a:pt x="352" y="17"/>
                    </a:cubicBezTo>
                    <a:cubicBezTo>
                      <a:pt x="352" y="17"/>
                      <a:pt x="352" y="17"/>
                      <a:pt x="349" y="14"/>
                    </a:cubicBezTo>
                    <a:cubicBezTo>
                      <a:pt x="347" y="11"/>
                      <a:pt x="347" y="14"/>
                      <a:pt x="342" y="12"/>
                    </a:cubicBezTo>
                    <a:cubicBezTo>
                      <a:pt x="338" y="10"/>
                      <a:pt x="340" y="12"/>
                      <a:pt x="340" y="14"/>
                    </a:cubicBezTo>
                    <a:cubicBezTo>
                      <a:pt x="340" y="16"/>
                      <a:pt x="338" y="17"/>
                      <a:pt x="340" y="19"/>
                    </a:cubicBezTo>
                    <a:cubicBezTo>
                      <a:pt x="341" y="21"/>
                      <a:pt x="340" y="20"/>
                      <a:pt x="341" y="20"/>
                    </a:cubicBezTo>
                    <a:cubicBezTo>
                      <a:pt x="342" y="21"/>
                      <a:pt x="344" y="22"/>
                      <a:pt x="348" y="23"/>
                    </a:cubicBezTo>
                    <a:cubicBezTo>
                      <a:pt x="351" y="24"/>
                      <a:pt x="348" y="24"/>
                      <a:pt x="347" y="25"/>
                    </a:cubicBezTo>
                    <a:cubicBezTo>
                      <a:pt x="347" y="25"/>
                      <a:pt x="339" y="22"/>
                      <a:pt x="339" y="22"/>
                    </a:cubicBezTo>
                    <a:cubicBezTo>
                      <a:pt x="339" y="22"/>
                      <a:pt x="335" y="21"/>
                      <a:pt x="330" y="20"/>
                    </a:cubicBezTo>
                    <a:cubicBezTo>
                      <a:pt x="328" y="20"/>
                      <a:pt x="328" y="20"/>
                      <a:pt x="327" y="20"/>
                    </a:cubicBezTo>
                    <a:cubicBezTo>
                      <a:pt x="327" y="20"/>
                      <a:pt x="327" y="20"/>
                      <a:pt x="325" y="20"/>
                    </a:cubicBezTo>
                    <a:cubicBezTo>
                      <a:pt x="321" y="19"/>
                      <a:pt x="323" y="19"/>
                      <a:pt x="320" y="19"/>
                    </a:cubicBezTo>
                    <a:cubicBezTo>
                      <a:pt x="317" y="18"/>
                      <a:pt x="321" y="20"/>
                      <a:pt x="323" y="21"/>
                    </a:cubicBezTo>
                    <a:cubicBezTo>
                      <a:pt x="325" y="21"/>
                      <a:pt x="328" y="22"/>
                      <a:pt x="328" y="22"/>
                    </a:cubicBezTo>
                    <a:cubicBezTo>
                      <a:pt x="328" y="23"/>
                      <a:pt x="328" y="23"/>
                      <a:pt x="328" y="23"/>
                    </a:cubicBezTo>
                    <a:cubicBezTo>
                      <a:pt x="328" y="23"/>
                      <a:pt x="328" y="23"/>
                      <a:pt x="325" y="25"/>
                    </a:cubicBezTo>
                    <a:cubicBezTo>
                      <a:pt x="323" y="27"/>
                      <a:pt x="324" y="25"/>
                      <a:pt x="323" y="23"/>
                    </a:cubicBezTo>
                    <a:cubicBezTo>
                      <a:pt x="322" y="20"/>
                      <a:pt x="318" y="25"/>
                      <a:pt x="318" y="25"/>
                    </a:cubicBezTo>
                    <a:cubicBezTo>
                      <a:pt x="318" y="25"/>
                      <a:pt x="318" y="25"/>
                      <a:pt x="313" y="25"/>
                    </a:cubicBezTo>
                    <a:cubicBezTo>
                      <a:pt x="309" y="26"/>
                      <a:pt x="312" y="25"/>
                      <a:pt x="311" y="23"/>
                    </a:cubicBezTo>
                    <a:cubicBezTo>
                      <a:pt x="311" y="21"/>
                      <a:pt x="311" y="23"/>
                      <a:pt x="310" y="23"/>
                    </a:cubicBezTo>
                    <a:cubicBezTo>
                      <a:pt x="309" y="24"/>
                      <a:pt x="308" y="24"/>
                      <a:pt x="305" y="24"/>
                    </a:cubicBezTo>
                    <a:cubicBezTo>
                      <a:pt x="302" y="24"/>
                      <a:pt x="304" y="24"/>
                      <a:pt x="299" y="26"/>
                    </a:cubicBezTo>
                    <a:cubicBezTo>
                      <a:pt x="295" y="28"/>
                      <a:pt x="298" y="28"/>
                      <a:pt x="298" y="28"/>
                    </a:cubicBezTo>
                    <a:cubicBezTo>
                      <a:pt x="298" y="28"/>
                      <a:pt x="298" y="29"/>
                      <a:pt x="297" y="30"/>
                    </a:cubicBezTo>
                    <a:cubicBezTo>
                      <a:pt x="296" y="31"/>
                      <a:pt x="295" y="30"/>
                      <a:pt x="290" y="29"/>
                    </a:cubicBezTo>
                    <a:cubicBezTo>
                      <a:pt x="285" y="28"/>
                      <a:pt x="291" y="28"/>
                      <a:pt x="291" y="28"/>
                    </a:cubicBezTo>
                    <a:cubicBezTo>
                      <a:pt x="291" y="28"/>
                      <a:pt x="293" y="27"/>
                      <a:pt x="293" y="25"/>
                    </a:cubicBezTo>
                    <a:cubicBezTo>
                      <a:pt x="294" y="24"/>
                      <a:pt x="288" y="25"/>
                      <a:pt x="288" y="25"/>
                    </a:cubicBezTo>
                    <a:cubicBezTo>
                      <a:pt x="284" y="26"/>
                      <a:pt x="284" y="26"/>
                      <a:pt x="284" y="26"/>
                    </a:cubicBezTo>
                    <a:cubicBezTo>
                      <a:pt x="284" y="26"/>
                      <a:pt x="286" y="29"/>
                      <a:pt x="286" y="31"/>
                    </a:cubicBezTo>
                    <a:cubicBezTo>
                      <a:pt x="286" y="32"/>
                      <a:pt x="286" y="33"/>
                      <a:pt x="282" y="31"/>
                    </a:cubicBezTo>
                    <a:cubicBezTo>
                      <a:pt x="278" y="29"/>
                      <a:pt x="279" y="32"/>
                      <a:pt x="278" y="33"/>
                    </a:cubicBezTo>
                    <a:cubicBezTo>
                      <a:pt x="278" y="33"/>
                      <a:pt x="276" y="34"/>
                      <a:pt x="275" y="35"/>
                    </a:cubicBezTo>
                    <a:cubicBezTo>
                      <a:pt x="274" y="36"/>
                      <a:pt x="277" y="39"/>
                      <a:pt x="277" y="39"/>
                    </a:cubicBezTo>
                    <a:cubicBezTo>
                      <a:pt x="277" y="39"/>
                      <a:pt x="274" y="39"/>
                      <a:pt x="272" y="39"/>
                    </a:cubicBezTo>
                    <a:cubicBezTo>
                      <a:pt x="270" y="38"/>
                      <a:pt x="270" y="37"/>
                      <a:pt x="267" y="36"/>
                    </a:cubicBezTo>
                    <a:cubicBezTo>
                      <a:pt x="264" y="35"/>
                      <a:pt x="265" y="36"/>
                      <a:pt x="266" y="37"/>
                    </a:cubicBezTo>
                    <a:cubicBezTo>
                      <a:pt x="267" y="38"/>
                      <a:pt x="269" y="39"/>
                      <a:pt x="270" y="40"/>
                    </a:cubicBezTo>
                    <a:cubicBezTo>
                      <a:pt x="271" y="41"/>
                      <a:pt x="269" y="41"/>
                      <a:pt x="267" y="41"/>
                    </a:cubicBezTo>
                    <a:cubicBezTo>
                      <a:pt x="264" y="41"/>
                      <a:pt x="264" y="40"/>
                      <a:pt x="263" y="40"/>
                    </a:cubicBezTo>
                    <a:cubicBezTo>
                      <a:pt x="262" y="39"/>
                      <a:pt x="261" y="39"/>
                      <a:pt x="261" y="38"/>
                    </a:cubicBezTo>
                    <a:cubicBezTo>
                      <a:pt x="260" y="37"/>
                      <a:pt x="259" y="37"/>
                      <a:pt x="259" y="35"/>
                    </a:cubicBezTo>
                    <a:cubicBezTo>
                      <a:pt x="259" y="34"/>
                      <a:pt x="260" y="35"/>
                      <a:pt x="259" y="33"/>
                    </a:cubicBezTo>
                    <a:cubicBezTo>
                      <a:pt x="257" y="31"/>
                      <a:pt x="257" y="32"/>
                      <a:pt x="255" y="31"/>
                    </a:cubicBezTo>
                    <a:cubicBezTo>
                      <a:pt x="252" y="30"/>
                      <a:pt x="254" y="30"/>
                      <a:pt x="255" y="29"/>
                    </a:cubicBezTo>
                    <a:cubicBezTo>
                      <a:pt x="255" y="28"/>
                      <a:pt x="259" y="32"/>
                      <a:pt x="262" y="32"/>
                    </a:cubicBezTo>
                    <a:cubicBezTo>
                      <a:pt x="264" y="33"/>
                      <a:pt x="265" y="33"/>
                      <a:pt x="267" y="33"/>
                    </a:cubicBezTo>
                    <a:cubicBezTo>
                      <a:pt x="269" y="33"/>
                      <a:pt x="270" y="33"/>
                      <a:pt x="273" y="33"/>
                    </a:cubicBezTo>
                    <a:cubicBezTo>
                      <a:pt x="275" y="32"/>
                      <a:pt x="275" y="32"/>
                      <a:pt x="277" y="31"/>
                    </a:cubicBezTo>
                    <a:cubicBezTo>
                      <a:pt x="278" y="29"/>
                      <a:pt x="277" y="29"/>
                      <a:pt x="278" y="29"/>
                    </a:cubicBezTo>
                    <a:cubicBezTo>
                      <a:pt x="278" y="29"/>
                      <a:pt x="276" y="27"/>
                      <a:pt x="276" y="27"/>
                    </a:cubicBezTo>
                    <a:cubicBezTo>
                      <a:pt x="276" y="27"/>
                      <a:pt x="272" y="25"/>
                      <a:pt x="269" y="24"/>
                    </a:cubicBezTo>
                    <a:cubicBezTo>
                      <a:pt x="267" y="24"/>
                      <a:pt x="264" y="22"/>
                      <a:pt x="261" y="22"/>
                    </a:cubicBezTo>
                    <a:cubicBezTo>
                      <a:pt x="257" y="22"/>
                      <a:pt x="258" y="21"/>
                      <a:pt x="255" y="21"/>
                    </a:cubicBezTo>
                    <a:cubicBezTo>
                      <a:pt x="253" y="21"/>
                      <a:pt x="254" y="21"/>
                      <a:pt x="252" y="20"/>
                    </a:cubicBezTo>
                    <a:cubicBezTo>
                      <a:pt x="251" y="19"/>
                      <a:pt x="253" y="19"/>
                      <a:pt x="251" y="18"/>
                    </a:cubicBezTo>
                    <a:cubicBezTo>
                      <a:pt x="251" y="18"/>
                      <a:pt x="250" y="18"/>
                      <a:pt x="249" y="18"/>
                    </a:cubicBezTo>
                    <a:cubicBezTo>
                      <a:pt x="248" y="18"/>
                      <a:pt x="247" y="19"/>
                      <a:pt x="248" y="17"/>
                    </a:cubicBezTo>
                    <a:cubicBezTo>
                      <a:pt x="248" y="16"/>
                      <a:pt x="246" y="18"/>
                      <a:pt x="245" y="18"/>
                    </a:cubicBezTo>
                    <a:cubicBezTo>
                      <a:pt x="245" y="18"/>
                      <a:pt x="244" y="17"/>
                      <a:pt x="241" y="17"/>
                    </a:cubicBezTo>
                    <a:cubicBezTo>
                      <a:pt x="238" y="16"/>
                      <a:pt x="240" y="17"/>
                      <a:pt x="238" y="17"/>
                    </a:cubicBezTo>
                    <a:cubicBezTo>
                      <a:pt x="236" y="17"/>
                      <a:pt x="235" y="18"/>
                      <a:pt x="233" y="18"/>
                    </a:cubicBezTo>
                    <a:cubicBezTo>
                      <a:pt x="232" y="19"/>
                      <a:pt x="231" y="19"/>
                      <a:pt x="230" y="19"/>
                    </a:cubicBezTo>
                    <a:cubicBezTo>
                      <a:pt x="229" y="19"/>
                      <a:pt x="229" y="19"/>
                      <a:pt x="228" y="20"/>
                    </a:cubicBezTo>
                    <a:cubicBezTo>
                      <a:pt x="228" y="21"/>
                      <a:pt x="227" y="21"/>
                      <a:pt x="226" y="21"/>
                    </a:cubicBezTo>
                    <a:cubicBezTo>
                      <a:pt x="225" y="21"/>
                      <a:pt x="226" y="20"/>
                      <a:pt x="225" y="20"/>
                    </a:cubicBezTo>
                    <a:cubicBezTo>
                      <a:pt x="224" y="19"/>
                      <a:pt x="223" y="20"/>
                      <a:pt x="223" y="20"/>
                    </a:cubicBezTo>
                    <a:cubicBezTo>
                      <a:pt x="223" y="20"/>
                      <a:pt x="222" y="22"/>
                      <a:pt x="220" y="22"/>
                    </a:cubicBezTo>
                    <a:cubicBezTo>
                      <a:pt x="220" y="22"/>
                      <a:pt x="220" y="22"/>
                      <a:pt x="219" y="22"/>
                    </a:cubicBezTo>
                    <a:cubicBezTo>
                      <a:pt x="219" y="22"/>
                      <a:pt x="219" y="22"/>
                      <a:pt x="219" y="22"/>
                    </a:cubicBezTo>
                    <a:cubicBezTo>
                      <a:pt x="217" y="22"/>
                      <a:pt x="218" y="23"/>
                      <a:pt x="217" y="23"/>
                    </a:cubicBezTo>
                    <a:cubicBezTo>
                      <a:pt x="217" y="24"/>
                      <a:pt x="216" y="23"/>
                      <a:pt x="216" y="23"/>
                    </a:cubicBezTo>
                    <a:cubicBezTo>
                      <a:pt x="215" y="23"/>
                      <a:pt x="214" y="23"/>
                      <a:pt x="213" y="23"/>
                    </a:cubicBezTo>
                    <a:cubicBezTo>
                      <a:pt x="213" y="23"/>
                      <a:pt x="211" y="23"/>
                      <a:pt x="210" y="24"/>
                    </a:cubicBezTo>
                    <a:cubicBezTo>
                      <a:pt x="209" y="24"/>
                      <a:pt x="209" y="24"/>
                      <a:pt x="204" y="26"/>
                    </a:cubicBezTo>
                    <a:cubicBezTo>
                      <a:pt x="199" y="28"/>
                      <a:pt x="204" y="27"/>
                      <a:pt x="206" y="26"/>
                    </a:cubicBezTo>
                    <a:cubicBezTo>
                      <a:pt x="208" y="26"/>
                      <a:pt x="209" y="26"/>
                      <a:pt x="209" y="26"/>
                    </a:cubicBezTo>
                    <a:cubicBezTo>
                      <a:pt x="209" y="26"/>
                      <a:pt x="213" y="25"/>
                      <a:pt x="214" y="25"/>
                    </a:cubicBezTo>
                    <a:cubicBezTo>
                      <a:pt x="215" y="25"/>
                      <a:pt x="214" y="26"/>
                      <a:pt x="212" y="26"/>
                    </a:cubicBezTo>
                    <a:cubicBezTo>
                      <a:pt x="211" y="27"/>
                      <a:pt x="212" y="26"/>
                      <a:pt x="210" y="27"/>
                    </a:cubicBezTo>
                    <a:cubicBezTo>
                      <a:pt x="208" y="28"/>
                      <a:pt x="210" y="27"/>
                      <a:pt x="208" y="28"/>
                    </a:cubicBezTo>
                    <a:cubicBezTo>
                      <a:pt x="205" y="29"/>
                      <a:pt x="204" y="31"/>
                      <a:pt x="200" y="33"/>
                    </a:cubicBezTo>
                    <a:cubicBezTo>
                      <a:pt x="197" y="36"/>
                      <a:pt x="197" y="35"/>
                      <a:pt x="197" y="36"/>
                    </a:cubicBezTo>
                    <a:cubicBezTo>
                      <a:pt x="196" y="37"/>
                      <a:pt x="193" y="37"/>
                      <a:pt x="189" y="40"/>
                    </a:cubicBezTo>
                    <a:cubicBezTo>
                      <a:pt x="184" y="43"/>
                      <a:pt x="190" y="40"/>
                      <a:pt x="191" y="40"/>
                    </a:cubicBezTo>
                    <a:cubicBezTo>
                      <a:pt x="193" y="40"/>
                      <a:pt x="187" y="41"/>
                      <a:pt x="188" y="42"/>
                    </a:cubicBezTo>
                    <a:cubicBezTo>
                      <a:pt x="189" y="43"/>
                      <a:pt x="187" y="43"/>
                      <a:pt x="186" y="41"/>
                    </a:cubicBezTo>
                    <a:cubicBezTo>
                      <a:pt x="186" y="40"/>
                      <a:pt x="186" y="41"/>
                      <a:pt x="185" y="41"/>
                    </a:cubicBezTo>
                    <a:cubicBezTo>
                      <a:pt x="185" y="41"/>
                      <a:pt x="185" y="41"/>
                      <a:pt x="184" y="41"/>
                    </a:cubicBezTo>
                    <a:cubicBezTo>
                      <a:pt x="183" y="40"/>
                      <a:pt x="182" y="42"/>
                      <a:pt x="182" y="43"/>
                    </a:cubicBezTo>
                    <a:cubicBezTo>
                      <a:pt x="182" y="43"/>
                      <a:pt x="182" y="43"/>
                      <a:pt x="182" y="43"/>
                    </a:cubicBezTo>
                    <a:cubicBezTo>
                      <a:pt x="181" y="43"/>
                      <a:pt x="180" y="43"/>
                      <a:pt x="179" y="43"/>
                    </a:cubicBezTo>
                    <a:cubicBezTo>
                      <a:pt x="178" y="44"/>
                      <a:pt x="178" y="44"/>
                      <a:pt x="177" y="45"/>
                    </a:cubicBezTo>
                    <a:cubicBezTo>
                      <a:pt x="177" y="46"/>
                      <a:pt x="176" y="46"/>
                      <a:pt x="176" y="45"/>
                    </a:cubicBezTo>
                    <a:cubicBezTo>
                      <a:pt x="175" y="45"/>
                      <a:pt x="175" y="45"/>
                      <a:pt x="175" y="46"/>
                    </a:cubicBezTo>
                    <a:cubicBezTo>
                      <a:pt x="175" y="47"/>
                      <a:pt x="172" y="47"/>
                      <a:pt x="172" y="47"/>
                    </a:cubicBezTo>
                    <a:cubicBezTo>
                      <a:pt x="172" y="47"/>
                      <a:pt x="170" y="48"/>
                      <a:pt x="169" y="49"/>
                    </a:cubicBezTo>
                    <a:cubicBezTo>
                      <a:pt x="168" y="50"/>
                      <a:pt x="168" y="52"/>
                      <a:pt x="168" y="52"/>
                    </a:cubicBezTo>
                    <a:cubicBezTo>
                      <a:pt x="168" y="52"/>
                      <a:pt x="167" y="53"/>
                      <a:pt x="165" y="53"/>
                    </a:cubicBezTo>
                    <a:cubicBezTo>
                      <a:pt x="164" y="54"/>
                      <a:pt x="165" y="54"/>
                      <a:pt x="166" y="54"/>
                    </a:cubicBezTo>
                    <a:cubicBezTo>
                      <a:pt x="167" y="55"/>
                      <a:pt x="166" y="55"/>
                      <a:pt x="166" y="56"/>
                    </a:cubicBezTo>
                    <a:cubicBezTo>
                      <a:pt x="166" y="56"/>
                      <a:pt x="165" y="56"/>
                      <a:pt x="164" y="56"/>
                    </a:cubicBezTo>
                    <a:cubicBezTo>
                      <a:pt x="162" y="56"/>
                      <a:pt x="163" y="57"/>
                      <a:pt x="165" y="58"/>
                    </a:cubicBezTo>
                    <a:cubicBezTo>
                      <a:pt x="166" y="58"/>
                      <a:pt x="166" y="58"/>
                      <a:pt x="165" y="59"/>
                    </a:cubicBezTo>
                    <a:cubicBezTo>
                      <a:pt x="164" y="60"/>
                      <a:pt x="164" y="59"/>
                      <a:pt x="163" y="61"/>
                    </a:cubicBezTo>
                    <a:cubicBezTo>
                      <a:pt x="162" y="62"/>
                      <a:pt x="165" y="62"/>
                      <a:pt x="165" y="62"/>
                    </a:cubicBezTo>
                    <a:cubicBezTo>
                      <a:pt x="165" y="62"/>
                      <a:pt x="166" y="64"/>
                      <a:pt x="169" y="64"/>
                    </a:cubicBezTo>
                    <a:cubicBezTo>
                      <a:pt x="173" y="64"/>
                      <a:pt x="172" y="62"/>
                      <a:pt x="174" y="60"/>
                    </a:cubicBezTo>
                    <a:cubicBezTo>
                      <a:pt x="174" y="60"/>
                      <a:pt x="175" y="60"/>
                      <a:pt x="176" y="60"/>
                    </a:cubicBezTo>
                    <a:cubicBezTo>
                      <a:pt x="176" y="60"/>
                      <a:pt x="177" y="60"/>
                      <a:pt x="177" y="60"/>
                    </a:cubicBezTo>
                    <a:cubicBezTo>
                      <a:pt x="179" y="59"/>
                      <a:pt x="178" y="58"/>
                      <a:pt x="179" y="57"/>
                    </a:cubicBezTo>
                    <a:cubicBezTo>
                      <a:pt x="180" y="56"/>
                      <a:pt x="180" y="58"/>
                      <a:pt x="181" y="59"/>
                    </a:cubicBezTo>
                    <a:cubicBezTo>
                      <a:pt x="181" y="60"/>
                      <a:pt x="181" y="60"/>
                      <a:pt x="180" y="61"/>
                    </a:cubicBezTo>
                    <a:cubicBezTo>
                      <a:pt x="180" y="62"/>
                      <a:pt x="180" y="63"/>
                      <a:pt x="180" y="64"/>
                    </a:cubicBezTo>
                    <a:cubicBezTo>
                      <a:pt x="180" y="65"/>
                      <a:pt x="180" y="66"/>
                      <a:pt x="180" y="68"/>
                    </a:cubicBezTo>
                    <a:cubicBezTo>
                      <a:pt x="181" y="70"/>
                      <a:pt x="181" y="69"/>
                      <a:pt x="181" y="70"/>
                    </a:cubicBezTo>
                    <a:cubicBezTo>
                      <a:pt x="181" y="71"/>
                      <a:pt x="180" y="71"/>
                      <a:pt x="180" y="71"/>
                    </a:cubicBezTo>
                    <a:cubicBezTo>
                      <a:pt x="179" y="71"/>
                      <a:pt x="179" y="71"/>
                      <a:pt x="179" y="71"/>
                    </a:cubicBezTo>
                    <a:cubicBezTo>
                      <a:pt x="178" y="71"/>
                      <a:pt x="179" y="72"/>
                      <a:pt x="179" y="75"/>
                    </a:cubicBezTo>
                    <a:cubicBezTo>
                      <a:pt x="179" y="78"/>
                      <a:pt x="180" y="75"/>
                      <a:pt x="183" y="75"/>
                    </a:cubicBezTo>
                    <a:cubicBezTo>
                      <a:pt x="185" y="75"/>
                      <a:pt x="184" y="75"/>
                      <a:pt x="185" y="74"/>
                    </a:cubicBezTo>
                    <a:cubicBezTo>
                      <a:pt x="186" y="73"/>
                      <a:pt x="185" y="73"/>
                      <a:pt x="185" y="72"/>
                    </a:cubicBezTo>
                    <a:cubicBezTo>
                      <a:pt x="186" y="70"/>
                      <a:pt x="188" y="72"/>
                      <a:pt x="188" y="72"/>
                    </a:cubicBezTo>
                    <a:cubicBezTo>
                      <a:pt x="188" y="72"/>
                      <a:pt x="190" y="72"/>
                      <a:pt x="193" y="72"/>
                    </a:cubicBezTo>
                    <a:cubicBezTo>
                      <a:pt x="195" y="72"/>
                      <a:pt x="195" y="69"/>
                      <a:pt x="195" y="68"/>
                    </a:cubicBezTo>
                    <a:cubicBezTo>
                      <a:pt x="195" y="66"/>
                      <a:pt x="196" y="66"/>
                      <a:pt x="197" y="64"/>
                    </a:cubicBezTo>
                    <a:cubicBezTo>
                      <a:pt x="197" y="63"/>
                      <a:pt x="197" y="64"/>
                      <a:pt x="198" y="62"/>
                    </a:cubicBezTo>
                    <a:cubicBezTo>
                      <a:pt x="199" y="61"/>
                      <a:pt x="199" y="61"/>
                      <a:pt x="199" y="61"/>
                    </a:cubicBezTo>
                    <a:cubicBezTo>
                      <a:pt x="199" y="62"/>
                      <a:pt x="199" y="62"/>
                      <a:pt x="200" y="62"/>
                    </a:cubicBezTo>
                    <a:cubicBezTo>
                      <a:pt x="200" y="61"/>
                      <a:pt x="202" y="60"/>
                      <a:pt x="202" y="59"/>
                    </a:cubicBezTo>
                    <a:cubicBezTo>
                      <a:pt x="203" y="59"/>
                      <a:pt x="203" y="59"/>
                      <a:pt x="204" y="59"/>
                    </a:cubicBezTo>
                    <a:cubicBezTo>
                      <a:pt x="206" y="59"/>
                      <a:pt x="204" y="57"/>
                      <a:pt x="204" y="57"/>
                    </a:cubicBezTo>
                    <a:cubicBezTo>
                      <a:pt x="204" y="57"/>
                      <a:pt x="205" y="57"/>
                      <a:pt x="205" y="56"/>
                    </a:cubicBezTo>
                    <a:cubicBezTo>
                      <a:pt x="206" y="56"/>
                      <a:pt x="206" y="56"/>
                      <a:pt x="207" y="55"/>
                    </a:cubicBezTo>
                    <a:cubicBezTo>
                      <a:pt x="207" y="54"/>
                      <a:pt x="206" y="53"/>
                      <a:pt x="206" y="53"/>
                    </a:cubicBezTo>
                    <a:cubicBezTo>
                      <a:pt x="204" y="52"/>
                      <a:pt x="204" y="52"/>
                      <a:pt x="204" y="52"/>
                    </a:cubicBezTo>
                    <a:cubicBezTo>
                      <a:pt x="204" y="49"/>
                      <a:pt x="204" y="49"/>
                      <a:pt x="204" y="49"/>
                    </a:cubicBezTo>
                    <a:cubicBezTo>
                      <a:pt x="204" y="49"/>
                      <a:pt x="207" y="46"/>
                      <a:pt x="207" y="46"/>
                    </a:cubicBezTo>
                    <a:cubicBezTo>
                      <a:pt x="208" y="45"/>
                      <a:pt x="208" y="45"/>
                      <a:pt x="211" y="43"/>
                    </a:cubicBezTo>
                    <a:cubicBezTo>
                      <a:pt x="213" y="41"/>
                      <a:pt x="213" y="42"/>
                      <a:pt x="215" y="42"/>
                    </a:cubicBezTo>
                    <a:cubicBezTo>
                      <a:pt x="217" y="41"/>
                      <a:pt x="219" y="40"/>
                      <a:pt x="219" y="40"/>
                    </a:cubicBezTo>
                    <a:cubicBezTo>
                      <a:pt x="219" y="40"/>
                      <a:pt x="221" y="39"/>
                      <a:pt x="222" y="39"/>
                    </a:cubicBezTo>
                    <a:cubicBezTo>
                      <a:pt x="223" y="38"/>
                      <a:pt x="222" y="37"/>
                      <a:pt x="222" y="36"/>
                    </a:cubicBezTo>
                    <a:cubicBezTo>
                      <a:pt x="221" y="36"/>
                      <a:pt x="223" y="36"/>
                      <a:pt x="223" y="35"/>
                    </a:cubicBezTo>
                    <a:cubicBezTo>
                      <a:pt x="224" y="35"/>
                      <a:pt x="224" y="35"/>
                      <a:pt x="225" y="34"/>
                    </a:cubicBezTo>
                    <a:cubicBezTo>
                      <a:pt x="226" y="33"/>
                      <a:pt x="227" y="36"/>
                      <a:pt x="227" y="36"/>
                    </a:cubicBezTo>
                    <a:cubicBezTo>
                      <a:pt x="231" y="36"/>
                      <a:pt x="231" y="36"/>
                      <a:pt x="231" y="36"/>
                    </a:cubicBezTo>
                    <a:cubicBezTo>
                      <a:pt x="233" y="36"/>
                      <a:pt x="233" y="36"/>
                      <a:pt x="233" y="36"/>
                    </a:cubicBezTo>
                    <a:cubicBezTo>
                      <a:pt x="233" y="36"/>
                      <a:pt x="233" y="37"/>
                      <a:pt x="233" y="38"/>
                    </a:cubicBezTo>
                    <a:cubicBezTo>
                      <a:pt x="232" y="38"/>
                      <a:pt x="228" y="39"/>
                      <a:pt x="228" y="39"/>
                    </a:cubicBezTo>
                    <a:cubicBezTo>
                      <a:pt x="228" y="39"/>
                      <a:pt x="224" y="43"/>
                      <a:pt x="221" y="43"/>
                    </a:cubicBezTo>
                    <a:cubicBezTo>
                      <a:pt x="219" y="44"/>
                      <a:pt x="219" y="44"/>
                      <a:pt x="218" y="45"/>
                    </a:cubicBezTo>
                    <a:cubicBezTo>
                      <a:pt x="217" y="46"/>
                      <a:pt x="218" y="48"/>
                      <a:pt x="218" y="48"/>
                    </a:cubicBezTo>
                    <a:cubicBezTo>
                      <a:pt x="218" y="48"/>
                      <a:pt x="217" y="50"/>
                      <a:pt x="216" y="52"/>
                    </a:cubicBezTo>
                    <a:cubicBezTo>
                      <a:pt x="215" y="53"/>
                      <a:pt x="217" y="54"/>
                      <a:pt x="218" y="54"/>
                    </a:cubicBezTo>
                    <a:cubicBezTo>
                      <a:pt x="219" y="55"/>
                      <a:pt x="223" y="55"/>
                      <a:pt x="223" y="55"/>
                    </a:cubicBezTo>
                    <a:cubicBezTo>
                      <a:pt x="223" y="55"/>
                      <a:pt x="225" y="55"/>
                      <a:pt x="228" y="55"/>
                    </a:cubicBezTo>
                    <a:cubicBezTo>
                      <a:pt x="230" y="55"/>
                      <a:pt x="229" y="55"/>
                      <a:pt x="232" y="54"/>
                    </a:cubicBezTo>
                    <a:cubicBezTo>
                      <a:pt x="234" y="53"/>
                      <a:pt x="238" y="52"/>
                      <a:pt x="238" y="52"/>
                    </a:cubicBezTo>
                    <a:cubicBezTo>
                      <a:pt x="238" y="52"/>
                      <a:pt x="242" y="53"/>
                      <a:pt x="244" y="54"/>
                    </a:cubicBezTo>
                    <a:cubicBezTo>
                      <a:pt x="245" y="55"/>
                      <a:pt x="241" y="56"/>
                      <a:pt x="240" y="56"/>
                    </a:cubicBezTo>
                    <a:cubicBezTo>
                      <a:pt x="239" y="56"/>
                      <a:pt x="237" y="57"/>
                      <a:pt x="237" y="57"/>
                    </a:cubicBezTo>
                    <a:cubicBezTo>
                      <a:pt x="237" y="57"/>
                      <a:pt x="235" y="57"/>
                      <a:pt x="234" y="57"/>
                    </a:cubicBezTo>
                    <a:cubicBezTo>
                      <a:pt x="232" y="57"/>
                      <a:pt x="231" y="56"/>
                      <a:pt x="229" y="56"/>
                    </a:cubicBezTo>
                    <a:cubicBezTo>
                      <a:pt x="226" y="56"/>
                      <a:pt x="226" y="57"/>
                      <a:pt x="224" y="57"/>
                    </a:cubicBezTo>
                    <a:cubicBezTo>
                      <a:pt x="223" y="58"/>
                      <a:pt x="223" y="58"/>
                      <a:pt x="222" y="59"/>
                    </a:cubicBezTo>
                    <a:cubicBezTo>
                      <a:pt x="221" y="61"/>
                      <a:pt x="222" y="62"/>
                      <a:pt x="224" y="63"/>
                    </a:cubicBezTo>
                    <a:cubicBezTo>
                      <a:pt x="225" y="64"/>
                      <a:pt x="224" y="64"/>
                      <a:pt x="223" y="64"/>
                    </a:cubicBezTo>
                    <a:cubicBezTo>
                      <a:pt x="223" y="65"/>
                      <a:pt x="223" y="65"/>
                      <a:pt x="221" y="67"/>
                    </a:cubicBezTo>
                    <a:cubicBezTo>
                      <a:pt x="219" y="69"/>
                      <a:pt x="220" y="67"/>
                      <a:pt x="219" y="66"/>
                    </a:cubicBezTo>
                    <a:cubicBezTo>
                      <a:pt x="218" y="65"/>
                      <a:pt x="217" y="64"/>
                      <a:pt x="215" y="64"/>
                    </a:cubicBezTo>
                    <a:cubicBezTo>
                      <a:pt x="213" y="64"/>
                      <a:pt x="212" y="68"/>
                      <a:pt x="211" y="68"/>
                    </a:cubicBezTo>
                    <a:cubicBezTo>
                      <a:pt x="211" y="69"/>
                      <a:pt x="210" y="70"/>
                      <a:pt x="210" y="70"/>
                    </a:cubicBezTo>
                    <a:cubicBezTo>
                      <a:pt x="210" y="70"/>
                      <a:pt x="209" y="72"/>
                      <a:pt x="209" y="74"/>
                    </a:cubicBezTo>
                    <a:cubicBezTo>
                      <a:pt x="209" y="75"/>
                      <a:pt x="209" y="76"/>
                      <a:pt x="209" y="76"/>
                    </a:cubicBezTo>
                    <a:cubicBezTo>
                      <a:pt x="209" y="76"/>
                      <a:pt x="209" y="76"/>
                      <a:pt x="208" y="77"/>
                    </a:cubicBezTo>
                    <a:cubicBezTo>
                      <a:pt x="206" y="77"/>
                      <a:pt x="205" y="77"/>
                      <a:pt x="205" y="77"/>
                    </a:cubicBezTo>
                    <a:cubicBezTo>
                      <a:pt x="205" y="77"/>
                      <a:pt x="204" y="79"/>
                      <a:pt x="204" y="79"/>
                    </a:cubicBezTo>
                    <a:cubicBezTo>
                      <a:pt x="204" y="79"/>
                      <a:pt x="204" y="79"/>
                      <a:pt x="204" y="79"/>
                    </a:cubicBezTo>
                    <a:cubicBezTo>
                      <a:pt x="203" y="79"/>
                      <a:pt x="203" y="79"/>
                      <a:pt x="203" y="79"/>
                    </a:cubicBezTo>
                    <a:cubicBezTo>
                      <a:pt x="201" y="79"/>
                      <a:pt x="200" y="79"/>
                      <a:pt x="199" y="79"/>
                    </a:cubicBezTo>
                    <a:cubicBezTo>
                      <a:pt x="199" y="79"/>
                      <a:pt x="200" y="77"/>
                      <a:pt x="197" y="77"/>
                    </a:cubicBezTo>
                    <a:cubicBezTo>
                      <a:pt x="195" y="76"/>
                      <a:pt x="193" y="79"/>
                      <a:pt x="190" y="79"/>
                    </a:cubicBezTo>
                    <a:cubicBezTo>
                      <a:pt x="187" y="80"/>
                      <a:pt x="182" y="81"/>
                      <a:pt x="182" y="81"/>
                    </a:cubicBezTo>
                    <a:cubicBezTo>
                      <a:pt x="181" y="81"/>
                      <a:pt x="181" y="81"/>
                      <a:pt x="180" y="79"/>
                    </a:cubicBezTo>
                    <a:cubicBezTo>
                      <a:pt x="180" y="78"/>
                      <a:pt x="179" y="78"/>
                      <a:pt x="179" y="79"/>
                    </a:cubicBezTo>
                    <a:cubicBezTo>
                      <a:pt x="179" y="79"/>
                      <a:pt x="178" y="79"/>
                      <a:pt x="176" y="79"/>
                    </a:cubicBezTo>
                    <a:cubicBezTo>
                      <a:pt x="174" y="79"/>
                      <a:pt x="175" y="79"/>
                      <a:pt x="173" y="80"/>
                    </a:cubicBezTo>
                    <a:cubicBezTo>
                      <a:pt x="170" y="82"/>
                      <a:pt x="172" y="81"/>
                      <a:pt x="171" y="81"/>
                    </a:cubicBezTo>
                    <a:cubicBezTo>
                      <a:pt x="170" y="81"/>
                      <a:pt x="170" y="81"/>
                      <a:pt x="169" y="80"/>
                    </a:cubicBezTo>
                    <a:cubicBezTo>
                      <a:pt x="167" y="79"/>
                      <a:pt x="168" y="79"/>
                      <a:pt x="168" y="79"/>
                    </a:cubicBezTo>
                    <a:cubicBezTo>
                      <a:pt x="167" y="78"/>
                      <a:pt x="166" y="77"/>
                      <a:pt x="166" y="77"/>
                    </a:cubicBezTo>
                    <a:cubicBezTo>
                      <a:pt x="166" y="77"/>
                      <a:pt x="165" y="77"/>
                      <a:pt x="164" y="77"/>
                    </a:cubicBezTo>
                    <a:cubicBezTo>
                      <a:pt x="163" y="77"/>
                      <a:pt x="164" y="78"/>
                      <a:pt x="163" y="79"/>
                    </a:cubicBezTo>
                    <a:cubicBezTo>
                      <a:pt x="163" y="80"/>
                      <a:pt x="162" y="80"/>
                      <a:pt x="161" y="81"/>
                    </a:cubicBezTo>
                    <a:cubicBezTo>
                      <a:pt x="160" y="82"/>
                      <a:pt x="160" y="82"/>
                      <a:pt x="157" y="82"/>
                    </a:cubicBezTo>
                    <a:cubicBezTo>
                      <a:pt x="154" y="83"/>
                      <a:pt x="155" y="84"/>
                      <a:pt x="155" y="84"/>
                    </a:cubicBezTo>
                    <a:cubicBezTo>
                      <a:pt x="155" y="84"/>
                      <a:pt x="154" y="83"/>
                      <a:pt x="153" y="83"/>
                    </a:cubicBezTo>
                    <a:cubicBezTo>
                      <a:pt x="151" y="83"/>
                      <a:pt x="151" y="83"/>
                      <a:pt x="150" y="83"/>
                    </a:cubicBezTo>
                    <a:cubicBezTo>
                      <a:pt x="148" y="84"/>
                      <a:pt x="147" y="84"/>
                      <a:pt x="145" y="86"/>
                    </a:cubicBezTo>
                    <a:cubicBezTo>
                      <a:pt x="143" y="87"/>
                      <a:pt x="145" y="86"/>
                      <a:pt x="144" y="88"/>
                    </a:cubicBezTo>
                    <a:cubicBezTo>
                      <a:pt x="143" y="90"/>
                      <a:pt x="142" y="89"/>
                      <a:pt x="140" y="91"/>
                    </a:cubicBezTo>
                    <a:cubicBezTo>
                      <a:pt x="137" y="92"/>
                      <a:pt x="135" y="94"/>
                      <a:pt x="133" y="94"/>
                    </a:cubicBezTo>
                    <a:cubicBezTo>
                      <a:pt x="131" y="95"/>
                      <a:pt x="131" y="95"/>
                      <a:pt x="129" y="95"/>
                    </a:cubicBezTo>
                    <a:cubicBezTo>
                      <a:pt x="128" y="95"/>
                      <a:pt x="127" y="98"/>
                      <a:pt x="127" y="98"/>
                    </a:cubicBezTo>
                    <a:cubicBezTo>
                      <a:pt x="127" y="98"/>
                      <a:pt x="126" y="100"/>
                      <a:pt x="125" y="101"/>
                    </a:cubicBezTo>
                    <a:cubicBezTo>
                      <a:pt x="125" y="101"/>
                      <a:pt x="124" y="101"/>
                      <a:pt x="123" y="101"/>
                    </a:cubicBezTo>
                    <a:cubicBezTo>
                      <a:pt x="123" y="101"/>
                      <a:pt x="123" y="101"/>
                      <a:pt x="122" y="101"/>
                    </a:cubicBezTo>
                    <a:cubicBezTo>
                      <a:pt x="122" y="101"/>
                      <a:pt x="121" y="101"/>
                      <a:pt x="120" y="102"/>
                    </a:cubicBezTo>
                    <a:cubicBezTo>
                      <a:pt x="120" y="103"/>
                      <a:pt x="120" y="103"/>
                      <a:pt x="120" y="104"/>
                    </a:cubicBezTo>
                    <a:cubicBezTo>
                      <a:pt x="119" y="106"/>
                      <a:pt x="119" y="104"/>
                      <a:pt x="118" y="104"/>
                    </a:cubicBezTo>
                    <a:cubicBezTo>
                      <a:pt x="117" y="104"/>
                      <a:pt x="116" y="104"/>
                      <a:pt x="116" y="103"/>
                    </a:cubicBezTo>
                    <a:cubicBezTo>
                      <a:pt x="116" y="103"/>
                      <a:pt x="116" y="103"/>
                      <a:pt x="116" y="102"/>
                    </a:cubicBezTo>
                    <a:cubicBezTo>
                      <a:pt x="116" y="101"/>
                      <a:pt x="115" y="102"/>
                      <a:pt x="114" y="102"/>
                    </a:cubicBezTo>
                    <a:cubicBezTo>
                      <a:pt x="113" y="103"/>
                      <a:pt x="114" y="104"/>
                      <a:pt x="113" y="106"/>
                    </a:cubicBezTo>
                    <a:cubicBezTo>
                      <a:pt x="113" y="107"/>
                      <a:pt x="112" y="107"/>
                      <a:pt x="110" y="108"/>
                    </a:cubicBezTo>
                    <a:cubicBezTo>
                      <a:pt x="107" y="108"/>
                      <a:pt x="108" y="107"/>
                      <a:pt x="108" y="106"/>
                    </a:cubicBezTo>
                    <a:cubicBezTo>
                      <a:pt x="108" y="106"/>
                      <a:pt x="108" y="106"/>
                      <a:pt x="107" y="106"/>
                    </a:cubicBezTo>
                    <a:cubicBezTo>
                      <a:pt x="106" y="106"/>
                      <a:pt x="104" y="107"/>
                      <a:pt x="103" y="107"/>
                    </a:cubicBezTo>
                    <a:cubicBezTo>
                      <a:pt x="102" y="107"/>
                      <a:pt x="100" y="110"/>
                      <a:pt x="100" y="110"/>
                    </a:cubicBezTo>
                    <a:cubicBezTo>
                      <a:pt x="100" y="110"/>
                      <a:pt x="102" y="111"/>
                      <a:pt x="104" y="111"/>
                    </a:cubicBezTo>
                    <a:cubicBezTo>
                      <a:pt x="105" y="111"/>
                      <a:pt x="105" y="112"/>
                      <a:pt x="105" y="113"/>
                    </a:cubicBezTo>
                    <a:cubicBezTo>
                      <a:pt x="106" y="113"/>
                      <a:pt x="106" y="115"/>
                      <a:pt x="106" y="115"/>
                    </a:cubicBezTo>
                    <a:cubicBezTo>
                      <a:pt x="106" y="115"/>
                      <a:pt x="105" y="117"/>
                      <a:pt x="105" y="118"/>
                    </a:cubicBezTo>
                    <a:cubicBezTo>
                      <a:pt x="106" y="119"/>
                      <a:pt x="108" y="120"/>
                      <a:pt x="106" y="121"/>
                    </a:cubicBezTo>
                    <a:cubicBezTo>
                      <a:pt x="105" y="121"/>
                      <a:pt x="106" y="122"/>
                      <a:pt x="106" y="123"/>
                    </a:cubicBezTo>
                    <a:cubicBezTo>
                      <a:pt x="106" y="124"/>
                      <a:pt x="106" y="124"/>
                      <a:pt x="106" y="123"/>
                    </a:cubicBezTo>
                    <a:cubicBezTo>
                      <a:pt x="105" y="123"/>
                      <a:pt x="105" y="122"/>
                      <a:pt x="105" y="123"/>
                    </a:cubicBezTo>
                    <a:cubicBezTo>
                      <a:pt x="104" y="124"/>
                      <a:pt x="104" y="124"/>
                      <a:pt x="104" y="126"/>
                    </a:cubicBezTo>
                    <a:cubicBezTo>
                      <a:pt x="104" y="128"/>
                      <a:pt x="104" y="128"/>
                      <a:pt x="103" y="130"/>
                    </a:cubicBezTo>
                    <a:cubicBezTo>
                      <a:pt x="103" y="133"/>
                      <a:pt x="99" y="136"/>
                      <a:pt x="99" y="136"/>
                    </a:cubicBezTo>
                    <a:cubicBezTo>
                      <a:pt x="99" y="136"/>
                      <a:pt x="96" y="136"/>
                      <a:pt x="96" y="136"/>
                    </a:cubicBezTo>
                    <a:cubicBezTo>
                      <a:pt x="95" y="136"/>
                      <a:pt x="94" y="135"/>
                      <a:pt x="91" y="135"/>
                    </a:cubicBezTo>
                    <a:cubicBezTo>
                      <a:pt x="88" y="134"/>
                      <a:pt x="91" y="134"/>
                      <a:pt x="85" y="134"/>
                    </a:cubicBezTo>
                    <a:cubicBezTo>
                      <a:pt x="80" y="133"/>
                      <a:pt x="78" y="133"/>
                      <a:pt x="78" y="133"/>
                    </a:cubicBezTo>
                    <a:cubicBezTo>
                      <a:pt x="74" y="136"/>
                      <a:pt x="74" y="136"/>
                      <a:pt x="74" y="136"/>
                    </a:cubicBezTo>
                    <a:cubicBezTo>
                      <a:pt x="74" y="136"/>
                      <a:pt x="72" y="140"/>
                      <a:pt x="70" y="141"/>
                    </a:cubicBezTo>
                    <a:cubicBezTo>
                      <a:pt x="69" y="142"/>
                      <a:pt x="69" y="144"/>
                      <a:pt x="68" y="147"/>
                    </a:cubicBezTo>
                    <a:cubicBezTo>
                      <a:pt x="68" y="150"/>
                      <a:pt x="67" y="150"/>
                      <a:pt x="66" y="152"/>
                    </a:cubicBezTo>
                    <a:cubicBezTo>
                      <a:pt x="65" y="154"/>
                      <a:pt x="65" y="154"/>
                      <a:pt x="61" y="159"/>
                    </a:cubicBezTo>
                    <a:cubicBezTo>
                      <a:pt x="57" y="163"/>
                      <a:pt x="61" y="163"/>
                      <a:pt x="59" y="165"/>
                    </a:cubicBezTo>
                    <a:cubicBezTo>
                      <a:pt x="56" y="168"/>
                      <a:pt x="60" y="169"/>
                      <a:pt x="63" y="170"/>
                    </a:cubicBezTo>
                    <a:cubicBezTo>
                      <a:pt x="67" y="170"/>
                      <a:pt x="65" y="172"/>
                      <a:pt x="66" y="174"/>
                    </a:cubicBezTo>
                    <a:cubicBezTo>
                      <a:pt x="66" y="177"/>
                      <a:pt x="68" y="175"/>
                      <a:pt x="70" y="174"/>
                    </a:cubicBezTo>
                    <a:cubicBezTo>
                      <a:pt x="72" y="173"/>
                      <a:pt x="71" y="173"/>
                      <a:pt x="72" y="173"/>
                    </a:cubicBezTo>
                    <a:cubicBezTo>
                      <a:pt x="73" y="173"/>
                      <a:pt x="74" y="174"/>
                      <a:pt x="76" y="175"/>
                    </a:cubicBezTo>
                    <a:cubicBezTo>
                      <a:pt x="78" y="175"/>
                      <a:pt x="79" y="175"/>
                      <a:pt x="79" y="173"/>
                    </a:cubicBezTo>
                    <a:cubicBezTo>
                      <a:pt x="80" y="172"/>
                      <a:pt x="81" y="173"/>
                      <a:pt x="81" y="173"/>
                    </a:cubicBezTo>
                    <a:cubicBezTo>
                      <a:pt x="81" y="173"/>
                      <a:pt x="84" y="173"/>
                      <a:pt x="84" y="170"/>
                    </a:cubicBezTo>
                    <a:cubicBezTo>
                      <a:pt x="84" y="168"/>
                      <a:pt x="85" y="169"/>
                      <a:pt x="85" y="169"/>
                    </a:cubicBezTo>
                    <a:cubicBezTo>
                      <a:pt x="85" y="168"/>
                      <a:pt x="89" y="168"/>
                      <a:pt x="89" y="168"/>
                    </a:cubicBezTo>
                    <a:cubicBezTo>
                      <a:pt x="89" y="168"/>
                      <a:pt x="91" y="167"/>
                      <a:pt x="91" y="165"/>
                    </a:cubicBezTo>
                    <a:cubicBezTo>
                      <a:pt x="91" y="163"/>
                      <a:pt x="92" y="164"/>
                      <a:pt x="94" y="162"/>
                    </a:cubicBezTo>
                    <a:cubicBezTo>
                      <a:pt x="96" y="161"/>
                      <a:pt x="94" y="159"/>
                      <a:pt x="94" y="157"/>
                    </a:cubicBezTo>
                    <a:cubicBezTo>
                      <a:pt x="94" y="156"/>
                      <a:pt x="94" y="156"/>
                      <a:pt x="95" y="156"/>
                    </a:cubicBezTo>
                    <a:cubicBezTo>
                      <a:pt x="95" y="156"/>
                      <a:pt x="96" y="156"/>
                      <a:pt x="96" y="156"/>
                    </a:cubicBezTo>
                    <a:cubicBezTo>
                      <a:pt x="97" y="156"/>
                      <a:pt x="96" y="156"/>
                      <a:pt x="96" y="156"/>
                    </a:cubicBezTo>
                    <a:cubicBezTo>
                      <a:pt x="97" y="156"/>
                      <a:pt x="97" y="156"/>
                      <a:pt x="97" y="156"/>
                    </a:cubicBezTo>
                    <a:cubicBezTo>
                      <a:pt x="97" y="156"/>
                      <a:pt x="97" y="156"/>
                      <a:pt x="100" y="156"/>
                    </a:cubicBezTo>
                    <a:cubicBezTo>
                      <a:pt x="103" y="156"/>
                      <a:pt x="101" y="151"/>
                      <a:pt x="101" y="151"/>
                    </a:cubicBezTo>
                    <a:cubicBezTo>
                      <a:pt x="101" y="151"/>
                      <a:pt x="101" y="150"/>
                      <a:pt x="102" y="149"/>
                    </a:cubicBezTo>
                    <a:cubicBezTo>
                      <a:pt x="102" y="148"/>
                      <a:pt x="104" y="148"/>
                      <a:pt x="104" y="148"/>
                    </a:cubicBezTo>
                    <a:cubicBezTo>
                      <a:pt x="105" y="148"/>
                      <a:pt x="105" y="148"/>
                      <a:pt x="107" y="148"/>
                    </a:cubicBezTo>
                    <a:cubicBezTo>
                      <a:pt x="109" y="148"/>
                      <a:pt x="110" y="146"/>
                      <a:pt x="110" y="146"/>
                    </a:cubicBezTo>
                    <a:cubicBezTo>
                      <a:pt x="110" y="146"/>
                      <a:pt x="111" y="145"/>
                      <a:pt x="111" y="144"/>
                    </a:cubicBezTo>
                    <a:cubicBezTo>
                      <a:pt x="112" y="143"/>
                      <a:pt x="114" y="143"/>
                      <a:pt x="114" y="143"/>
                    </a:cubicBezTo>
                    <a:cubicBezTo>
                      <a:pt x="114" y="143"/>
                      <a:pt x="114" y="141"/>
                      <a:pt x="115" y="140"/>
                    </a:cubicBezTo>
                    <a:cubicBezTo>
                      <a:pt x="115" y="140"/>
                      <a:pt x="115" y="139"/>
                      <a:pt x="115" y="137"/>
                    </a:cubicBezTo>
                    <a:cubicBezTo>
                      <a:pt x="116" y="135"/>
                      <a:pt x="115" y="136"/>
                      <a:pt x="116" y="135"/>
                    </a:cubicBezTo>
                    <a:cubicBezTo>
                      <a:pt x="117" y="135"/>
                      <a:pt x="117" y="135"/>
                      <a:pt x="119" y="134"/>
                    </a:cubicBezTo>
                    <a:cubicBezTo>
                      <a:pt x="120" y="133"/>
                      <a:pt x="120" y="133"/>
                      <a:pt x="120" y="133"/>
                    </a:cubicBezTo>
                    <a:cubicBezTo>
                      <a:pt x="120" y="133"/>
                      <a:pt x="120" y="134"/>
                      <a:pt x="121" y="133"/>
                    </a:cubicBezTo>
                    <a:cubicBezTo>
                      <a:pt x="123" y="133"/>
                      <a:pt x="124" y="135"/>
                      <a:pt x="124" y="135"/>
                    </a:cubicBezTo>
                    <a:cubicBezTo>
                      <a:pt x="124" y="135"/>
                      <a:pt x="125" y="135"/>
                      <a:pt x="128" y="136"/>
                    </a:cubicBezTo>
                    <a:cubicBezTo>
                      <a:pt x="131" y="137"/>
                      <a:pt x="130" y="137"/>
                      <a:pt x="131" y="136"/>
                    </a:cubicBezTo>
                    <a:cubicBezTo>
                      <a:pt x="132" y="135"/>
                      <a:pt x="134" y="134"/>
                      <a:pt x="134" y="133"/>
                    </a:cubicBezTo>
                    <a:cubicBezTo>
                      <a:pt x="135" y="132"/>
                      <a:pt x="135" y="133"/>
                      <a:pt x="137" y="132"/>
                    </a:cubicBezTo>
                    <a:cubicBezTo>
                      <a:pt x="138" y="131"/>
                      <a:pt x="137" y="131"/>
                      <a:pt x="138" y="130"/>
                    </a:cubicBezTo>
                    <a:cubicBezTo>
                      <a:pt x="139" y="129"/>
                      <a:pt x="139" y="130"/>
                      <a:pt x="141" y="129"/>
                    </a:cubicBezTo>
                    <a:cubicBezTo>
                      <a:pt x="144" y="129"/>
                      <a:pt x="144" y="128"/>
                      <a:pt x="144" y="129"/>
                    </a:cubicBezTo>
                    <a:cubicBezTo>
                      <a:pt x="145" y="130"/>
                      <a:pt x="146" y="131"/>
                      <a:pt x="147" y="131"/>
                    </a:cubicBezTo>
                    <a:cubicBezTo>
                      <a:pt x="149" y="131"/>
                      <a:pt x="148" y="132"/>
                      <a:pt x="148" y="134"/>
                    </a:cubicBezTo>
                    <a:cubicBezTo>
                      <a:pt x="148" y="135"/>
                      <a:pt x="148" y="136"/>
                      <a:pt x="149" y="138"/>
                    </a:cubicBezTo>
                    <a:cubicBezTo>
                      <a:pt x="150" y="140"/>
                      <a:pt x="150" y="140"/>
                      <a:pt x="152" y="141"/>
                    </a:cubicBezTo>
                    <a:cubicBezTo>
                      <a:pt x="154" y="142"/>
                      <a:pt x="153" y="142"/>
                      <a:pt x="155" y="145"/>
                    </a:cubicBezTo>
                    <a:cubicBezTo>
                      <a:pt x="156" y="147"/>
                      <a:pt x="157" y="147"/>
                      <a:pt x="158" y="147"/>
                    </a:cubicBezTo>
                    <a:cubicBezTo>
                      <a:pt x="158" y="146"/>
                      <a:pt x="159" y="146"/>
                      <a:pt x="160" y="146"/>
                    </a:cubicBezTo>
                    <a:cubicBezTo>
                      <a:pt x="163" y="147"/>
                      <a:pt x="161" y="149"/>
                      <a:pt x="163" y="150"/>
                    </a:cubicBezTo>
                    <a:cubicBezTo>
                      <a:pt x="165" y="150"/>
                      <a:pt x="164" y="150"/>
                      <a:pt x="164" y="152"/>
                    </a:cubicBezTo>
                    <a:cubicBezTo>
                      <a:pt x="164" y="153"/>
                      <a:pt x="164" y="153"/>
                      <a:pt x="167" y="153"/>
                    </a:cubicBezTo>
                    <a:cubicBezTo>
                      <a:pt x="169" y="153"/>
                      <a:pt x="169" y="157"/>
                      <a:pt x="169" y="158"/>
                    </a:cubicBezTo>
                    <a:cubicBezTo>
                      <a:pt x="169" y="158"/>
                      <a:pt x="170" y="160"/>
                      <a:pt x="168" y="161"/>
                    </a:cubicBezTo>
                    <a:cubicBezTo>
                      <a:pt x="167" y="162"/>
                      <a:pt x="167" y="162"/>
                      <a:pt x="166" y="163"/>
                    </a:cubicBezTo>
                    <a:cubicBezTo>
                      <a:pt x="166" y="164"/>
                      <a:pt x="166" y="164"/>
                      <a:pt x="165" y="164"/>
                    </a:cubicBezTo>
                    <a:cubicBezTo>
                      <a:pt x="165" y="165"/>
                      <a:pt x="166" y="165"/>
                      <a:pt x="167" y="165"/>
                    </a:cubicBezTo>
                    <a:cubicBezTo>
                      <a:pt x="167" y="165"/>
                      <a:pt x="168" y="164"/>
                      <a:pt x="169" y="164"/>
                    </a:cubicBezTo>
                    <a:cubicBezTo>
                      <a:pt x="171" y="163"/>
                      <a:pt x="171" y="162"/>
                      <a:pt x="171" y="162"/>
                    </a:cubicBezTo>
                    <a:cubicBezTo>
                      <a:pt x="171" y="162"/>
                      <a:pt x="171" y="161"/>
                      <a:pt x="174" y="160"/>
                    </a:cubicBezTo>
                    <a:cubicBezTo>
                      <a:pt x="176" y="159"/>
                      <a:pt x="175" y="159"/>
                      <a:pt x="175" y="159"/>
                    </a:cubicBezTo>
                    <a:cubicBezTo>
                      <a:pt x="174" y="156"/>
                      <a:pt x="174" y="156"/>
                      <a:pt x="174" y="156"/>
                    </a:cubicBezTo>
                    <a:cubicBezTo>
                      <a:pt x="174" y="156"/>
                      <a:pt x="173" y="155"/>
                      <a:pt x="172" y="154"/>
                    </a:cubicBezTo>
                    <a:cubicBezTo>
                      <a:pt x="171" y="152"/>
                      <a:pt x="173" y="151"/>
                      <a:pt x="173" y="151"/>
                    </a:cubicBezTo>
                    <a:cubicBezTo>
                      <a:pt x="177" y="152"/>
                      <a:pt x="177" y="152"/>
                      <a:pt x="177" y="152"/>
                    </a:cubicBezTo>
                    <a:cubicBezTo>
                      <a:pt x="177" y="152"/>
                      <a:pt x="178" y="153"/>
                      <a:pt x="179" y="154"/>
                    </a:cubicBezTo>
                    <a:cubicBezTo>
                      <a:pt x="180" y="155"/>
                      <a:pt x="180" y="155"/>
                      <a:pt x="181" y="155"/>
                    </a:cubicBezTo>
                    <a:cubicBezTo>
                      <a:pt x="182" y="155"/>
                      <a:pt x="183" y="154"/>
                      <a:pt x="183" y="154"/>
                    </a:cubicBezTo>
                    <a:cubicBezTo>
                      <a:pt x="183" y="154"/>
                      <a:pt x="183" y="153"/>
                      <a:pt x="179" y="149"/>
                    </a:cubicBezTo>
                    <a:cubicBezTo>
                      <a:pt x="177" y="147"/>
                      <a:pt x="177" y="147"/>
                      <a:pt x="177" y="147"/>
                    </a:cubicBezTo>
                    <a:cubicBezTo>
                      <a:pt x="176" y="147"/>
                      <a:pt x="176" y="147"/>
                      <a:pt x="176" y="147"/>
                    </a:cubicBezTo>
                    <a:cubicBezTo>
                      <a:pt x="174" y="146"/>
                      <a:pt x="172" y="145"/>
                      <a:pt x="172" y="145"/>
                    </a:cubicBezTo>
                    <a:cubicBezTo>
                      <a:pt x="172" y="145"/>
                      <a:pt x="172" y="144"/>
                      <a:pt x="172" y="143"/>
                    </a:cubicBezTo>
                    <a:cubicBezTo>
                      <a:pt x="172" y="141"/>
                      <a:pt x="170" y="143"/>
                      <a:pt x="170" y="143"/>
                    </a:cubicBezTo>
                    <a:cubicBezTo>
                      <a:pt x="170" y="143"/>
                      <a:pt x="168" y="143"/>
                      <a:pt x="167" y="142"/>
                    </a:cubicBezTo>
                    <a:cubicBezTo>
                      <a:pt x="167" y="142"/>
                      <a:pt x="165" y="141"/>
                      <a:pt x="165" y="141"/>
                    </a:cubicBezTo>
                    <a:cubicBezTo>
                      <a:pt x="165" y="141"/>
                      <a:pt x="164" y="140"/>
                      <a:pt x="163" y="138"/>
                    </a:cubicBezTo>
                    <a:cubicBezTo>
                      <a:pt x="162" y="137"/>
                      <a:pt x="163" y="138"/>
                      <a:pt x="163" y="137"/>
                    </a:cubicBezTo>
                    <a:cubicBezTo>
                      <a:pt x="163" y="136"/>
                      <a:pt x="163" y="136"/>
                      <a:pt x="163" y="134"/>
                    </a:cubicBezTo>
                    <a:cubicBezTo>
                      <a:pt x="163" y="133"/>
                      <a:pt x="162" y="133"/>
                      <a:pt x="161" y="132"/>
                    </a:cubicBezTo>
                    <a:cubicBezTo>
                      <a:pt x="159" y="131"/>
                      <a:pt x="158" y="130"/>
                      <a:pt x="159" y="128"/>
                    </a:cubicBezTo>
                    <a:cubicBezTo>
                      <a:pt x="159" y="126"/>
                      <a:pt x="160" y="126"/>
                      <a:pt x="159" y="124"/>
                    </a:cubicBezTo>
                    <a:cubicBezTo>
                      <a:pt x="157" y="123"/>
                      <a:pt x="160" y="124"/>
                      <a:pt x="164" y="124"/>
                    </a:cubicBezTo>
                    <a:cubicBezTo>
                      <a:pt x="168" y="124"/>
                      <a:pt x="164" y="126"/>
                      <a:pt x="165" y="127"/>
                    </a:cubicBezTo>
                    <a:cubicBezTo>
                      <a:pt x="166" y="129"/>
                      <a:pt x="166" y="126"/>
                      <a:pt x="168" y="125"/>
                    </a:cubicBezTo>
                    <a:cubicBezTo>
                      <a:pt x="171" y="124"/>
                      <a:pt x="169" y="124"/>
                      <a:pt x="170" y="126"/>
                    </a:cubicBezTo>
                    <a:cubicBezTo>
                      <a:pt x="170" y="128"/>
                      <a:pt x="170" y="128"/>
                      <a:pt x="171" y="131"/>
                    </a:cubicBezTo>
                    <a:cubicBezTo>
                      <a:pt x="171" y="133"/>
                      <a:pt x="172" y="133"/>
                      <a:pt x="175" y="134"/>
                    </a:cubicBezTo>
                    <a:cubicBezTo>
                      <a:pt x="179" y="134"/>
                      <a:pt x="177" y="135"/>
                      <a:pt x="179" y="137"/>
                    </a:cubicBezTo>
                    <a:cubicBezTo>
                      <a:pt x="180" y="138"/>
                      <a:pt x="182" y="138"/>
                      <a:pt x="183" y="139"/>
                    </a:cubicBezTo>
                    <a:cubicBezTo>
                      <a:pt x="184" y="140"/>
                      <a:pt x="184" y="140"/>
                      <a:pt x="186" y="141"/>
                    </a:cubicBezTo>
                    <a:cubicBezTo>
                      <a:pt x="189" y="143"/>
                      <a:pt x="187" y="143"/>
                      <a:pt x="188" y="144"/>
                    </a:cubicBezTo>
                    <a:cubicBezTo>
                      <a:pt x="189" y="145"/>
                      <a:pt x="188" y="145"/>
                      <a:pt x="187" y="146"/>
                    </a:cubicBezTo>
                    <a:cubicBezTo>
                      <a:pt x="186" y="147"/>
                      <a:pt x="188" y="147"/>
                      <a:pt x="185" y="148"/>
                    </a:cubicBezTo>
                    <a:cubicBezTo>
                      <a:pt x="183" y="150"/>
                      <a:pt x="185" y="152"/>
                      <a:pt x="185" y="151"/>
                    </a:cubicBezTo>
                    <a:cubicBezTo>
                      <a:pt x="186" y="150"/>
                      <a:pt x="187" y="150"/>
                      <a:pt x="186" y="151"/>
                    </a:cubicBezTo>
                    <a:cubicBezTo>
                      <a:pt x="185" y="152"/>
                      <a:pt x="187" y="152"/>
                      <a:pt x="188" y="154"/>
                    </a:cubicBezTo>
                    <a:cubicBezTo>
                      <a:pt x="189" y="156"/>
                      <a:pt x="188" y="155"/>
                      <a:pt x="189" y="156"/>
                    </a:cubicBezTo>
                    <a:cubicBezTo>
                      <a:pt x="190" y="158"/>
                      <a:pt x="190" y="158"/>
                      <a:pt x="190" y="159"/>
                    </a:cubicBezTo>
                    <a:cubicBezTo>
                      <a:pt x="191" y="160"/>
                      <a:pt x="191" y="160"/>
                      <a:pt x="192" y="162"/>
                    </a:cubicBezTo>
                    <a:cubicBezTo>
                      <a:pt x="193" y="163"/>
                      <a:pt x="194" y="163"/>
                      <a:pt x="194" y="163"/>
                    </a:cubicBezTo>
                    <a:cubicBezTo>
                      <a:pt x="194" y="163"/>
                      <a:pt x="194" y="163"/>
                      <a:pt x="195" y="163"/>
                    </a:cubicBezTo>
                    <a:cubicBezTo>
                      <a:pt x="195" y="163"/>
                      <a:pt x="196" y="163"/>
                      <a:pt x="197" y="162"/>
                    </a:cubicBezTo>
                    <a:cubicBezTo>
                      <a:pt x="199" y="162"/>
                      <a:pt x="201" y="163"/>
                      <a:pt x="201" y="163"/>
                    </a:cubicBezTo>
                    <a:cubicBezTo>
                      <a:pt x="201" y="163"/>
                      <a:pt x="203" y="163"/>
                      <a:pt x="204" y="164"/>
                    </a:cubicBezTo>
                    <a:cubicBezTo>
                      <a:pt x="204" y="164"/>
                      <a:pt x="206" y="167"/>
                      <a:pt x="206" y="167"/>
                    </a:cubicBezTo>
                    <a:cubicBezTo>
                      <a:pt x="206" y="167"/>
                      <a:pt x="207" y="168"/>
                      <a:pt x="207" y="167"/>
                    </a:cubicBezTo>
                    <a:cubicBezTo>
                      <a:pt x="207" y="165"/>
                      <a:pt x="207" y="165"/>
                      <a:pt x="208" y="164"/>
                    </a:cubicBezTo>
                    <a:cubicBezTo>
                      <a:pt x="208" y="163"/>
                      <a:pt x="209" y="164"/>
                      <a:pt x="209" y="163"/>
                    </a:cubicBezTo>
                    <a:cubicBezTo>
                      <a:pt x="209" y="162"/>
                      <a:pt x="208" y="160"/>
                      <a:pt x="208" y="160"/>
                    </a:cubicBezTo>
                    <a:cubicBezTo>
                      <a:pt x="208" y="160"/>
                      <a:pt x="206" y="158"/>
                      <a:pt x="205" y="157"/>
                    </a:cubicBezTo>
                    <a:cubicBezTo>
                      <a:pt x="204" y="155"/>
                      <a:pt x="202" y="154"/>
                      <a:pt x="202" y="152"/>
                    </a:cubicBezTo>
                    <a:cubicBezTo>
                      <a:pt x="201" y="149"/>
                      <a:pt x="204" y="150"/>
                      <a:pt x="203" y="151"/>
                    </a:cubicBezTo>
                    <a:cubicBezTo>
                      <a:pt x="203" y="151"/>
                      <a:pt x="204" y="153"/>
                      <a:pt x="206" y="152"/>
                    </a:cubicBezTo>
                    <a:cubicBezTo>
                      <a:pt x="208" y="152"/>
                      <a:pt x="208" y="151"/>
                      <a:pt x="207" y="150"/>
                    </a:cubicBezTo>
                    <a:cubicBezTo>
                      <a:pt x="207" y="149"/>
                      <a:pt x="207" y="149"/>
                      <a:pt x="208" y="149"/>
                    </a:cubicBezTo>
                    <a:cubicBezTo>
                      <a:pt x="208" y="150"/>
                      <a:pt x="209" y="150"/>
                      <a:pt x="210" y="149"/>
                    </a:cubicBezTo>
                    <a:cubicBezTo>
                      <a:pt x="211" y="148"/>
                      <a:pt x="211" y="149"/>
                      <a:pt x="212" y="149"/>
                    </a:cubicBezTo>
                    <a:cubicBezTo>
                      <a:pt x="213" y="149"/>
                      <a:pt x="213" y="148"/>
                      <a:pt x="214" y="148"/>
                    </a:cubicBezTo>
                    <a:cubicBezTo>
                      <a:pt x="215" y="147"/>
                      <a:pt x="217" y="149"/>
                      <a:pt x="217" y="149"/>
                    </a:cubicBezTo>
                    <a:cubicBezTo>
                      <a:pt x="217" y="149"/>
                      <a:pt x="218" y="149"/>
                      <a:pt x="220" y="150"/>
                    </a:cubicBezTo>
                    <a:cubicBezTo>
                      <a:pt x="221" y="151"/>
                      <a:pt x="221" y="151"/>
                      <a:pt x="222" y="151"/>
                    </a:cubicBezTo>
                    <a:cubicBezTo>
                      <a:pt x="224" y="150"/>
                      <a:pt x="224" y="150"/>
                      <a:pt x="227" y="149"/>
                    </a:cubicBezTo>
                    <a:cubicBezTo>
                      <a:pt x="229" y="147"/>
                      <a:pt x="227" y="148"/>
                      <a:pt x="230" y="149"/>
                    </a:cubicBezTo>
                    <a:cubicBezTo>
                      <a:pt x="233" y="149"/>
                      <a:pt x="233" y="149"/>
                      <a:pt x="236" y="149"/>
                    </a:cubicBezTo>
                    <a:cubicBezTo>
                      <a:pt x="239" y="149"/>
                      <a:pt x="238" y="150"/>
                      <a:pt x="237" y="150"/>
                    </a:cubicBezTo>
                    <a:cubicBezTo>
                      <a:pt x="237" y="150"/>
                      <a:pt x="237" y="150"/>
                      <a:pt x="236" y="150"/>
                    </a:cubicBezTo>
                    <a:cubicBezTo>
                      <a:pt x="236" y="150"/>
                      <a:pt x="236" y="150"/>
                      <a:pt x="235" y="150"/>
                    </a:cubicBezTo>
                    <a:cubicBezTo>
                      <a:pt x="233" y="150"/>
                      <a:pt x="234" y="153"/>
                      <a:pt x="234" y="154"/>
                    </a:cubicBezTo>
                    <a:cubicBezTo>
                      <a:pt x="234" y="155"/>
                      <a:pt x="230" y="156"/>
                      <a:pt x="230" y="156"/>
                    </a:cubicBezTo>
                    <a:cubicBezTo>
                      <a:pt x="230" y="156"/>
                      <a:pt x="228" y="156"/>
                      <a:pt x="224" y="156"/>
                    </a:cubicBezTo>
                    <a:cubicBezTo>
                      <a:pt x="221" y="156"/>
                      <a:pt x="222" y="154"/>
                      <a:pt x="221" y="154"/>
                    </a:cubicBezTo>
                    <a:cubicBezTo>
                      <a:pt x="220" y="154"/>
                      <a:pt x="220" y="154"/>
                      <a:pt x="218" y="156"/>
                    </a:cubicBezTo>
                    <a:cubicBezTo>
                      <a:pt x="217" y="157"/>
                      <a:pt x="218" y="157"/>
                      <a:pt x="219" y="157"/>
                    </a:cubicBezTo>
                    <a:cubicBezTo>
                      <a:pt x="219" y="157"/>
                      <a:pt x="220" y="156"/>
                      <a:pt x="221" y="156"/>
                    </a:cubicBezTo>
                    <a:cubicBezTo>
                      <a:pt x="223" y="157"/>
                      <a:pt x="222" y="157"/>
                      <a:pt x="222" y="158"/>
                    </a:cubicBezTo>
                    <a:cubicBezTo>
                      <a:pt x="222" y="159"/>
                      <a:pt x="222" y="158"/>
                      <a:pt x="223" y="159"/>
                    </a:cubicBezTo>
                    <a:cubicBezTo>
                      <a:pt x="224" y="160"/>
                      <a:pt x="223" y="160"/>
                      <a:pt x="223" y="161"/>
                    </a:cubicBezTo>
                    <a:cubicBezTo>
                      <a:pt x="222" y="162"/>
                      <a:pt x="220" y="162"/>
                      <a:pt x="220" y="162"/>
                    </a:cubicBezTo>
                    <a:cubicBezTo>
                      <a:pt x="220" y="162"/>
                      <a:pt x="218" y="163"/>
                      <a:pt x="218" y="164"/>
                    </a:cubicBezTo>
                    <a:cubicBezTo>
                      <a:pt x="219" y="164"/>
                      <a:pt x="220" y="164"/>
                      <a:pt x="221" y="164"/>
                    </a:cubicBezTo>
                    <a:cubicBezTo>
                      <a:pt x="222" y="164"/>
                      <a:pt x="223" y="164"/>
                      <a:pt x="224" y="165"/>
                    </a:cubicBezTo>
                    <a:cubicBezTo>
                      <a:pt x="227" y="165"/>
                      <a:pt x="224" y="168"/>
                      <a:pt x="224" y="169"/>
                    </a:cubicBezTo>
                    <a:cubicBezTo>
                      <a:pt x="224" y="171"/>
                      <a:pt x="225" y="171"/>
                      <a:pt x="227" y="171"/>
                    </a:cubicBezTo>
                    <a:cubicBezTo>
                      <a:pt x="230" y="171"/>
                      <a:pt x="229" y="171"/>
                      <a:pt x="230" y="173"/>
                    </a:cubicBezTo>
                    <a:cubicBezTo>
                      <a:pt x="231" y="173"/>
                      <a:pt x="231" y="173"/>
                      <a:pt x="232" y="173"/>
                    </a:cubicBezTo>
                    <a:cubicBezTo>
                      <a:pt x="232" y="173"/>
                      <a:pt x="232" y="173"/>
                      <a:pt x="233" y="173"/>
                    </a:cubicBezTo>
                    <a:cubicBezTo>
                      <a:pt x="235" y="174"/>
                      <a:pt x="233" y="176"/>
                      <a:pt x="235" y="176"/>
                    </a:cubicBezTo>
                    <a:cubicBezTo>
                      <a:pt x="237" y="176"/>
                      <a:pt x="238" y="176"/>
                      <a:pt x="240" y="176"/>
                    </a:cubicBezTo>
                    <a:cubicBezTo>
                      <a:pt x="243" y="176"/>
                      <a:pt x="241" y="175"/>
                      <a:pt x="241" y="173"/>
                    </a:cubicBezTo>
                    <a:cubicBezTo>
                      <a:pt x="242" y="171"/>
                      <a:pt x="243" y="171"/>
                      <a:pt x="247" y="173"/>
                    </a:cubicBezTo>
                    <a:cubicBezTo>
                      <a:pt x="250" y="175"/>
                      <a:pt x="250" y="176"/>
                      <a:pt x="251" y="176"/>
                    </a:cubicBezTo>
                    <a:cubicBezTo>
                      <a:pt x="252" y="177"/>
                      <a:pt x="255" y="176"/>
                      <a:pt x="256" y="176"/>
                    </a:cubicBezTo>
                    <a:cubicBezTo>
                      <a:pt x="257" y="176"/>
                      <a:pt x="260" y="174"/>
                      <a:pt x="263" y="173"/>
                    </a:cubicBezTo>
                    <a:cubicBezTo>
                      <a:pt x="266" y="171"/>
                      <a:pt x="265" y="173"/>
                      <a:pt x="268" y="174"/>
                    </a:cubicBezTo>
                    <a:cubicBezTo>
                      <a:pt x="270" y="174"/>
                      <a:pt x="269" y="173"/>
                      <a:pt x="270" y="172"/>
                    </a:cubicBezTo>
                    <a:cubicBezTo>
                      <a:pt x="272" y="171"/>
                      <a:pt x="270" y="174"/>
                      <a:pt x="270" y="175"/>
                    </a:cubicBezTo>
                    <a:cubicBezTo>
                      <a:pt x="271" y="177"/>
                      <a:pt x="270" y="177"/>
                      <a:pt x="270" y="178"/>
                    </a:cubicBezTo>
                    <a:cubicBezTo>
                      <a:pt x="269" y="179"/>
                      <a:pt x="269" y="180"/>
                      <a:pt x="271" y="180"/>
                    </a:cubicBezTo>
                    <a:cubicBezTo>
                      <a:pt x="272" y="180"/>
                      <a:pt x="270" y="182"/>
                      <a:pt x="271" y="184"/>
                    </a:cubicBezTo>
                    <a:cubicBezTo>
                      <a:pt x="272" y="187"/>
                      <a:pt x="270" y="186"/>
                      <a:pt x="269" y="188"/>
                    </a:cubicBezTo>
                    <a:cubicBezTo>
                      <a:pt x="269" y="190"/>
                      <a:pt x="266" y="194"/>
                      <a:pt x="266" y="197"/>
                    </a:cubicBezTo>
                    <a:cubicBezTo>
                      <a:pt x="266" y="200"/>
                      <a:pt x="264" y="204"/>
                      <a:pt x="263" y="205"/>
                    </a:cubicBezTo>
                    <a:cubicBezTo>
                      <a:pt x="262" y="207"/>
                      <a:pt x="261" y="206"/>
                      <a:pt x="256" y="206"/>
                    </a:cubicBezTo>
                    <a:cubicBezTo>
                      <a:pt x="254" y="207"/>
                      <a:pt x="253" y="207"/>
                      <a:pt x="252" y="207"/>
                    </a:cubicBezTo>
                    <a:cubicBezTo>
                      <a:pt x="252" y="206"/>
                      <a:pt x="251" y="206"/>
                      <a:pt x="251" y="207"/>
                    </a:cubicBezTo>
                    <a:cubicBezTo>
                      <a:pt x="250" y="207"/>
                      <a:pt x="249" y="206"/>
                      <a:pt x="249" y="205"/>
                    </a:cubicBezTo>
                    <a:cubicBezTo>
                      <a:pt x="249" y="204"/>
                      <a:pt x="249" y="204"/>
                      <a:pt x="248" y="204"/>
                    </a:cubicBezTo>
                    <a:cubicBezTo>
                      <a:pt x="247" y="205"/>
                      <a:pt x="246" y="205"/>
                      <a:pt x="245" y="204"/>
                    </a:cubicBezTo>
                    <a:cubicBezTo>
                      <a:pt x="243" y="203"/>
                      <a:pt x="244" y="205"/>
                      <a:pt x="242" y="205"/>
                    </a:cubicBezTo>
                    <a:cubicBezTo>
                      <a:pt x="239" y="205"/>
                      <a:pt x="241" y="206"/>
                      <a:pt x="240" y="206"/>
                    </a:cubicBezTo>
                    <a:cubicBezTo>
                      <a:pt x="238" y="206"/>
                      <a:pt x="239" y="206"/>
                      <a:pt x="236" y="208"/>
                    </a:cubicBezTo>
                    <a:cubicBezTo>
                      <a:pt x="234" y="210"/>
                      <a:pt x="235" y="208"/>
                      <a:pt x="229" y="207"/>
                    </a:cubicBezTo>
                    <a:cubicBezTo>
                      <a:pt x="223" y="206"/>
                      <a:pt x="227" y="207"/>
                      <a:pt x="222" y="206"/>
                    </a:cubicBezTo>
                    <a:cubicBezTo>
                      <a:pt x="216" y="204"/>
                      <a:pt x="218" y="204"/>
                      <a:pt x="213" y="204"/>
                    </a:cubicBezTo>
                    <a:cubicBezTo>
                      <a:pt x="207" y="204"/>
                      <a:pt x="212" y="204"/>
                      <a:pt x="211" y="201"/>
                    </a:cubicBezTo>
                    <a:cubicBezTo>
                      <a:pt x="211" y="200"/>
                      <a:pt x="211" y="200"/>
                      <a:pt x="211" y="200"/>
                    </a:cubicBezTo>
                    <a:cubicBezTo>
                      <a:pt x="210" y="201"/>
                      <a:pt x="210" y="201"/>
                      <a:pt x="209" y="201"/>
                    </a:cubicBezTo>
                    <a:cubicBezTo>
                      <a:pt x="208" y="200"/>
                      <a:pt x="207" y="200"/>
                      <a:pt x="206" y="200"/>
                    </a:cubicBezTo>
                    <a:cubicBezTo>
                      <a:pt x="205" y="200"/>
                      <a:pt x="203" y="200"/>
                      <a:pt x="201" y="200"/>
                    </a:cubicBezTo>
                    <a:cubicBezTo>
                      <a:pt x="197" y="200"/>
                      <a:pt x="201" y="200"/>
                      <a:pt x="200" y="199"/>
                    </a:cubicBezTo>
                    <a:cubicBezTo>
                      <a:pt x="200" y="198"/>
                      <a:pt x="200" y="197"/>
                      <a:pt x="198" y="196"/>
                    </a:cubicBezTo>
                    <a:cubicBezTo>
                      <a:pt x="196" y="196"/>
                      <a:pt x="196" y="196"/>
                      <a:pt x="192" y="196"/>
                    </a:cubicBezTo>
                    <a:cubicBezTo>
                      <a:pt x="188" y="196"/>
                      <a:pt x="189" y="197"/>
                      <a:pt x="186" y="199"/>
                    </a:cubicBezTo>
                    <a:cubicBezTo>
                      <a:pt x="182" y="200"/>
                      <a:pt x="183" y="202"/>
                      <a:pt x="183" y="204"/>
                    </a:cubicBezTo>
                    <a:cubicBezTo>
                      <a:pt x="183" y="206"/>
                      <a:pt x="184" y="208"/>
                      <a:pt x="183" y="210"/>
                    </a:cubicBezTo>
                    <a:cubicBezTo>
                      <a:pt x="183" y="212"/>
                      <a:pt x="179" y="213"/>
                      <a:pt x="174" y="211"/>
                    </a:cubicBezTo>
                    <a:cubicBezTo>
                      <a:pt x="168" y="208"/>
                      <a:pt x="168" y="207"/>
                      <a:pt x="165" y="207"/>
                    </a:cubicBezTo>
                    <a:cubicBezTo>
                      <a:pt x="163" y="207"/>
                      <a:pt x="160" y="204"/>
                      <a:pt x="159" y="202"/>
                    </a:cubicBezTo>
                    <a:cubicBezTo>
                      <a:pt x="158" y="200"/>
                      <a:pt x="156" y="199"/>
                      <a:pt x="156" y="198"/>
                    </a:cubicBezTo>
                    <a:cubicBezTo>
                      <a:pt x="156" y="198"/>
                      <a:pt x="149" y="197"/>
                      <a:pt x="149" y="197"/>
                    </a:cubicBezTo>
                    <a:cubicBezTo>
                      <a:pt x="141" y="196"/>
                      <a:pt x="141" y="196"/>
                      <a:pt x="141" y="196"/>
                    </a:cubicBezTo>
                    <a:cubicBezTo>
                      <a:pt x="141" y="196"/>
                      <a:pt x="139" y="195"/>
                      <a:pt x="137" y="194"/>
                    </a:cubicBezTo>
                    <a:cubicBezTo>
                      <a:pt x="135" y="194"/>
                      <a:pt x="135" y="193"/>
                      <a:pt x="133" y="189"/>
                    </a:cubicBezTo>
                    <a:cubicBezTo>
                      <a:pt x="131" y="185"/>
                      <a:pt x="136" y="185"/>
                      <a:pt x="136" y="185"/>
                    </a:cubicBezTo>
                    <a:cubicBezTo>
                      <a:pt x="136" y="185"/>
                      <a:pt x="136" y="184"/>
                      <a:pt x="140" y="180"/>
                    </a:cubicBezTo>
                    <a:cubicBezTo>
                      <a:pt x="144" y="177"/>
                      <a:pt x="139" y="178"/>
                      <a:pt x="138" y="176"/>
                    </a:cubicBezTo>
                    <a:cubicBezTo>
                      <a:pt x="136" y="173"/>
                      <a:pt x="139" y="174"/>
                      <a:pt x="141" y="172"/>
                    </a:cubicBezTo>
                    <a:cubicBezTo>
                      <a:pt x="144" y="170"/>
                      <a:pt x="140" y="170"/>
                      <a:pt x="138" y="171"/>
                    </a:cubicBezTo>
                    <a:cubicBezTo>
                      <a:pt x="136" y="172"/>
                      <a:pt x="137" y="172"/>
                      <a:pt x="136" y="170"/>
                    </a:cubicBezTo>
                    <a:cubicBezTo>
                      <a:pt x="136" y="168"/>
                      <a:pt x="132" y="172"/>
                      <a:pt x="132" y="172"/>
                    </a:cubicBezTo>
                    <a:cubicBezTo>
                      <a:pt x="127" y="172"/>
                      <a:pt x="127" y="172"/>
                      <a:pt x="127" y="172"/>
                    </a:cubicBezTo>
                    <a:cubicBezTo>
                      <a:pt x="127" y="172"/>
                      <a:pt x="123" y="171"/>
                      <a:pt x="119" y="173"/>
                    </a:cubicBezTo>
                    <a:cubicBezTo>
                      <a:pt x="114" y="175"/>
                      <a:pt x="115" y="173"/>
                      <a:pt x="113" y="172"/>
                    </a:cubicBezTo>
                    <a:cubicBezTo>
                      <a:pt x="111" y="171"/>
                      <a:pt x="107" y="173"/>
                      <a:pt x="99" y="173"/>
                    </a:cubicBezTo>
                    <a:cubicBezTo>
                      <a:pt x="90" y="174"/>
                      <a:pt x="85" y="180"/>
                      <a:pt x="82" y="181"/>
                    </a:cubicBezTo>
                    <a:cubicBezTo>
                      <a:pt x="79" y="182"/>
                      <a:pt x="78" y="182"/>
                      <a:pt x="77" y="181"/>
                    </a:cubicBezTo>
                    <a:cubicBezTo>
                      <a:pt x="76" y="179"/>
                      <a:pt x="72" y="181"/>
                      <a:pt x="72" y="181"/>
                    </a:cubicBezTo>
                    <a:cubicBezTo>
                      <a:pt x="72" y="181"/>
                      <a:pt x="68" y="181"/>
                      <a:pt x="68" y="178"/>
                    </a:cubicBezTo>
                    <a:cubicBezTo>
                      <a:pt x="68" y="174"/>
                      <a:pt x="64" y="178"/>
                      <a:pt x="63" y="184"/>
                    </a:cubicBezTo>
                    <a:cubicBezTo>
                      <a:pt x="62" y="189"/>
                      <a:pt x="56" y="191"/>
                      <a:pt x="51" y="194"/>
                    </a:cubicBezTo>
                    <a:cubicBezTo>
                      <a:pt x="45" y="196"/>
                      <a:pt x="41" y="209"/>
                      <a:pt x="40" y="214"/>
                    </a:cubicBezTo>
                    <a:cubicBezTo>
                      <a:pt x="39" y="219"/>
                      <a:pt x="33" y="225"/>
                      <a:pt x="29" y="225"/>
                    </a:cubicBezTo>
                    <a:cubicBezTo>
                      <a:pt x="26" y="226"/>
                      <a:pt x="23" y="230"/>
                      <a:pt x="22" y="233"/>
                    </a:cubicBezTo>
                    <a:cubicBezTo>
                      <a:pt x="22" y="236"/>
                      <a:pt x="20" y="236"/>
                      <a:pt x="18" y="239"/>
                    </a:cubicBezTo>
                    <a:cubicBezTo>
                      <a:pt x="16" y="242"/>
                      <a:pt x="14" y="248"/>
                      <a:pt x="13" y="249"/>
                    </a:cubicBezTo>
                    <a:cubicBezTo>
                      <a:pt x="11" y="251"/>
                      <a:pt x="11" y="250"/>
                      <a:pt x="11" y="252"/>
                    </a:cubicBezTo>
                    <a:cubicBezTo>
                      <a:pt x="11" y="254"/>
                      <a:pt x="10" y="257"/>
                      <a:pt x="7" y="263"/>
                    </a:cubicBezTo>
                    <a:cubicBezTo>
                      <a:pt x="4" y="269"/>
                      <a:pt x="5" y="273"/>
                      <a:pt x="5" y="275"/>
                    </a:cubicBezTo>
                    <a:cubicBezTo>
                      <a:pt x="5" y="277"/>
                      <a:pt x="6" y="280"/>
                      <a:pt x="5" y="280"/>
                    </a:cubicBezTo>
                    <a:cubicBezTo>
                      <a:pt x="3" y="281"/>
                      <a:pt x="4" y="283"/>
                      <a:pt x="5" y="287"/>
                    </a:cubicBezTo>
                    <a:cubicBezTo>
                      <a:pt x="6" y="292"/>
                      <a:pt x="5" y="301"/>
                      <a:pt x="4" y="303"/>
                    </a:cubicBezTo>
                    <a:cubicBezTo>
                      <a:pt x="4" y="305"/>
                      <a:pt x="4" y="307"/>
                      <a:pt x="4" y="309"/>
                    </a:cubicBezTo>
                    <a:cubicBezTo>
                      <a:pt x="4" y="312"/>
                      <a:pt x="0" y="314"/>
                      <a:pt x="1" y="317"/>
                    </a:cubicBezTo>
                    <a:cubicBezTo>
                      <a:pt x="3" y="320"/>
                      <a:pt x="4" y="322"/>
                      <a:pt x="3" y="323"/>
                    </a:cubicBezTo>
                    <a:cubicBezTo>
                      <a:pt x="2" y="325"/>
                      <a:pt x="3" y="329"/>
                      <a:pt x="3" y="329"/>
                    </a:cubicBezTo>
                    <a:cubicBezTo>
                      <a:pt x="3" y="329"/>
                      <a:pt x="4" y="330"/>
                      <a:pt x="4" y="332"/>
                    </a:cubicBezTo>
                    <a:cubicBezTo>
                      <a:pt x="4" y="334"/>
                      <a:pt x="6" y="335"/>
                      <a:pt x="7" y="335"/>
                    </a:cubicBezTo>
                    <a:cubicBezTo>
                      <a:pt x="7" y="334"/>
                      <a:pt x="8" y="335"/>
                      <a:pt x="7" y="336"/>
                    </a:cubicBezTo>
                    <a:cubicBezTo>
                      <a:pt x="7" y="338"/>
                      <a:pt x="7" y="338"/>
                      <a:pt x="8" y="340"/>
                    </a:cubicBezTo>
                    <a:cubicBezTo>
                      <a:pt x="9" y="341"/>
                      <a:pt x="9" y="340"/>
                      <a:pt x="10" y="341"/>
                    </a:cubicBezTo>
                    <a:cubicBezTo>
                      <a:pt x="11" y="342"/>
                      <a:pt x="10" y="343"/>
                      <a:pt x="11" y="344"/>
                    </a:cubicBezTo>
                    <a:cubicBezTo>
                      <a:pt x="13" y="346"/>
                      <a:pt x="13" y="348"/>
                      <a:pt x="14" y="349"/>
                    </a:cubicBezTo>
                    <a:cubicBezTo>
                      <a:pt x="16" y="349"/>
                      <a:pt x="16" y="352"/>
                      <a:pt x="17" y="353"/>
                    </a:cubicBezTo>
                    <a:cubicBezTo>
                      <a:pt x="17" y="355"/>
                      <a:pt x="17" y="355"/>
                      <a:pt x="17" y="356"/>
                    </a:cubicBezTo>
                    <a:cubicBezTo>
                      <a:pt x="16" y="358"/>
                      <a:pt x="17" y="358"/>
                      <a:pt x="17" y="359"/>
                    </a:cubicBezTo>
                    <a:cubicBezTo>
                      <a:pt x="18" y="361"/>
                      <a:pt x="18" y="361"/>
                      <a:pt x="20" y="363"/>
                    </a:cubicBezTo>
                    <a:cubicBezTo>
                      <a:pt x="21" y="364"/>
                      <a:pt x="19" y="365"/>
                      <a:pt x="22" y="366"/>
                    </a:cubicBezTo>
                    <a:cubicBezTo>
                      <a:pt x="24" y="367"/>
                      <a:pt x="23" y="366"/>
                      <a:pt x="24" y="368"/>
                    </a:cubicBezTo>
                    <a:cubicBezTo>
                      <a:pt x="25" y="370"/>
                      <a:pt x="25" y="369"/>
                      <a:pt x="28" y="372"/>
                    </a:cubicBezTo>
                    <a:cubicBezTo>
                      <a:pt x="30" y="374"/>
                      <a:pt x="30" y="375"/>
                      <a:pt x="32" y="378"/>
                    </a:cubicBezTo>
                    <a:cubicBezTo>
                      <a:pt x="34" y="382"/>
                      <a:pt x="39" y="383"/>
                      <a:pt x="41" y="384"/>
                    </a:cubicBezTo>
                    <a:cubicBezTo>
                      <a:pt x="43" y="386"/>
                      <a:pt x="42" y="384"/>
                      <a:pt x="42" y="383"/>
                    </a:cubicBezTo>
                    <a:cubicBezTo>
                      <a:pt x="43" y="382"/>
                      <a:pt x="44" y="382"/>
                      <a:pt x="44" y="382"/>
                    </a:cubicBezTo>
                    <a:cubicBezTo>
                      <a:pt x="44" y="382"/>
                      <a:pt x="45" y="380"/>
                      <a:pt x="47" y="380"/>
                    </a:cubicBezTo>
                    <a:cubicBezTo>
                      <a:pt x="48" y="380"/>
                      <a:pt x="49" y="379"/>
                      <a:pt x="51" y="379"/>
                    </a:cubicBezTo>
                    <a:cubicBezTo>
                      <a:pt x="53" y="378"/>
                      <a:pt x="54" y="379"/>
                      <a:pt x="57" y="379"/>
                    </a:cubicBezTo>
                    <a:cubicBezTo>
                      <a:pt x="59" y="380"/>
                      <a:pt x="59" y="380"/>
                      <a:pt x="59" y="380"/>
                    </a:cubicBezTo>
                    <a:cubicBezTo>
                      <a:pt x="59" y="380"/>
                      <a:pt x="60" y="380"/>
                      <a:pt x="60" y="380"/>
                    </a:cubicBezTo>
                    <a:cubicBezTo>
                      <a:pt x="61" y="380"/>
                      <a:pt x="61" y="380"/>
                      <a:pt x="63" y="381"/>
                    </a:cubicBezTo>
                    <a:cubicBezTo>
                      <a:pt x="65" y="382"/>
                      <a:pt x="64" y="381"/>
                      <a:pt x="66" y="381"/>
                    </a:cubicBezTo>
                    <a:cubicBezTo>
                      <a:pt x="67" y="381"/>
                      <a:pt x="66" y="380"/>
                      <a:pt x="67" y="379"/>
                    </a:cubicBezTo>
                    <a:cubicBezTo>
                      <a:pt x="68" y="378"/>
                      <a:pt x="68" y="379"/>
                      <a:pt x="70" y="378"/>
                    </a:cubicBezTo>
                    <a:cubicBezTo>
                      <a:pt x="71" y="377"/>
                      <a:pt x="71" y="377"/>
                      <a:pt x="72" y="376"/>
                    </a:cubicBezTo>
                    <a:cubicBezTo>
                      <a:pt x="74" y="375"/>
                      <a:pt x="75" y="375"/>
                      <a:pt x="76" y="375"/>
                    </a:cubicBezTo>
                    <a:cubicBezTo>
                      <a:pt x="78" y="375"/>
                      <a:pt x="79" y="375"/>
                      <a:pt x="79" y="374"/>
                    </a:cubicBezTo>
                    <a:cubicBezTo>
                      <a:pt x="79" y="372"/>
                      <a:pt x="80" y="373"/>
                      <a:pt x="80" y="372"/>
                    </a:cubicBezTo>
                    <a:cubicBezTo>
                      <a:pt x="81" y="372"/>
                      <a:pt x="81" y="372"/>
                      <a:pt x="83" y="372"/>
                    </a:cubicBezTo>
                    <a:cubicBezTo>
                      <a:pt x="84" y="372"/>
                      <a:pt x="85" y="371"/>
                      <a:pt x="85" y="371"/>
                    </a:cubicBezTo>
                    <a:cubicBezTo>
                      <a:pt x="85" y="371"/>
                      <a:pt x="86" y="371"/>
                      <a:pt x="87" y="371"/>
                    </a:cubicBezTo>
                    <a:cubicBezTo>
                      <a:pt x="88" y="371"/>
                      <a:pt x="89" y="372"/>
                      <a:pt x="89" y="371"/>
                    </a:cubicBezTo>
                    <a:cubicBezTo>
                      <a:pt x="89" y="369"/>
                      <a:pt x="91" y="370"/>
                      <a:pt x="90" y="371"/>
                    </a:cubicBezTo>
                    <a:cubicBezTo>
                      <a:pt x="89" y="371"/>
                      <a:pt x="91" y="371"/>
                      <a:pt x="92" y="371"/>
                    </a:cubicBezTo>
                    <a:cubicBezTo>
                      <a:pt x="93" y="371"/>
                      <a:pt x="93" y="371"/>
                      <a:pt x="96" y="373"/>
                    </a:cubicBezTo>
                    <a:cubicBezTo>
                      <a:pt x="99" y="375"/>
                      <a:pt x="98" y="375"/>
                      <a:pt x="98" y="376"/>
                    </a:cubicBezTo>
                    <a:cubicBezTo>
                      <a:pt x="99" y="377"/>
                      <a:pt x="99" y="378"/>
                      <a:pt x="100" y="377"/>
                    </a:cubicBezTo>
                    <a:cubicBezTo>
                      <a:pt x="101" y="376"/>
                      <a:pt x="100" y="379"/>
                      <a:pt x="100" y="380"/>
                    </a:cubicBezTo>
                    <a:cubicBezTo>
                      <a:pt x="101" y="381"/>
                      <a:pt x="100" y="381"/>
                      <a:pt x="101" y="382"/>
                    </a:cubicBezTo>
                    <a:cubicBezTo>
                      <a:pt x="101" y="383"/>
                      <a:pt x="102" y="383"/>
                      <a:pt x="103" y="384"/>
                    </a:cubicBezTo>
                    <a:cubicBezTo>
                      <a:pt x="104" y="385"/>
                      <a:pt x="105" y="385"/>
                      <a:pt x="106" y="385"/>
                    </a:cubicBezTo>
                    <a:cubicBezTo>
                      <a:pt x="106" y="385"/>
                      <a:pt x="107" y="385"/>
                      <a:pt x="107" y="385"/>
                    </a:cubicBezTo>
                    <a:cubicBezTo>
                      <a:pt x="107" y="385"/>
                      <a:pt x="108" y="385"/>
                      <a:pt x="108" y="384"/>
                    </a:cubicBezTo>
                    <a:cubicBezTo>
                      <a:pt x="109" y="384"/>
                      <a:pt x="109" y="383"/>
                      <a:pt x="110" y="384"/>
                    </a:cubicBezTo>
                    <a:cubicBezTo>
                      <a:pt x="111" y="386"/>
                      <a:pt x="111" y="383"/>
                      <a:pt x="111" y="383"/>
                    </a:cubicBezTo>
                    <a:cubicBezTo>
                      <a:pt x="112" y="383"/>
                      <a:pt x="112" y="383"/>
                      <a:pt x="112" y="383"/>
                    </a:cubicBezTo>
                    <a:cubicBezTo>
                      <a:pt x="113" y="383"/>
                      <a:pt x="113" y="383"/>
                      <a:pt x="114" y="383"/>
                    </a:cubicBezTo>
                    <a:cubicBezTo>
                      <a:pt x="116" y="383"/>
                      <a:pt x="115" y="382"/>
                      <a:pt x="115" y="381"/>
                    </a:cubicBezTo>
                    <a:cubicBezTo>
                      <a:pt x="115" y="380"/>
                      <a:pt x="117" y="383"/>
                      <a:pt x="118" y="383"/>
                    </a:cubicBezTo>
                    <a:cubicBezTo>
                      <a:pt x="119" y="384"/>
                      <a:pt x="119" y="385"/>
                      <a:pt x="119" y="386"/>
                    </a:cubicBezTo>
                    <a:cubicBezTo>
                      <a:pt x="119" y="387"/>
                      <a:pt x="121" y="387"/>
                      <a:pt x="123" y="387"/>
                    </a:cubicBezTo>
                    <a:cubicBezTo>
                      <a:pt x="125" y="387"/>
                      <a:pt x="124" y="389"/>
                      <a:pt x="125" y="390"/>
                    </a:cubicBezTo>
                    <a:cubicBezTo>
                      <a:pt x="126" y="391"/>
                      <a:pt x="126" y="391"/>
                      <a:pt x="126" y="392"/>
                    </a:cubicBezTo>
                    <a:cubicBezTo>
                      <a:pt x="125" y="394"/>
                      <a:pt x="126" y="397"/>
                      <a:pt x="125" y="399"/>
                    </a:cubicBezTo>
                    <a:cubicBezTo>
                      <a:pt x="124" y="400"/>
                      <a:pt x="125" y="400"/>
                      <a:pt x="125" y="402"/>
                    </a:cubicBezTo>
                    <a:cubicBezTo>
                      <a:pt x="124" y="404"/>
                      <a:pt x="125" y="405"/>
                      <a:pt x="125" y="409"/>
                    </a:cubicBezTo>
                    <a:cubicBezTo>
                      <a:pt x="125" y="412"/>
                      <a:pt x="123" y="418"/>
                      <a:pt x="122" y="419"/>
                    </a:cubicBezTo>
                    <a:cubicBezTo>
                      <a:pt x="121" y="421"/>
                      <a:pt x="124" y="420"/>
                      <a:pt x="125" y="421"/>
                    </a:cubicBezTo>
                    <a:cubicBezTo>
                      <a:pt x="126" y="422"/>
                      <a:pt x="127" y="423"/>
                      <a:pt x="129" y="425"/>
                    </a:cubicBezTo>
                    <a:cubicBezTo>
                      <a:pt x="130" y="427"/>
                      <a:pt x="130" y="429"/>
                      <a:pt x="132" y="429"/>
                    </a:cubicBezTo>
                    <a:cubicBezTo>
                      <a:pt x="133" y="429"/>
                      <a:pt x="134" y="430"/>
                      <a:pt x="134" y="432"/>
                    </a:cubicBezTo>
                    <a:cubicBezTo>
                      <a:pt x="134" y="433"/>
                      <a:pt x="136" y="433"/>
                      <a:pt x="138" y="436"/>
                    </a:cubicBezTo>
                    <a:cubicBezTo>
                      <a:pt x="141" y="439"/>
                      <a:pt x="142" y="440"/>
                      <a:pt x="144" y="443"/>
                    </a:cubicBezTo>
                    <a:cubicBezTo>
                      <a:pt x="146" y="445"/>
                      <a:pt x="144" y="445"/>
                      <a:pt x="147" y="448"/>
                    </a:cubicBezTo>
                    <a:cubicBezTo>
                      <a:pt x="149" y="451"/>
                      <a:pt x="151" y="456"/>
                      <a:pt x="153" y="459"/>
                    </a:cubicBezTo>
                    <a:cubicBezTo>
                      <a:pt x="155" y="462"/>
                      <a:pt x="158" y="464"/>
                      <a:pt x="155" y="466"/>
                    </a:cubicBezTo>
                    <a:cubicBezTo>
                      <a:pt x="153" y="469"/>
                      <a:pt x="156" y="468"/>
                      <a:pt x="160" y="472"/>
                    </a:cubicBezTo>
                    <a:cubicBezTo>
                      <a:pt x="163" y="475"/>
                      <a:pt x="165" y="483"/>
                      <a:pt x="164" y="486"/>
                    </a:cubicBezTo>
                    <a:cubicBezTo>
                      <a:pt x="162" y="488"/>
                      <a:pt x="160" y="490"/>
                      <a:pt x="160" y="494"/>
                    </a:cubicBezTo>
                    <a:cubicBezTo>
                      <a:pt x="159" y="499"/>
                      <a:pt x="160" y="503"/>
                      <a:pt x="160" y="506"/>
                    </a:cubicBezTo>
                    <a:cubicBezTo>
                      <a:pt x="159" y="508"/>
                      <a:pt x="162" y="512"/>
                      <a:pt x="162" y="512"/>
                    </a:cubicBezTo>
                    <a:cubicBezTo>
                      <a:pt x="162" y="512"/>
                      <a:pt x="162" y="515"/>
                      <a:pt x="165" y="519"/>
                    </a:cubicBezTo>
                    <a:cubicBezTo>
                      <a:pt x="168" y="523"/>
                      <a:pt x="178" y="533"/>
                      <a:pt x="182" y="537"/>
                    </a:cubicBezTo>
                    <a:cubicBezTo>
                      <a:pt x="186" y="540"/>
                      <a:pt x="185" y="545"/>
                      <a:pt x="188" y="550"/>
                    </a:cubicBezTo>
                    <a:cubicBezTo>
                      <a:pt x="191" y="554"/>
                      <a:pt x="195" y="560"/>
                      <a:pt x="199" y="564"/>
                    </a:cubicBezTo>
                    <a:cubicBezTo>
                      <a:pt x="202" y="568"/>
                      <a:pt x="202" y="567"/>
                      <a:pt x="205" y="569"/>
                    </a:cubicBezTo>
                    <a:cubicBezTo>
                      <a:pt x="207" y="572"/>
                      <a:pt x="217" y="582"/>
                      <a:pt x="218" y="584"/>
                    </a:cubicBezTo>
                    <a:cubicBezTo>
                      <a:pt x="219" y="585"/>
                      <a:pt x="216" y="585"/>
                      <a:pt x="218" y="587"/>
                    </a:cubicBezTo>
                    <a:cubicBezTo>
                      <a:pt x="220" y="589"/>
                      <a:pt x="220" y="591"/>
                      <a:pt x="222" y="590"/>
                    </a:cubicBezTo>
                    <a:cubicBezTo>
                      <a:pt x="223" y="590"/>
                      <a:pt x="223" y="591"/>
                      <a:pt x="225" y="592"/>
                    </a:cubicBezTo>
                    <a:cubicBezTo>
                      <a:pt x="227" y="593"/>
                      <a:pt x="226" y="592"/>
                      <a:pt x="228" y="591"/>
                    </a:cubicBezTo>
                    <a:cubicBezTo>
                      <a:pt x="230" y="590"/>
                      <a:pt x="230" y="591"/>
                      <a:pt x="232" y="592"/>
                    </a:cubicBezTo>
                    <a:cubicBezTo>
                      <a:pt x="235" y="592"/>
                      <a:pt x="233" y="590"/>
                      <a:pt x="235" y="589"/>
                    </a:cubicBezTo>
                    <a:cubicBezTo>
                      <a:pt x="236" y="588"/>
                      <a:pt x="236" y="589"/>
                      <a:pt x="237" y="589"/>
                    </a:cubicBezTo>
                    <a:cubicBezTo>
                      <a:pt x="238" y="590"/>
                      <a:pt x="239" y="590"/>
                      <a:pt x="240" y="590"/>
                    </a:cubicBezTo>
                    <a:cubicBezTo>
                      <a:pt x="241" y="590"/>
                      <a:pt x="240" y="590"/>
                      <a:pt x="243" y="590"/>
                    </a:cubicBezTo>
                    <a:cubicBezTo>
                      <a:pt x="245" y="590"/>
                      <a:pt x="243" y="590"/>
                      <a:pt x="244" y="590"/>
                    </a:cubicBezTo>
                    <a:cubicBezTo>
                      <a:pt x="246" y="590"/>
                      <a:pt x="245" y="590"/>
                      <a:pt x="246" y="589"/>
                    </a:cubicBezTo>
                    <a:cubicBezTo>
                      <a:pt x="246" y="588"/>
                      <a:pt x="248" y="588"/>
                      <a:pt x="248" y="588"/>
                    </a:cubicBezTo>
                    <a:cubicBezTo>
                      <a:pt x="253" y="587"/>
                      <a:pt x="253" y="587"/>
                      <a:pt x="253" y="587"/>
                    </a:cubicBezTo>
                    <a:cubicBezTo>
                      <a:pt x="253" y="587"/>
                      <a:pt x="254" y="585"/>
                      <a:pt x="256" y="583"/>
                    </a:cubicBezTo>
                    <a:cubicBezTo>
                      <a:pt x="257" y="580"/>
                      <a:pt x="257" y="579"/>
                      <a:pt x="259" y="579"/>
                    </a:cubicBezTo>
                    <a:cubicBezTo>
                      <a:pt x="262" y="578"/>
                      <a:pt x="260" y="578"/>
                      <a:pt x="260" y="576"/>
                    </a:cubicBezTo>
                    <a:cubicBezTo>
                      <a:pt x="261" y="575"/>
                      <a:pt x="262" y="574"/>
                      <a:pt x="263" y="572"/>
                    </a:cubicBezTo>
                    <a:cubicBezTo>
                      <a:pt x="264" y="569"/>
                      <a:pt x="264" y="569"/>
                      <a:pt x="266" y="568"/>
                    </a:cubicBezTo>
                    <a:cubicBezTo>
                      <a:pt x="268" y="568"/>
                      <a:pt x="267" y="567"/>
                      <a:pt x="266" y="566"/>
                    </a:cubicBezTo>
                    <a:cubicBezTo>
                      <a:pt x="266" y="565"/>
                      <a:pt x="267" y="564"/>
                      <a:pt x="269" y="562"/>
                    </a:cubicBezTo>
                    <a:cubicBezTo>
                      <a:pt x="270" y="559"/>
                      <a:pt x="268" y="560"/>
                      <a:pt x="268" y="557"/>
                    </a:cubicBezTo>
                    <a:cubicBezTo>
                      <a:pt x="269" y="556"/>
                      <a:pt x="269" y="556"/>
                      <a:pt x="268" y="556"/>
                    </a:cubicBezTo>
                    <a:cubicBezTo>
                      <a:pt x="268" y="556"/>
                      <a:pt x="268" y="556"/>
                      <a:pt x="267" y="556"/>
                    </a:cubicBezTo>
                    <a:cubicBezTo>
                      <a:pt x="265" y="554"/>
                      <a:pt x="268" y="553"/>
                      <a:pt x="268" y="553"/>
                    </a:cubicBezTo>
                    <a:cubicBezTo>
                      <a:pt x="270" y="551"/>
                      <a:pt x="270" y="551"/>
                      <a:pt x="270" y="551"/>
                    </a:cubicBezTo>
                    <a:cubicBezTo>
                      <a:pt x="276" y="550"/>
                      <a:pt x="276" y="550"/>
                      <a:pt x="276" y="550"/>
                    </a:cubicBezTo>
                    <a:cubicBezTo>
                      <a:pt x="278" y="549"/>
                      <a:pt x="278" y="549"/>
                      <a:pt x="278" y="549"/>
                    </a:cubicBezTo>
                    <a:cubicBezTo>
                      <a:pt x="278" y="549"/>
                      <a:pt x="279" y="547"/>
                      <a:pt x="279" y="546"/>
                    </a:cubicBezTo>
                    <a:cubicBezTo>
                      <a:pt x="278" y="545"/>
                      <a:pt x="278" y="543"/>
                      <a:pt x="278" y="543"/>
                    </a:cubicBezTo>
                    <a:cubicBezTo>
                      <a:pt x="278" y="543"/>
                      <a:pt x="279" y="541"/>
                      <a:pt x="279" y="540"/>
                    </a:cubicBezTo>
                    <a:cubicBezTo>
                      <a:pt x="279" y="539"/>
                      <a:pt x="279" y="539"/>
                      <a:pt x="278" y="538"/>
                    </a:cubicBezTo>
                    <a:cubicBezTo>
                      <a:pt x="277" y="536"/>
                      <a:pt x="278" y="537"/>
                      <a:pt x="278" y="535"/>
                    </a:cubicBezTo>
                    <a:cubicBezTo>
                      <a:pt x="278" y="533"/>
                      <a:pt x="276" y="530"/>
                      <a:pt x="275" y="528"/>
                    </a:cubicBezTo>
                    <a:cubicBezTo>
                      <a:pt x="275" y="526"/>
                      <a:pt x="275" y="527"/>
                      <a:pt x="277" y="525"/>
                    </a:cubicBezTo>
                    <a:cubicBezTo>
                      <a:pt x="279" y="524"/>
                      <a:pt x="278" y="524"/>
                      <a:pt x="279" y="523"/>
                    </a:cubicBezTo>
                    <a:cubicBezTo>
                      <a:pt x="280" y="522"/>
                      <a:pt x="281" y="521"/>
                      <a:pt x="283" y="519"/>
                    </a:cubicBezTo>
                    <a:cubicBezTo>
                      <a:pt x="286" y="518"/>
                      <a:pt x="281" y="520"/>
                      <a:pt x="284" y="517"/>
                    </a:cubicBezTo>
                    <a:cubicBezTo>
                      <a:pt x="288" y="514"/>
                      <a:pt x="285" y="516"/>
                      <a:pt x="290" y="513"/>
                    </a:cubicBezTo>
                    <a:cubicBezTo>
                      <a:pt x="294" y="511"/>
                      <a:pt x="295" y="511"/>
                      <a:pt x="295" y="511"/>
                    </a:cubicBezTo>
                    <a:cubicBezTo>
                      <a:pt x="299" y="508"/>
                      <a:pt x="299" y="508"/>
                      <a:pt x="299" y="508"/>
                    </a:cubicBezTo>
                    <a:cubicBezTo>
                      <a:pt x="302" y="506"/>
                      <a:pt x="302" y="506"/>
                      <a:pt x="302" y="506"/>
                    </a:cubicBezTo>
                    <a:cubicBezTo>
                      <a:pt x="303" y="502"/>
                      <a:pt x="303" y="502"/>
                      <a:pt x="303" y="502"/>
                    </a:cubicBezTo>
                    <a:cubicBezTo>
                      <a:pt x="306" y="500"/>
                      <a:pt x="306" y="500"/>
                      <a:pt x="306" y="500"/>
                    </a:cubicBezTo>
                    <a:cubicBezTo>
                      <a:pt x="306" y="500"/>
                      <a:pt x="306" y="498"/>
                      <a:pt x="305" y="496"/>
                    </a:cubicBezTo>
                    <a:cubicBezTo>
                      <a:pt x="304" y="493"/>
                      <a:pt x="304" y="492"/>
                      <a:pt x="304" y="481"/>
                    </a:cubicBezTo>
                    <a:cubicBezTo>
                      <a:pt x="304" y="475"/>
                      <a:pt x="304" y="475"/>
                      <a:pt x="304" y="476"/>
                    </a:cubicBezTo>
                    <a:cubicBezTo>
                      <a:pt x="304" y="476"/>
                      <a:pt x="303" y="476"/>
                      <a:pt x="303" y="475"/>
                    </a:cubicBezTo>
                    <a:cubicBezTo>
                      <a:pt x="302" y="472"/>
                      <a:pt x="303" y="473"/>
                      <a:pt x="302" y="473"/>
                    </a:cubicBezTo>
                    <a:cubicBezTo>
                      <a:pt x="302" y="473"/>
                      <a:pt x="301" y="474"/>
                      <a:pt x="300" y="473"/>
                    </a:cubicBezTo>
                    <a:cubicBezTo>
                      <a:pt x="297" y="470"/>
                      <a:pt x="300" y="469"/>
                      <a:pt x="300" y="466"/>
                    </a:cubicBezTo>
                    <a:cubicBezTo>
                      <a:pt x="300" y="463"/>
                      <a:pt x="298" y="459"/>
                      <a:pt x="298" y="459"/>
                    </a:cubicBezTo>
                    <a:cubicBezTo>
                      <a:pt x="298" y="459"/>
                      <a:pt x="297" y="456"/>
                      <a:pt x="298" y="454"/>
                    </a:cubicBezTo>
                    <a:cubicBezTo>
                      <a:pt x="300" y="452"/>
                      <a:pt x="293" y="453"/>
                      <a:pt x="293" y="453"/>
                    </a:cubicBezTo>
                    <a:cubicBezTo>
                      <a:pt x="293" y="446"/>
                      <a:pt x="293" y="446"/>
                      <a:pt x="293" y="446"/>
                    </a:cubicBezTo>
                    <a:cubicBezTo>
                      <a:pt x="293" y="442"/>
                      <a:pt x="293" y="442"/>
                      <a:pt x="293" y="442"/>
                    </a:cubicBezTo>
                    <a:cubicBezTo>
                      <a:pt x="298" y="438"/>
                      <a:pt x="298" y="438"/>
                      <a:pt x="298" y="438"/>
                    </a:cubicBezTo>
                    <a:cubicBezTo>
                      <a:pt x="298" y="438"/>
                      <a:pt x="302" y="434"/>
                      <a:pt x="302" y="432"/>
                    </a:cubicBezTo>
                    <a:cubicBezTo>
                      <a:pt x="302" y="429"/>
                      <a:pt x="303" y="430"/>
                      <a:pt x="306" y="427"/>
                    </a:cubicBezTo>
                    <a:cubicBezTo>
                      <a:pt x="307" y="426"/>
                      <a:pt x="307" y="426"/>
                      <a:pt x="307" y="426"/>
                    </a:cubicBezTo>
                    <a:cubicBezTo>
                      <a:pt x="307" y="426"/>
                      <a:pt x="306" y="426"/>
                      <a:pt x="306" y="425"/>
                    </a:cubicBezTo>
                    <a:cubicBezTo>
                      <a:pt x="307" y="424"/>
                      <a:pt x="311" y="424"/>
                      <a:pt x="311" y="424"/>
                    </a:cubicBezTo>
                    <a:cubicBezTo>
                      <a:pt x="311" y="424"/>
                      <a:pt x="314" y="423"/>
                      <a:pt x="316" y="418"/>
                    </a:cubicBezTo>
                    <a:cubicBezTo>
                      <a:pt x="316" y="418"/>
                      <a:pt x="322" y="409"/>
                      <a:pt x="327" y="404"/>
                    </a:cubicBezTo>
                    <a:cubicBezTo>
                      <a:pt x="333" y="399"/>
                      <a:pt x="338" y="397"/>
                      <a:pt x="354" y="379"/>
                    </a:cubicBezTo>
                    <a:cubicBezTo>
                      <a:pt x="370" y="360"/>
                      <a:pt x="370" y="342"/>
                      <a:pt x="370" y="337"/>
                    </a:cubicBezTo>
                    <a:cubicBezTo>
                      <a:pt x="369" y="332"/>
                      <a:pt x="365" y="337"/>
                      <a:pt x="363" y="339"/>
                    </a:cubicBezTo>
                    <a:cubicBezTo>
                      <a:pt x="362" y="340"/>
                      <a:pt x="360" y="340"/>
                      <a:pt x="358" y="340"/>
                    </a:cubicBezTo>
                    <a:cubicBezTo>
                      <a:pt x="356" y="340"/>
                      <a:pt x="353" y="340"/>
                      <a:pt x="351" y="340"/>
                    </a:cubicBezTo>
                    <a:cubicBezTo>
                      <a:pt x="346" y="341"/>
                      <a:pt x="340" y="342"/>
                      <a:pt x="340" y="342"/>
                    </a:cubicBezTo>
                    <a:cubicBezTo>
                      <a:pt x="340" y="342"/>
                      <a:pt x="333" y="343"/>
                      <a:pt x="329" y="343"/>
                    </a:cubicBezTo>
                    <a:cubicBezTo>
                      <a:pt x="326" y="343"/>
                      <a:pt x="323" y="340"/>
                      <a:pt x="323" y="333"/>
                    </a:cubicBezTo>
                    <a:cubicBezTo>
                      <a:pt x="323" y="326"/>
                      <a:pt x="312" y="319"/>
                      <a:pt x="312" y="319"/>
                    </a:cubicBezTo>
                    <a:cubicBezTo>
                      <a:pt x="298" y="310"/>
                      <a:pt x="298" y="310"/>
                      <a:pt x="298" y="310"/>
                    </a:cubicBezTo>
                    <a:cubicBezTo>
                      <a:pt x="298" y="310"/>
                      <a:pt x="296" y="304"/>
                      <a:pt x="295" y="298"/>
                    </a:cubicBezTo>
                    <a:cubicBezTo>
                      <a:pt x="293" y="292"/>
                      <a:pt x="293" y="292"/>
                      <a:pt x="287" y="288"/>
                    </a:cubicBezTo>
                    <a:cubicBezTo>
                      <a:pt x="282" y="284"/>
                      <a:pt x="282" y="281"/>
                      <a:pt x="282" y="274"/>
                    </a:cubicBezTo>
                    <a:cubicBezTo>
                      <a:pt x="282" y="267"/>
                      <a:pt x="280" y="266"/>
                      <a:pt x="278" y="265"/>
                    </a:cubicBezTo>
                    <a:cubicBezTo>
                      <a:pt x="276" y="263"/>
                      <a:pt x="272" y="259"/>
                      <a:pt x="271" y="257"/>
                    </a:cubicBezTo>
                    <a:cubicBezTo>
                      <a:pt x="271" y="255"/>
                      <a:pt x="271" y="255"/>
                      <a:pt x="272" y="253"/>
                    </a:cubicBezTo>
                    <a:cubicBezTo>
                      <a:pt x="274" y="251"/>
                      <a:pt x="269" y="247"/>
                      <a:pt x="269" y="247"/>
                    </a:cubicBezTo>
                    <a:cubicBezTo>
                      <a:pt x="269" y="247"/>
                      <a:pt x="267" y="244"/>
                      <a:pt x="265" y="239"/>
                    </a:cubicBezTo>
                    <a:cubicBezTo>
                      <a:pt x="263" y="234"/>
                      <a:pt x="263" y="236"/>
                      <a:pt x="260" y="227"/>
                    </a:cubicBezTo>
                    <a:cubicBezTo>
                      <a:pt x="256" y="219"/>
                      <a:pt x="254" y="219"/>
                      <a:pt x="252" y="216"/>
                    </a:cubicBezTo>
                    <a:cubicBezTo>
                      <a:pt x="251" y="214"/>
                      <a:pt x="254" y="217"/>
                      <a:pt x="257" y="221"/>
                    </a:cubicBezTo>
                    <a:cubicBezTo>
                      <a:pt x="260" y="224"/>
                      <a:pt x="263" y="228"/>
                      <a:pt x="263" y="226"/>
                    </a:cubicBezTo>
                    <a:cubicBezTo>
                      <a:pt x="263" y="223"/>
                      <a:pt x="265" y="220"/>
                      <a:pt x="267" y="217"/>
                    </a:cubicBezTo>
                    <a:cubicBezTo>
                      <a:pt x="269" y="213"/>
                      <a:pt x="266" y="221"/>
                      <a:pt x="265" y="225"/>
                    </a:cubicBezTo>
                    <a:cubicBezTo>
                      <a:pt x="264" y="229"/>
                      <a:pt x="269" y="229"/>
                      <a:pt x="269" y="229"/>
                    </a:cubicBezTo>
                    <a:cubicBezTo>
                      <a:pt x="277" y="238"/>
                      <a:pt x="277" y="238"/>
                      <a:pt x="277" y="238"/>
                    </a:cubicBezTo>
                    <a:cubicBezTo>
                      <a:pt x="277" y="238"/>
                      <a:pt x="278" y="243"/>
                      <a:pt x="284" y="251"/>
                    </a:cubicBezTo>
                    <a:cubicBezTo>
                      <a:pt x="291" y="259"/>
                      <a:pt x="289" y="257"/>
                      <a:pt x="292" y="262"/>
                    </a:cubicBezTo>
                    <a:cubicBezTo>
                      <a:pt x="295" y="268"/>
                      <a:pt x="292" y="267"/>
                      <a:pt x="296" y="273"/>
                    </a:cubicBezTo>
                    <a:cubicBezTo>
                      <a:pt x="300" y="279"/>
                      <a:pt x="303" y="278"/>
                      <a:pt x="306" y="285"/>
                    </a:cubicBezTo>
                    <a:cubicBezTo>
                      <a:pt x="310" y="291"/>
                      <a:pt x="311" y="295"/>
                      <a:pt x="315" y="299"/>
                    </a:cubicBezTo>
                    <a:cubicBezTo>
                      <a:pt x="318" y="304"/>
                      <a:pt x="317" y="304"/>
                      <a:pt x="317" y="307"/>
                    </a:cubicBezTo>
                    <a:cubicBezTo>
                      <a:pt x="317" y="309"/>
                      <a:pt x="318" y="315"/>
                      <a:pt x="319" y="318"/>
                    </a:cubicBezTo>
                    <a:cubicBezTo>
                      <a:pt x="320" y="320"/>
                      <a:pt x="323" y="329"/>
                      <a:pt x="328" y="329"/>
                    </a:cubicBezTo>
                    <a:cubicBezTo>
                      <a:pt x="334" y="330"/>
                      <a:pt x="332" y="325"/>
                      <a:pt x="337" y="325"/>
                    </a:cubicBezTo>
                    <a:cubicBezTo>
                      <a:pt x="341" y="324"/>
                      <a:pt x="341" y="325"/>
                      <a:pt x="345" y="322"/>
                    </a:cubicBezTo>
                    <a:cubicBezTo>
                      <a:pt x="349" y="320"/>
                      <a:pt x="348" y="320"/>
                      <a:pt x="351" y="321"/>
                    </a:cubicBezTo>
                    <a:cubicBezTo>
                      <a:pt x="353" y="321"/>
                      <a:pt x="354" y="320"/>
                      <a:pt x="359" y="315"/>
                    </a:cubicBezTo>
                    <a:cubicBezTo>
                      <a:pt x="362" y="311"/>
                      <a:pt x="362" y="312"/>
                      <a:pt x="365" y="312"/>
                    </a:cubicBezTo>
                    <a:cubicBezTo>
                      <a:pt x="366" y="312"/>
                      <a:pt x="368" y="312"/>
                      <a:pt x="371" y="312"/>
                    </a:cubicBezTo>
                    <a:cubicBezTo>
                      <a:pt x="380" y="312"/>
                      <a:pt x="375" y="307"/>
                      <a:pt x="375" y="307"/>
                    </a:cubicBezTo>
                    <a:cubicBezTo>
                      <a:pt x="375" y="307"/>
                      <a:pt x="377" y="303"/>
                      <a:pt x="383" y="300"/>
                    </a:cubicBezTo>
                    <a:cubicBezTo>
                      <a:pt x="387" y="298"/>
                      <a:pt x="388" y="298"/>
                      <a:pt x="388" y="298"/>
                    </a:cubicBezTo>
                    <a:cubicBezTo>
                      <a:pt x="389" y="298"/>
                      <a:pt x="389" y="298"/>
                      <a:pt x="391" y="297"/>
                    </a:cubicBezTo>
                    <a:cubicBezTo>
                      <a:pt x="395" y="294"/>
                      <a:pt x="391" y="294"/>
                      <a:pt x="394" y="293"/>
                    </a:cubicBezTo>
                    <a:cubicBezTo>
                      <a:pt x="396" y="293"/>
                      <a:pt x="397" y="293"/>
                      <a:pt x="399" y="289"/>
                    </a:cubicBezTo>
                    <a:cubicBezTo>
                      <a:pt x="401" y="286"/>
                      <a:pt x="401" y="286"/>
                      <a:pt x="403" y="287"/>
                    </a:cubicBezTo>
                    <a:cubicBezTo>
                      <a:pt x="404" y="287"/>
                      <a:pt x="405" y="287"/>
                      <a:pt x="406" y="287"/>
                    </a:cubicBezTo>
                    <a:cubicBezTo>
                      <a:pt x="411" y="286"/>
                      <a:pt x="406" y="285"/>
                      <a:pt x="406" y="280"/>
                    </a:cubicBezTo>
                    <a:cubicBezTo>
                      <a:pt x="405" y="274"/>
                      <a:pt x="406" y="276"/>
                      <a:pt x="410" y="277"/>
                    </a:cubicBezTo>
                    <a:cubicBezTo>
                      <a:pt x="414" y="279"/>
                      <a:pt x="410" y="275"/>
                      <a:pt x="412" y="269"/>
                    </a:cubicBezTo>
                    <a:cubicBezTo>
                      <a:pt x="415" y="263"/>
                      <a:pt x="415" y="261"/>
                      <a:pt x="414" y="259"/>
                    </a:cubicBezTo>
                    <a:cubicBezTo>
                      <a:pt x="412" y="257"/>
                      <a:pt x="407" y="255"/>
                      <a:pt x="407" y="255"/>
                    </a:cubicBezTo>
                    <a:cubicBezTo>
                      <a:pt x="407" y="255"/>
                      <a:pt x="403" y="253"/>
                      <a:pt x="397" y="250"/>
                    </a:cubicBezTo>
                    <a:cubicBezTo>
                      <a:pt x="392" y="247"/>
                      <a:pt x="396" y="248"/>
                      <a:pt x="394" y="246"/>
                    </a:cubicBezTo>
                    <a:cubicBezTo>
                      <a:pt x="393" y="243"/>
                      <a:pt x="393" y="243"/>
                      <a:pt x="392" y="239"/>
                    </a:cubicBezTo>
                    <a:cubicBezTo>
                      <a:pt x="391" y="234"/>
                      <a:pt x="391" y="240"/>
                      <a:pt x="388" y="242"/>
                    </a:cubicBezTo>
                    <a:cubicBezTo>
                      <a:pt x="386" y="243"/>
                      <a:pt x="386" y="244"/>
                      <a:pt x="384" y="246"/>
                    </a:cubicBezTo>
                    <a:cubicBezTo>
                      <a:pt x="383" y="249"/>
                      <a:pt x="384" y="249"/>
                      <a:pt x="381" y="251"/>
                    </a:cubicBezTo>
                    <a:cubicBezTo>
                      <a:pt x="378" y="253"/>
                      <a:pt x="378" y="252"/>
                      <a:pt x="375" y="252"/>
                    </a:cubicBezTo>
                    <a:cubicBezTo>
                      <a:pt x="372" y="251"/>
                      <a:pt x="372" y="253"/>
                      <a:pt x="369" y="253"/>
                    </a:cubicBezTo>
                    <a:cubicBezTo>
                      <a:pt x="366" y="253"/>
                      <a:pt x="367" y="251"/>
                      <a:pt x="365" y="248"/>
                    </a:cubicBezTo>
                    <a:cubicBezTo>
                      <a:pt x="364" y="245"/>
                      <a:pt x="357" y="241"/>
                      <a:pt x="357" y="241"/>
                    </a:cubicBezTo>
                    <a:cubicBezTo>
                      <a:pt x="357" y="236"/>
                      <a:pt x="357" y="236"/>
                      <a:pt x="357" y="236"/>
                    </a:cubicBezTo>
                    <a:cubicBezTo>
                      <a:pt x="357" y="236"/>
                      <a:pt x="357" y="236"/>
                      <a:pt x="352" y="232"/>
                    </a:cubicBezTo>
                    <a:cubicBezTo>
                      <a:pt x="347" y="228"/>
                      <a:pt x="349" y="226"/>
                      <a:pt x="349" y="226"/>
                    </a:cubicBezTo>
                    <a:cubicBezTo>
                      <a:pt x="343" y="223"/>
                      <a:pt x="343" y="223"/>
                      <a:pt x="343" y="223"/>
                    </a:cubicBezTo>
                    <a:cubicBezTo>
                      <a:pt x="343" y="223"/>
                      <a:pt x="340" y="222"/>
                      <a:pt x="335" y="219"/>
                    </a:cubicBezTo>
                    <a:cubicBezTo>
                      <a:pt x="329" y="215"/>
                      <a:pt x="335" y="216"/>
                      <a:pt x="336" y="215"/>
                    </a:cubicBezTo>
                    <a:cubicBezTo>
                      <a:pt x="338" y="213"/>
                      <a:pt x="339" y="214"/>
                      <a:pt x="343" y="215"/>
                    </a:cubicBezTo>
                    <a:cubicBezTo>
                      <a:pt x="347" y="215"/>
                      <a:pt x="346" y="214"/>
                      <a:pt x="346" y="211"/>
                    </a:cubicBezTo>
                    <a:cubicBezTo>
                      <a:pt x="346" y="210"/>
                      <a:pt x="347" y="211"/>
                      <a:pt x="348" y="212"/>
                    </a:cubicBezTo>
                    <a:cubicBezTo>
                      <a:pt x="349" y="212"/>
                      <a:pt x="351" y="213"/>
                      <a:pt x="353" y="213"/>
                    </a:cubicBezTo>
                    <a:cubicBezTo>
                      <a:pt x="357" y="212"/>
                      <a:pt x="353" y="213"/>
                      <a:pt x="356" y="217"/>
                    </a:cubicBezTo>
                    <a:cubicBezTo>
                      <a:pt x="358" y="220"/>
                      <a:pt x="361" y="226"/>
                      <a:pt x="367" y="228"/>
                    </a:cubicBezTo>
                    <a:cubicBezTo>
                      <a:pt x="373" y="230"/>
                      <a:pt x="372" y="232"/>
                      <a:pt x="372" y="232"/>
                    </a:cubicBezTo>
                    <a:cubicBezTo>
                      <a:pt x="372" y="232"/>
                      <a:pt x="373" y="233"/>
                      <a:pt x="378" y="234"/>
                    </a:cubicBezTo>
                    <a:cubicBezTo>
                      <a:pt x="382" y="235"/>
                      <a:pt x="382" y="235"/>
                      <a:pt x="389" y="233"/>
                    </a:cubicBezTo>
                    <a:cubicBezTo>
                      <a:pt x="397" y="232"/>
                      <a:pt x="394" y="234"/>
                      <a:pt x="398" y="240"/>
                    </a:cubicBezTo>
                    <a:cubicBezTo>
                      <a:pt x="400" y="243"/>
                      <a:pt x="401" y="243"/>
                      <a:pt x="403" y="243"/>
                    </a:cubicBezTo>
                    <a:cubicBezTo>
                      <a:pt x="405" y="243"/>
                      <a:pt x="408" y="242"/>
                      <a:pt x="413" y="243"/>
                    </a:cubicBezTo>
                    <a:cubicBezTo>
                      <a:pt x="416" y="244"/>
                      <a:pt x="417" y="244"/>
                      <a:pt x="418" y="244"/>
                    </a:cubicBezTo>
                    <a:cubicBezTo>
                      <a:pt x="418" y="244"/>
                      <a:pt x="418" y="245"/>
                      <a:pt x="419" y="245"/>
                    </a:cubicBezTo>
                    <a:cubicBezTo>
                      <a:pt x="422" y="248"/>
                      <a:pt x="423" y="244"/>
                      <a:pt x="423" y="244"/>
                    </a:cubicBezTo>
                    <a:cubicBezTo>
                      <a:pt x="423" y="244"/>
                      <a:pt x="424" y="245"/>
                      <a:pt x="425" y="245"/>
                    </a:cubicBezTo>
                    <a:cubicBezTo>
                      <a:pt x="426" y="245"/>
                      <a:pt x="430" y="243"/>
                      <a:pt x="434" y="243"/>
                    </a:cubicBezTo>
                    <a:cubicBezTo>
                      <a:pt x="439" y="242"/>
                      <a:pt x="444" y="240"/>
                      <a:pt x="447" y="243"/>
                    </a:cubicBezTo>
                    <a:cubicBezTo>
                      <a:pt x="450" y="245"/>
                      <a:pt x="450" y="247"/>
                      <a:pt x="452" y="246"/>
                    </a:cubicBezTo>
                    <a:cubicBezTo>
                      <a:pt x="455" y="245"/>
                      <a:pt x="454" y="249"/>
                      <a:pt x="456" y="253"/>
                    </a:cubicBezTo>
                    <a:cubicBezTo>
                      <a:pt x="458" y="257"/>
                      <a:pt x="461" y="254"/>
                      <a:pt x="461" y="254"/>
                    </a:cubicBezTo>
                    <a:cubicBezTo>
                      <a:pt x="461" y="254"/>
                      <a:pt x="462" y="256"/>
                      <a:pt x="463" y="257"/>
                    </a:cubicBezTo>
                    <a:cubicBezTo>
                      <a:pt x="464" y="259"/>
                      <a:pt x="467" y="260"/>
                      <a:pt x="470" y="260"/>
                    </a:cubicBezTo>
                    <a:cubicBezTo>
                      <a:pt x="474" y="259"/>
                      <a:pt x="473" y="260"/>
                      <a:pt x="472" y="261"/>
                    </a:cubicBezTo>
                    <a:cubicBezTo>
                      <a:pt x="471" y="262"/>
                      <a:pt x="469" y="264"/>
                      <a:pt x="466" y="263"/>
                    </a:cubicBezTo>
                    <a:cubicBezTo>
                      <a:pt x="464" y="262"/>
                      <a:pt x="467" y="267"/>
                      <a:pt x="473" y="272"/>
                    </a:cubicBezTo>
                    <a:cubicBezTo>
                      <a:pt x="479" y="278"/>
                      <a:pt x="478" y="273"/>
                      <a:pt x="482" y="273"/>
                    </a:cubicBezTo>
                    <a:cubicBezTo>
                      <a:pt x="486" y="272"/>
                      <a:pt x="483" y="267"/>
                      <a:pt x="484" y="264"/>
                    </a:cubicBezTo>
                    <a:cubicBezTo>
                      <a:pt x="485" y="260"/>
                      <a:pt x="486" y="268"/>
                      <a:pt x="486" y="272"/>
                    </a:cubicBezTo>
                    <a:cubicBezTo>
                      <a:pt x="485" y="277"/>
                      <a:pt x="487" y="278"/>
                      <a:pt x="489" y="282"/>
                    </a:cubicBezTo>
                    <a:cubicBezTo>
                      <a:pt x="490" y="286"/>
                      <a:pt x="489" y="289"/>
                      <a:pt x="494" y="303"/>
                    </a:cubicBezTo>
                    <a:cubicBezTo>
                      <a:pt x="499" y="317"/>
                      <a:pt x="509" y="349"/>
                      <a:pt x="513" y="355"/>
                    </a:cubicBezTo>
                    <a:cubicBezTo>
                      <a:pt x="516" y="361"/>
                      <a:pt x="516" y="359"/>
                      <a:pt x="519" y="356"/>
                    </a:cubicBezTo>
                    <a:cubicBezTo>
                      <a:pt x="521" y="353"/>
                      <a:pt x="523" y="353"/>
                      <a:pt x="523" y="353"/>
                    </a:cubicBezTo>
                    <a:cubicBezTo>
                      <a:pt x="523" y="353"/>
                      <a:pt x="523" y="351"/>
                      <a:pt x="524" y="350"/>
                    </a:cubicBezTo>
                    <a:cubicBezTo>
                      <a:pt x="524" y="348"/>
                      <a:pt x="524" y="347"/>
                      <a:pt x="527" y="345"/>
                    </a:cubicBezTo>
                    <a:cubicBezTo>
                      <a:pt x="530" y="343"/>
                      <a:pt x="527" y="344"/>
                      <a:pt x="527" y="344"/>
                    </a:cubicBezTo>
                    <a:cubicBezTo>
                      <a:pt x="527" y="344"/>
                      <a:pt x="527" y="342"/>
                      <a:pt x="527" y="339"/>
                    </a:cubicBezTo>
                    <a:cubicBezTo>
                      <a:pt x="527" y="335"/>
                      <a:pt x="528" y="334"/>
                      <a:pt x="528" y="334"/>
                    </a:cubicBezTo>
                    <a:cubicBezTo>
                      <a:pt x="529" y="329"/>
                      <a:pt x="529" y="329"/>
                      <a:pt x="529" y="329"/>
                    </a:cubicBezTo>
                    <a:cubicBezTo>
                      <a:pt x="529" y="329"/>
                      <a:pt x="529" y="325"/>
                      <a:pt x="529" y="319"/>
                    </a:cubicBezTo>
                    <a:cubicBezTo>
                      <a:pt x="530" y="314"/>
                      <a:pt x="529" y="312"/>
                      <a:pt x="529" y="309"/>
                    </a:cubicBezTo>
                    <a:cubicBezTo>
                      <a:pt x="529" y="306"/>
                      <a:pt x="529" y="307"/>
                      <a:pt x="531" y="307"/>
                    </a:cubicBezTo>
                    <a:cubicBezTo>
                      <a:pt x="533" y="307"/>
                      <a:pt x="533" y="305"/>
                      <a:pt x="533" y="304"/>
                    </a:cubicBezTo>
                    <a:cubicBezTo>
                      <a:pt x="534" y="303"/>
                      <a:pt x="534" y="303"/>
                      <a:pt x="534" y="304"/>
                    </a:cubicBezTo>
                    <a:cubicBezTo>
                      <a:pt x="535" y="304"/>
                      <a:pt x="535" y="304"/>
                      <a:pt x="535" y="304"/>
                    </a:cubicBezTo>
                    <a:cubicBezTo>
                      <a:pt x="536" y="303"/>
                      <a:pt x="538" y="302"/>
                      <a:pt x="538" y="300"/>
                    </a:cubicBezTo>
                    <a:cubicBezTo>
                      <a:pt x="538" y="298"/>
                      <a:pt x="540" y="296"/>
                      <a:pt x="540" y="296"/>
                    </a:cubicBezTo>
                    <a:cubicBezTo>
                      <a:pt x="540" y="296"/>
                      <a:pt x="542" y="292"/>
                      <a:pt x="543" y="290"/>
                    </a:cubicBezTo>
                    <a:cubicBezTo>
                      <a:pt x="544" y="288"/>
                      <a:pt x="544" y="287"/>
                      <a:pt x="546" y="286"/>
                    </a:cubicBezTo>
                    <a:cubicBezTo>
                      <a:pt x="547" y="284"/>
                      <a:pt x="549" y="284"/>
                      <a:pt x="549" y="282"/>
                    </a:cubicBezTo>
                    <a:cubicBezTo>
                      <a:pt x="549" y="280"/>
                      <a:pt x="549" y="281"/>
                      <a:pt x="550" y="281"/>
                    </a:cubicBezTo>
                    <a:cubicBezTo>
                      <a:pt x="551" y="281"/>
                      <a:pt x="552" y="281"/>
                      <a:pt x="552" y="281"/>
                    </a:cubicBezTo>
                    <a:cubicBezTo>
                      <a:pt x="553" y="280"/>
                      <a:pt x="555" y="277"/>
                      <a:pt x="555" y="277"/>
                    </a:cubicBezTo>
                    <a:cubicBezTo>
                      <a:pt x="555" y="277"/>
                      <a:pt x="556" y="275"/>
                      <a:pt x="556" y="273"/>
                    </a:cubicBezTo>
                    <a:cubicBezTo>
                      <a:pt x="556" y="270"/>
                      <a:pt x="556" y="272"/>
                      <a:pt x="557" y="270"/>
                    </a:cubicBezTo>
                    <a:cubicBezTo>
                      <a:pt x="558" y="268"/>
                      <a:pt x="558" y="269"/>
                      <a:pt x="558" y="266"/>
                    </a:cubicBezTo>
                    <a:cubicBezTo>
                      <a:pt x="559" y="264"/>
                      <a:pt x="560" y="268"/>
                      <a:pt x="560" y="268"/>
                    </a:cubicBezTo>
                    <a:cubicBezTo>
                      <a:pt x="563" y="269"/>
                      <a:pt x="563" y="269"/>
                      <a:pt x="563" y="269"/>
                    </a:cubicBezTo>
                    <a:cubicBezTo>
                      <a:pt x="563" y="270"/>
                      <a:pt x="563" y="270"/>
                      <a:pt x="563" y="270"/>
                    </a:cubicBezTo>
                    <a:cubicBezTo>
                      <a:pt x="564" y="272"/>
                      <a:pt x="564" y="272"/>
                      <a:pt x="564" y="272"/>
                    </a:cubicBezTo>
                    <a:cubicBezTo>
                      <a:pt x="568" y="272"/>
                      <a:pt x="568" y="272"/>
                      <a:pt x="568" y="272"/>
                    </a:cubicBezTo>
                    <a:cubicBezTo>
                      <a:pt x="569" y="268"/>
                      <a:pt x="569" y="268"/>
                      <a:pt x="569" y="268"/>
                    </a:cubicBezTo>
                    <a:cubicBezTo>
                      <a:pt x="569" y="268"/>
                      <a:pt x="569" y="265"/>
                      <a:pt x="568" y="264"/>
                    </a:cubicBezTo>
                    <a:cubicBezTo>
                      <a:pt x="568" y="263"/>
                      <a:pt x="571" y="260"/>
                      <a:pt x="571" y="260"/>
                    </a:cubicBezTo>
                    <a:cubicBezTo>
                      <a:pt x="573" y="263"/>
                      <a:pt x="573" y="263"/>
                      <a:pt x="573" y="263"/>
                    </a:cubicBezTo>
                    <a:cubicBezTo>
                      <a:pt x="573" y="263"/>
                      <a:pt x="575" y="266"/>
                      <a:pt x="575" y="270"/>
                    </a:cubicBezTo>
                    <a:cubicBezTo>
                      <a:pt x="574" y="274"/>
                      <a:pt x="577" y="271"/>
                      <a:pt x="577" y="271"/>
                    </a:cubicBezTo>
                    <a:cubicBezTo>
                      <a:pt x="577" y="271"/>
                      <a:pt x="577" y="272"/>
                      <a:pt x="577" y="273"/>
                    </a:cubicBezTo>
                    <a:cubicBezTo>
                      <a:pt x="577" y="275"/>
                      <a:pt x="580" y="276"/>
                      <a:pt x="580" y="276"/>
                    </a:cubicBezTo>
                    <a:cubicBezTo>
                      <a:pt x="582" y="279"/>
                      <a:pt x="582" y="279"/>
                      <a:pt x="582" y="279"/>
                    </a:cubicBezTo>
                    <a:cubicBezTo>
                      <a:pt x="584" y="281"/>
                      <a:pt x="584" y="281"/>
                      <a:pt x="584" y="281"/>
                    </a:cubicBezTo>
                    <a:cubicBezTo>
                      <a:pt x="584" y="281"/>
                      <a:pt x="584" y="283"/>
                      <a:pt x="583" y="286"/>
                    </a:cubicBezTo>
                    <a:cubicBezTo>
                      <a:pt x="583" y="288"/>
                      <a:pt x="583" y="289"/>
                      <a:pt x="585" y="287"/>
                    </a:cubicBezTo>
                    <a:cubicBezTo>
                      <a:pt x="586" y="286"/>
                      <a:pt x="586" y="285"/>
                      <a:pt x="586" y="286"/>
                    </a:cubicBezTo>
                    <a:cubicBezTo>
                      <a:pt x="586" y="288"/>
                      <a:pt x="589" y="295"/>
                      <a:pt x="589" y="295"/>
                    </a:cubicBezTo>
                    <a:cubicBezTo>
                      <a:pt x="589" y="295"/>
                      <a:pt x="588" y="301"/>
                      <a:pt x="588" y="304"/>
                    </a:cubicBezTo>
                    <a:cubicBezTo>
                      <a:pt x="588" y="307"/>
                      <a:pt x="589" y="307"/>
                      <a:pt x="589" y="307"/>
                    </a:cubicBezTo>
                    <a:cubicBezTo>
                      <a:pt x="589" y="307"/>
                      <a:pt x="590" y="307"/>
                      <a:pt x="590" y="307"/>
                    </a:cubicBezTo>
                    <a:cubicBezTo>
                      <a:pt x="590" y="307"/>
                      <a:pt x="592" y="308"/>
                      <a:pt x="593" y="308"/>
                    </a:cubicBezTo>
                    <a:cubicBezTo>
                      <a:pt x="593" y="308"/>
                      <a:pt x="593" y="306"/>
                      <a:pt x="595" y="303"/>
                    </a:cubicBezTo>
                    <a:cubicBezTo>
                      <a:pt x="597" y="301"/>
                      <a:pt x="597" y="301"/>
                      <a:pt x="598" y="299"/>
                    </a:cubicBezTo>
                    <a:cubicBezTo>
                      <a:pt x="598" y="296"/>
                      <a:pt x="600" y="301"/>
                      <a:pt x="602" y="304"/>
                    </a:cubicBezTo>
                    <a:cubicBezTo>
                      <a:pt x="603" y="307"/>
                      <a:pt x="604" y="312"/>
                      <a:pt x="605" y="319"/>
                    </a:cubicBezTo>
                    <a:cubicBezTo>
                      <a:pt x="606" y="326"/>
                      <a:pt x="607" y="329"/>
                      <a:pt x="606" y="336"/>
                    </a:cubicBezTo>
                    <a:cubicBezTo>
                      <a:pt x="605" y="343"/>
                      <a:pt x="604" y="351"/>
                      <a:pt x="603" y="357"/>
                    </a:cubicBezTo>
                    <a:cubicBezTo>
                      <a:pt x="603" y="363"/>
                      <a:pt x="607" y="368"/>
                      <a:pt x="607" y="370"/>
                    </a:cubicBezTo>
                    <a:cubicBezTo>
                      <a:pt x="608" y="372"/>
                      <a:pt x="608" y="376"/>
                      <a:pt x="607" y="379"/>
                    </a:cubicBezTo>
                    <a:cubicBezTo>
                      <a:pt x="607" y="381"/>
                      <a:pt x="608" y="387"/>
                      <a:pt x="608" y="387"/>
                    </a:cubicBezTo>
                    <a:cubicBezTo>
                      <a:pt x="608" y="387"/>
                      <a:pt x="608" y="393"/>
                      <a:pt x="608" y="396"/>
                    </a:cubicBezTo>
                    <a:cubicBezTo>
                      <a:pt x="608" y="398"/>
                      <a:pt x="609" y="400"/>
                      <a:pt x="611" y="402"/>
                    </a:cubicBezTo>
                    <a:cubicBezTo>
                      <a:pt x="612" y="405"/>
                      <a:pt x="613" y="404"/>
                      <a:pt x="614" y="403"/>
                    </a:cubicBezTo>
                    <a:cubicBezTo>
                      <a:pt x="615" y="401"/>
                      <a:pt x="615" y="401"/>
                      <a:pt x="614" y="395"/>
                    </a:cubicBezTo>
                    <a:cubicBezTo>
                      <a:pt x="612" y="389"/>
                      <a:pt x="613" y="392"/>
                      <a:pt x="615" y="385"/>
                    </a:cubicBezTo>
                    <a:cubicBezTo>
                      <a:pt x="617" y="378"/>
                      <a:pt x="615" y="374"/>
                      <a:pt x="614" y="371"/>
                    </a:cubicBezTo>
                    <a:cubicBezTo>
                      <a:pt x="612" y="368"/>
                      <a:pt x="612" y="368"/>
                      <a:pt x="610" y="367"/>
                    </a:cubicBezTo>
                    <a:cubicBezTo>
                      <a:pt x="608" y="367"/>
                      <a:pt x="609" y="364"/>
                      <a:pt x="609" y="360"/>
                    </a:cubicBezTo>
                    <a:cubicBezTo>
                      <a:pt x="610" y="356"/>
                      <a:pt x="608" y="356"/>
                      <a:pt x="609" y="352"/>
                    </a:cubicBezTo>
                    <a:cubicBezTo>
                      <a:pt x="610" y="348"/>
                      <a:pt x="609" y="352"/>
                      <a:pt x="608" y="353"/>
                    </a:cubicBezTo>
                    <a:cubicBezTo>
                      <a:pt x="607" y="354"/>
                      <a:pt x="607" y="353"/>
                      <a:pt x="606" y="350"/>
                    </a:cubicBezTo>
                    <a:cubicBezTo>
                      <a:pt x="606" y="347"/>
                      <a:pt x="607" y="346"/>
                      <a:pt x="607" y="343"/>
                    </a:cubicBezTo>
                    <a:cubicBezTo>
                      <a:pt x="607" y="341"/>
                      <a:pt x="608" y="341"/>
                      <a:pt x="610" y="333"/>
                    </a:cubicBezTo>
                    <a:cubicBezTo>
                      <a:pt x="611" y="329"/>
                      <a:pt x="611" y="329"/>
                      <a:pt x="610" y="330"/>
                    </a:cubicBezTo>
                    <a:cubicBezTo>
                      <a:pt x="610" y="330"/>
                      <a:pt x="610" y="330"/>
                      <a:pt x="610" y="329"/>
                    </a:cubicBezTo>
                    <a:cubicBezTo>
                      <a:pt x="610" y="327"/>
                      <a:pt x="611" y="325"/>
                      <a:pt x="612" y="324"/>
                    </a:cubicBezTo>
                    <a:cubicBezTo>
                      <a:pt x="612" y="323"/>
                      <a:pt x="612" y="325"/>
                      <a:pt x="612" y="327"/>
                    </a:cubicBezTo>
                    <a:cubicBezTo>
                      <a:pt x="612" y="328"/>
                      <a:pt x="612" y="329"/>
                      <a:pt x="613" y="330"/>
                    </a:cubicBezTo>
                    <a:cubicBezTo>
                      <a:pt x="614" y="331"/>
                      <a:pt x="617" y="330"/>
                      <a:pt x="618" y="331"/>
                    </a:cubicBezTo>
                    <a:cubicBezTo>
                      <a:pt x="618" y="333"/>
                      <a:pt x="619" y="336"/>
                      <a:pt x="619" y="336"/>
                    </a:cubicBezTo>
                    <a:cubicBezTo>
                      <a:pt x="619" y="336"/>
                      <a:pt x="620" y="338"/>
                      <a:pt x="620" y="341"/>
                    </a:cubicBezTo>
                    <a:cubicBezTo>
                      <a:pt x="620" y="344"/>
                      <a:pt x="621" y="344"/>
                      <a:pt x="623" y="346"/>
                    </a:cubicBezTo>
                    <a:cubicBezTo>
                      <a:pt x="624" y="347"/>
                      <a:pt x="623" y="349"/>
                      <a:pt x="623" y="349"/>
                    </a:cubicBezTo>
                    <a:cubicBezTo>
                      <a:pt x="622" y="353"/>
                      <a:pt x="622" y="353"/>
                      <a:pt x="622" y="353"/>
                    </a:cubicBezTo>
                    <a:cubicBezTo>
                      <a:pt x="622" y="353"/>
                      <a:pt x="622" y="355"/>
                      <a:pt x="624" y="355"/>
                    </a:cubicBezTo>
                    <a:cubicBezTo>
                      <a:pt x="625" y="354"/>
                      <a:pt x="624" y="354"/>
                      <a:pt x="627" y="350"/>
                    </a:cubicBezTo>
                    <a:cubicBezTo>
                      <a:pt x="630" y="346"/>
                      <a:pt x="627" y="346"/>
                      <a:pt x="628" y="344"/>
                    </a:cubicBezTo>
                    <a:cubicBezTo>
                      <a:pt x="628" y="342"/>
                      <a:pt x="629" y="342"/>
                      <a:pt x="629" y="342"/>
                    </a:cubicBezTo>
                    <a:cubicBezTo>
                      <a:pt x="630" y="342"/>
                      <a:pt x="631" y="342"/>
                      <a:pt x="632" y="341"/>
                    </a:cubicBezTo>
                    <a:cubicBezTo>
                      <a:pt x="634" y="337"/>
                      <a:pt x="634" y="334"/>
                      <a:pt x="635" y="331"/>
                    </a:cubicBezTo>
                    <a:cubicBezTo>
                      <a:pt x="635" y="328"/>
                      <a:pt x="635" y="326"/>
                      <a:pt x="635" y="325"/>
                    </a:cubicBezTo>
                    <a:cubicBezTo>
                      <a:pt x="635" y="323"/>
                      <a:pt x="635" y="319"/>
                      <a:pt x="634" y="316"/>
                    </a:cubicBezTo>
                    <a:cubicBezTo>
                      <a:pt x="634" y="312"/>
                      <a:pt x="633" y="313"/>
                      <a:pt x="631" y="307"/>
                    </a:cubicBezTo>
                    <a:cubicBezTo>
                      <a:pt x="630" y="300"/>
                      <a:pt x="626" y="292"/>
                      <a:pt x="624" y="290"/>
                    </a:cubicBezTo>
                    <a:cubicBezTo>
                      <a:pt x="623" y="287"/>
                      <a:pt x="624" y="284"/>
                      <a:pt x="624" y="281"/>
                    </a:cubicBezTo>
                    <a:cubicBezTo>
                      <a:pt x="624" y="277"/>
                      <a:pt x="626" y="275"/>
                      <a:pt x="626" y="273"/>
                    </a:cubicBezTo>
                    <a:cubicBezTo>
                      <a:pt x="626" y="270"/>
                      <a:pt x="627" y="269"/>
                      <a:pt x="629" y="269"/>
                    </a:cubicBezTo>
                    <a:cubicBezTo>
                      <a:pt x="632" y="269"/>
                      <a:pt x="630" y="271"/>
                      <a:pt x="632" y="276"/>
                    </a:cubicBezTo>
                    <a:cubicBezTo>
                      <a:pt x="635" y="281"/>
                      <a:pt x="635" y="271"/>
                      <a:pt x="635" y="266"/>
                    </a:cubicBezTo>
                    <a:cubicBezTo>
                      <a:pt x="635" y="260"/>
                      <a:pt x="638" y="261"/>
                      <a:pt x="641" y="257"/>
                    </a:cubicBezTo>
                    <a:cubicBezTo>
                      <a:pt x="644" y="254"/>
                      <a:pt x="641" y="250"/>
                      <a:pt x="641" y="250"/>
                    </a:cubicBezTo>
                    <a:moveTo>
                      <a:pt x="275" y="485"/>
                    </a:moveTo>
                    <a:cubicBezTo>
                      <a:pt x="274" y="487"/>
                      <a:pt x="272" y="484"/>
                      <a:pt x="274" y="488"/>
                    </a:cubicBezTo>
                    <a:cubicBezTo>
                      <a:pt x="276" y="491"/>
                      <a:pt x="277" y="491"/>
                      <a:pt x="277" y="493"/>
                    </a:cubicBezTo>
                    <a:cubicBezTo>
                      <a:pt x="277" y="495"/>
                      <a:pt x="277" y="500"/>
                      <a:pt x="275" y="495"/>
                    </a:cubicBezTo>
                    <a:cubicBezTo>
                      <a:pt x="272" y="491"/>
                      <a:pt x="274" y="494"/>
                      <a:pt x="272" y="489"/>
                    </a:cubicBezTo>
                    <a:cubicBezTo>
                      <a:pt x="270" y="483"/>
                      <a:pt x="270" y="487"/>
                      <a:pt x="270" y="481"/>
                    </a:cubicBezTo>
                    <a:cubicBezTo>
                      <a:pt x="270" y="474"/>
                      <a:pt x="270" y="475"/>
                      <a:pt x="269" y="473"/>
                    </a:cubicBezTo>
                    <a:cubicBezTo>
                      <a:pt x="268" y="470"/>
                      <a:pt x="268" y="470"/>
                      <a:pt x="268" y="470"/>
                    </a:cubicBezTo>
                    <a:cubicBezTo>
                      <a:pt x="272" y="470"/>
                      <a:pt x="273" y="473"/>
                      <a:pt x="273" y="473"/>
                    </a:cubicBezTo>
                    <a:cubicBezTo>
                      <a:pt x="273" y="477"/>
                      <a:pt x="273" y="477"/>
                      <a:pt x="273" y="477"/>
                    </a:cubicBezTo>
                    <a:cubicBezTo>
                      <a:pt x="273" y="480"/>
                      <a:pt x="273" y="480"/>
                      <a:pt x="273" y="480"/>
                    </a:cubicBezTo>
                    <a:cubicBezTo>
                      <a:pt x="273" y="480"/>
                      <a:pt x="276" y="482"/>
                      <a:pt x="275" y="485"/>
                    </a:cubicBezTo>
                    <a:moveTo>
                      <a:pt x="256" y="413"/>
                    </a:moveTo>
                    <a:cubicBezTo>
                      <a:pt x="260" y="410"/>
                      <a:pt x="260" y="410"/>
                      <a:pt x="260" y="410"/>
                    </a:cubicBezTo>
                    <a:cubicBezTo>
                      <a:pt x="260" y="410"/>
                      <a:pt x="265" y="410"/>
                      <a:pt x="266" y="411"/>
                    </a:cubicBezTo>
                    <a:cubicBezTo>
                      <a:pt x="266" y="411"/>
                      <a:pt x="268" y="414"/>
                      <a:pt x="271" y="414"/>
                    </a:cubicBezTo>
                    <a:cubicBezTo>
                      <a:pt x="275" y="414"/>
                      <a:pt x="268" y="415"/>
                      <a:pt x="268" y="420"/>
                    </a:cubicBezTo>
                    <a:cubicBezTo>
                      <a:pt x="267" y="422"/>
                      <a:pt x="267" y="422"/>
                      <a:pt x="267" y="422"/>
                    </a:cubicBezTo>
                    <a:cubicBezTo>
                      <a:pt x="266" y="422"/>
                      <a:pt x="266" y="421"/>
                      <a:pt x="265" y="422"/>
                    </a:cubicBezTo>
                    <a:cubicBezTo>
                      <a:pt x="264" y="424"/>
                      <a:pt x="265" y="423"/>
                      <a:pt x="266" y="425"/>
                    </a:cubicBezTo>
                    <a:cubicBezTo>
                      <a:pt x="266" y="426"/>
                      <a:pt x="266" y="426"/>
                      <a:pt x="265" y="428"/>
                    </a:cubicBezTo>
                    <a:cubicBezTo>
                      <a:pt x="264" y="429"/>
                      <a:pt x="263" y="428"/>
                      <a:pt x="259" y="428"/>
                    </a:cubicBezTo>
                    <a:cubicBezTo>
                      <a:pt x="256" y="428"/>
                      <a:pt x="256" y="429"/>
                      <a:pt x="256" y="429"/>
                    </a:cubicBezTo>
                    <a:cubicBezTo>
                      <a:pt x="256" y="429"/>
                      <a:pt x="256" y="429"/>
                      <a:pt x="256" y="429"/>
                    </a:cubicBezTo>
                    <a:cubicBezTo>
                      <a:pt x="256" y="429"/>
                      <a:pt x="256" y="429"/>
                      <a:pt x="256" y="429"/>
                    </a:cubicBezTo>
                    <a:cubicBezTo>
                      <a:pt x="254" y="423"/>
                      <a:pt x="254" y="423"/>
                      <a:pt x="254" y="423"/>
                    </a:cubicBezTo>
                    <a:cubicBezTo>
                      <a:pt x="253" y="418"/>
                      <a:pt x="253" y="418"/>
                      <a:pt x="253" y="418"/>
                    </a:cubicBezTo>
                    <a:cubicBezTo>
                      <a:pt x="256" y="413"/>
                      <a:pt x="256" y="413"/>
                      <a:pt x="256" y="413"/>
                    </a:cubicBezTo>
                    <a:moveTo>
                      <a:pt x="248" y="462"/>
                    </a:moveTo>
                    <a:cubicBezTo>
                      <a:pt x="247" y="460"/>
                      <a:pt x="246" y="456"/>
                      <a:pt x="246" y="456"/>
                    </a:cubicBezTo>
                    <a:cubicBezTo>
                      <a:pt x="242" y="450"/>
                      <a:pt x="242" y="450"/>
                      <a:pt x="242" y="450"/>
                    </a:cubicBezTo>
                    <a:cubicBezTo>
                      <a:pt x="241" y="445"/>
                      <a:pt x="241" y="445"/>
                      <a:pt x="241" y="445"/>
                    </a:cubicBezTo>
                    <a:cubicBezTo>
                      <a:pt x="240" y="439"/>
                      <a:pt x="240" y="439"/>
                      <a:pt x="240" y="439"/>
                    </a:cubicBezTo>
                    <a:cubicBezTo>
                      <a:pt x="240" y="439"/>
                      <a:pt x="240" y="437"/>
                      <a:pt x="240" y="433"/>
                    </a:cubicBezTo>
                    <a:cubicBezTo>
                      <a:pt x="240" y="433"/>
                      <a:pt x="242" y="436"/>
                      <a:pt x="242" y="438"/>
                    </a:cubicBezTo>
                    <a:cubicBezTo>
                      <a:pt x="243" y="440"/>
                      <a:pt x="243" y="444"/>
                      <a:pt x="243" y="447"/>
                    </a:cubicBezTo>
                    <a:cubicBezTo>
                      <a:pt x="243" y="450"/>
                      <a:pt x="242" y="450"/>
                      <a:pt x="246" y="451"/>
                    </a:cubicBezTo>
                    <a:cubicBezTo>
                      <a:pt x="250" y="452"/>
                      <a:pt x="248" y="453"/>
                      <a:pt x="249" y="457"/>
                    </a:cubicBezTo>
                    <a:cubicBezTo>
                      <a:pt x="250" y="460"/>
                      <a:pt x="251" y="459"/>
                      <a:pt x="252" y="465"/>
                    </a:cubicBezTo>
                    <a:cubicBezTo>
                      <a:pt x="252" y="471"/>
                      <a:pt x="249" y="464"/>
                      <a:pt x="248" y="462"/>
                    </a:cubicBezTo>
                    <a:moveTo>
                      <a:pt x="295" y="144"/>
                    </a:moveTo>
                    <a:cubicBezTo>
                      <a:pt x="294" y="146"/>
                      <a:pt x="288" y="148"/>
                      <a:pt x="287" y="147"/>
                    </a:cubicBezTo>
                    <a:cubicBezTo>
                      <a:pt x="286" y="146"/>
                      <a:pt x="285" y="147"/>
                      <a:pt x="283" y="147"/>
                    </a:cubicBezTo>
                    <a:cubicBezTo>
                      <a:pt x="282" y="148"/>
                      <a:pt x="281" y="148"/>
                      <a:pt x="281" y="148"/>
                    </a:cubicBezTo>
                    <a:cubicBezTo>
                      <a:pt x="280" y="148"/>
                      <a:pt x="275" y="148"/>
                      <a:pt x="274" y="146"/>
                    </a:cubicBezTo>
                    <a:cubicBezTo>
                      <a:pt x="274" y="145"/>
                      <a:pt x="270" y="146"/>
                      <a:pt x="270" y="144"/>
                    </a:cubicBezTo>
                    <a:cubicBezTo>
                      <a:pt x="270" y="143"/>
                      <a:pt x="264" y="145"/>
                      <a:pt x="264" y="142"/>
                    </a:cubicBezTo>
                    <a:cubicBezTo>
                      <a:pt x="263" y="140"/>
                      <a:pt x="254" y="142"/>
                      <a:pt x="250" y="145"/>
                    </a:cubicBezTo>
                    <a:cubicBezTo>
                      <a:pt x="246" y="148"/>
                      <a:pt x="240" y="148"/>
                      <a:pt x="238" y="147"/>
                    </a:cubicBezTo>
                    <a:cubicBezTo>
                      <a:pt x="235" y="146"/>
                      <a:pt x="228" y="141"/>
                      <a:pt x="229" y="140"/>
                    </a:cubicBezTo>
                    <a:cubicBezTo>
                      <a:pt x="230" y="139"/>
                      <a:pt x="229" y="136"/>
                      <a:pt x="231" y="136"/>
                    </a:cubicBezTo>
                    <a:cubicBezTo>
                      <a:pt x="232" y="135"/>
                      <a:pt x="233" y="133"/>
                      <a:pt x="233" y="132"/>
                    </a:cubicBezTo>
                    <a:cubicBezTo>
                      <a:pt x="232" y="131"/>
                      <a:pt x="233" y="131"/>
                      <a:pt x="234" y="130"/>
                    </a:cubicBezTo>
                    <a:cubicBezTo>
                      <a:pt x="236" y="129"/>
                      <a:pt x="234" y="128"/>
                      <a:pt x="235" y="126"/>
                    </a:cubicBezTo>
                    <a:cubicBezTo>
                      <a:pt x="235" y="126"/>
                      <a:pt x="236" y="126"/>
                      <a:pt x="236" y="126"/>
                    </a:cubicBezTo>
                    <a:cubicBezTo>
                      <a:pt x="237" y="126"/>
                      <a:pt x="237" y="126"/>
                      <a:pt x="238" y="126"/>
                    </a:cubicBezTo>
                    <a:cubicBezTo>
                      <a:pt x="238" y="125"/>
                      <a:pt x="238" y="125"/>
                      <a:pt x="240" y="125"/>
                    </a:cubicBezTo>
                    <a:cubicBezTo>
                      <a:pt x="241" y="124"/>
                      <a:pt x="240" y="123"/>
                      <a:pt x="240" y="121"/>
                    </a:cubicBezTo>
                    <a:cubicBezTo>
                      <a:pt x="240" y="119"/>
                      <a:pt x="240" y="118"/>
                      <a:pt x="242" y="119"/>
                    </a:cubicBezTo>
                    <a:cubicBezTo>
                      <a:pt x="244" y="121"/>
                      <a:pt x="244" y="118"/>
                      <a:pt x="247" y="117"/>
                    </a:cubicBezTo>
                    <a:cubicBezTo>
                      <a:pt x="249" y="116"/>
                      <a:pt x="248" y="117"/>
                      <a:pt x="249" y="118"/>
                    </a:cubicBezTo>
                    <a:cubicBezTo>
                      <a:pt x="251" y="120"/>
                      <a:pt x="251" y="120"/>
                      <a:pt x="254" y="120"/>
                    </a:cubicBezTo>
                    <a:cubicBezTo>
                      <a:pt x="256" y="120"/>
                      <a:pt x="262" y="119"/>
                      <a:pt x="265" y="118"/>
                    </a:cubicBezTo>
                    <a:cubicBezTo>
                      <a:pt x="267" y="117"/>
                      <a:pt x="266" y="117"/>
                      <a:pt x="271" y="116"/>
                    </a:cubicBezTo>
                    <a:cubicBezTo>
                      <a:pt x="275" y="115"/>
                      <a:pt x="275" y="115"/>
                      <a:pt x="278" y="114"/>
                    </a:cubicBezTo>
                    <a:cubicBezTo>
                      <a:pt x="281" y="113"/>
                      <a:pt x="284" y="114"/>
                      <a:pt x="283" y="115"/>
                    </a:cubicBezTo>
                    <a:cubicBezTo>
                      <a:pt x="281" y="116"/>
                      <a:pt x="276" y="118"/>
                      <a:pt x="277" y="119"/>
                    </a:cubicBezTo>
                    <a:cubicBezTo>
                      <a:pt x="278" y="120"/>
                      <a:pt x="277" y="119"/>
                      <a:pt x="276" y="121"/>
                    </a:cubicBezTo>
                    <a:cubicBezTo>
                      <a:pt x="274" y="122"/>
                      <a:pt x="273" y="124"/>
                      <a:pt x="267" y="123"/>
                    </a:cubicBezTo>
                    <a:cubicBezTo>
                      <a:pt x="260" y="123"/>
                      <a:pt x="264" y="123"/>
                      <a:pt x="259" y="121"/>
                    </a:cubicBezTo>
                    <a:cubicBezTo>
                      <a:pt x="254" y="119"/>
                      <a:pt x="254" y="121"/>
                      <a:pt x="254" y="124"/>
                    </a:cubicBezTo>
                    <a:cubicBezTo>
                      <a:pt x="254" y="126"/>
                      <a:pt x="255" y="130"/>
                      <a:pt x="259" y="129"/>
                    </a:cubicBezTo>
                    <a:cubicBezTo>
                      <a:pt x="264" y="127"/>
                      <a:pt x="263" y="128"/>
                      <a:pt x="264" y="126"/>
                    </a:cubicBezTo>
                    <a:cubicBezTo>
                      <a:pt x="265" y="124"/>
                      <a:pt x="266" y="125"/>
                      <a:pt x="267" y="125"/>
                    </a:cubicBezTo>
                    <a:cubicBezTo>
                      <a:pt x="269" y="126"/>
                      <a:pt x="270" y="126"/>
                      <a:pt x="272" y="125"/>
                    </a:cubicBezTo>
                    <a:cubicBezTo>
                      <a:pt x="276" y="124"/>
                      <a:pt x="272" y="127"/>
                      <a:pt x="279" y="129"/>
                    </a:cubicBezTo>
                    <a:cubicBezTo>
                      <a:pt x="285" y="131"/>
                      <a:pt x="282" y="132"/>
                      <a:pt x="287" y="135"/>
                    </a:cubicBezTo>
                    <a:cubicBezTo>
                      <a:pt x="292" y="139"/>
                      <a:pt x="291" y="136"/>
                      <a:pt x="295" y="139"/>
                    </a:cubicBezTo>
                    <a:cubicBezTo>
                      <a:pt x="299" y="141"/>
                      <a:pt x="296" y="143"/>
                      <a:pt x="295" y="144"/>
                    </a:cubicBezTo>
                    <a:moveTo>
                      <a:pt x="366" y="171"/>
                    </a:moveTo>
                    <a:cubicBezTo>
                      <a:pt x="365" y="172"/>
                      <a:pt x="364" y="173"/>
                      <a:pt x="360" y="173"/>
                    </a:cubicBezTo>
                    <a:cubicBezTo>
                      <a:pt x="355" y="174"/>
                      <a:pt x="354" y="174"/>
                      <a:pt x="353" y="174"/>
                    </a:cubicBezTo>
                    <a:cubicBezTo>
                      <a:pt x="352" y="173"/>
                      <a:pt x="351" y="173"/>
                      <a:pt x="350" y="172"/>
                    </a:cubicBezTo>
                    <a:cubicBezTo>
                      <a:pt x="348" y="171"/>
                      <a:pt x="348" y="170"/>
                      <a:pt x="347" y="169"/>
                    </a:cubicBezTo>
                    <a:cubicBezTo>
                      <a:pt x="346" y="168"/>
                      <a:pt x="344" y="168"/>
                      <a:pt x="343" y="168"/>
                    </a:cubicBezTo>
                    <a:cubicBezTo>
                      <a:pt x="341" y="168"/>
                      <a:pt x="340" y="168"/>
                      <a:pt x="339" y="167"/>
                    </a:cubicBezTo>
                    <a:cubicBezTo>
                      <a:pt x="339" y="167"/>
                      <a:pt x="338" y="166"/>
                      <a:pt x="338" y="165"/>
                    </a:cubicBezTo>
                    <a:cubicBezTo>
                      <a:pt x="338" y="165"/>
                      <a:pt x="338" y="164"/>
                      <a:pt x="337" y="163"/>
                    </a:cubicBezTo>
                    <a:cubicBezTo>
                      <a:pt x="337" y="160"/>
                      <a:pt x="336" y="160"/>
                      <a:pt x="337" y="159"/>
                    </a:cubicBezTo>
                    <a:cubicBezTo>
                      <a:pt x="337" y="158"/>
                      <a:pt x="338" y="158"/>
                      <a:pt x="339" y="158"/>
                    </a:cubicBezTo>
                    <a:cubicBezTo>
                      <a:pt x="339" y="157"/>
                      <a:pt x="339" y="157"/>
                      <a:pt x="339" y="156"/>
                    </a:cubicBezTo>
                    <a:cubicBezTo>
                      <a:pt x="338" y="155"/>
                      <a:pt x="338" y="154"/>
                      <a:pt x="338" y="154"/>
                    </a:cubicBezTo>
                    <a:cubicBezTo>
                      <a:pt x="338" y="154"/>
                      <a:pt x="338" y="154"/>
                      <a:pt x="338" y="154"/>
                    </a:cubicBezTo>
                    <a:cubicBezTo>
                      <a:pt x="338" y="153"/>
                      <a:pt x="338" y="153"/>
                      <a:pt x="338" y="153"/>
                    </a:cubicBezTo>
                    <a:cubicBezTo>
                      <a:pt x="338" y="153"/>
                      <a:pt x="338" y="153"/>
                      <a:pt x="338" y="154"/>
                    </a:cubicBezTo>
                    <a:cubicBezTo>
                      <a:pt x="340" y="154"/>
                      <a:pt x="343" y="153"/>
                      <a:pt x="343" y="152"/>
                    </a:cubicBezTo>
                    <a:cubicBezTo>
                      <a:pt x="343" y="151"/>
                      <a:pt x="342" y="152"/>
                      <a:pt x="339" y="150"/>
                    </a:cubicBezTo>
                    <a:cubicBezTo>
                      <a:pt x="338" y="150"/>
                      <a:pt x="337" y="149"/>
                      <a:pt x="337" y="149"/>
                    </a:cubicBezTo>
                    <a:cubicBezTo>
                      <a:pt x="336" y="148"/>
                      <a:pt x="336" y="148"/>
                      <a:pt x="335" y="147"/>
                    </a:cubicBezTo>
                    <a:cubicBezTo>
                      <a:pt x="334" y="145"/>
                      <a:pt x="334" y="146"/>
                      <a:pt x="331" y="143"/>
                    </a:cubicBezTo>
                    <a:cubicBezTo>
                      <a:pt x="329" y="142"/>
                      <a:pt x="330" y="142"/>
                      <a:pt x="327" y="140"/>
                    </a:cubicBezTo>
                    <a:cubicBezTo>
                      <a:pt x="327" y="139"/>
                      <a:pt x="326" y="138"/>
                      <a:pt x="325" y="137"/>
                    </a:cubicBezTo>
                    <a:cubicBezTo>
                      <a:pt x="324" y="136"/>
                      <a:pt x="324" y="136"/>
                      <a:pt x="324" y="136"/>
                    </a:cubicBezTo>
                    <a:cubicBezTo>
                      <a:pt x="323" y="133"/>
                      <a:pt x="324" y="132"/>
                      <a:pt x="324" y="131"/>
                    </a:cubicBezTo>
                    <a:cubicBezTo>
                      <a:pt x="323" y="131"/>
                      <a:pt x="323" y="131"/>
                      <a:pt x="323" y="131"/>
                    </a:cubicBezTo>
                    <a:cubicBezTo>
                      <a:pt x="323" y="131"/>
                      <a:pt x="322" y="131"/>
                      <a:pt x="322" y="131"/>
                    </a:cubicBezTo>
                    <a:cubicBezTo>
                      <a:pt x="320" y="130"/>
                      <a:pt x="319" y="129"/>
                      <a:pt x="319" y="128"/>
                    </a:cubicBezTo>
                    <a:cubicBezTo>
                      <a:pt x="319" y="127"/>
                      <a:pt x="320" y="127"/>
                      <a:pt x="320" y="125"/>
                    </a:cubicBezTo>
                    <a:cubicBezTo>
                      <a:pt x="321" y="123"/>
                      <a:pt x="321" y="123"/>
                      <a:pt x="322" y="122"/>
                    </a:cubicBezTo>
                    <a:cubicBezTo>
                      <a:pt x="322" y="122"/>
                      <a:pt x="323" y="122"/>
                      <a:pt x="324" y="121"/>
                    </a:cubicBezTo>
                    <a:cubicBezTo>
                      <a:pt x="326" y="121"/>
                      <a:pt x="326" y="121"/>
                      <a:pt x="327" y="120"/>
                    </a:cubicBezTo>
                    <a:cubicBezTo>
                      <a:pt x="328" y="120"/>
                      <a:pt x="327" y="120"/>
                      <a:pt x="329" y="119"/>
                    </a:cubicBezTo>
                    <a:cubicBezTo>
                      <a:pt x="330" y="118"/>
                      <a:pt x="331" y="118"/>
                      <a:pt x="331" y="117"/>
                    </a:cubicBezTo>
                    <a:cubicBezTo>
                      <a:pt x="332" y="117"/>
                      <a:pt x="332" y="116"/>
                      <a:pt x="332" y="116"/>
                    </a:cubicBezTo>
                    <a:cubicBezTo>
                      <a:pt x="333" y="115"/>
                      <a:pt x="333" y="115"/>
                      <a:pt x="334" y="115"/>
                    </a:cubicBezTo>
                    <a:cubicBezTo>
                      <a:pt x="337" y="115"/>
                      <a:pt x="340" y="115"/>
                      <a:pt x="340" y="115"/>
                    </a:cubicBezTo>
                    <a:cubicBezTo>
                      <a:pt x="341" y="116"/>
                      <a:pt x="342" y="116"/>
                      <a:pt x="342" y="116"/>
                    </a:cubicBezTo>
                    <a:cubicBezTo>
                      <a:pt x="343" y="116"/>
                      <a:pt x="346" y="117"/>
                      <a:pt x="346" y="119"/>
                    </a:cubicBezTo>
                    <a:cubicBezTo>
                      <a:pt x="347" y="120"/>
                      <a:pt x="346" y="120"/>
                      <a:pt x="347" y="121"/>
                    </a:cubicBezTo>
                    <a:cubicBezTo>
                      <a:pt x="347" y="122"/>
                      <a:pt x="348" y="123"/>
                      <a:pt x="349" y="123"/>
                    </a:cubicBezTo>
                    <a:cubicBezTo>
                      <a:pt x="350" y="123"/>
                      <a:pt x="350" y="123"/>
                      <a:pt x="351" y="123"/>
                    </a:cubicBezTo>
                    <a:cubicBezTo>
                      <a:pt x="351" y="123"/>
                      <a:pt x="352" y="123"/>
                      <a:pt x="352" y="123"/>
                    </a:cubicBezTo>
                    <a:cubicBezTo>
                      <a:pt x="353" y="124"/>
                      <a:pt x="354" y="126"/>
                      <a:pt x="353" y="127"/>
                    </a:cubicBezTo>
                    <a:cubicBezTo>
                      <a:pt x="352" y="127"/>
                      <a:pt x="350" y="126"/>
                      <a:pt x="348" y="125"/>
                    </a:cubicBezTo>
                    <a:cubicBezTo>
                      <a:pt x="345" y="123"/>
                      <a:pt x="344" y="122"/>
                      <a:pt x="343" y="122"/>
                    </a:cubicBezTo>
                    <a:cubicBezTo>
                      <a:pt x="342" y="122"/>
                      <a:pt x="342" y="123"/>
                      <a:pt x="341" y="124"/>
                    </a:cubicBezTo>
                    <a:cubicBezTo>
                      <a:pt x="340" y="125"/>
                      <a:pt x="339" y="125"/>
                      <a:pt x="338" y="126"/>
                    </a:cubicBezTo>
                    <a:cubicBezTo>
                      <a:pt x="338" y="127"/>
                      <a:pt x="337" y="128"/>
                      <a:pt x="337" y="130"/>
                    </a:cubicBezTo>
                    <a:cubicBezTo>
                      <a:pt x="337" y="131"/>
                      <a:pt x="339" y="132"/>
                      <a:pt x="343" y="134"/>
                    </a:cubicBezTo>
                    <a:cubicBezTo>
                      <a:pt x="347" y="137"/>
                      <a:pt x="349" y="139"/>
                      <a:pt x="349" y="141"/>
                    </a:cubicBezTo>
                    <a:cubicBezTo>
                      <a:pt x="349" y="142"/>
                      <a:pt x="350" y="143"/>
                      <a:pt x="350" y="144"/>
                    </a:cubicBezTo>
                    <a:cubicBezTo>
                      <a:pt x="351" y="145"/>
                      <a:pt x="352" y="146"/>
                      <a:pt x="353" y="146"/>
                    </a:cubicBezTo>
                    <a:cubicBezTo>
                      <a:pt x="353" y="146"/>
                      <a:pt x="353" y="145"/>
                      <a:pt x="353" y="145"/>
                    </a:cubicBezTo>
                    <a:cubicBezTo>
                      <a:pt x="353" y="143"/>
                      <a:pt x="353" y="141"/>
                      <a:pt x="353" y="141"/>
                    </a:cubicBezTo>
                    <a:cubicBezTo>
                      <a:pt x="354" y="141"/>
                      <a:pt x="356" y="142"/>
                      <a:pt x="356" y="142"/>
                    </a:cubicBezTo>
                    <a:cubicBezTo>
                      <a:pt x="358" y="143"/>
                      <a:pt x="357" y="144"/>
                      <a:pt x="359" y="145"/>
                    </a:cubicBezTo>
                    <a:cubicBezTo>
                      <a:pt x="360" y="146"/>
                      <a:pt x="360" y="145"/>
                      <a:pt x="361" y="146"/>
                    </a:cubicBezTo>
                    <a:cubicBezTo>
                      <a:pt x="361" y="147"/>
                      <a:pt x="362" y="148"/>
                      <a:pt x="361" y="148"/>
                    </a:cubicBezTo>
                    <a:cubicBezTo>
                      <a:pt x="360" y="149"/>
                      <a:pt x="360" y="149"/>
                      <a:pt x="360" y="149"/>
                    </a:cubicBezTo>
                    <a:cubicBezTo>
                      <a:pt x="358" y="148"/>
                      <a:pt x="356" y="148"/>
                      <a:pt x="355" y="149"/>
                    </a:cubicBezTo>
                    <a:cubicBezTo>
                      <a:pt x="355" y="149"/>
                      <a:pt x="354" y="149"/>
                      <a:pt x="353" y="150"/>
                    </a:cubicBezTo>
                    <a:cubicBezTo>
                      <a:pt x="353" y="152"/>
                      <a:pt x="353" y="153"/>
                      <a:pt x="353" y="154"/>
                    </a:cubicBezTo>
                    <a:cubicBezTo>
                      <a:pt x="354" y="154"/>
                      <a:pt x="354" y="153"/>
                      <a:pt x="356" y="153"/>
                    </a:cubicBezTo>
                    <a:cubicBezTo>
                      <a:pt x="357" y="153"/>
                      <a:pt x="358" y="154"/>
                      <a:pt x="359" y="154"/>
                    </a:cubicBezTo>
                    <a:cubicBezTo>
                      <a:pt x="359" y="155"/>
                      <a:pt x="358" y="155"/>
                      <a:pt x="358" y="156"/>
                    </a:cubicBezTo>
                    <a:cubicBezTo>
                      <a:pt x="357" y="157"/>
                      <a:pt x="357" y="157"/>
                      <a:pt x="357" y="157"/>
                    </a:cubicBezTo>
                    <a:cubicBezTo>
                      <a:pt x="357" y="158"/>
                      <a:pt x="359" y="157"/>
                      <a:pt x="361" y="158"/>
                    </a:cubicBezTo>
                    <a:cubicBezTo>
                      <a:pt x="363" y="159"/>
                      <a:pt x="362" y="162"/>
                      <a:pt x="363" y="166"/>
                    </a:cubicBezTo>
                    <a:cubicBezTo>
                      <a:pt x="365" y="169"/>
                      <a:pt x="366" y="170"/>
                      <a:pt x="366" y="171"/>
                    </a:cubicBezTo>
                    <a:moveTo>
                      <a:pt x="374" y="129"/>
                    </a:moveTo>
                    <a:cubicBezTo>
                      <a:pt x="373" y="130"/>
                      <a:pt x="373" y="130"/>
                      <a:pt x="372" y="129"/>
                    </a:cubicBezTo>
                    <a:cubicBezTo>
                      <a:pt x="371" y="129"/>
                      <a:pt x="372" y="128"/>
                      <a:pt x="371" y="125"/>
                    </a:cubicBezTo>
                    <a:cubicBezTo>
                      <a:pt x="371" y="123"/>
                      <a:pt x="371" y="123"/>
                      <a:pt x="371" y="122"/>
                    </a:cubicBezTo>
                    <a:cubicBezTo>
                      <a:pt x="372" y="121"/>
                      <a:pt x="374" y="120"/>
                      <a:pt x="374" y="120"/>
                    </a:cubicBezTo>
                    <a:cubicBezTo>
                      <a:pt x="374" y="121"/>
                      <a:pt x="372" y="122"/>
                      <a:pt x="373" y="123"/>
                    </a:cubicBezTo>
                    <a:cubicBezTo>
                      <a:pt x="373" y="125"/>
                      <a:pt x="374" y="125"/>
                      <a:pt x="374" y="126"/>
                    </a:cubicBezTo>
                    <a:cubicBezTo>
                      <a:pt x="374" y="127"/>
                      <a:pt x="374" y="129"/>
                      <a:pt x="374" y="129"/>
                    </a:cubicBezTo>
                    <a:moveTo>
                      <a:pt x="382" y="129"/>
                    </a:moveTo>
                    <a:cubicBezTo>
                      <a:pt x="382" y="130"/>
                      <a:pt x="381" y="131"/>
                      <a:pt x="380" y="131"/>
                    </a:cubicBezTo>
                    <a:cubicBezTo>
                      <a:pt x="379" y="131"/>
                      <a:pt x="378" y="130"/>
                      <a:pt x="377" y="129"/>
                    </a:cubicBezTo>
                    <a:cubicBezTo>
                      <a:pt x="377" y="128"/>
                      <a:pt x="378" y="128"/>
                      <a:pt x="379" y="127"/>
                    </a:cubicBezTo>
                    <a:cubicBezTo>
                      <a:pt x="379" y="125"/>
                      <a:pt x="376" y="125"/>
                      <a:pt x="376" y="123"/>
                    </a:cubicBezTo>
                    <a:cubicBezTo>
                      <a:pt x="376" y="122"/>
                      <a:pt x="377" y="122"/>
                      <a:pt x="377" y="122"/>
                    </a:cubicBezTo>
                    <a:cubicBezTo>
                      <a:pt x="378" y="122"/>
                      <a:pt x="378" y="123"/>
                      <a:pt x="378" y="124"/>
                    </a:cubicBezTo>
                    <a:cubicBezTo>
                      <a:pt x="379" y="127"/>
                      <a:pt x="382" y="128"/>
                      <a:pt x="382" y="129"/>
                    </a:cubicBezTo>
                    <a:moveTo>
                      <a:pt x="381" y="120"/>
                    </a:moveTo>
                    <a:cubicBezTo>
                      <a:pt x="381" y="120"/>
                      <a:pt x="380" y="120"/>
                      <a:pt x="379" y="119"/>
                    </a:cubicBezTo>
                    <a:cubicBezTo>
                      <a:pt x="377" y="119"/>
                      <a:pt x="376" y="119"/>
                      <a:pt x="376" y="118"/>
                    </a:cubicBezTo>
                    <a:cubicBezTo>
                      <a:pt x="376" y="118"/>
                      <a:pt x="377" y="117"/>
                      <a:pt x="378" y="117"/>
                    </a:cubicBezTo>
                    <a:cubicBezTo>
                      <a:pt x="379" y="117"/>
                      <a:pt x="380" y="117"/>
                      <a:pt x="381" y="117"/>
                    </a:cubicBezTo>
                    <a:cubicBezTo>
                      <a:pt x="382" y="118"/>
                      <a:pt x="384" y="119"/>
                      <a:pt x="384" y="119"/>
                    </a:cubicBezTo>
                    <a:cubicBezTo>
                      <a:pt x="383" y="120"/>
                      <a:pt x="382" y="120"/>
                      <a:pt x="381" y="120"/>
                    </a:cubicBezTo>
                    <a:moveTo>
                      <a:pt x="457" y="117"/>
                    </a:moveTo>
                    <a:cubicBezTo>
                      <a:pt x="457" y="118"/>
                      <a:pt x="455" y="119"/>
                      <a:pt x="455" y="119"/>
                    </a:cubicBezTo>
                    <a:cubicBezTo>
                      <a:pt x="453" y="119"/>
                      <a:pt x="452" y="119"/>
                      <a:pt x="448" y="118"/>
                    </a:cubicBezTo>
                    <a:cubicBezTo>
                      <a:pt x="444" y="117"/>
                      <a:pt x="443" y="117"/>
                      <a:pt x="442" y="118"/>
                    </a:cubicBezTo>
                    <a:cubicBezTo>
                      <a:pt x="442" y="118"/>
                      <a:pt x="441" y="119"/>
                      <a:pt x="440" y="120"/>
                    </a:cubicBezTo>
                    <a:cubicBezTo>
                      <a:pt x="439" y="123"/>
                      <a:pt x="443" y="125"/>
                      <a:pt x="442" y="126"/>
                    </a:cubicBezTo>
                    <a:cubicBezTo>
                      <a:pt x="441" y="127"/>
                      <a:pt x="440" y="126"/>
                      <a:pt x="440" y="126"/>
                    </a:cubicBezTo>
                    <a:cubicBezTo>
                      <a:pt x="437" y="125"/>
                      <a:pt x="437" y="122"/>
                      <a:pt x="437" y="122"/>
                    </a:cubicBezTo>
                    <a:cubicBezTo>
                      <a:pt x="437" y="122"/>
                      <a:pt x="437" y="120"/>
                      <a:pt x="437" y="119"/>
                    </a:cubicBezTo>
                    <a:cubicBezTo>
                      <a:pt x="438" y="118"/>
                      <a:pt x="438" y="116"/>
                      <a:pt x="440" y="116"/>
                    </a:cubicBezTo>
                    <a:cubicBezTo>
                      <a:pt x="442" y="115"/>
                      <a:pt x="442" y="116"/>
                      <a:pt x="447" y="117"/>
                    </a:cubicBezTo>
                    <a:cubicBezTo>
                      <a:pt x="451" y="118"/>
                      <a:pt x="452" y="118"/>
                      <a:pt x="454" y="117"/>
                    </a:cubicBezTo>
                    <a:cubicBezTo>
                      <a:pt x="455" y="116"/>
                      <a:pt x="455" y="115"/>
                      <a:pt x="456" y="116"/>
                    </a:cubicBezTo>
                    <a:cubicBezTo>
                      <a:pt x="457" y="116"/>
                      <a:pt x="457" y="117"/>
                      <a:pt x="457" y="117"/>
                    </a:cubicBezTo>
                    <a:moveTo>
                      <a:pt x="521" y="90"/>
                    </a:moveTo>
                    <a:cubicBezTo>
                      <a:pt x="519" y="90"/>
                      <a:pt x="517" y="90"/>
                      <a:pt x="517" y="89"/>
                    </a:cubicBezTo>
                    <a:cubicBezTo>
                      <a:pt x="516" y="87"/>
                      <a:pt x="519" y="85"/>
                      <a:pt x="519" y="81"/>
                    </a:cubicBezTo>
                    <a:cubicBezTo>
                      <a:pt x="518" y="77"/>
                      <a:pt x="512" y="75"/>
                      <a:pt x="513" y="73"/>
                    </a:cubicBezTo>
                    <a:cubicBezTo>
                      <a:pt x="513" y="72"/>
                      <a:pt x="515" y="72"/>
                      <a:pt x="516" y="72"/>
                    </a:cubicBezTo>
                    <a:cubicBezTo>
                      <a:pt x="519" y="71"/>
                      <a:pt x="522" y="76"/>
                      <a:pt x="523" y="81"/>
                    </a:cubicBezTo>
                    <a:cubicBezTo>
                      <a:pt x="524" y="84"/>
                      <a:pt x="524" y="89"/>
                      <a:pt x="521" y="90"/>
                    </a:cubicBezTo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78" name="i$ḷîḋé"/>
              <p:cNvSpPr/>
              <p:nvPr/>
            </p:nvSpPr>
            <p:spPr bwMode="auto">
              <a:xfrm>
                <a:off x="5987885" y="3282446"/>
                <a:ext cx="2398239" cy="2407643"/>
              </a:xfrm>
              <a:custGeom>
                <a:avLst/>
                <a:gdLst>
                  <a:gd name="T0" fmla="*/ 16 w 368"/>
                  <a:gd name="T1" fmla="*/ 370 h 370"/>
                  <a:gd name="T2" fmla="*/ 15 w 368"/>
                  <a:gd name="T3" fmla="*/ 370 h 370"/>
                  <a:gd name="T4" fmla="*/ 15 w 368"/>
                  <a:gd name="T5" fmla="*/ 370 h 370"/>
                  <a:gd name="T6" fmla="*/ 14 w 368"/>
                  <a:gd name="T7" fmla="*/ 370 h 370"/>
                  <a:gd name="T8" fmla="*/ 14 w 368"/>
                  <a:gd name="T9" fmla="*/ 370 h 370"/>
                  <a:gd name="T10" fmla="*/ 13 w 368"/>
                  <a:gd name="T11" fmla="*/ 370 h 370"/>
                  <a:gd name="T12" fmla="*/ 13 w 368"/>
                  <a:gd name="T13" fmla="*/ 370 h 370"/>
                  <a:gd name="T14" fmla="*/ 12 w 368"/>
                  <a:gd name="T15" fmla="*/ 370 h 370"/>
                  <a:gd name="T16" fmla="*/ 12 w 368"/>
                  <a:gd name="T17" fmla="*/ 370 h 370"/>
                  <a:gd name="T18" fmla="*/ 11 w 368"/>
                  <a:gd name="T19" fmla="*/ 370 h 370"/>
                  <a:gd name="T20" fmla="*/ 10 w 368"/>
                  <a:gd name="T21" fmla="*/ 370 h 370"/>
                  <a:gd name="T22" fmla="*/ 10 w 368"/>
                  <a:gd name="T23" fmla="*/ 370 h 370"/>
                  <a:gd name="T24" fmla="*/ 10 w 368"/>
                  <a:gd name="T25" fmla="*/ 370 h 370"/>
                  <a:gd name="T26" fmla="*/ 9 w 368"/>
                  <a:gd name="T27" fmla="*/ 370 h 370"/>
                  <a:gd name="T28" fmla="*/ 9 w 368"/>
                  <a:gd name="T29" fmla="*/ 370 h 370"/>
                  <a:gd name="T30" fmla="*/ 8 w 368"/>
                  <a:gd name="T31" fmla="*/ 370 h 370"/>
                  <a:gd name="T32" fmla="*/ 7 w 368"/>
                  <a:gd name="T33" fmla="*/ 370 h 370"/>
                  <a:gd name="T34" fmla="*/ 7 w 368"/>
                  <a:gd name="T35" fmla="*/ 370 h 370"/>
                  <a:gd name="T36" fmla="*/ 6 w 368"/>
                  <a:gd name="T37" fmla="*/ 370 h 370"/>
                  <a:gd name="T38" fmla="*/ 5 w 368"/>
                  <a:gd name="T39" fmla="*/ 370 h 370"/>
                  <a:gd name="T40" fmla="*/ 5 w 368"/>
                  <a:gd name="T41" fmla="*/ 370 h 370"/>
                  <a:gd name="T42" fmla="*/ 4 w 368"/>
                  <a:gd name="T43" fmla="*/ 370 h 370"/>
                  <a:gd name="T44" fmla="*/ 2 w 368"/>
                  <a:gd name="T45" fmla="*/ 370 h 370"/>
                  <a:gd name="T46" fmla="*/ 2 w 368"/>
                  <a:gd name="T47" fmla="*/ 370 h 370"/>
                  <a:gd name="T48" fmla="*/ 0 w 368"/>
                  <a:gd name="T49" fmla="*/ 370 h 370"/>
                  <a:gd name="T50" fmla="*/ 368 w 368"/>
                  <a:gd name="T51" fmla="*/ 19 h 370"/>
                  <a:gd name="T52" fmla="*/ 368 w 368"/>
                  <a:gd name="T53" fmla="*/ 18 h 370"/>
                  <a:gd name="T54" fmla="*/ 368 w 368"/>
                  <a:gd name="T55" fmla="*/ 18 h 370"/>
                  <a:gd name="T56" fmla="*/ 368 w 368"/>
                  <a:gd name="T57" fmla="*/ 17 h 370"/>
                  <a:gd name="T58" fmla="*/ 368 w 368"/>
                  <a:gd name="T59" fmla="*/ 17 h 370"/>
                  <a:gd name="T60" fmla="*/ 368 w 368"/>
                  <a:gd name="T61" fmla="*/ 16 h 370"/>
                  <a:gd name="T62" fmla="*/ 368 w 368"/>
                  <a:gd name="T63" fmla="*/ 15 h 370"/>
                  <a:gd name="T64" fmla="*/ 368 w 368"/>
                  <a:gd name="T65" fmla="*/ 15 h 370"/>
                  <a:gd name="T66" fmla="*/ 368 w 368"/>
                  <a:gd name="T67" fmla="*/ 14 h 370"/>
                  <a:gd name="T68" fmla="*/ 368 w 368"/>
                  <a:gd name="T69" fmla="*/ 14 h 370"/>
                  <a:gd name="T70" fmla="*/ 368 w 368"/>
                  <a:gd name="T71" fmla="*/ 13 h 370"/>
                  <a:gd name="T72" fmla="*/ 368 w 368"/>
                  <a:gd name="T73" fmla="*/ 13 h 370"/>
                  <a:gd name="T74" fmla="*/ 368 w 368"/>
                  <a:gd name="T75" fmla="*/ 12 h 370"/>
                  <a:gd name="T76" fmla="*/ 368 w 368"/>
                  <a:gd name="T77" fmla="*/ 12 h 370"/>
                  <a:gd name="T78" fmla="*/ 368 w 368"/>
                  <a:gd name="T79" fmla="*/ 11 h 370"/>
                  <a:gd name="T80" fmla="*/ 368 w 368"/>
                  <a:gd name="T81" fmla="*/ 10 h 370"/>
                  <a:gd name="T82" fmla="*/ 368 w 368"/>
                  <a:gd name="T83" fmla="*/ 10 h 370"/>
                  <a:gd name="T84" fmla="*/ 368 w 368"/>
                  <a:gd name="T85" fmla="*/ 9 h 370"/>
                  <a:gd name="T86" fmla="*/ 368 w 368"/>
                  <a:gd name="T87" fmla="*/ 8 h 370"/>
                  <a:gd name="T88" fmla="*/ 368 w 368"/>
                  <a:gd name="T89" fmla="*/ 8 h 370"/>
                  <a:gd name="T90" fmla="*/ 368 w 368"/>
                  <a:gd name="T91" fmla="*/ 7 h 370"/>
                  <a:gd name="T92" fmla="*/ 367 w 368"/>
                  <a:gd name="T93" fmla="*/ 7 h 370"/>
                  <a:gd name="T94" fmla="*/ 367 w 368"/>
                  <a:gd name="T95" fmla="*/ 6 h 370"/>
                  <a:gd name="T96" fmla="*/ 367 w 368"/>
                  <a:gd name="T97" fmla="*/ 5 h 370"/>
                  <a:gd name="T98" fmla="*/ 367 w 368"/>
                  <a:gd name="T99" fmla="*/ 4 h 370"/>
                  <a:gd name="T100" fmla="*/ 367 w 368"/>
                  <a:gd name="T101" fmla="*/ 3 h 370"/>
                  <a:gd name="T102" fmla="*/ 367 w 368"/>
                  <a:gd name="T103" fmla="*/ 2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68" h="370">
                    <a:moveTo>
                      <a:pt x="16" y="370"/>
                    </a:moveTo>
                    <a:cubicBezTo>
                      <a:pt x="16" y="370"/>
                      <a:pt x="16" y="370"/>
                      <a:pt x="16" y="370"/>
                    </a:cubicBezTo>
                    <a:cubicBezTo>
                      <a:pt x="16" y="370"/>
                      <a:pt x="16" y="370"/>
                      <a:pt x="16" y="370"/>
                    </a:cubicBezTo>
                    <a:moveTo>
                      <a:pt x="16" y="370"/>
                    </a:moveTo>
                    <a:cubicBezTo>
                      <a:pt x="16" y="370"/>
                      <a:pt x="16" y="370"/>
                      <a:pt x="16" y="370"/>
                    </a:cubicBezTo>
                    <a:cubicBezTo>
                      <a:pt x="16" y="370"/>
                      <a:pt x="16" y="370"/>
                      <a:pt x="16" y="370"/>
                    </a:cubicBezTo>
                    <a:moveTo>
                      <a:pt x="16" y="370"/>
                    </a:moveTo>
                    <a:cubicBezTo>
                      <a:pt x="16" y="370"/>
                      <a:pt x="16" y="370"/>
                      <a:pt x="16" y="370"/>
                    </a:cubicBezTo>
                    <a:cubicBezTo>
                      <a:pt x="16" y="370"/>
                      <a:pt x="16" y="370"/>
                      <a:pt x="16" y="370"/>
                    </a:cubicBezTo>
                    <a:moveTo>
                      <a:pt x="15" y="370"/>
                    </a:moveTo>
                    <a:cubicBezTo>
                      <a:pt x="15" y="370"/>
                      <a:pt x="15" y="370"/>
                      <a:pt x="15" y="370"/>
                    </a:cubicBezTo>
                    <a:cubicBezTo>
                      <a:pt x="15" y="370"/>
                      <a:pt x="15" y="370"/>
                      <a:pt x="15" y="370"/>
                    </a:cubicBezTo>
                    <a:moveTo>
                      <a:pt x="15" y="370"/>
                    </a:moveTo>
                    <a:cubicBezTo>
                      <a:pt x="15" y="370"/>
                      <a:pt x="15" y="370"/>
                      <a:pt x="15" y="370"/>
                    </a:cubicBezTo>
                    <a:cubicBezTo>
                      <a:pt x="15" y="370"/>
                      <a:pt x="15" y="370"/>
                      <a:pt x="15" y="370"/>
                    </a:cubicBezTo>
                    <a:moveTo>
                      <a:pt x="15" y="370"/>
                    </a:moveTo>
                    <a:cubicBezTo>
                      <a:pt x="15" y="370"/>
                      <a:pt x="15" y="370"/>
                      <a:pt x="15" y="370"/>
                    </a:cubicBezTo>
                    <a:cubicBezTo>
                      <a:pt x="15" y="370"/>
                      <a:pt x="15" y="370"/>
                      <a:pt x="15" y="370"/>
                    </a:cubicBezTo>
                    <a:moveTo>
                      <a:pt x="14" y="370"/>
                    </a:moveTo>
                    <a:cubicBezTo>
                      <a:pt x="14" y="370"/>
                      <a:pt x="14" y="370"/>
                      <a:pt x="14" y="370"/>
                    </a:cubicBezTo>
                    <a:cubicBezTo>
                      <a:pt x="14" y="370"/>
                      <a:pt x="14" y="370"/>
                      <a:pt x="14" y="370"/>
                    </a:cubicBezTo>
                    <a:moveTo>
                      <a:pt x="14" y="370"/>
                    </a:moveTo>
                    <a:cubicBezTo>
                      <a:pt x="14" y="370"/>
                      <a:pt x="14" y="370"/>
                      <a:pt x="14" y="370"/>
                    </a:cubicBezTo>
                    <a:cubicBezTo>
                      <a:pt x="14" y="370"/>
                      <a:pt x="14" y="370"/>
                      <a:pt x="14" y="370"/>
                    </a:cubicBezTo>
                    <a:moveTo>
                      <a:pt x="14" y="370"/>
                    </a:moveTo>
                    <a:cubicBezTo>
                      <a:pt x="14" y="370"/>
                      <a:pt x="14" y="370"/>
                      <a:pt x="14" y="370"/>
                    </a:cubicBezTo>
                    <a:cubicBezTo>
                      <a:pt x="14" y="370"/>
                      <a:pt x="14" y="370"/>
                      <a:pt x="14" y="370"/>
                    </a:cubicBezTo>
                    <a:moveTo>
                      <a:pt x="13" y="370"/>
                    </a:moveTo>
                    <a:cubicBezTo>
                      <a:pt x="13" y="370"/>
                      <a:pt x="13" y="370"/>
                      <a:pt x="13" y="370"/>
                    </a:cubicBezTo>
                    <a:cubicBezTo>
                      <a:pt x="13" y="370"/>
                      <a:pt x="13" y="370"/>
                      <a:pt x="13" y="370"/>
                    </a:cubicBezTo>
                    <a:moveTo>
                      <a:pt x="13" y="370"/>
                    </a:moveTo>
                    <a:cubicBezTo>
                      <a:pt x="13" y="370"/>
                      <a:pt x="13" y="370"/>
                      <a:pt x="13" y="370"/>
                    </a:cubicBezTo>
                    <a:cubicBezTo>
                      <a:pt x="13" y="370"/>
                      <a:pt x="13" y="370"/>
                      <a:pt x="13" y="370"/>
                    </a:cubicBezTo>
                    <a:moveTo>
                      <a:pt x="13" y="370"/>
                    </a:moveTo>
                    <a:cubicBezTo>
                      <a:pt x="13" y="370"/>
                      <a:pt x="13" y="370"/>
                      <a:pt x="13" y="370"/>
                    </a:cubicBezTo>
                    <a:cubicBezTo>
                      <a:pt x="13" y="370"/>
                      <a:pt x="13" y="370"/>
                      <a:pt x="13" y="370"/>
                    </a:cubicBezTo>
                    <a:moveTo>
                      <a:pt x="12" y="370"/>
                    </a:moveTo>
                    <a:cubicBezTo>
                      <a:pt x="12" y="370"/>
                      <a:pt x="12" y="370"/>
                      <a:pt x="13" y="370"/>
                    </a:cubicBezTo>
                    <a:cubicBezTo>
                      <a:pt x="12" y="370"/>
                      <a:pt x="12" y="370"/>
                      <a:pt x="12" y="370"/>
                    </a:cubicBezTo>
                    <a:moveTo>
                      <a:pt x="12" y="370"/>
                    </a:moveTo>
                    <a:cubicBezTo>
                      <a:pt x="12" y="370"/>
                      <a:pt x="12" y="370"/>
                      <a:pt x="12" y="370"/>
                    </a:cubicBezTo>
                    <a:cubicBezTo>
                      <a:pt x="12" y="370"/>
                      <a:pt x="12" y="370"/>
                      <a:pt x="12" y="370"/>
                    </a:cubicBezTo>
                    <a:moveTo>
                      <a:pt x="12" y="370"/>
                    </a:moveTo>
                    <a:cubicBezTo>
                      <a:pt x="12" y="370"/>
                      <a:pt x="12" y="370"/>
                      <a:pt x="12" y="370"/>
                    </a:cubicBezTo>
                    <a:cubicBezTo>
                      <a:pt x="12" y="370"/>
                      <a:pt x="12" y="370"/>
                      <a:pt x="12" y="370"/>
                    </a:cubicBezTo>
                    <a:moveTo>
                      <a:pt x="11" y="370"/>
                    </a:moveTo>
                    <a:cubicBezTo>
                      <a:pt x="11" y="370"/>
                      <a:pt x="11" y="370"/>
                      <a:pt x="12" y="370"/>
                    </a:cubicBezTo>
                    <a:cubicBezTo>
                      <a:pt x="11" y="370"/>
                      <a:pt x="11" y="370"/>
                      <a:pt x="11" y="370"/>
                    </a:cubicBezTo>
                    <a:moveTo>
                      <a:pt x="11" y="370"/>
                    </a:moveTo>
                    <a:cubicBezTo>
                      <a:pt x="11" y="370"/>
                      <a:pt x="11" y="370"/>
                      <a:pt x="11" y="370"/>
                    </a:cubicBezTo>
                    <a:cubicBezTo>
                      <a:pt x="11" y="370"/>
                      <a:pt x="11" y="370"/>
                      <a:pt x="11" y="370"/>
                    </a:cubicBezTo>
                    <a:moveTo>
                      <a:pt x="11" y="370"/>
                    </a:moveTo>
                    <a:cubicBezTo>
                      <a:pt x="11" y="370"/>
                      <a:pt x="11" y="370"/>
                      <a:pt x="11" y="370"/>
                    </a:cubicBezTo>
                    <a:cubicBezTo>
                      <a:pt x="11" y="370"/>
                      <a:pt x="11" y="370"/>
                      <a:pt x="11" y="370"/>
                    </a:cubicBezTo>
                    <a:moveTo>
                      <a:pt x="10" y="370"/>
                    </a:moveTo>
                    <a:cubicBezTo>
                      <a:pt x="11" y="370"/>
                      <a:pt x="11" y="370"/>
                      <a:pt x="11" y="370"/>
                    </a:cubicBezTo>
                    <a:cubicBezTo>
                      <a:pt x="11" y="370"/>
                      <a:pt x="11" y="370"/>
                      <a:pt x="10" y="370"/>
                    </a:cubicBezTo>
                    <a:moveTo>
                      <a:pt x="10" y="370"/>
                    </a:moveTo>
                    <a:cubicBezTo>
                      <a:pt x="10" y="370"/>
                      <a:pt x="10" y="370"/>
                      <a:pt x="10" y="370"/>
                    </a:cubicBezTo>
                    <a:cubicBezTo>
                      <a:pt x="10" y="370"/>
                      <a:pt x="10" y="370"/>
                      <a:pt x="10" y="370"/>
                    </a:cubicBezTo>
                    <a:moveTo>
                      <a:pt x="10" y="370"/>
                    </a:moveTo>
                    <a:cubicBezTo>
                      <a:pt x="10" y="370"/>
                      <a:pt x="10" y="370"/>
                      <a:pt x="10" y="370"/>
                    </a:cubicBezTo>
                    <a:cubicBezTo>
                      <a:pt x="10" y="370"/>
                      <a:pt x="10" y="370"/>
                      <a:pt x="10" y="370"/>
                    </a:cubicBezTo>
                    <a:moveTo>
                      <a:pt x="9" y="370"/>
                    </a:moveTo>
                    <a:cubicBezTo>
                      <a:pt x="9" y="370"/>
                      <a:pt x="10" y="370"/>
                      <a:pt x="10" y="370"/>
                    </a:cubicBezTo>
                    <a:cubicBezTo>
                      <a:pt x="10" y="370"/>
                      <a:pt x="9" y="370"/>
                      <a:pt x="9" y="370"/>
                    </a:cubicBezTo>
                    <a:moveTo>
                      <a:pt x="9" y="370"/>
                    </a:moveTo>
                    <a:cubicBezTo>
                      <a:pt x="9" y="370"/>
                      <a:pt x="9" y="370"/>
                      <a:pt x="9" y="370"/>
                    </a:cubicBezTo>
                    <a:cubicBezTo>
                      <a:pt x="9" y="370"/>
                      <a:pt x="9" y="370"/>
                      <a:pt x="9" y="370"/>
                    </a:cubicBezTo>
                    <a:moveTo>
                      <a:pt x="9" y="370"/>
                    </a:moveTo>
                    <a:cubicBezTo>
                      <a:pt x="9" y="370"/>
                      <a:pt x="9" y="370"/>
                      <a:pt x="9" y="370"/>
                    </a:cubicBezTo>
                    <a:cubicBezTo>
                      <a:pt x="9" y="370"/>
                      <a:pt x="9" y="370"/>
                      <a:pt x="9" y="370"/>
                    </a:cubicBezTo>
                    <a:moveTo>
                      <a:pt x="9" y="370"/>
                    </a:moveTo>
                    <a:cubicBezTo>
                      <a:pt x="9" y="370"/>
                      <a:pt x="9" y="370"/>
                      <a:pt x="9" y="370"/>
                    </a:cubicBezTo>
                    <a:cubicBezTo>
                      <a:pt x="9" y="370"/>
                      <a:pt x="9" y="370"/>
                      <a:pt x="9" y="370"/>
                    </a:cubicBezTo>
                    <a:moveTo>
                      <a:pt x="8" y="370"/>
                    </a:moveTo>
                    <a:cubicBezTo>
                      <a:pt x="8" y="370"/>
                      <a:pt x="8" y="370"/>
                      <a:pt x="8" y="370"/>
                    </a:cubicBezTo>
                    <a:cubicBezTo>
                      <a:pt x="8" y="370"/>
                      <a:pt x="8" y="370"/>
                      <a:pt x="8" y="370"/>
                    </a:cubicBezTo>
                    <a:moveTo>
                      <a:pt x="8" y="370"/>
                    </a:moveTo>
                    <a:cubicBezTo>
                      <a:pt x="8" y="370"/>
                      <a:pt x="8" y="370"/>
                      <a:pt x="8" y="370"/>
                    </a:cubicBezTo>
                    <a:cubicBezTo>
                      <a:pt x="8" y="370"/>
                      <a:pt x="8" y="370"/>
                      <a:pt x="8" y="370"/>
                    </a:cubicBezTo>
                    <a:moveTo>
                      <a:pt x="7" y="370"/>
                    </a:moveTo>
                    <a:cubicBezTo>
                      <a:pt x="7" y="370"/>
                      <a:pt x="7" y="370"/>
                      <a:pt x="7" y="370"/>
                    </a:cubicBezTo>
                    <a:cubicBezTo>
                      <a:pt x="7" y="370"/>
                      <a:pt x="7" y="370"/>
                      <a:pt x="7" y="370"/>
                    </a:cubicBezTo>
                    <a:moveTo>
                      <a:pt x="7" y="370"/>
                    </a:moveTo>
                    <a:cubicBezTo>
                      <a:pt x="7" y="370"/>
                      <a:pt x="7" y="370"/>
                      <a:pt x="7" y="370"/>
                    </a:cubicBezTo>
                    <a:cubicBezTo>
                      <a:pt x="7" y="370"/>
                      <a:pt x="7" y="370"/>
                      <a:pt x="7" y="370"/>
                    </a:cubicBezTo>
                    <a:moveTo>
                      <a:pt x="7" y="370"/>
                    </a:moveTo>
                    <a:cubicBezTo>
                      <a:pt x="7" y="370"/>
                      <a:pt x="7" y="370"/>
                      <a:pt x="7" y="370"/>
                    </a:cubicBezTo>
                    <a:cubicBezTo>
                      <a:pt x="7" y="370"/>
                      <a:pt x="7" y="370"/>
                      <a:pt x="7" y="370"/>
                    </a:cubicBezTo>
                    <a:moveTo>
                      <a:pt x="6" y="370"/>
                    </a:moveTo>
                    <a:cubicBezTo>
                      <a:pt x="6" y="370"/>
                      <a:pt x="6" y="370"/>
                      <a:pt x="6" y="370"/>
                    </a:cubicBezTo>
                    <a:cubicBezTo>
                      <a:pt x="6" y="370"/>
                      <a:pt x="6" y="370"/>
                      <a:pt x="6" y="370"/>
                    </a:cubicBezTo>
                    <a:moveTo>
                      <a:pt x="6" y="370"/>
                    </a:moveTo>
                    <a:cubicBezTo>
                      <a:pt x="6" y="370"/>
                      <a:pt x="6" y="370"/>
                      <a:pt x="6" y="370"/>
                    </a:cubicBezTo>
                    <a:cubicBezTo>
                      <a:pt x="6" y="370"/>
                      <a:pt x="6" y="370"/>
                      <a:pt x="6" y="370"/>
                    </a:cubicBezTo>
                    <a:moveTo>
                      <a:pt x="5" y="370"/>
                    </a:moveTo>
                    <a:cubicBezTo>
                      <a:pt x="5" y="370"/>
                      <a:pt x="5" y="370"/>
                      <a:pt x="5" y="370"/>
                    </a:cubicBezTo>
                    <a:cubicBezTo>
                      <a:pt x="5" y="370"/>
                      <a:pt x="5" y="370"/>
                      <a:pt x="5" y="370"/>
                    </a:cubicBezTo>
                    <a:moveTo>
                      <a:pt x="5" y="370"/>
                    </a:moveTo>
                    <a:cubicBezTo>
                      <a:pt x="5" y="370"/>
                      <a:pt x="5" y="370"/>
                      <a:pt x="5" y="370"/>
                    </a:cubicBezTo>
                    <a:cubicBezTo>
                      <a:pt x="5" y="370"/>
                      <a:pt x="5" y="370"/>
                      <a:pt x="5" y="370"/>
                    </a:cubicBezTo>
                    <a:moveTo>
                      <a:pt x="5" y="370"/>
                    </a:moveTo>
                    <a:cubicBezTo>
                      <a:pt x="5" y="370"/>
                      <a:pt x="5" y="370"/>
                      <a:pt x="5" y="370"/>
                    </a:cubicBezTo>
                    <a:cubicBezTo>
                      <a:pt x="5" y="370"/>
                      <a:pt x="5" y="370"/>
                      <a:pt x="5" y="370"/>
                    </a:cubicBezTo>
                    <a:moveTo>
                      <a:pt x="4" y="370"/>
                    </a:moveTo>
                    <a:cubicBezTo>
                      <a:pt x="4" y="370"/>
                      <a:pt x="4" y="370"/>
                      <a:pt x="4" y="370"/>
                    </a:cubicBezTo>
                    <a:cubicBezTo>
                      <a:pt x="4" y="370"/>
                      <a:pt x="4" y="370"/>
                      <a:pt x="4" y="370"/>
                    </a:cubicBezTo>
                    <a:moveTo>
                      <a:pt x="4" y="370"/>
                    </a:moveTo>
                    <a:cubicBezTo>
                      <a:pt x="4" y="370"/>
                      <a:pt x="4" y="370"/>
                      <a:pt x="4" y="370"/>
                    </a:cubicBezTo>
                    <a:cubicBezTo>
                      <a:pt x="4" y="370"/>
                      <a:pt x="4" y="370"/>
                      <a:pt x="4" y="370"/>
                    </a:cubicBezTo>
                    <a:moveTo>
                      <a:pt x="3" y="370"/>
                    </a:moveTo>
                    <a:cubicBezTo>
                      <a:pt x="3" y="370"/>
                      <a:pt x="3" y="370"/>
                      <a:pt x="3" y="370"/>
                    </a:cubicBezTo>
                    <a:cubicBezTo>
                      <a:pt x="3" y="370"/>
                      <a:pt x="3" y="370"/>
                      <a:pt x="3" y="370"/>
                    </a:cubicBezTo>
                    <a:moveTo>
                      <a:pt x="2" y="370"/>
                    </a:moveTo>
                    <a:cubicBezTo>
                      <a:pt x="2" y="370"/>
                      <a:pt x="2" y="370"/>
                      <a:pt x="2" y="370"/>
                    </a:cubicBezTo>
                    <a:cubicBezTo>
                      <a:pt x="2" y="370"/>
                      <a:pt x="2" y="370"/>
                      <a:pt x="2" y="370"/>
                    </a:cubicBezTo>
                    <a:moveTo>
                      <a:pt x="2" y="370"/>
                    </a:moveTo>
                    <a:cubicBezTo>
                      <a:pt x="2" y="370"/>
                      <a:pt x="2" y="370"/>
                      <a:pt x="2" y="370"/>
                    </a:cubicBezTo>
                    <a:cubicBezTo>
                      <a:pt x="2" y="370"/>
                      <a:pt x="2" y="370"/>
                      <a:pt x="2" y="370"/>
                    </a:cubicBezTo>
                    <a:moveTo>
                      <a:pt x="2" y="370"/>
                    </a:moveTo>
                    <a:cubicBezTo>
                      <a:pt x="2" y="370"/>
                      <a:pt x="2" y="370"/>
                      <a:pt x="2" y="370"/>
                    </a:cubicBezTo>
                    <a:cubicBezTo>
                      <a:pt x="2" y="370"/>
                      <a:pt x="2" y="370"/>
                      <a:pt x="2" y="370"/>
                    </a:cubicBezTo>
                    <a:moveTo>
                      <a:pt x="0" y="370"/>
                    </a:moveTo>
                    <a:cubicBezTo>
                      <a:pt x="0" y="370"/>
                      <a:pt x="0" y="370"/>
                      <a:pt x="0" y="370"/>
                    </a:cubicBezTo>
                    <a:cubicBezTo>
                      <a:pt x="0" y="370"/>
                      <a:pt x="0" y="370"/>
                      <a:pt x="0" y="370"/>
                    </a:cubicBezTo>
                    <a:moveTo>
                      <a:pt x="0" y="370"/>
                    </a:moveTo>
                    <a:cubicBezTo>
                      <a:pt x="0" y="370"/>
                      <a:pt x="0" y="370"/>
                      <a:pt x="0" y="370"/>
                    </a:cubicBezTo>
                    <a:cubicBezTo>
                      <a:pt x="0" y="370"/>
                      <a:pt x="0" y="370"/>
                      <a:pt x="0" y="370"/>
                    </a:cubicBezTo>
                    <a:moveTo>
                      <a:pt x="368" y="19"/>
                    </a:moveTo>
                    <a:cubicBezTo>
                      <a:pt x="368" y="19"/>
                      <a:pt x="368" y="19"/>
                      <a:pt x="368" y="19"/>
                    </a:cubicBezTo>
                    <a:cubicBezTo>
                      <a:pt x="368" y="19"/>
                      <a:pt x="368" y="19"/>
                      <a:pt x="368" y="19"/>
                    </a:cubicBezTo>
                    <a:moveTo>
                      <a:pt x="368" y="18"/>
                    </a:moveTo>
                    <a:cubicBezTo>
                      <a:pt x="368" y="18"/>
                      <a:pt x="368" y="18"/>
                      <a:pt x="368" y="18"/>
                    </a:cubicBezTo>
                    <a:cubicBezTo>
                      <a:pt x="368" y="18"/>
                      <a:pt x="368" y="18"/>
                      <a:pt x="368" y="18"/>
                    </a:cubicBezTo>
                    <a:moveTo>
                      <a:pt x="368" y="18"/>
                    </a:moveTo>
                    <a:cubicBezTo>
                      <a:pt x="368" y="18"/>
                      <a:pt x="368" y="18"/>
                      <a:pt x="368" y="18"/>
                    </a:cubicBezTo>
                    <a:cubicBezTo>
                      <a:pt x="368" y="18"/>
                      <a:pt x="368" y="18"/>
                      <a:pt x="368" y="18"/>
                    </a:cubicBezTo>
                    <a:moveTo>
                      <a:pt x="368" y="18"/>
                    </a:moveTo>
                    <a:cubicBezTo>
                      <a:pt x="368" y="18"/>
                      <a:pt x="368" y="18"/>
                      <a:pt x="368" y="18"/>
                    </a:cubicBezTo>
                    <a:cubicBezTo>
                      <a:pt x="368" y="18"/>
                      <a:pt x="368" y="18"/>
                      <a:pt x="368" y="18"/>
                    </a:cubicBezTo>
                    <a:moveTo>
                      <a:pt x="368" y="17"/>
                    </a:moveTo>
                    <a:cubicBezTo>
                      <a:pt x="368" y="17"/>
                      <a:pt x="368" y="17"/>
                      <a:pt x="368" y="17"/>
                    </a:cubicBezTo>
                    <a:cubicBezTo>
                      <a:pt x="368" y="17"/>
                      <a:pt x="368" y="17"/>
                      <a:pt x="368" y="17"/>
                    </a:cubicBezTo>
                    <a:moveTo>
                      <a:pt x="368" y="17"/>
                    </a:moveTo>
                    <a:cubicBezTo>
                      <a:pt x="368" y="17"/>
                      <a:pt x="368" y="17"/>
                      <a:pt x="368" y="17"/>
                    </a:cubicBezTo>
                    <a:cubicBezTo>
                      <a:pt x="368" y="17"/>
                      <a:pt x="368" y="17"/>
                      <a:pt x="368" y="17"/>
                    </a:cubicBezTo>
                    <a:moveTo>
                      <a:pt x="368" y="17"/>
                    </a:moveTo>
                    <a:cubicBezTo>
                      <a:pt x="368" y="17"/>
                      <a:pt x="368" y="17"/>
                      <a:pt x="368" y="17"/>
                    </a:cubicBezTo>
                    <a:cubicBezTo>
                      <a:pt x="368" y="17"/>
                      <a:pt x="368" y="17"/>
                      <a:pt x="368" y="17"/>
                    </a:cubicBezTo>
                    <a:moveTo>
                      <a:pt x="368" y="16"/>
                    </a:moveTo>
                    <a:cubicBezTo>
                      <a:pt x="368" y="16"/>
                      <a:pt x="368" y="16"/>
                      <a:pt x="368" y="16"/>
                    </a:cubicBezTo>
                    <a:cubicBezTo>
                      <a:pt x="368" y="16"/>
                      <a:pt x="368" y="16"/>
                      <a:pt x="368" y="16"/>
                    </a:cubicBezTo>
                    <a:moveTo>
                      <a:pt x="368" y="16"/>
                    </a:moveTo>
                    <a:cubicBezTo>
                      <a:pt x="368" y="16"/>
                      <a:pt x="368" y="16"/>
                      <a:pt x="368" y="16"/>
                    </a:cubicBezTo>
                    <a:cubicBezTo>
                      <a:pt x="368" y="16"/>
                      <a:pt x="368" y="16"/>
                      <a:pt x="368" y="16"/>
                    </a:cubicBezTo>
                    <a:moveTo>
                      <a:pt x="368" y="16"/>
                    </a:moveTo>
                    <a:cubicBezTo>
                      <a:pt x="368" y="16"/>
                      <a:pt x="368" y="16"/>
                      <a:pt x="368" y="16"/>
                    </a:cubicBezTo>
                    <a:cubicBezTo>
                      <a:pt x="368" y="16"/>
                      <a:pt x="368" y="16"/>
                      <a:pt x="368" y="16"/>
                    </a:cubicBezTo>
                    <a:moveTo>
                      <a:pt x="368" y="15"/>
                    </a:moveTo>
                    <a:cubicBezTo>
                      <a:pt x="368" y="15"/>
                      <a:pt x="368" y="15"/>
                      <a:pt x="368" y="15"/>
                    </a:cubicBezTo>
                    <a:cubicBezTo>
                      <a:pt x="368" y="15"/>
                      <a:pt x="368" y="15"/>
                      <a:pt x="368" y="15"/>
                    </a:cubicBezTo>
                    <a:moveTo>
                      <a:pt x="368" y="15"/>
                    </a:moveTo>
                    <a:cubicBezTo>
                      <a:pt x="368" y="15"/>
                      <a:pt x="368" y="15"/>
                      <a:pt x="368" y="15"/>
                    </a:cubicBezTo>
                    <a:cubicBezTo>
                      <a:pt x="368" y="15"/>
                      <a:pt x="368" y="15"/>
                      <a:pt x="368" y="15"/>
                    </a:cubicBezTo>
                    <a:moveTo>
                      <a:pt x="368" y="15"/>
                    </a:moveTo>
                    <a:cubicBezTo>
                      <a:pt x="368" y="15"/>
                      <a:pt x="368" y="15"/>
                      <a:pt x="368" y="15"/>
                    </a:cubicBezTo>
                    <a:cubicBezTo>
                      <a:pt x="368" y="15"/>
                      <a:pt x="368" y="15"/>
                      <a:pt x="368" y="15"/>
                    </a:cubicBezTo>
                    <a:moveTo>
                      <a:pt x="368" y="14"/>
                    </a:moveTo>
                    <a:cubicBezTo>
                      <a:pt x="368" y="14"/>
                      <a:pt x="368" y="14"/>
                      <a:pt x="368" y="14"/>
                    </a:cubicBezTo>
                    <a:cubicBezTo>
                      <a:pt x="368" y="14"/>
                      <a:pt x="368" y="14"/>
                      <a:pt x="368" y="14"/>
                    </a:cubicBezTo>
                    <a:moveTo>
                      <a:pt x="368" y="14"/>
                    </a:moveTo>
                    <a:cubicBezTo>
                      <a:pt x="368" y="14"/>
                      <a:pt x="368" y="14"/>
                      <a:pt x="368" y="14"/>
                    </a:cubicBezTo>
                    <a:cubicBezTo>
                      <a:pt x="368" y="14"/>
                      <a:pt x="368" y="14"/>
                      <a:pt x="368" y="14"/>
                    </a:cubicBezTo>
                    <a:moveTo>
                      <a:pt x="368" y="14"/>
                    </a:moveTo>
                    <a:cubicBezTo>
                      <a:pt x="368" y="14"/>
                      <a:pt x="368" y="14"/>
                      <a:pt x="368" y="14"/>
                    </a:cubicBezTo>
                    <a:cubicBezTo>
                      <a:pt x="368" y="14"/>
                      <a:pt x="368" y="14"/>
                      <a:pt x="368" y="14"/>
                    </a:cubicBezTo>
                    <a:moveTo>
                      <a:pt x="368" y="13"/>
                    </a:moveTo>
                    <a:cubicBezTo>
                      <a:pt x="368" y="13"/>
                      <a:pt x="368" y="13"/>
                      <a:pt x="368" y="13"/>
                    </a:cubicBezTo>
                    <a:cubicBezTo>
                      <a:pt x="368" y="13"/>
                      <a:pt x="368" y="13"/>
                      <a:pt x="368" y="13"/>
                    </a:cubicBezTo>
                    <a:moveTo>
                      <a:pt x="368" y="13"/>
                    </a:moveTo>
                    <a:cubicBezTo>
                      <a:pt x="368" y="13"/>
                      <a:pt x="368" y="13"/>
                      <a:pt x="368" y="13"/>
                    </a:cubicBezTo>
                    <a:cubicBezTo>
                      <a:pt x="368" y="13"/>
                      <a:pt x="368" y="13"/>
                      <a:pt x="368" y="13"/>
                    </a:cubicBezTo>
                    <a:moveTo>
                      <a:pt x="368" y="13"/>
                    </a:moveTo>
                    <a:cubicBezTo>
                      <a:pt x="368" y="13"/>
                      <a:pt x="368" y="13"/>
                      <a:pt x="368" y="13"/>
                    </a:cubicBezTo>
                    <a:cubicBezTo>
                      <a:pt x="368" y="13"/>
                      <a:pt x="368" y="13"/>
                      <a:pt x="368" y="13"/>
                    </a:cubicBezTo>
                    <a:moveTo>
                      <a:pt x="368" y="12"/>
                    </a:moveTo>
                    <a:cubicBezTo>
                      <a:pt x="368" y="12"/>
                      <a:pt x="368" y="12"/>
                      <a:pt x="368" y="12"/>
                    </a:cubicBezTo>
                    <a:cubicBezTo>
                      <a:pt x="368" y="12"/>
                      <a:pt x="368" y="12"/>
                      <a:pt x="368" y="12"/>
                    </a:cubicBezTo>
                    <a:moveTo>
                      <a:pt x="368" y="12"/>
                    </a:moveTo>
                    <a:cubicBezTo>
                      <a:pt x="368" y="12"/>
                      <a:pt x="368" y="12"/>
                      <a:pt x="368" y="12"/>
                    </a:cubicBezTo>
                    <a:cubicBezTo>
                      <a:pt x="368" y="12"/>
                      <a:pt x="368" y="12"/>
                      <a:pt x="368" y="12"/>
                    </a:cubicBezTo>
                    <a:moveTo>
                      <a:pt x="368" y="12"/>
                    </a:moveTo>
                    <a:cubicBezTo>
                      <a:pt x="368" y="12"/>
                      <a:pt x="368" y="12"/>
                      <a:pt x="368" y="12"/>
                    </a:cubicBezTo>
                    <a:cubicBezTo>
                      <a:pt x="368" y="12"/>
                      <a:pt x="368" y="12"/>
                      <a:pt x="368" y="12"/>
                    </a:cubicBezTo>
                    <a:moveTo>
                      <a:pt x="368" y="11"/>
                    </a:moveTo>
                    <a:cubicBezTo>
                      <a:pt x="368" y="11"/>
                      <a:pt x="368" y="11"/>
                      <a:pt x="368" y="11"/>
                    </a:cubicBezTo>
                    <a:cubicBezTo>
                      <a:pt x="368" y="11"/>
                      <a:pt x="368" y="11"/>
                      <a:pt x="368" y="11"/>
                    </a:cubicBezTo>
                    <a:moveTo>
                      <a:pt x="368" y="11"/>
                    </a:moveTo>
                    <a:cubicBezTo>
                      <a:pt x="368" y="11"/>
                      <a:pt x="368" y="11"/>
                      <a:pt x="368" y="11"/>
                    </a:cubicBezTo>
                    <a:cubicBezTo>
                      <a:pt x="368" y="11"/>
                      <a:pt x="368" y="11"/>
                      <a:pt x="368" y="11"/>
                    </a:cubicBezTo>
                    <a:moveTo>
                      <a:pt x="368" y="11"/>
                    </a:moveTo>
                    <a:cubicBezTo>
                      <a:pt x="368" y="11"/>
                      <a:pt x="368" y="11"/>
                      <a:pt x="368" y="11"/>
                    </a:cubicBezTo>
                    <a:cubicBezTo>
                      <a:pt x="368" y="11"/>
                      <a:pt x="368" y="11"/>
                      <a:pt x="368" y="11"/>
                    </a:cubicBezTo>
                    <a:moveTo>
                      <a:pt x="368" y="10"/>
                    </a:moveTo>
                    <a:cubicBezTo>
                      <a:pt x="368" y="10"/>
                      <a:pt x="368" y="11"/>
                      <a:pt x="368" y="11"/>
                    </a:cubicBezTo>
                    <a:cubicBezTo>
                      <a:pt x="368" y="10"/>
                      <a:pt x="368" y="10"/>
                      <a:pt x="368" y="10"/>
                    </a:cubicBezTo>
                    <a:moveTo>
                      <a:pt x="368" y="10"/>
                    </a:moveTo>
                    <a:cubicBezTo>
                      <a:pt x="368" y="10"/>
                      <a:pt x="368" y="10"/>
                      <a:pt x="368" y="10"/>
                    </a:cubicBezTo>
                    <a:cubicBezTo>
                      <a:pt x="368" y="10"/>
                      <a:pt x="368" y="10"/>
                      <a:pt x="368" y="10"/>
                    </a:cubicBezTo>
                    <a:moveTo>
                      <a:pt x="368" y="9"/>
                    </a:moveTo>
                    <a:cubicBezTo>
                      <a:pt x="368" y="9"/>
                      <a:pt x="368" y="9"/>
                      <a:pt x="368" y="10"/>
                    </a:cubicBezTo>
                    <a:cubicBezTo>
                      <a:pt x="368" y="9"/>
                      <a:pt x="368" y="9"/>
                      <a:pt x="368" y="9"/>
                    </a:cubicBezTo>
                    <a:moveTo>
                      <a:pt x="368" y="9"/>
                    </a:moveTo>
                    <a:cubicBezTo>
                      <a:pt x="368" y="9"/>
                      <a:pt x="368" y="9"/>
                      <a:pt x="368" y="9"/>
                    </a:cubicBezTo>
                    <a:cubicBezTo>
                      <a:pt x="368" y="9"/>
                      <a:pt x="368" y="9"/>
                      <a:pt x="368" y="9"/>
                    </a:cubicBezTo>
                    <a:moveTo>
                      <a:pt x="368" y="9"/>
                    </a:moveTo>
                    <a:cubicBezTo>
                      <a:pt x="368" y="9"/>
                      <a:pt x="368" y="9"/>
                      <a:pt x="368" y="9"/>
                    </a:cubicBezTo>
                    <a:cubicBezTo>
                      <a:pt x="368" y="9"/>
                      <a:pt x="368" y="9"/>
                      <a:pt x="368" y="9"/>
                    </a:cubicBezTo>
                    <a:moveTo>
                      <a:pt x="368" y="8"/>
                    </a:moveTo>
                    <a:cubicBezTo>
                      <a:pt x="368" y="9"/>
                      <a:pt x="368" y="9"/>
                      <a:pt x="368" y="9"/>
                    </a:cubicBezTo>
                    <a:cubicBezTo>
                      <a:pt x="368" y="9"/>
                      <a:pt x="368" y="9"/>
                      <a:pt x="368" y="8"/>
                    </a:cubicBezTo>
                    <a:moveTo>
                      <a:pt x="368" y="8"/>
                    </a:moveTo>
                    <a:cubicBezTo>
                      <a:pt x="368" y="8"/>
                      <a:pt x="368" y="8"/>
                      <a:pt x="368" y="8"/>
                    </a:cubicBezTo>
                    <a:cubicBezTo>
                      <a:pt x="368" y="8"/>
                      <a:pt x="368" y="8"/>
                      <a:pt x="368" y="8"/>
                    </a:cubicBezTo>
                    <a:moveTo>
                      <a:pt x="368" y="8"/>
                    </a:moveTo>
                    <a:cubicBezTo>
                      <a:pt x="368" y="8"/>
                      <a:pt x="368" y="8"/>
                      <a:pt x="368" y="8"/>
                    </a:cubicBezTo>
                    <a:cubicBezTo>
                      <a:pt x="368" y="8"/>
                      <a:pt x="368" y="8"/>
                      <a:pt x="368" y="8"/>
                    </a:cubicBezTo>
                    <a:moveTo>
                      <a:pt x="368" y="7"/>
                    </a:moveTo>
                    <a:cubicBezTo>
                      <a:pt x="368" y="7"/>
                      <a:pt x="368" y="7"/>
                      <a:pt x="368" y="7"/>
                    </a:cubicBezTo>
                    <a:cubicBezTo>
                      <a:pt x="368" y="7"/>
                      <a:pt x="368" y="7"/>
                      <a:pt x="368" y="7"/>
                    </a:cubicBezTo>
                    <a:moveTo>
                      <a:pt x="368" y="7"/>
                    </a:moveTo>
                    <a:cubicBezTo>
                      <a:pt x="368" y="7"/>
                      <a:pt x="368" y="7"/>
                      <a:pt x="368" y="7"/>
                    </a:cubicBezTo>
                    <a:cubicBezTo>
                      <a:pt x="368" y="7"/>
                      <a:pt x="368" y="7"/>
                      <a:pt x="368" y="7"/>
                    </a:cubicBezTo>
                    <a:moveTo>
                      <a:pt x="367" y="7"/>
                    </a:moveTo>
                    <a:cubicBezTo>
                      <a:pt x="367" y="7"/>
                      <a:pt x="367" y="7"/>
                      <a:pt x="367" y="7"/>
                    </a:cubicBezTo>
                    <a:cubicBezTo>
                      <a:pt x="367" y="7"/>
                      <a:pt x="367" y="7"/>
                      <a:pt x="367" y="7"/>
                    </a:cubicBezTo>
                    <a:moveTo>
                      <a:pt x="367" y="6"/>
                    </a:moveTo>
                    <a:cubicBezTo>
                      <a:pt x="367" y="6"/>
                      <a:pt x="367" y="6"/>
                      <a:pt x="367" y="6"/>
                    </a:cubicBezTo>
                    <a:cubicBezTo>
                      <a:pt x="367" y="6"/>
                      <a:pt x="367" y="6"/>
                      <a:pt x="367" y="6"/>
                    </a:cubicBezTo>
                    <a:moveTo>
                      <a:pt x="367" y="5"/>
                    </a:moveTo>
                    <a:cubicBezTo>
                      <a:pt x="367" y="5"/>
                      <a:pt x="367" y="5"/>
                      <a:pt x="367" y="5"/>
                    </a:cubicBezTo>
                    <a:cubicBezTo>
                      <a:pt x="367" y="5"/>
                      <a:pt x="367" y="5"/>
                      <a:pt x="367" y="5"/>
                    </a:cubicBezTo>
                    <a:moveTo>
                      <a:pt x="367" y="5"/>
                    </a:moveTo>
                    <a:cubicBezTo>
                      <a:pt x="367" y="5"/>
                      <a:pt x="367" y="5"/>
                      <a:pt x="367" y="5"/>
                    </a:cubicBezTo>
                    <a:cubicBezTo>
                      <a:pt x="367" y="5"/>
                      <a:pt x="367" y="5"/>
                      <a:pt x="367" y="5"/>
                    </a:cubicBezTo>
                    <a:moveTo>
                      <a:pt x="367" y="4"/>
                    </a:moveTo>
                    <a:cubicBezTo>
                      <a:pt x="367" y="4"/>
                      <a:pt x="367" y="4"/>
                      <a:pt x="367" y="4"/>
                    </a:cubicBezTo>
                    <a:cubicBezTo>
                      <a:pt x="367" y="4"/>
                      <a:pt x="367" y="4"/>
                      <a:pt x="367" y="4"/>
                    </a:cubicBezTo>
                    <a:moveTo>
                      <a:pt x="367" y="4"/>
                    </a:moveTo>
                    <a:cubicBezTo>
                      <a:pt x="367" y="4"/>
                      <a:pt x="367" y="4"/>
                      <a:pt x="367" y="4"/>
                    </a:cubicBezTo>
                    <a:cubicBezTo>
                      <a:pt x="367" y="4"/>
                      <a:pt x="367" y="4"/>
                      <a:pt x="367" y="4"/>
                    </a:cubicBezTo>
                    <a:moveTo>
                      <a:pt x="367" y="3"/>
                    </a:moveTo>
                    <a:cubicBezTo>
                      <a:pt x="367" y="3"/>
                      <a:pt x="367" y="3"/>
                      <a:pt x="367" y="3"/>
                    </a:cubicBezTo>
                    <a:cubicBezTo>
                      <a:pt x="367" y="3"/>
                      <a:pt x="367" y="3"/>
                      <a:pt x="367" y="3"/>
                    </a:cubicBezTo>
                    <a:moveTo>
                      <a:pt x="367" y="2"/>
                    </a:moveTo>
                    <a:cubicBezTo>
                      <a:pt x="367" y="2"/>
                      <a:pt x="367" y="2"/>
                      <a:pt x="367" y="2"/>
                    </a:cubicBezTo>
                    <a:cubicBezTo>
                      <a:pt x="367" y="2"/>
                      <a:pt x="367" y="2"/>
                      <a:pt x="367" y="2"/>
                    </a:cubicBezTo>
                    <a:moveTo>
                      <a:pt x="367" y="2"/>
                    </a:moveTo>
                    <a:cubicBezTo>
                      <a:pt x="367" y="2"/>
                      <a:pt x="367" y="2"/>
                      <a:pt x="367" y="2"/>
                    </a:cubicBezTo>
                    <a:cubicBezTo>
                      <a:pt x="367" y="2"/>
                      <a:pt x="367" y="2"/>
                      <a:pt x="367" y="2"/>
                    </a:cubicBezTo>
                    <a:moveTo>
                      <a:pt x="367" y="0"/>
                    </a:moveTo>
                    <a:cubicBezTo>
                      <a:pt x="367" y="0"/>
                      <a:pt x="367" y="0"/>
                      <a:pt x="367" y="0"/>
                    </a:cubicBezTo>
                    <a:cubicBezTo>
                      <a:pt x="367" y="0"/>
                      <a:pt x="367" y="0"/>
                      <a:pt x="367" y="0"/>
                    </a:cubicBezTo>
                  </a:path>
                </a:pathLst>
              </a:custGeom>
              <a:solidFill>
                <a:srgbClr val="D7E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79" name="îsḻïḍê"/>
              <p:cNvSpPr/>
              <p:nvPr/>
            </p:nvSpPr>
            <p:spPr bwMode="auto">
              <a:xfrm>
                <a:off x="4307550" y="1617785"/>
                <a:ext cx="4078574" cy="4072304"/>
              </a:xfrm>
              <a:custGeom>
                <a:avLst/>
                <a:gdLst>
                  <a:gd name="T0" fmla="*/ 498 w 626"/>
                  <a:gd name="T1" fmla="*/ 538 h 626"/>
                  <a:gd name="T2" fmla="*/ 568 w 626"/>
                  <a:gd name="T3" fmla="*/ 423 h 626"/>
                  <a:gd name="T4" fmla="*/ 574 w 626"/>
                  <a:gd name="T5" fmla="*/ 420 h 626"/>
                  <a:gd name="T6" fmla="*/ 584 w 626"/>
                  <a:gd name="T7" fmla="*/ 428 h 626"/>
                  <a:gd name="T8" fmla="*/ 574 w 626"/>
                  <a:gd name="T9" fmla="*/ 425 h 626"/>
                  <a:gd name="T10" fmla="*/ 562 w 626"/>
                  <a:gd name="T11" fmla="*/ 394 h 626"/>
                  <a:gd name="T12" fmla="*/ 563 w 626"/>
                  <a:gd name="T13" fmla="*/ 385 h 626"/>
                  <a:gd name="T14" fmla="*/ 562 w 626"/>
                  <a:gd name="T15" fmla="*/ 379 h 626"/>
                  <a:gd name="T16" fmla="*/ 560 w 626"/>
                  <a:gd name="T17" fmla="*/ 373 h 626"/>
                  <a:gd name="T18" fmla="*/ 560 w 626"/>
                  <a:gd name="T19" fmla="*/ 362 h 626"/>
                  <a:gd name="T20" fmla="*/ 567 w 626"/>
                  <a:gd name="T21" fmla="*/ 388 h 626"/>
                  <a:gd name="T22" fmla="*/ 563 w 626"/>
                  <a:gd name="T23" fmla="*/ 354 h 626"/>
                  <a:gd name="T24" fmla="*/ 568 w 626"/>
                  <a:gd name="T25" fmla="*/ 346 h 626"/>
                  <a:gd name="T26" fmla="*/ 576 w 626"/>
                  <a:gd name="T27" fmla="*/ 372 h 626"/>
                  <a:gd name="T28" fmla="*/ 577 w 626"/>
                  <a:gd name="T29" fmla="*/ 393 h 626"/>
                  <a:gd name="T30" fmla="*/ 596 w 626"/>
                  <a:gd name="T31" fmla="*/ 368 h 626"/>
                  <a:gd name="T32" fmla="*/ 613 w 626"/>
                  <a:gd name="T33" fmla="*/ 332 h 626"/>
                  <a:gd name="T34" fmla="*/ 604 w 626"/>
                  <a:gd name="T35" fmla="*/ 380 h 626"/>
                  <a:gd name="T36" fmla="*/ 590 w 626"/>
                  <a:gd name="T37" fmla="*/ 383 h 626"/>
                  <a:gd name="T38" fmla="*/ 600 w 626"/>
                  <a:gd name="T39" fmla="*/ 253 h 626"/>
                  <a:gd name="T40" fmla="*/ 493 w 626"/>
                  <a:gd name="T41" fmla="*/ 0 h 626"/>
                  <a:gd name="T42" fmla="*/ 532 w 626"/>
                  <a:gd name="T43" fmla="*/ 44 h 626"/>
                  <a:gd name="T44" fmla="*/ 587 w 626"/>
                  <a:gd name="T45" fmla="*/ 130 h 626"/>
                  <a:gd name="T46" fmla="*/ 572 w 626"/>
                  <a:gd name="T47" fmla="*/ 113 h 626"/>
                  <a:gd name="T48" fmla="*/ 580 w 626"/>
                  <a:gd name="T49" fmla="*/ 134 h 626"/>
                  <a:gd name="T50" fmla="*/ 606 w 626"/>
                  <a:gd name="T51" fmla="*/ 182 h 626"/>
                  <a:gd name="T52" fmla="*/ 597 w 626"/>
                  <a:gd name="T53" fmla="*/ 234 h 626"/>
                  <a:gd name="T54" fmla="*/ 603 w 626"/>
                  <a:gd name="T55" fmla="*/ 296 h 626"/>
                  <a:gd name="T56" fmla="*/ 592 w 626"/>
                  <a:gd name="T57" fmla="*/ 320 h 626"/>
                  <a:gd name="T58" fmla="*/ 586 w 626"/>
                  <a:gd name="T59" fmla="*/ 296 h 626"/>
                  <a:gd name="T60" fmla="*/ 578 w 626"/>
                  <a:gd name="T61" fmla="*/ 295 h 626"/>
                  <a:gd name="T62" fmla="*/ 577 w 626"/>
                  <a:gd name="T63" fmla="*/ 315 h 626"/>
                  <a:gd name="T64" fmla="*/ 582 w 626"/>
                  <a:gd name="T65" fmla="*/ 368 h 626"/>
                  <a:gd name="T66" fmla="*/ 571 w 626"/>
                  <a:gd name="T67" fmla="*/ 322 h 626"/>
                  <a:gd name="T68" fmla="*/ 42 w 626"/>
                  <a:gd name="T69" fmla="*/ 538 h 626"/>
                  <a:gd name="T70" fmla="*/ 260 w 626"/>
                  <a:gd name="T71" fmla="*/ 626 h 626"/>
                  <a:gd name="T72" fmla="*/ 261 w 626"/>
                  <a:gd name="T73" fmla="*/ 626 h 626"/>
                  <a:gd name="T74" fmla="*/ 263 w 626"/>
                  <a:gd name="T75" fmla="*/ 626 h 626"/>
                  <a:gd name="T76" fmla="*/ 264 w 626"/>
                  <a:gd name="T77" fmla="*/ 626 h 626"/>
                  <a:gd name="T78" fmla="*/ 266 w 626"/>
                  <a:gd name="T79" fmla="*/ 626 h 626"/>
                  <a:gd name="T80" fmla="*/ 267 w 626"/>
                  <a:gd name="T81" fmla="*/ 626 h 626"/>
                  <a:gd name="T82" fmla="*/ 268 w 626"/>
                  <a:gd name="T83" fmla="*/ 626 h 626"/>
                  <a:gd name="T84" fmla="*/ 269 w 626"/>
                  <a:gd name="T85" fmla="*/ 626 h 626"/>
                  <a:gd name="T86" fmla="*/ 270 w 626"/>
                  <a:gd name="T87" fmla="*/ 626 h 626"/>
                  <a:gd name="T88" fmla="*/ 271 w 626"/>
                  <a:gd name="T89" fmla="*/ 626 h 626"/>
                  <a:gd name="T90" fmla="*/ 273 w 626"/>
                  <a:gd name="T91" fmla="*/ 626 h 626"/>
                  <a:gd name="T92" fmla="*/ 274 w 626"/>
                  <a:gd name="T93" fmla="*/ 626 h 626"/>
                  <a:gd name="T94" fmla="*/ 626 w 626"/>
                  <a:gd name="T95" fmla="*/ 275 h 626"/>
                  <a:gd name="T96" fmla="*/ 626 w 626"/>
                  <a:gd name="T97" fmla="*/ 274 h 626"/>
                  <a:gd name="T98" fmla="*/ 626 w 626"/>
                  <a:gd name="T99" fmla="*/ 273 h 626"/>
                  <a:gd name="T100" fmla="*/ 626 w 626"/>
                  <a:gd name="T101" fmla="*/ 271 h 626"/>
                  <a:gd name="T102" fmla="*/ 626 w 626"/>
                  <a:gd name="T103" fmla="*/ 270 h 626"/>
                  <a:gd name="T104" fmla="*/ 626 w 626"/>
                  <a:gd name="T105" fmla="*/ 269 h 626"/>
                  <a:gd name="T106" fmla="*/ 626 w 626"/>
                  <a:gd name="T107" fmla="*/ 268 h 626"/>
                  <a:gd name="T108" fmla="*/ 626 w 626"/>
                  <a:gd name="T109" fmla="*/ 267 h 626"/>
                  <a:gd name="T110" fmla="*/ 626 w 626"/>
                  <a:gd name="T111" fmla="*/ 265 h 626"/>
                  <a:gd name="T112" fmla="*/ 626 w 626"/>
                  <a:gd name="T113" fmla="*/ 264 h 626"/>
                  <a:gd name="T114" fmla="*/ 626 w 626"/>
                  <a:gd name="T115" fmla="*/ 263 h 626"/>
                  <a:gd name="T116" fmla="*/ 625 w 626"/>
                  <a:gd name="T117" fmla="*/ 261 h 626"/>
                  <a:gd name="T118" fmla="*/ 625 w 626"/>
                  <a:gd name="T119" fmla="*/ 259 h 626"/>
                  <a:gd name="T120" fmla="*/ 493 w 626"/>
                  <a:gd name="T121" fmla="*/ 0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26" h="626">
                    <a:moveTo>
                      <a:pt x="561" y="478"/>
                    </a:moveTo>
                    <a:cubicBezTo>
                      <a:pt x="561" y="478"/>
                      <a:pt x="561" y="478"/>
                      <a:pt x="561" y="478"/>
                    </a:cubicBezTo>
                    <a:cubicBezTo>
                      <a:pt x="561" y="478"/>
                      <a:pt x="561" y="478"/>
                      <a:pt x="561" y="478"/>
                    </a:cubicBezTo>
                    <a:cubicBezTo>
                      <a:pt x="542" y="505"/>
                      <a:pt x="518" y="530"/>
                      <a:pt x="492" y="551"/>
                    </a:cubicBezTo>
                    <a:cubicBezTo>
                      <a:pt x="483" y="555"/>
                      <a:pt x="476" y="557"/>
                      <a:pt x="474" y="557"/>
                    </a:cubicBezTo>
                    <a:cubicBezTo>
                      <a:pt x="473" y="557"/>
                      <a:pt x="473" y="557"/>
                      <a:pt x="473" y="556"/>
                    </a:cubicBezTo>
                    <a:cubicBezTo>
                      <a:pt x="473" y="555"/>
                      <a:pt x="484" y="551"/>
                      <a:pt x="498" y="538"/>
                    </a:cubicBezTo>
                    <a:cubicBezTo>
                      <a:pt x="506" y="529"/>
                      <a:pt x="514" y="519"/>
                      <a:pt x="515" y="517"/>
                    </a:cubicBezTo>
                    <a:cubicBezTo>
                      <a:pt x="522" y="509"/>
                      <a:pt x="522" y="507"/>
                      <a:pt x="527" y="502"/>
                    </a:cubicBezTo>
                    <a:cubicBezTo>
                      <a:pt x="532" y="498"/>
                      <a:pt x="535" y="498"/>
                      <a:pt x="544" y="492"/>
                    </a:cubicBezTo>
                    <a:cubicBezTo>
                      <a:pt x="547" y="490"/>
                      <a:pt x="553" y="486"/>
                      <a:pt x="559" y="480"/>
                    </a:cubicBezTo>
                    <a:cubicBezTo>
                      <a:pt x="560" y="479"/>
                      <a:pt x="560" y="479"/>
                      <a:pt x="561" y="478"/>
                    </a:cubicBezTo>
                    <a:moveTo>
                      <a:pt x="572" y="425"/>
                    </a:moveTo>
                    <a:cubicBezTo>
                      <a:pt x="570" y="425"/>
                      <a:pt x="569" y="424"/>
                      <a:pt x="568" y="423"/>
                    </a:cubicBezTo>
                    <a:cubicBezTo>
                      <a:pt x="568" y="422"/>
                      <a:pt x="569" y="421"/>
                      <a:pt x="568" y="420"/>
                    </a:cubicBezTo>
                    <a:cubicBezTo>
                      <a:pt x="568" y="419"/>
                      <a:pt x="568" y="419"/>
                      <a:pt x="568" y="418"/>
                    </a:cubicBezTo>
                    <a:cubicBezTo>
                      <a:pt x="568" y="417"/>
                      <a:pt x="569" y="416"/>
                      <a:pt x="570" y="416"/>
                    </a:cubicBezTo>
                    <a:cubicBezTo>
                      <a:pt x="570" y="416"/>
                      <a:pt x="570" y="416"/>
                      <a:pt x="570" y="416"/>
                    </a:cubicBezTo>
                    <a:cubicBezTo>
                      <a:pt x="571" y="416"/>
                      <a:pt x="572" y="417"/>
                      <a:pt x="573" y="418"/>
                    </a:cubicBezTo>
                    <a:cubicBezTo>
                      <a:pt x="574" y="419"/>
                      <a:pt x="574" y="420"/>
                      <a:pt x="574" y="420"/>
                    </a:cubicBezTo>
                    <a:cubicBezTo>
                      <a:pt x="574" y="420"/>
                      <a:pt x="574" y="420"/>
                      <a:pt x="574" y="420"/>
                    </a:cubicBezTo>
                    <a:cubicBezTo>
                      <a:pt x="575" y="420"/>
                      <a:pt x="575" y="419"/>
                      <a:pt x="577" y="418"/>
                    </a:cubicBezTo>
                    <a:cubicBezTo>
                      <a:pt x="578" y="417"/>
                      <a:pt x="579" y="417"/>
                      <a:pt x="579" y="417"/>
                    </a:cubicBezTo>
                    <a:cubicBezTo>
                      <a:pt x="581" y="417"/>
                      <a:pt x="583" y="418"/>
                      <a:pt x="583" y="419"/>
                    </a:cubicBezTo>
                    <a:cubicBezTo>
                      <a:pt x="584" y="419"/>
                      <a:pt x="583" y="420"/>
                      <a:pt x="583" y="420"/>
                    </a:cubicBezTo>
                    <a:cubicBezTo>
                      <a:pt x="582" y="423"/>
                      <a:pt x="580" y="422"/>
                      <a:pt x="579" y="424"/>
                    </a:cubicBezTo>
                    <a:cubicBezTo>
                      <a:pt x="579" y="425"/>
                      <a:pt x="580" y="425"/>
                      <a:pt x="580" y="426"/>
                    </a:cubicBezTo>
                    <a:cubicBezTo>
                      <a:pt x="582" y="428"/>
                      <a:pt x="584" y="427"/>
                      <a:pt x="584" y="428"/>
                    </a:cubicBezTo>
                    <a:cubicBezTo>
                      <a:pt x="584" y="429"/>
                      <a:pt x="584" y="431"/>
                      <a:pt x="583" y="431"/>
                    </a:cubicBezTo>
                    <a:cubicBezTo>
                      <a:pt x="583" y="431"/>
                      <a:pt x="582" y="431"/>
                      <a:pt x="582" y="431"/>
                    </a:cubicBezTo>
                    <a:cubicBezTo>
                      <a:pt x="582" y="431"/>
                      <a:pt x="582" y="431"/>
                      <a:pt x="581" y="431"/>
                    </a:cubicBezTo>
                    <a:cubicBezTo>
                      <a:pt x="581" y="431"/>
                      <a:pt x="581" y="430"/>
                      <a:pt x="581" y="430"/>
                    </a:cubicBezTo>
                    <a:cubicBezTo>
                      <a:pt x="580" y="429"/>
                      <a:pt x="579" y="429"/>
                      <a:pt x="578" y="429"/>
                    </a:cubicBezTo>
                    <a:cubicBezTo>
                      <a:pt x="577" y="428"/>
                      <a:pt x="576" y="428"/>
                      <a:pt x="576" y="428"/>
                    </a:cubicBezTo>
                    <a:cubicBezTo>
                      <a:pt x="575" y="426"/>
                      <a:pt x="575" y="425"/>
                      <a:pt x="574" y="425"/>
                    </a:cubicBezTo>
                    <a:cubicBezTo>
                      <a:pt x="574" y="424"/>
                      <a:pt x="574" y="424"/>
                      <a:pt x="574" y="424"/>
                    </a:cubicBezTo>
                    <a:cubicBezTo>
                      <a:pt x="574" y="424"/>
                      <a:pt x="573" y="425"/>
                      <a:pt x="573" y="425"/>
                    </a:cubicBezTo>
                    <a:cubicBezTo>
                      <a:pt x="572" y="425"/>
                      <a:pt x="572" y="425"/>
                      <a:pt x="572" y="425"/>
                    </a:cubicBezTo>
                    <a:moveTo>
                      <a:pt x="562" y="399"/>
                    </a:moveTo>
                    <a:cubicBezTo>
                      <a:pt x="562" y="399"/>
                      <a:pt x="562" y="399"/>
                      <a:pt x="562" y="399"/>
                    </a:cubicBezTo>
                    <a:cubicBezTo>
                      <a:pt x="562" y="399"/>
                      <a:pt x="562" y="394"/>
                      <a:pt x="562" y="394"/>
                    </a:cubicBezTo>
                    <a:cubicBezTo>
                      <a:pt x="562" y="394"/>
                      <a:pt x="562" y="394"/>
                      <a:pt x="562" y="394"/>
                    </a:cubicBezTo>
                    <a:cubicBezTo>
                      <a:pt x="563" y="394"/>
                      <a:pt x="564" y="396"/>
                      <a:pt x="563" y="397"/>
                    </a:cubicBezTo>
                    <a:cubicBezTo>
                      <a:pt x="563" y="398"/>
                      <a:pt x="563" y="399"/>
                      <a:pt x="562" y="399"/>
                    </a:cubicBezTo>
                    <a:moveTo>
                      <a:pt x="562" y="386"/>
                    </a:moveTo>
                    <a:cubicBezTo>
                      <a:pt x="562" y="386"/>
                      <a:pt x="561" y="386"/>
                      <a:pt x="561" y="386"/>
                    </a:cubicBezTo>
                    <a:cubicBezTo>
                      <a:pt x="560" y="385"/>
                      <a:pt x="561" y="383"/>
                      <a:pt x="562" y="383"/>
                    </a:cubicBezTo>
                    <a:cubicBezTo>
                      <a:pt x="562" y="383"/>
                      <a:pt x="562" y="383"/>
                      <a:pt x="562" y="383"/>
                    </a:cubicBezTo>
                    <a:cubicBezTo>
                      <a:pt x="562" y="383"/>
                      <a:pt x="562" y="384"/>
                      <a:pt x="563" y="385"/>
                    </a:cubicBezTo>
                    <a:cubicBezTo>
                      <a:pt x="563" y="385"/>
                      <a:pt x="563" y="386"/>
                      <a:pt x="562" y="386"/>
                    </a:cubicBezTo>
                    <a:cubicBezTo>
                      <a:pt x="562" y="386"/>
                      <a:pt x="562" y="386"/>
                      <a:pt x="562" y="386"/>
                    </a:cubicBezTo>
                    <a:moveTo>
                      <a:pt x="562" y="379"/>
                    </a:moveTo>
                    <a:cubicBezTo>
                      <a:pt x="562" y="379"/>
                      <a:pt x="561" y="379"/>
                      <a:pt x="561" y="378"/>
                    </a:cubicBezTo>
                    <a:cubicBezTo>
                      <a:pt x="560" y="377"/>
                      <a:pt x="561" y="376"/>
                      <a:pt x="562" y="376"/>
                    </a:cubicBezTo>
                    <a:cubicBezTo>
                      <a:pt x="563" y="376"/>
                      <a:pt x="563" y="378"/>
                      <a:pt x="563" y="379"/>
                    </a:cubicBezTo>
                    <a:cubicBezTo>
                      <a:pt x="563" y="379"/>
                      <a:pt x="562" y="379"/>
                      <a:pt x="562" y="379"/>
                    </a:cubicBezTo>
                    <a:moveTo>
                      <a:pt x="560" y="373"/>
                    </a:moveTo>
                    <a:cubicBezTo>
                      <a:pt x="560" y="373"/>
                      <a:pt x="560" y="373"/>
                      <a:pt x="560" y="373"/>
                    </a:cubicBezTo>
                    <a:cubicBezTo>
                      <a:pt x="559" y="372"/>
                      <a:pt x="558" y="369"/>
                      <a:pt x="560" y="368"/>
                    </a:cubicBezTo>
                    <a:cubicBezTo>
                      <a:pt x="560" y="368"/>
                      <a:pt x="560" y="368"/>
                      <a:pt x="560" y="368"/>
                    </a:cubicBezTo>
                    <a:cubicBezTo>
                      <a:pt x="561" y="368"/>
                      <a:pt x="562" y="369"/>
                      <a:pt x="563" y="370"/>
                    </a:cubicBezTo>
                    <a:cubicBezTo>
                      <a:pt x="563" y="370"/>
                      <a:pt x="563" y="370"/>
                      <a:pt x="562" y="371"/>
                    </a:cubicBezTo>
                    <a:cubicBezTo>
                      <a:pt x="562" y="372"/>
                      <a:pt x="561" y="373"/>
                      <a:pt x="560" y="373"/>
                    </a:cubicBezTo>
                    <a:moveTo>
                      <a:pt x="560" y="362"/>
                    </a:moveTo>
                    <a:cubicBezTo>
                      <a:pt x="559" y="362"/>
                      <a:pt x="558" y="361"/>
                      <a:pt x="557" y="360"/>
                    </a:cubicBezTo>
                    <a:cubicBezTo>
                      <a:pt x="557" y="359"/>
                      <a:pt x="558" y="358"/>
                      <a:pt x="558" y="358"/>
                    </a:cubicBezTo>
                    <a:cubicBezTo>
                      <a:pt x="558" y="358"/>
                      <a:pt x="558" y="358"/>
                      <a:pt x="558" y="358"/>
                    </a:cubicBezTo>
                    <a:cubicBezTo>
                      <a:pt x="559" y="358"/>
                      <a:pt x="559" y="359"/>
                      <a:pt x="560" y="359"/>
                    </a:cubicBezTo>
                    <a:cubicBezTo>
                      <a:pt x="560" y="360"/>
                      <a:pt x="561" y="362"/>
                      <a:pt x="560" y="362"/>
                    </a:cubicBezTo>
                    <a:cubicBezTo>
                      <a:pt x="560" y="362"/>
                      <a:pt x="560" y="362"/>
                      <a:pt x="560" y="362"/>
                    </a:cubicBezTo>
                    <a:moveTo>
                      <a:pt x="569" y="412"/>
                    </a:moveTo>
                    <a:cubicBezTo>
                      <a:pt x="569" y="412"/>
                      <a:pt x="569" y="412"/>
                      <a:pt x="569" y="412"/>
                    </a:cubicBezTo>
                    <a:cubicBezTo>
                      <a:pt x="568" y="412"/>
                      <a:pt x="568" y="411"/>
                      <a:pt x="567" y="408"/>
                    </a:cubicBezTo>
                    <a:cubicBezTo>
                      <a:pt x="566" y="405"/>
                      <a:pt x="566" y="406"/>
                      <a:pt x="566" y="404"/>
                    </a:cubicBezTo>
                    <a:cubicBezTo>
                      <a:pt x="566" y="402"/>
                      <a:pt x="567" y="402"/>
                      <a:pt x="567" y="399"/>
                    </a:cubicBezTo>
                    <a:cubicBezTo>
                      <a:pt x="567" y="397"/>
                      <a:pt x="567" y="397"/>
                      <a:pt x="566" y="394"/>
                    </a:cubicBezTo>
                    <a:cubicBezTo>
                      <a:pt x="566" y="392"/>
                      <a:pt x="566" y="391"/>
                      <a:pt x="567" y="388"/>
                    </a:cubicBezTo>
                    <a:cubicBezTo>
                      <a:pt x="567" y="385"/>
                      <a:pt x="568" y="382"/>
                      <a:pt x="567" y="379"/>
                    </a:cubicBezTo>
                    <a:cubicBezTo>
                      <a:pt x="566" y="375"/>
                      <a:pt x="565" y="375"/>
                      <a:pt x="565" y="372"/>
                    </a:cubicBezTo>
                    <a:cubicBezTo>
                      <a:pt x="566" y="370"/>
                      <a:pt x="567" y="368"/>
                      <a:pt x="566" y="366"/>
                    </a:cubicBezTo>
                    <a:cubicBezTo>
                      <a:pt x="566" y="365"/>
                      <a:pt x="565" y="364"/>
                      <a:pt x="565" y="363"/>
                    </a:cubicBezTo>
                    <a:cubicBezTo>
                      <a:pt x="564" y="361"/>
                      <a:pt x="563" y="361"/>
                      <a:pt x="563" y="360"/>
                    </a:cubicBezTo>
                    <a:cubicBezTo>
                      <a:pt x="563" y="359"/>
                      <a:pt x="563" y="358"/>
                      <a:pt x="563" y="356"/>
                    </a:cubicBezTo>
                    <a:cubicBezTo>
                      <a:pt x="563" y="355"/>
                      <a:pt x="563" y="355"/>
                      <a:pt x="563" y="354"/>
                    </a:cubicBezTo>
                    <a:cubicBezTo>
                      <a:pt x="563" y="353"/>
                      <a:pt x="562" y="353"/>
                      <a:pt x="561" y="352"/>
                    </a:cubicBezTo>
                    <a:cubicBezTo>
                      <a:pt x="558" y="350"/>
                      <a:pt x="558" y="344"/>
                      <a:pt x="558" y="344"/>
                    </a:cubicBezTo>
                    <a:cubicBezTo>
                      <a:pt x="558" y="343"/>
                      <a:pt x="559" y="341"/>
                      <a:pt x="560" y="340"/>
                    </a:cubicBezTo>
                    <a:cubicBezTo>
                      <a:pt x="560" y="340"/>
                      <a:pt x="560" y="340"/>
                      <a:pt x="560" y="340"/>
                    </a:cubicBezTo>
                    <a:cubicBezTo>
                      <a:pt x="561" y="340"/>
                      <a:pt x="561" y="342"/>
                      <a:pt x="563" y="343"/>
                    </a:cubicBezTo>
                    <a:cubicBezTo>
                      <a:pt x="564" y="343"/>
                      <a:pt x="565" y="343"/>
                      <a:pt x="566" y="344"/>
                    </a:cubicBezTo>
                    <a:cubicBezTo>
                      <a:pt x="567" y="344"/>
                      <a:pt x="568" y="345"/>
                      <a:pt x="568" y="346"/>
                    </a:cubicBezTo>
                    <a:cubicBezTo>
                      <a:pt x="568" y="347"/>
                      <a:pt x="568" y="348"/>
                      <a:pt x="568" y="350"/>
                    </a:cubicBezTo>
                    <a:cubicBezTo>
                      <a:pt x="568" y="352"/>
                      <a:pt x="571" y="352"/>
                      <a:pt x="571" y="356"/>
                    </a:cubicBezTo>
                    <a:cubicBezTo>
                      <a:pt x="571" y="356"/>
                      <a:pt x="571" y="356"/>
                      <a:pt x="572" y="358"/>
                    </a:cubicBezTo>
                    <a:cubicBezTo>
                      <a:pt x="572" y="360"/>
                      <a:pt x="572" y="361"/>
                      <a:pt x="573" y="362"/>
                    </a:cubicBezTo>
                    <a:cubicBezTo>
                      <a:pt x="573" y="363"/>
                      <a:pt x="574" y="363"/>
                      <a:pt x="575" y="364"/>
                    </a:cubicBezTo>
                    <a:cubicBezTo>
                      <a:pt x="575" y="365"/>
                      <a:pt x="575" y="365"/>
                      <a:pt x="575" y="366"/>
                    </a:cubicBezTo>
                    <a:cubicBezTo>
                      <a:pt x="575" y="369"/>
                      <a:pt x="575" y="370"/>
                      <a:pt x="576" y="372"/>
                    </a:cubicBezTo>
                    <a:cubicBezTo>
                      <a:pt x="577" y="374"/>
                      <a:pt x="578" y="373"/>
                      <a:pt x="578" y="375"/>
                    </a:cubicBezTo>
                    <a:cubicBezTo>
                      <a:pt x="579" y="376"/>
                      <a:pt x="577" y="376"/>
                      <a:pt x="576" y="379"/>
                    </a:cubicBezTo>
                    <a:cubicBezTo>
                      <a:pt x="575" y="380"/>
                      <a:pt x="575" y="381"/>
                      <a:pt x="576" y="383"/>
                    </a:cubicBezTo>
                    <a:cubicBezTo>
                      <a:pt x="576" y="384"/>
                      <a:pt x="577" y="383"/>
                      <a:pt x="577" y="384"/>
                    </a:cubicBezTo>
                    <a:cubicBezTo>
                      <a:pt x="578" y="385"/>
                      <a:pt x="577" y="387"/>
                      <a:pt x="577" y="389"/>
                    </a:cubicBezTo>
                    <a:cubicBezTo>
                      <a:pt x="576" y="391"/>
                      <a:pt x="576" y="392"/>
                      <a:pt x="576" y="393"/>
                    </a:cubicBezTo>
                    <a:cubicBezTo>
                      <a:pt x="576" y="393"/>
                      <a:pt x="576" y="393"/>
                      <a:pt x="577" y="393"/>
                    </a:cubicBezTo>
                    <a:cubicBezTo>
                      <a:pt x="577" y="393"/>
                      <a:pt x="577" y="393"/>
                      <a:pt x="578" y="393"/>
                    </a:cubicBezTo>
                    <a:cubicBezTo>
                      <a:pt x="578" y="393"/>
                      <a:pt x="579" y="392"/>
                      <a:pt x="579" y="392"/>
                    </a:cubicBezTo>
                    <a:cubicBezTo>
                      <a:pt x="579" y="392"/>
                      <a:pt x="579" y="392"/>
                      <a:pt x="579" y="393"/>
                    </a:cubicBezTo>
                    <a:cubicBezTo>
                      <a:pt x="580" y="393"/>
                      <a:pt x="579" y="396"/>
                      <a:pt x="577" y="400"/>
                    </a:cubicBezTo>
                    <a:cubicBezTo>
                      <a:pt x="575" y="406"/>
                      <a:pt x="575" y="408"/>
                      <a:pt x="573" y="410"/>
                    </a:cubicBezTo>
                    <a:cubicBezTo>
                      <a:pt x="573" y="410"/>
                      <a:pt x="571" y="412"/>
                      <a:pt x="569" y="412"/>
                    </a:cubicBezTo>
                    <a:moveTo>
                      <a:pt x="596" y="368"/>
                    </a:moveTo>
                    <a:cubicBezTo>
                      <a:pt x="597" y="368"/>
                      <a:pt x="598" y="366"/>
                      <a:pt x="599" y="363"/>
                    </a:cubicBezTo>
                    <a:cubicBezTo>
                      <a:pt x="602" y="355"/>
                      <a:pt x="602" y="354"/>
                      <a:pt x="604" y="353"/>
                    </a:cubicBezTo>
                    <a:cubicBezTo>
                      <a:pt x="604" y="352"/>
                      <a:pt x="606" y="351"/>
                      <a:pt x="606" y="350"/>
                    </a:cubicBezTo>
                    <a:cubicBezTo>
                      <a:pt x="606" y="349"/>
                      <a:pt x="606" y="349"/>
                      <a:pt x="606" y="348"/>
                    </a:cubicBezTo>
                    <a:cubicBezTo>
                      <a:pt x="606" y="346"/>
                      <a:pt x="608" y="345"/>
                      <a:pt x="609" y="344"/>
                    </a:cubicBezTo>
                    <a:cubicBezTo>
                      <a:pt x="610" y="343"/>
                      <a:pt x="610" y="343"/>
                      <a:pt x="611" y="337"/>
                    </a:cubicBezTo>
                    <a:cubicBezTo>
                      <a:pt x="613" y="333"/>
                      <a:pt x="613" y="332"/>
                      <a:pt x="613" y="332"/>
                    </a:cubicBezTo>
                    <a:cubicBezTo>
                      <a:pt x="613" y="332"/>
                      <a:pt x="613" y="332"/>
                      <a:pt x="613" y="332"/>
                    </a:cubicBezTo>
                    <a:cubicBezTo>
                      <a:pt x="614" y="332"/>
                      <a:pt x="616" y="337"/>
                      <a:pt x="614" y="342"/>
                    </a:cubicBezTo>
                    <a:cubicBezTo>
                      <a:pt x="614" y="343"/>
                      <a:pt x="613" y="343"/>
                      <a:pt x="612" y="345"/>
                    </a:cubicBezTo>
                    <a:cubicBezTo>
                      <a:pt x="611" y="348"/>
                      <a:pt x="610" y="352"/>
                      <a:pt x="610" y="354"/>
                    </a:cubicBezTo>
                    <a:cubicBezTo>
                      <a:pt x="608" y="362"/>
                      <a:pt x="611" y="366"/>
                      <a:pt x="608" y="370"/>
                    </a:cubicBezTo>
                    <a:cubicBezTo>
                      <a:pt x="607" y="371"/>
                      <a:pt x="607" y="370"/>
                      <a:pt x="606" y="372"/>
                    </a:cubicBezTo>
                    <a:cubicBezTo>
                      <a:pt x="604" y="374"/>
                      <a:pt x="605" y="377"/>
                      <a:pt x="604" y="380"/>
                    </a:cubicBezTo>
                    <a:cubicBezTo>
                      <a:pt x="603" y="384"/>
                      <a:pt x="602" y="383"/>
                      <a:pt x="600" y="387"/>
                    </a:cubicBezTo>
                    <a:cubicBezTo>
                      <a:pt x="598" y="392"/>
                      <a:pt x="599" y="394"/>
                      <a:pt x="596" y="398"/>
                    </a:cubicBezTo>
                    <a:cubicBezTo>
                      <a:pt x="595" y="399"/>
                      <a:pt x="594" y="400"/>
                      <a:pt x="592" y="400"/>
                    </a:cubicBezTo>
                    <a:cubicBezTo>
                      <a:pt x="592" y="400"/>
                      <a:pt x="592" y="400"/>
                      <a:pt x="592" y="400"/>
                    </a:cubicBezTo>
                    <a:cubicBezTo>
                      <a:pt x="591" y="400"/>
                      <a:pt x="591" y="399"/>
                      <a:pt x="590" y="396"/>
                    </a:cubicBezTo>
                    <a:cubicBezTo>
                      <a:pt x="590" y="395"/>
                      <a:pt x="589" y="394"/>
                      <a:pt x="589" y="393"/>
                    </a:cubicBezTo>
                    <a:cubicBezTo>
                      <a:pt x="589" y="389"/>
                      <a:pt x="589" y="387"/>
                      <a:pt x="590" y="383"/>
                    </a:cubicBezTo>
                    <a:cubicBezTo>
                      <a:pt x="592" y="377"/>
                      <a:pt x="591" y="377"/>
                      <a:pt x="592" y="372"/>
                    </a:cubicBezTo>
                    <a:cubicBezTo>
                      <a:pt x="593" y="368"/>
                      <a:pt x="594" y="365"/>
                      <a:pt x="595" y="365"/>
                    </a:cubicBezTo>
                    <a:cubicBezTo>
                      <a:pt x="595" y="365"/>
                      <a:pt x="595" y="365"/>
                      <a:pt x="595" y="365"/>
                    </a:cubicBezTo>
                    <a:cubicBezTo>
                      <a:pt x="596" y="365"/>
                      <a:pt x="595" y="368"/>
                      <a:pt x="596" y="368"/>
                    </a:cubicBezTo>
                    <a:cubicBezTo>
                      <a:pt x="596" y="368"/>
                      <a:pt x="596" y="368"/>
                      <a:pt x="596" y="368"/>
                    </a:cubicBezTo>
                    <a:moveTo>
                      <a:pt x="601" y="254"/>
                    </a:moveTo>
                    <a:cubicBezTo>
                      <a:pt x="600" y="254"/>
                      <a:pt x="600" y="253"/>
                      <a:pt x="600" y="253"/>
                    </a:cubicBezTo>
                    <a:cubicBezTo>
                      <a:pt x="597" y="252"/>
                      <a:pt x="599" y="247"/>
                      <a:pt x="599" y="247"/>
                    </a:cubicBezTo>
                    <a:cubicBezTo>
                      <a:pt x="599" y="246"/>
                      <a:pt x="600" y="244"/>
                      <a:pt x="601" y="244"/>
                    </a:cubicBezTo>
                    <a:cubicBezTo>
                      <a:pt x="601" y="244"/>
                      <a:pt x="601" y="244"/>
                      <a:pt x="601" y="244"/>
                    </a:cubicBezTo>
                    <a:cubicBezTo>
                      <a:pt x="603" y="244"/>
                      <a:pt x="604" y="247"/>
                      <a:pt x="604" y="250"/>
                    </a:cubicBezTo>
                    <a:cubicBezTo>
                      <a:pt x="604" y="250"/>
                      <a:pt x="604" y="253"/>
                      <a:pt x="602" y="254"/>
                    </a:cubicBezTo>
                    <a:cubicBezTo>
                      <a:pt x="602" y="254"/>
                      <a:pt x="602" y="254"/>
                      <a:pt x="601" y="254"/>
                    </a:cubicBezTo>
                    <a:moveTo>
                      <a:pt x="493" y="0"/>
                    </a:moveTo>
                    <a:cubicBezTo>
                      <a:pt x="493" y="0"/>
                      <a:pt x="493" y="0"/>
                      <a:pt x="493" y="0"/>
                    </a:cubicBezTo>
                    <a:cubicBezTo>
                      <a:pt x="509" y="13"/>
                      <a:pt x="524" y="27"/>
                      <a:pt x="538" y="42"/>
                    </a:cubicBezTo>
                    <a:cubicBezTo>
                      <a:pt x="530" y="36"/>
                      <a:pt x="522" y="30"/>
                      <a:pt x="514" y="24"/>
                    </a:cubicBezTo>
                    <a:cubicBezTo>
                      <a:pt x="514" y="24"/>
                      <a:pt x="513" y="23"/>
                      <a:pt x="512" y="23"/>
                    </a:cubicBezTo>
                    <a:cubicBezTo>
                      <a:pt x="511" y="23"/>
                      <a:pt x="510" y="22"/>
                      <a:pt x="510" y="22"/>
                    </a:cubicBezTo>
                    <a:cubicBezTo>
                      <a:pt x="510" y="22"/>
                      <a:pt x="511" y="23"/>
                      <a:pt x="514" y="27"/>
                    </a:cubicBezTo>
                    <a:cubicBezTo>
                      <a:pt x="520" y="33"/>
                      <a:pt x="528" y="40"/>
                      <a:pt x="532" y="44"/>
                    </a:cubicBezTo>
                    <a:cubicBezTo>
                      <a:pt x="537" y="49"/>
                      <a:pt x="536" y="47"/>
                      <a:pt x="544" y="55"/>
                    </a:cubicBezTo>
                    <a:cubicBezTo>
                      <a:pt x="553" y="63"/>
                      <a:pt x="565" y="80"/>
                      <a:pt x="573" y="93"/>
                    </a:cubicBezTo>
                    <a:cubicBezTo>
                      <a:pt x="581" y="106"/>
                      <a:pt x="578" y="106"/>
                      <a:pt x="581" y="113"/>
                    </a:cubicBezTo>
                    <a:cubicBezTo>
                      <a:pt x="584" y="120"/>
                      <a:pt x="584" y="121"/>
                      <a:pt x="586" y="124"/>
                    </a:cubicBezTo>
                    <a:cubicBezTo>
                      <a:pt x="588" y="126"/>
                      <a:pt x="588" y="128"/>
                      <a:pt x="588" y="129"/>
                    </a:cubicBezTo>
                    <a:cubicBezTo>
                      <a:pt x="588" y="130"/>
                      <a:pt x="588" y="131"/>
                      <a:pt x="588" y="131"/>
                    </a:cubicBezTo>
                    <a:cubicBezTo>
                      <a:pt x="588" y="131"/>
                      <a:pt x="587" y="131"/>
                      <a:pt x="587" y="130"/>
                    </a:cubicBezTo>
                    <a:cubicBezTo>
                      <a:pt x="585" y="129"/>
                      <a:pt x="585" y="128"/>
                      <a:pt x="583" y="125"/>
                    </a:cubicBezTo>
                    <a:cubicBezTo>
                      <a:pt x="582" y="123"/>
                      <a:pt x="582" y="120"/>
                      <a:pt x="580" y="119"/>
                    </a:cubicBezTo>
                    <a:cubicBezTo>
                      <a:pt x="578" y="118"/>
                      <a:pt x="578" y="118"/>
                      <a:pt x="578" y="118"/>
                    </a:cubicBezTo>
                    <a:cubicBezTo>
                      <a:pt x="578" y="118"/>
                      <a:pt x="580" y="124"/>
                      <a:pt x="579" y="124"/>
                    </a:cubicBezTo>
                    <a:cubicBezTo>
                      <a:pt x="579" y="124"/>
                      <a:pt x="579" y="124"/>
                      <a:pt x="579" y="124"/>
                    </a:cubicBezTo>
                    <a:cubicBezTo>
                      <a:pt x="577" y="121"/>
                      <a:pt x="577" y="120"/>
                      <a:pt x="575" y="118"/>
                    </a:cubicBezTo>
                    <a:cubicBezTo>
                      <a:pt x="574" y="117"/>
                      <a:pt x="573" y="113"/>
                      <a:pt x="572" y="113"/>
                    </a:cubicBezTo>
                    <a:cubicBezTo>
                      <a:pt x="572" y="113"/>
                      <a:pt x="572" y="113"/>
                      <a:pt x="572" y="113"/>
                    </a:cubicBezTo>
                    <a:cubicBezTo>
                      <a:pt x="572" y="115"/>
                      <a:pt x="573" y="117"/>
                      <a:pt x="573" y="119"/>
                    </a:cubicBezTo>
                    <a:cubicBezTo>
                      <a:pt x="573" y="121"/>
                      <a:pt x="574" y="121"/>
                      <a:pt x="573" y="123"/>
                    </a:cubicBezTo>
                    <a:cubicBezTo>
                      <a:pt x="572" y="125"/>
                      <a:pt x="573" y="124"/>
                      <a:pt x="575" y="127"/>
                    </a:cubicBezTo>
                    <a:cubicBezTo>
                      <a:pt x="577" y="129"/>
                      <a:pt x="577" y="129"/>
                      <a:pt x="577" y="129"/>
                    </a:cubicBezTo>
                    <a:cubicBezTo>
                      <a:pt x="577" y="129"/>
                      <a:pt x="579" y="133"/>
                      <a:pt x="580" y="134"/>
                    </a:cubicBezTo>
                    <a:cubicBezTo>
                      <a:pt x="580" y="134"/>
                      <a:pt x="580" y="134"/>
                      <a:pt x="580" y="134"/>
                    </a:cubicBezTo>
                    <a:cubicBezTo>
                      <a:pt x="581" y="134"/>
                      <a:pt x="582" y="133"/>
                      <a:pt x="582" y="132"/>
                    </a:cubicBezTo>
                    <a:cubicBezTo>
                      <a:pt x="582" y="132"/>
                      <a:pt x="582" y="132"/>
                      <a:pt x="582" y="132"/>
                    </a:cubicBezTo>
                    <a:cubicBezTo>
                      <a:pt x="582" y="132"/>
                      <a:pt x="583" y="132"/>
                      <a:pt x="584" y="133"/>
                    </a:cubicBezTo>
                    <a:cubicBezTo>
                      <a:pt x="586" y="135"/>
                      <a:pt x="588" y="133"/>
                      <a:pt x="587" y="136"/>
                    </a:cubicBezTo>
                    <a:cubicBezTo>
                      <a:pt x="586" y="140"/>
                      <a:pt x="584" y="140"/>
                      <a:pt x="590" y="149"/>
                    </a:cubicBezTo>
                    <a:cubicBezTo>
                      <a:pt x="595" y="159"/>
                      <a:pt x="597" y="156"/>
                      <a:pt x="597" y="161"/>
                    </a:cubicBezTo>
                    <a:cubicBezTo>
                      <a:pt x="598" y="166"/>
                      <a:pt x="601" y="170"/>
                      <a:pt x="606" y="182"/>
                    </a:cubicBezTo>
                    <a:cubicBezTo>
                      <a:pt x="611" y="195"/>
                      <a:pt x="609" y="203"/>
                      <a:pt x="609" y="206"/>
                    </a:cubicBezTo>
                    <a:cubicBezTo>
                      <a:pt x="608" y="210"/>
                      <a:pt x="609" y="215"/>
                      <a:pt x="609" y="215"/>
                    </a:cubicBezTo>
                    <a:cubicBezTo>
                      <a:pt x="609" y="215"/>
                      <a:pt x="612" y="219"/>
                      <a:pt x="609" y="222"/>
                    </a:cubicBezTo>
                    <a:cubicBezTo>
                      <a:pt x="606" y="226"/>
                      <a:pt x="603" y="225"/>
                      <a:pt x="603" y="231"/>
                    </a:cubicBezTo>
                    <a:cubicBezTo>
                      <a:pt x="603" y="235"/>
                      <a:pt x="603" y="242"/>
                      <a:pt x="602" y="242"/>
                    </a:cubicBezTo>
                    <a:cubicBezTo>
                      <a:pt x="601" y="242"/>
                      <a:pt x="601" y="242"/>
                      <a:pt x="600" y="241"/>
                    </a:cubicBezTo>
                    <a:cubicBezTo>
                      <a:pt x="598" y="236"/>
                      <a:pt x="600" y="234"/>
                      <a:pt x="597" y="234"/>
                    </a:cubicBezTo>
                    <a:cubicBezTo>
                      <a:pt x="595" y="234"/>
                      <a:pt x="594" y="235"/>
                      <a:pt x="594" y="238"/>
                    </a:cubicBezTo>
                    <a:cubicBezTo>
                      <a:pt x="594" y="240"/>
                      <a:pt x="592" y="242"/>
                      <a:pt x="592" y="246"/>
                    </a:cubicBezTo>
                    <a:cubicBezTo>
                      <a:pt x="592" y="249"/>
                      <a:pt x="591" y="252"/>
                      <a:pt x="592" y="255"/>
                    </a:cubicBezTo>
                    <a:cubicBezTo>
                      <a:pt x="594" y="257"/>
                      <a:pt x="598" y="265"/>
                      <a:pt x="599" y="272"/>
                    </a:cubicBezTo>
                    <a:cubicBezTo>
                      <a:pt x="601" y="278"/>
                      <a:pt x="602" y="277"/>
                      <a:pt x="602" y="281"/>
                    </a:cubicBezTo>
                    <a:cubicBezTo>
                      <a:pt x="603" y="284"/>
                      <a:pt x="603" y="288"/>
                      <a:pt x="603" y="290"/>
                    </a:cubicBezTo>
                    <a:cubicBezTo>
                      <a:pt x="603" y="291"/>
                      <a:pt x="603" y="293"/>
                      <a:pt x="603" y="296"/>
                    </a:cubicBezTo>
                    <a:cubicBezTo>
                      <a:pt x="602" y="299"/>
                      <a:pt x="602" y="302"/>
                      <a:pt x="600" y="306"/>
                    </a:cubicBezTo>
                    <a:cubicBezTo>
                      <a:pt x="599" y="307"/>
                      <a:pt x="598" y="307"/>
                      <a:pt x="598" y="307"/>
                    </a:cubicBezTo>
                    <a:cubicBezTo>
                      <a:pt x="598" y="307"/>
                      <a:pt x="597" y="307"/>
                      <a:pt x="597" y="307"/>
                    </a:cubicBezTo>
                    <a:cubicBezTo>
                      <a:pt x="597" y="307"/>
                      <a:pt x="597" y="307"/>
                      <a:pt x="597" y="307"/>
                    </a:cubicBezTo>
                    <a:cubicBezTo>
                      <a:pt x="597" y="307"/>
                      <a:pt x="596" y="308"/>
                      <a:pt x="596" y="309"/>
                    </a:cubicBezTo>
                    <a:cubicBezTo>
                      <a:pt x="595" y="311"/>
                      <a:pt x="598" y="311"/>
                      <a:pt x="595" y="315"/>
                    </a:cubicBezTo>
                    <a:cubicBezTo>
                      <a:pt x="592" y="319"/>
                      <a:pt x="593" y="319"/>
                      <a:pt x="592" y="320"/>
                    </a:cubicBezTo>
                    <a:cubicBezTo>
                      <a:pt x="591" y="320"/>
                      <a:pt x="591" y="320"/>
                      <a:pt x="591" y="320"/>
                    </a:cubicBezTo>
                    <a:cubicBezTo>
                      <a:pt x="590" y="320"/>
                      <a:pt x="590" y="318"/>
                      <a:pt x="590" y="318"/>
                    </a:cubicBezTo>
                    <a:cubicBezTo>
                      <a:pt x="591" y="314"/>
                      <a:pt x="591" y="314"/>
                      <a:pt x="591" y="314"/>
                    </a:cubicBezTo>
                    <a:cubicBezTo>
                      <a:pt x="591" y="314"/>
                      <a:pt x="592" y="312"/>
                      <a:pt x="591" y="311"/>
                    </a:cubicBezTo>
                    <a:cubicBezTo>
                      <a:pt x="589" y="309"/>
                      <a:pt x="588" y="309"/>
                      <a:pt x="588" y="306"/>
                    </a:cubicBezTo>
                    <a:cubicBezTo>
                      <a:pt x="588" y="303"/>
                      <a:pt x="587" y="301"/>
                      <a:pt x="587" y="301"/>
                    </a:cubicBezTo>
                    <a:cubicBezTo>
                      <a:pt x="587" y="301"/>
                      <a:pt x="586" y="298"/>
                      <a:pt x="586" y="296"/>
                    </a:cubicBezTo>
                    <a:cubicBezTo>
                      <a:pt x="585" y="295"/>
                      <a:pt x="582" y="296"/>
                      <a:pt x="581" y="295"/>
                    </a:cubicBezTo>
                    <a:cubicBezTo>
                      <a:pt x="580" y="294"/>
                      <a:pt x="580" y="293"/>
                      <a:pt x="580" y="292"/>
                    </a:cubicBezTo>
                    <a:cubicBezTo>
                      <a:pt x="580" y="290"/>
                      <a:pt x="580" y="288"/>
                      <a:pt x="580" y="288"/>
                    </a:cubicBezTo>
                    <a:cubicBezTo>
                      <a:pt x="580" y="288"/>
                      <a:pt x="580" y="288"/>
                      <a:pt x="580" y="289"/>
                    </a:cubicBezTo>
                    <a:cubicBezTo>
                      <a:pt x="579" y="290"/>
                      <a:pt x="578" y="292"/>
                      <a:pt x="578" y="294"/>
                    </a:cubicBezTo>
                    <a:cubicBezTo>
                      <a:pt x="578" y="295"/>
                      <a:pt x="578" y="295"/>
                      <a:pt x="578" y="295"/>
                    </a:cubicBezTo>
                    <a:cubicBezTo>
                      <a:pt x="578" y="295"/>
                      <a:pt x="578" y="295"/>
                      <a:pt x="578" y="295"/>
                    </a:cubicBezTo>
                    <a:cubicBezTo>
                      <a:pt x="578" y="295"/>
                      <a:pt x="579" y="294"/>
                      <a:pt x="579" y="294"/>
                    </a:cubicBezTo>
                    <a:cubicBezTo>
                      <a:pt x="579" y="294"/>
                      <a:pt x="579" y="295"/>
                      <a:pt x="578" y="298"/>
                    </a:cubicBezTo>
                    <a:cubicBezTo>
                      <a:pt x="576" y="306"/>
                      <a:pt x="575" y="306"/>
                      <a:pt x="575" y="308"/>
                    </a:cubicBezTo>
                    <a:cubicBezTo>
                      <a:pt x="575" y="311"/>
                      <a:pt x="574" y="312"/>
                      <a:pt x="574" y="315"/>
                    </a:cubicBezTo>
                    <a:cubicBezTo>
                      <a:pt x="575" y="317"/>
                      <a:pt x="575" y="318"/>
                      <a:pt x="575" y="318"/>
                    </a:cubicBezTo>
                    <a:cubicBezTo>
                      <a:pt x="575" y="318"/>
                      <a:pt x="575" y="318"/>
                      <a:pt x="576" y="318"/>
                    </a:cubicBezTo>
                    <a:cubicBezTo>
                      <a:pt x="576" y="317"/>
                      <a:pt x="577" y="315"/>
                      <a:pt x="577" y="315"/>
                    </a:cubicBezTo>
                    <a:cubicBezTo>
                      <a:pt x="578" y="315"/>
                      <a:pt x="578" y="316"/>
                      <a:pt x="577" y="317"/>
                    </a:cubicBezTo>
                    <a:cubicBezTo>
                      <a:pt x="576" y="321"/>
                      <a:pt x="578" y="321"/>
                      <a:pt x="577" y="325"/>
                    </a:cubicBezTo>
                    <a:cubicBezTo>
                      <a:pt x="577" y="329"/>
                      <a:pt x="576" y="332"/>
                      <a:pt x="578" y="332"/>
                    </a:cubicBezTo>
                    <a:cubicBezTo>
                      <a:pt x="580" y="333"/>
                      <a:pt x="580" y="333"/>
                      <a:pt x="582" y="336"/>
                    </a:cubicBezTo>
                    <a:cubicBezTo>
                      <a:pt x="583" y="339"/>
                      <a:pt x="585" y="343"/>
                      <a:pt x="583" y="350"/>
                    </a:cubicBezTo>
                    <a:cubicBezTo>
                      <a:pt x="581" y="357"/>
                      <a:pt x="580" y="354"/>
                      <a:pt x="582" y="360"/>
                    </a:cubicBezTo>
                    <a:cubicBezTo>
                      <a:pt x="583" y="366"/>
                      <a:pt x="583" y="366"/>
                      <a:pt x="582" y="368"/>
                    </a:cubicBezTo>
                    <a:cubicBezTo>
                      <a:pt x="582" y="368"/>
                      <a:pt x="581" y="369"/>
                      <a:pt x="580" y="369"/>
                    </a:cubicBezTo>
                    <a:cubicBezTo>
                      <a:pt x="580" y="369"/>
                      <a:pt x="579" y="368"/>
                      <a:pt x="579" y="367"/>
                    </a:cubicBezTo>
                    <a:cubicBezTo>
                      <a:pt x="577" y="365"/>
                      <a:pt x="576" y="363"/>
                      <a:pt x="576" y="361"/>
                    </a:cubicBezTo>
                    <a:cubicBezTo>
                      <a:pt x="576" y="358"/>
                      <a:pt x="576" y="352"/>
                      <a:pt x="576" y="352"/>
                    </a:cubicBezTo>
                    <a:cubicBezTo>
                      <a:pt x="576" y="352"/>
                      <a:pt x="575" y="346"/>
                      <a:pt x="575" y="344"/>
                    </a:cubicBezTo>
                    <a:cubicBezTo>
                      <a:pt x="576" y="341"/>
                      <a:pt x="576" y="337"/>
                      <a:pt x="575" y="335"/>
                    </a:cubicBezTo>
                    <a:cubicBezTo>
                      <a:pt x="575" y="333"/>
                      <a:pt x="571" y="328"/>
                      <a:pt x="571" y="322"/>
                    </a:cubicBezTo>
                    <a:cubicBezTo>
                      <a:pt x="572" y="316"/>
                      <a:pt x="573" y="308"/>
                      <a:pt x="574" y="301"/>
                    </a:cubicBezTo>
                    <a:cubicBezTo>
                      <a:pt x="575" y="294"/>
                      <a:pt x="574" y="291"/>
                      <a:pt x="573" y="284"/>
                    </a:cubicBezTo>
                    <a:cubicBezTo>
                      <a:pt x="572" y="277"/>
                      <a:pt x="571" y="272"/>
                      <a:pt x="570" y="269"/>
                    </a:cubicBezTo>
                    <a:cubicBezTo>
                      <a:pt x="569" y="267"/>
                      <a:pt x="568" y="264"/>
                      <a:pt x="567" y="263"/>
                    </a:cubicBezTo>
                    <a:cubicBezTo>
                      <a:pt x="545" y="436"/>
                      <a:pt x="397" y="570"/>
                      <a:pt x="219" y="570"/>
                    </a:cubicBezTo>
                    <a:cubicBezTo>
                      <a:pt x="144" y="570"/>
                      <a:pt x="74" y="547"/>
                      <a:pt x="18" y="507"/>
                    </a:cubicBezTo>
                    <a:cubicBezTo>
                      <a:pt x="25" y="518"/>
                      <a:pt x="33" y="528"/>
                      <a:pt x="42" y="538"/>
                    </a:cubicBezTo>
                    <a:cubicBezTo>
                      <a:pt x="27" y="524"/>
                      <a:pt x="13" y="510"/>
                      <a:pt x="0" y="494"/>
                    </a:cubicBezTo>
                    <a:cubicBezTo>
                      <a:pt x="0" y="494"/>
                      <a:pt x="0" y="494"/>
                      <a:pt x="0" y="494"/>
                    </a:cubicBezTo>
                    <a:cubicBezTo>
                      <a:pt x="61" y="570"/>
                      <a:pt x="154" y="621"/>
                      <a:pt x="258" y="626"/>
                    </a:cubicBezTo>
                    <a:cubicBezTo>
                      <a:pt x="258" y="626"/>
                      <a:pt x="258" y="626"/>
                      <a:pt x="258" y="626"/>
                    </a:cubicBezTo>
                    <a:cubicBezTo>
                      <a:pt x="258" y="626"/>
                      <a:pt x="258" y="626"/>
                      <a:pt x="258" y="626"/>
                    </a:cubicBezTo>
                    <a:cubicBezTo>
                      <a:pt x="258" y="626"/>
                      <a:pt x="258" y="626"/>
                      <a:pt x="258" y="626"/>
                    </a:cubicBezTo>
                    <a:cubicBezTo>
                      <a:pt x="259" y="626"/>
                      <a:pt x="259" y="626"/>
                      <a:pt x="260" y="626"/>
                    </a:cubicBezTo>
                    <a:cubicBezTo>
                      <a:pt x="260" y="626"/>
                      <a:pt x="260" y="626"/>
                      <a:pt x="260" y="626"/>
                    </a:cubicBezTo>
                    <a:cubicBezTo>
                      <a:pt x="260" y="626"/>
                      <a:pt x="260" y="626"/>
                      <a:pt x="260" y="626"/>
                    </a:cubicBezTo>
                    <a:cubicBezTo>
                      <a:pt x="260" y="626"/>
                      <a:pt x="260" y="626"/>
                      <a:pt x="260" y="626"/>
                    </a:cubicBezTo>
                    <a:cubicBezTo>
                      <a:pt x="260" y="626"/>
                      <a:pt x="260" y="626"/>
                      <a:pt x="260" y="626"/>
                    </a:cubicBezTo>
                    <a:cubicBezTo>
                      <a:pt x="260" y="626"/>
                      <a:pt x="260" y="626"/>
                      <a:pt x="260" y="626"/>
                    </a:cubicBezTo>
                    <a:cubicBezTo>
                      <a:pt x="261" y="626"/>
                      <a:pt x="261" y="626"/>
                      <a:pt x="261" y="626"/>
                    </a:cubicBezTo>
                    <a:cubicBezTo>
                      <a:pt x="261" y="626"/>
                      <a:pt x="261" y="626"/>
                      <a:pt x="261" y="626"/>
                    </a:cubicBezTo>
                    <a:cubicBezTo>
                      <a:pt x="261" y="626"/>
                      <a:pt x="262" y="626"/>
                      <a:pt x="262" y="626"/>
                    </a:cubicBezTo>
                    <a:cubicBezTo>
                      <a:pt x="262" y="626"/>
                      <a:pt x="262" y="626"/>
                      <a:pt x="262" y="626"/>
                    </a:cubicBezTo>
                    <a:cubicBezTo>
                      <a:pt x="262" y="626"/>
                      <a:pt x="262" y="626"/>
                      <a:pt x="262" y="626"/>
                    </a:cubicBezTo>
                    <a:cubicBezTo>
                      <a:pt x="262" y="626"/>
                      <a:pt x="262" y="626"/>
                      <a:pt x="262" y="626"/>
                    </a:cubicBezTo>
                    <a:cubicBezTo>
                      <a:pt x="262" y="626"/>
                      <a:pt x="263" y="626"/>
                      <a:pt x="263" y="626"/>
                    </a:cubicBezTo>
                    <a:cubicBezTo>
                      <a:pt x="263" y="626"/>
                      <a:pt x="263" y="626"/>
                      <a:pt x="263" y="626"/>
                    </a:cubicBezTo>
                    <a:cubicBezTo>
                      <a:pt x="263" y="626"/>
                      <a:pt x="263" y="626"/>
                      <a:pt x="263" y="626"/>
                    </a:cubicBezTo>
                    <a:cubicBezTo>
                      <a:pt x="263" y="626"/>
                      <a:pt x="263" y="626"/>
                      <a:pt x="263" y="626"/>
                    </a:cubicBezTo>
                    <a:cubicBezTo>
                      <a:pt x="263" y="626"/>
                      <a:pt x="263" y="626"/>
                      <a:pt x="263" y="626"/>
                    </a:cubicBezTo>
                    <a:cubicBezTo>
                      <a:pt x="263" y="626"/>
                      <a:pt x="263" y="626"/>
                      <a:pt x="263" y="626"/>
                    </a:cubicBezTo>
                    <a:cubicBezTo>
                      <a:pt x="264" y="626"/>
                      <a:pt x="264" y="626"/>
                      <a:pt x="264" y="626"/>
                    </a:cubicBezTo>
                    <a:cubicBezTo>
                      <a:pt x="264" y="626"/>
                      <a:pt x="264" y="626"/>
                      <a:pt x="264" y="626"/>
                    </a:cubicBezTo>
                    <a:cubicBezTo>
                      <a:pt x="264" y="626"/>
                      <a:pt x="264" y="626"/>
                      <a:pt x="264" y="626"/>
                    </a:cubicBezTo>
                    <a:cubicBezTo>
                      <a:pt x="264" y="626"/>
                      <a:pt x="264" y="626"/>
                      <a:pt x="264" y="626"/>
                    </a:cubicBezTo>
                    <a:cubicBezTo>
                      <a:pt x="264" y="626"/>
                      <a:pt x="264" y="626"/>
                      <a:pt x="265" y="626"/>
                    </a:cubicBezTo>
                    <a:cubicBezTo>
                      <a:pt x="265" y="626"/>
                      <a:pt x="265" y="626"/>
                      <a:pt x="265" y="626"/>
                    </a:cubicBezTo>
                    <a:cubicBezTo>
                      <a:pt x="265" y="626"/>
                      <a:pt x="265" y="626"/>
                      <a:pt x="265" y="626"/>
                    </a:cubicBezTo>
                    <a:cubicBezTo>
                      <a:pt x="265" y="626"/>
                      <a:pt x="265" y="626"/>
                      <a:pt x="265" y="626"/>
                    </a:cubicBezTo>
                    <a:cubicBezTo>
                      <a:pt x="265" y="626"/>
                      <a:pt x="265" y="626"/>
                      <a:pt x="265" y="626"/>
                    </a:cubicBezTo>
                    <a:cubicBezTo>
                      <a:pt x="265" y="626"/>
                      <a:pt x="265" y="626"/>
                      <a:pt x="265" y="626"/>
                    </a:cubicBezTo>
                    <a:cubicBezTo>
                      <a:pt x="265" y="626"/>
                      <a:pt x="265" y="626"/>
                      <a:pt x="266" y="626"/>
                    </a:cubicBezTo>
                    <a:cubicBezTo>
                      <a:pt x="266" y="626"/>
                      <a:pt x="266" y="626"/>
                      <a:pt x="266" y="626"/>
                    </a:cubicBezTo>
                    <a:cubicBezTo>
                      <a:pt x="266" y="626"/>
                      <a:pt x="266" y="626"/>
                      <a:pt x="266" y="626"/>
                    </a:cubicBezTo>
                    <a:cubicBezTo>
                      <a:pt x="266" y="626"/>
                      <a:pt x="266" y="626"/>
                      <a:pt x="266" y="626"/>
                    </a:cubicBezTo>
                    <a:cubicBezTo>
                      <a:pt x="266" y="626"/>
                      <a:pt x="266" y="626"/>
                      <a:pt x="267" y="626"/>
                    </a:cubicBezTo>
                    <a:cubicBezTo>
                      <a:pt x="267" y="626"/>
                      <a:pt x="267" y="626"/>
                      <a:pt x="267" y="626"/>
                    </a:cubicBezTo>
                    <a:cubicBezTo>
                      <a:pt x="267" y="626"/>
                      <a:pt x="267" y="626"/>
                      <a:pt x="267" y="626"/>
                    </a:cubicBezTo>
                    <a:cubicBezTo>
                      <a:pt x="267" y="626"/>
                      <a:pt x="267" y="626"/>
                      <a:pt x="267" y="626"/>
                    </a:cubicBezTo>
                    <a:cubicBezTo>
                      <a:pt x="267" y="626"/>
                      <a:pt x="267" y="626"/>
                      <a:pt x="267" y="626"/>
                    </a:cubicBezTo>
                    <a:cubicBezTo>
                      <a:pt x="267" y="626"/>
                      <a:pt x="267" y="626"/>
                      <a:pt x="267" y="626"/>
                    </a:cubicBezTo>
                    <a:cubicBezTo>
                      <a:pt x="267" y="626"/>
                      <a:pt x="267" y="626"/>
                      <a:pt x="267" y="626"/>
                    </a:cubicBezTo>
                    <a:cubicBezTo>
                      <a:pt x="267" y="626"/>
                      <a:pt x="268" y="626"/>
                      <a:pt x="268" y="626"/>
                    </a:cubicBezTo>
                    <a:cubicBezTo>
                      <a:pt x="268" y="626"/>
                      <a:pt x="268" y="626"/>
                      <a:pt x="268" y="626"/>
                    </a:cubicBezTo>
                    <a:cubicBezTo>
                      <a:pt x="268" y="626"/>
                      <a:pt x="268" y="626"/>
                      <a:pt x="268" y="626"/>
                    </a:cubicBezTo>
                    <a:cubicBezTo>
                      <a:pt x="268" y="626"/>
                      <a:pt x="268" y="626"/>
                      <a:pt x="268" y="626"/>
                    </a:cubicBezTo>
                    <a:cubicBezTo>
                      <a:pt x="268" y="626"/>
                      <a:pt x="268" y="626"/>
                      <a:pt x="268" y="626"/>
                    </a:cubicBezTo>
                    <a:cubicBezTo>
                      <a:pt x="268" y="626"/>
                      <a:pt x="268" y="626"/>
                      <a:pt x="268" y="626"/>
                    </a:cubicBezTo>
                    <a:cubicBezTo>
                      <a:pt x="269" y="626"/>
                      <a:pt x="269" y="626"/>
                      <a:pt x="269" y="626"/>
                    </a:cubicBezTo>
                    <a:cubicBezTo>
                      <a:pt x="269" y="626"/>
                      <a:pt x="269" y="626"/>
                      <a:pt x="269" y="626"/>
                    </a:cubicBezTo>
                    <a:cubicBezTo>
                      <a:pt x="269" y="626"/>
                      <a:pt x="269" y="626"/>
                      <a:pt x="269" y="626"/>
                    </a:cubicBezTo>
                    <a:cubicBezTo>
                      <a:pt x="269" y="626"/>
                      <a:pt x="269" y="626"/>
                      <a:pt x="269" y="626"/>
                    </a:cubicBezTo>
                    <a:cubicBezTo>
                      <a:pt x="269" y="626"/>
                      <a:pt x="269" y="626"/>
                      <a:pt x="269" y="626"/>
                    </a:cubicBezTo>
                    <a:cubicBezTo>
                      <a:pt x="269" y="626"/>
                      <a:pt x="269" y="626"/>
                      <a:pt x="269" y="626"/>
                    </a:cubicBezTo>
                    <a:cubicBezTo>
                      <a:pt x="269" y="626"/>
                      <a:pt x="269" y="626"/>
                      <a:pt x="270" y="626"/>
                    </a:cubicBezTo>
                    <a:cubicBezTo>
                      <a:pt x="270" y="626"/>
                      <a:pt x="270" y="626"/>
                      <a:pt x="270" y="626"/>
                    </a:cubicBezTo>
                    <a:cubicBezTo>
                      <a:pt x="270" y="626"/>
                      <a:pt x="270" y="626"/>
                      <a:pt x="270" y="626"/>
                    </a:cubicBezTo>
                    <a:cubicBezTo>
                      <a:pt x="270" y="626"/>
                      <a:pt x="270" y="626"/>
                      <a:pt x="270" y="626"/>
                    </a:cubicBezTo>
                    <a:cubicBezTo>
                      <a:pt x="270" y="626"/>
                      <a:pt x="270" y="626"/>
                      <a:pt x="270" y="626"/>
                    </a:cubicBezTo>
                    <a:cubicBezTo>
                      <a:pt x="270" y="626"/>
                      <a:pt x="270" y="626"/>
                      <a:pt x="270" y="626"/>
                    </a:cubicBezTo>
                    <a:cubicBezTo>
                      <a:pt x="270" y="626"/>
                      <a:pt x="270" y="626"/>
                      <a:pt x="271" y="626"/>
                    </a:cubicBezTo>
                    <a:cubicBezTo>
                      <a:pt x="271" y="626"/>
                      <a:pt x="271" y="626"/>
                      <a:pt x="271" y="626"/>
                    </a:cubicBezTo>
                    <a:cubicBezTo>
                      <a:pt x="271" y="626"/>
                      <a:pt x="271" y="626"/>
                      <a:pt x="271" y="626"/>
                    </a:cubicBezTo>
                    <a:cubicBezTo>
                      <a:pt x="271" y="626"/>
                      <a:pt x="271" y="626"/>
                      <a:pt x="271" y="626"/>
                    </a:cubicBezTo>
                    <a:cubicBezTo>
                      <a:pt x="271" y="626"/>
                      <a:pt x="271" y="626"/>
                      <a:pt x="271" y="626"/>
                    </a:cubicBezTo>
                    <a:cubicBezTo>
                      <a:pt x="271" y="626"/>
                      <a:pt x="271" y="626"/>
                      <a:pt x="271" y="626"/>
                    </a:cubicBezTo>
                    <a:cubicBezTo>
                      <a:pt x="271" y="626"/>
                      <a:pt x="271" y="626"/>
                      <a:pt x="271" y="626"/>
                    </a:cubicBezTo>
                    <a:cubicBezTo>
                      <a:pt x="272" y="626"/>
                      <a:pt x="272" y="626"/>
                      <a:pt x="272" y="626"/>
                    </a:cubicBezTo>
                    <a:cubicBezTo>
                      <a:pt x="272" y="626"/>
                      <a:pt x="272" y="626"/>
                      <a:pt x="272" y="626"/>
                    </a:cubicBezTo>
                    <a:cubicBezTo>
                      <a:pt x="272" y="626"/>
                      <a:pt x="272" y="626"/>
                      <a:pt x="272" y="626"/>
                    </a:cubicBezTo>
                    <a:cubicBezTo>
                      <a:pt x="272" y="626"/>
                      <a:pt x="272" y="626"/>
                      <a:pt x="272" y="626"/>
                    </a:cubicBezTo>
                    <a:cubicBezTo>
                      <a:pt x="272" y="626"/>
                      <a:pt x="272" y="626"/>
                      <a:pt x="272" y="626"/>
                    </a:cubicBezTo>
                    <a:cubicBezTo>
                      <a:pt x="272" y="626"/>
                      <a:pt x="272" y="626"/>
                      <a:pt x="272" y="626"/>
                    </a:cubicBezTo>
                    <a:cubicBezTo>
                      <a:pt x="272" y="626"/>
                      <a:pt x="273" y="626"/>
                      <a:pt x="273" y="626"/>
                    </a:cubicBezTo>
                    <a:cubicBezTo>
                      <a:pt x="273" y="626"/>
                      <a:pt x="273" y="626"/>
                      <a:pt x="273" y="626"/>
                    </a:cubicBezTo>
                    <a:cubicBezTo>
                      <a:pt x="273" y="626"/>
                      <a:pt x="273" y="626"/>
                      <a:pt x="273" y="626"/>
                    </a:cubicBezTo>
                    <a:cubicBezTo>
                      <a:pt x="273" y="626"/>
                      <a:pt x="273" y="626"/>
                      <a:pt x="273" y="626"/>
                    </a:cubicBezTo>
                    <a:cubicBezTo>
                      <a:pt x="273" y="626"/>
                      <a:pt x="273" y="626"/>
                      <a:pt x="273" y="626"/>
                    </a:cubicBezTo>
                    <a:cubicBezTo>
                      <a:pt x="273" y="626"/>
                      <a:pt x="273" y="626"/>
                      <a:pt x="273" y="626"/>
                    </a:cubicBezTo>
                    <a:cubicBezTo>
                      <a:pt x="274" y="626"/>
                      <a:pt x="274" y="626"/>
                      <a:pt x="274" y="626"/>
                    </a:cubicBezTo>
                    <a:cubicBezTo>
                      <a:pt x="274" y="626"/>
                      <a:pt x="274" y="626"/>
                      <a:pt x="274" y="626"/>
                    </a:cubicBezTo>
                    <a:cubicBezTo>
                      <a:pt x="274" y="626"/>
                      <a:pt x="274" y="626"/>
                      <a:pt x="274" y="626"/>
                    </a:cubicBezTo>
                    <a:cubicBezTo>
                      <a:pt x="274" y="626"/>
                      <a:pt x="274" y="626"/>
                      <a:pt x="274" y="626"/>
                    </a:cubicBezTo>
                    <a:cubicBezTo>
                      <a:pt x="274" y="626"/>
                      <a:pt x="274" y="626"/>
                      <a:pt x="274" y="626"/>
                    </a:cubicBezTo>
                    <a:cubicBezTo>
                      <a:pt x="274" y="626"/>
                      <a:pt x="274" y="626"/>
                      <a:pt x="274" y="626"/>
                    </a:cubicBezTo>
                    <a:cubicBezTo>
                      <a:pt x="274" y="626"/>
                      <a:pt x="275" y="626"/>
                      <a:pt x="275" y="626"/>
                    </a:cubicBezTo>
                    <a:cubicBezTo>
                      <a:pt x="469" y="626"/>
                      <a:pt x="626" y="469"/>
                      <a:pt x="626" y="275"/>
                    </a:cubicBezTo>
                    <a:cubicBezTo>
                      <a:pt x="626" y="275"/>
                      <a:pt x="626" y="275"/>
                      <a:pt x="626" y="275"/>
                    </a:cubicBezTo>
                    <a:cubicBezTo>
                      <a:pt x="626" y="275"/>
                      <a:pt x="626" y="275"/>
                      <a:pt x="626" y="275"/>
                    </a:cubicBezTo>
                    <a:cubicBezTo>
                      <a:pt x="626" y="275"/>
                      <a:pt x="626" y="275"/>
                      <a:pt x="626" y="275"/>
                    </a:cubicBezTo>
                    <a:cubicBezTo>
                      <a:pt x="626" y="274"/>
                      <a:pt x="626" y="274"/>
                      <a:pt x="626" y="274"/>
                    </a:cubicBezTo>
                    <a:cubicBezTo>
                      <a:pt x="626" y="274"/>
                      <a:pt x="626" y="274"/>
                      <a:pt x="626" y="274"/>
                    </a:cubicBezTo>
                    <a:cubicBezTo>
                      <a:pt x="626" y="274"/>
                      <a:pt x="626" y="274"/>
                      <a:pt x="626" y="274"/>
                    </a:cubicBezTo>
                    <a:cubicBezTo>
                      <a:pt x="626" y="274"/>
                      <a:pt x="626" y="274"/>
                      <a:pt x="626" y="274"/>
                    </a:cubicBezTo>
                    <a:cubicBezTo>
                      <a:pt x="626" y="274"/>
                      <a:pt x="626" y="274"/>
                      <a:pt x="626" y="274"/>
                    </a:cubicBezTo>
                    <a:cubicBezTo>
                      <a:pt x="626" y="274"/>
                      <a:pt x="626" y="274"/>
                      <a:pt x="626" y="274"/>
                    </a:cubicBezTo>
                    <a:cubicBezTo>
                      <a:pt x="626" y="273"/>
                      <a:pt x="626" y="273"/>
                      <a:pt x="626" y="273"/>
                    </a:cubicBezTo>
                    <a:cubicBezTo>
                      <a:pt x="626" y="273"/>
                      <a:pt x="626" y="273"/>
                      <a:pt x="626" y="273"/>
                    </a:cubicBezTo>
                    <a:cubicBezTo>
                      <a:pt x="626" y="273"/>
                      <a:pt x="626" y="273"/>
                      <a:pt x="626" y="273"/>
                    </a:cubicBezTo>
                    <a:cubicBezTo>
                      <a:pt x="626" y="273"/>
                      <a:pt x="626" y="273"/>
                      <a:pt x="626" y="273"/>
                    </a:cubicBezTo>
                    <a:cubicBezTo>
                      <a:pt x="626" y="273"/>
                      <a:pt x="626" y="273"/>
                      <a:pt x="626" y="273"/>
                    </a:cubicBezTo>
                    <a:cubicBezTo>
                      <a:pt x="626" y="273"/>
                      <a:pt x="626" y="273"/>
                      <a:pt x="626" y="273"/>
                    </a:cubicBezTo>
                    <a:cubicBezTo>
                      <a:pt x="626" y="273"/>
                      <a:pt x="626" y="272"/>
                      <a:pt x="626" y="272"/>
                    </a:cubicBezTo>
                    <a:cubicBezTo>
                      <a:pt x="626" y="272"/>
                      <a:pt x="626" y="272"/>
                      <a:pt x="626" y="272"/>
                    </a:cubicBezTo>
                    <a:cubicBezTo>
                      <a:pt x="626" y="272"/>
                      <a:pt x="626" y="272"/>
                      <a:pt x="626" y="272"/>
                    </a:cubicBezTo>
                    <a:cubicBezTo>
                      <a:pt x="626" y="272"/>
                      <a:pt x="626" y="272"/>
                      <a:pt x="626" y="272"/>
                    </a:cubicBezTo>
                    <a:cubicBezTo>
                      <a:pt x="626" y="272"/>
                      <a:pt x="626" y="272"/>
                      <a:pt x="626" y="272"/>
                    </a:cubicBezTo>
                    <a:cubicBezTo>
                      <a:pt x="626" y="272"/>
                      <a:pt x="626" y="272"/>
                      <a:pt x="626" y="272"/>
                    </a:cubicBezTo>
                    <a:cubicBezTo>
                      <a:pt x="626" y="272"/>
                      <a:pt x="626" y="271"/>
                      <a:pt x="626" y="271"/>
                    </a:cubicBezTo>
                    <a:cubicBezTo>
                      <a:pt x="626" y="271"/>
                      <a:pt x="626" y="271"/>
                      <a:pt x="626" y="271"/>
                    </a:cubicBezTo>
                    <a:cubicBezTo>
                      <a:pt x="626" y="271"/>
                      <a:pt x="626" y="271"/>
                      <a:pt x="626" y="271"/>
                    </a:cubicBezTo>
                    <a:cubicBezTo>
                      <a:pt x="626" y="271"/>
                      <a:pt x="626" y="271"/>
                      <a:pt x="626" y="271"/>
                    </a:cubicBezTo>
                    <a:cubicBezTo>
                      <a:pt x="626" y="271"/>
                      <a:pt x="626" y="271"/>
                      <a:pt x="626" y="271"/>
                    </a:cubicBezTo>
                    <a:cubicBezTo>
                      <a:pt x="626" y="271"/>
                      <a:pt x="626" y="271"/>
                      <a:pt x="626" y="271"/>
                    </a:cubicBezTo>
                    <a:cubicBezTo>
                      <a:pt x="626" y="271"/>
                      <a:pt x="626" y="270"/>
                      <a:pt x="626" y="270"/>
                    </a:cubicBezTo>
                    <a:cubicBezTo>
                      <a:pt x="626" y="270"/>
                      <a:pt x="626" y="270"/>
                      <a:pt x="626" y="270"/>
                    </a:cubicBezTo>
                    <a:cubicBezTo>
                      <a:pt x="626" y="270"/>
                      <a:pt x="626" y="270"/>
                      <a:pt x="626" y="270"/>
                    </a:cubicBezTo>
                    <a:cubicBezTo>
                      <a:pt x="626" y="270"/>
                      <a:pt x="626" y="270"/>
                      <a:pt x="626" y="270"/>
                    </a:cubicBezTo>
                    <a:cubicBezTo>
                      <a:pt x="626" y="270"/>
                      <a:pt x="626" y="270"/>
                      <a:pt x="626" y="270"/>
                    </a:cubicBezTo>
                    <a:cubicBezTo>
                      <a:pt x="626" y="270"/>
                      <a:pt x="626" y="270"/>
                      <a:pt x="626" y="270"/>
                    </a:cubicBezTo>
                    <a:cubicBezTo>
                      <a:pt x="626" y="270"/>
                      <a:pt x="626" y="270"/>
                      <a:pt x="626" y="269"/>
                    </a:cubicBezTo>
                    <a:cubicBezTo>
                      <a:pt x="626" y="269"/>
                      <a:pt x="626" y="269"/>
                      <a:pt x="626" y="269"/>
                    </a:cubicBezTo>
                    <a:cubicBezTo>
                      <a:pt x="626" y="269"/>
                      <a:pt x="626" y="269"/>
                      <a:pt x="626" y="269"/>
                    </a:cubicBezTo>
                    <a:cubicBezTo>
                      <a:pt x="626" y="269"/>
                      <a:pt x="626" y="269"/>
                      <a:pt x="626" y="269"/>
                    </a:cubicBezTo>
                    <a:cubicBezTo>
                      <a:pt x="626" y="269"/>
                      <a:pt x="626" y="269"/>
                      <a:pt x="626" y="269"/>
                    </a:cubicBezTo>
                    <a:cubicBezTo>
                      <a:pt x="626" y="269"/>
                      <a:pt x="626" y="269"/>
                      <a:pt x="626" y="269"/>
                    </a:cubicBezTo>
                    <a:cubicBezTo>
                      <a:pt x="626" y="269"/>
                      <a:pt x="626" y="269"/>
                      <a:pt x="626" y="268"/>
                    </a:cubicBezTo>
                    <a:cubicBezTo>
                      <a:pt x="626" y="268"/>
                      <a:pt x="626" y="268"/>
                      <a:pt x="626" y="268"/>
                    </a:cubicBezTo>
                    <a:cubicBezTo>
                      <a:pt x="626" y="268"/>
                      <a:pt x="626" y="268"/>
                      <a:pt x="626" y="268"/>
                    </a:cubicBezTo>
                    <a:cubicBezTo>
                      <a:pt x="626" y="268"/>
                      <a:pt x="626" y="268"/>
                      <a:pt x="626" y="268"/>
                    </a:cubicBezTo>
                    <a:cubicBezTo>
                      <a:pt x="626" y="268"/>
                      <a:pt x="626" y="268"/>
                      <a:pt x="626" y="268"/>
                    </a:cubicBezTo>
                    <a:cubicBezTo>
                      <a:pt x="626" y="268"/>
                      <a:pt x="626" y="268"/>
                      <a:pt x="626" y="268"/>
                    </a:cubicBezTo>
                    <a:cubicBezTo>
                      <a:pt x="626" y="268"/>
                      <a:pt x="626" y="268"/>
                      <a:pt x="626" y="267"/>
                    </a:cubicBezTo>
                    <a:cubicBezTo>
                      <a:pt x="626" y="267"/>
                      <a:pt x="626" y="267"/>
                      <a:pt x="626" y="267"/>
                    </a:cubicBezTo>
                    <a:cubicBezTo>
                      <a:pt x="626" y="267"/>
                      <a:pt x="626" y="267"/>
                      <a:pt x="626" y="267"/>
                    </a:cubicBezTo>
                    <a:cubicBezTo>
                      <a:pt x="626" y="267"/>
                      <a:pt x="626" y="267"/>
                      <a:pt x="626" y="267"/>
                    </a:cubicBezTo>
                    <a:cubicBezTo>
                      <a:pt x="626" y="267"/>
                      <a:pt x="626" y="267"/>
                      <a:pt x="626" y="267"/>
                    </a:cubicBezTo>
                    <a:cubicBezTo>
                      <a:pt x="626" y="267"/>
                      <a:pt x="626" y="267"/>
                      <a:pt x="626" y="267"/>
                    </a:cubicBezTo>
                    <a:cubicBezTo>
                      <a:pt x="626" y="267"/>
                      <a:pt x="626" y="267"/>
                      <a:pt x="626" y="267"/>
                    </a:cubicBezTo>
                    <a:cubicBezTo>
                      <a:pt x="626" y="267"/>
                      <a:pt x="626" y="266"/>
                      <a:pt x="626" y="266"/>
                    </a:cubicBezTo>
                    <a:cubicBezTo>
                      <a:pt x="626" y="266"/>
                      <a:pt x="626" y="266"/>
                      <a:pt x="626" y="266"/>
                    </a:cubicBezTo>
                    <a:cubicBezTo>
                      <a:pt x="626" y="266"/>
                      <a:pt x="626" y="266"/>
                      <a:pt x="626" y="266"/>
                    </a:cubicBezTo>
                    <a:cubicBezTo>
                      <a:pt x="626" y="266"/>
                      <a:pt x="626" y="266"/>
                      <a:pt x="626" y="266"/>
                    </a:cubicBezTo>
                    <a:cubicBezTo>
                      <a:pt x="626" y="265"/>
                      <a:pt x="626" y="265"/>
                      <a:pt x="626" y="265"/>
                    </a:cubicBezTo>
                    <a:cubicBezTo>
                      <a:pt x="626" y="265"/>
                      <a:pt x="626" y="265"/>
                      <a:pt x="626" y="265"/>
                    </a:cubicBezTo>
                    <a:cubicBezTo>
                      <a:pt x="626" y="265"/>
                      <a:pt x="626" y="265"/>
                      <a:pt x="626" y="265"/>
                    </a:cubicBezTo>
                    <a:cubicBezTo>
                      <a:pt x="626" y="265"/>
                      <a:pt x="626" y="265"/>
                      <a:pt x="626" y="265"/>
                    </a:cubicBezTo>
                    <a:cubicBezTo>
                      <a:pt x="626" y="265"/>
                      <a:pt x="626" y="265"/>
                      <a:pt x="626" y="265"/>
                    </a:cubicBezTo>
                    <a:cubicBezTo>
                      <a:pt x="626" y="265"/>
                      <a:pt x="626" y="265"/>
                      <a:pt x="626" y="265"/>
                    </a:cubicBezTo>
                    <a:cubicBezTo>
                      <a:pt x="626" y="265"/>
                      <a:pt x="626" y="265"/>
                      <a:pt x="626" y="264"/>
                    </a:cubicBezTo>
                    <a:cubicBezTo>
                      <a:pt x="626" y="264"/>
                      <a:pt x="626" y="264"/>
                      <a:pt x="626" y="264"/>
                    </a:cubicBezTo>
                    <a:cubicBezTo>
                      <a:pt x="626" y="264"/>
                      <a:pt x="626" y="264"/>
                      <a:pt x="626" y="264"/>
                    </a:cubicBezTo>
                    <a:cubicBezTo>
                      <a:pt x="626" y="264"/>
                      <a:pt x="626" y="264"/>
                      <a:pt x="626" y="264"/>
                    </a:cubicBezTo>
                    <a:cubicBezTo>
                      <a:pt x="626" y="264"/>
                      <a:pt x="626" y="264"/>
                      <a:pt x="626" y="264"/>
                    </a:cubicBezTo>
                    <a:cubicBezTo>
                      <a:pt x="626" y="263"/>
                      <a:pt x="626" y="263"/>
                      <a:pt x="626" y="263"/>
                    </a:cubicBezTo>
                    <a:cubicBezTo>
                      <a:pt x="626" y="263"/>
                      <a:pt x="626" y="263"/>
                      <a:pt x="626" y="263"/>
                    </a:cubicBezTo>
                    <a:cubicBezTo>
                      <a:pt x="626" y="263"/>
                      <a:pt x="626" y="263"/>
                      <a:pt x="626" y="263"/>
                    </a:cubicBezTo>
                    <a:cubicBezTo>
                      <a:pt x="626" y="263"/>
                      <a:pt x="626" y="263"/>
                      <a:pt x="626" y="263"/>
                    </a:cubicBezTo>
                    <a:cubicBezTo>
                      <a:pt x="626" y="263"/>
                      <a:pt x="626" y="263"/>
                      <a:pt x="625" y="263"/>
                    </a:cubicBezTo>
                    <a:cubicBezTo>
                      <a:pt x="625" y="263"/>
                      <a:pt x="625" y="263"/>
                      <a:pt x="625" y="263"/>
                    </a:cubicBezTo>
                    <a:cubicBezTo>
                      <a:pt x="625" y="262"/>
                      <a:pt x="625" y="262"/>
                      <a:pt x="625" y="262"/>
                    </a:cubicBezTo>
                    <a:cubicBezTo>
                      <a:pt x="625" y="262"/>
                      <a:pt x="625" y="262"/>
                      <a:pt x="625" y="262"/>
                    </a:cubicBezTo>
                    <a:cubicBezTo>
                      <a:pt x="625" y="262"/>
                      <a:pt x="625" y="261"/>
                      <a:pt x="625" y="261"/>
                    </a:cubicBezTo>
                    <a:cubicBezTo>
                      <a:pt x="625" y="261"/>
                      <a:pt x="625" y="261"/>
                      <a:pt x="625" y="261"/>
                    </a:cubicBezTo>
                    <a:cubicBezTo>
                      <a:pt x="625" y="261"/>
                      <a:pt x="625" y="261"/>
                      <a:pt x="625" y="261"/>
                    </a:cubicBezTo>
                    <a:cubicBezTo>
                      <a:pt x="625" y="261"/>
                      <a:pt x="625" y="261"/>
                      <a:pt x="625" y="261"/>
                    </a:cubicBezTo>
                    <a:cubicBezTo>
                      <a:pt x="625" y="261"/>
                      <a:pt x="625" y="260"/>
                      <a:pt x="625" y="260"/>
                    </a:cubicBezTo>
                    <a:cubicBezTo>
                      <a:pt x="625" y="260"/>
                      <a:pt x="625" y="260"/>
                      <a:pt x="625" y="260"/>
                    </a:cubicBezTo>
                    <a:cubicBezTo>
                      <a:pt x="625" y="260"/>
                      <a:pt x="625" y="260"/>
                      <a:pt x="625" y="260"/>
                    </a:cubicBezTo>
                    <a:cubicBezTo>
                      <a:pt x="625" y="260"/>
                      <a:pt x="625" y="260"/>
                      <a:pt x="625" y="260"/>
                    </a:cubicBezTo>
                    <a:cubicBezTo>
                      <a:pt x="625" y="260"/>
                      <a:pt x="625" y="259"/>
                      <a:pt x="625" y="259"/>
                    </a:cubicBezTo>
                    <a:cubicBezTo>
                      <a:pt x="625" y="259"/>
                      <a:pt x="625" y="259"/>
                      <a:pt x="625" y="259"/>
                    </a:cubicBezTo>
                    <a:cubicBezTo>
                      <a:pt x="625" y="259"/>
                      <a:pt x="625" y="258"/>
                      <a:pt x="625" y="258"/>
                    </a:cubicBezTo>
                    <a:cubicBezTo>
                      <a:pt x="625" y="258"/>
                      <a:pt x="625" y="258"/>
                      <a:pt x="625" y="258"/>
                    </a:cubicBezTo>
                    <a:cubicBezTo>
                      <a:pt x="625" y="258"/>
                      <a:pt x="625" y="258"/>
                      <a:pt x="625" y="258"/>
                    </a:cubicBezTo>
                    <a:cubicBezTo>
                      <a:pt x="625" y="258"/>
                      <a:pt x="625" y="258"/>
                      <a:pt x="625" y="258"/>
                    </a:cubicBezTo>
                    <a:cubicBezTo>
                      <a:pt x="625" y="257"/>
                      <a:pt x="625" y="257"/>
                      <a:pt x="625" y="256"/>
                    </a:cubicBezTo>
                    <a:cubicBezTo>
                      <a:pt x="625" y="256"/>
                      <a:pt x="625" y="256"/>
                      <a:pt x="625" y="256"/>
                    </a:cubicBezTo>
                    <a:cubicBezTo>
                      <a:pt x="620" y="153"/>
                      <a:pt x="569" y="61"/>
                      <a:pt x="493" y="0"/>
                    </a:cubicBezTo>
                  </a:path>
                </a:pathLst>
              </a:custGeom>
              <a:solidFill>
                <a:srgbClr val="1D82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80" name="ï$ḷîḑê"/>
              <p:cNvSpPr/>
              <p:nvPr/>
            </p:nvSpPr>
            <p:spPr bwMode="auto">
              <a:xfrm>
                <a:off x="7944095" y="3831062"/>
                <a:ext cx="141074" cy="467109"/>
              </a:xfrm>
              <a:custGeom>
                <a:avLst/>
                <a:gdLst>
                  <a:gd name="T0" fmla="*/ 2 w 22"/>
                  <a:gd name="T1" fmla="*/ 0 h 72"/>
                  <a:gd name="T2" fmla="*/ 2 w 22"/>
                  <a:gd name="T3" fmla="*/ 0 h 72"/>
                  <a:gd name="T4" fmla="*/ 0 w 22"/>
                  <a:gd name="T5" fmla="*/ 4 h 72"/>
                  <a:gd name="T6" fmla="*/ 3 w 22"/>
                  <a:gd name="T7" fmla="*/ 12 h 72"/>
                  <a:gd name="T8" fmla="*/ 5 w 22"/>
                  <a:gd name="T9" fmla="*/ 14 h 72"/>
                  <a:gd name="T10" fmla="*/ 5 w 22"/>
                  <a:gd name="T11" fmla="*/ 16 h 72"/>
                  <a:gd name="T12" fmla="*/ 5 w 22"/>
                  <a:gd name="T13" fmla="*/ 20 h 72"/>
                  <a:gd name="T14" fmla="*/ 7 w 22"/>
                  <a:gd name="T15" fmla="*/ 23 h 72"/>
                  <a:gd name="T16" fmla="*/ 8 w 22"/>
                  <a:gd name="T17" fmla="*/ 26 h 72"/>
                  <a:gd name="T18" fmla="*/ 7 w 22"/>
                  <a:gd name="T19" fmla="*/ 32 h 72"/>
                  <a:gd name="T20" fmla="*/ 9 w 22"/>
                  <a:gd name="T21" fmla="*/ 39 h 72"/>
                  <a:gd name="T22" fmla="*/ 9 w 22"/>
                  <a:gd name="T23" fmla="*/ 48 h 72"/>
                  <a:gd name="T24" fmla="*/ 8 w 22"/>
                  <a:gd name="T25" fmla="*/ 54 h 72"/>
                  <a:gd name="T26" fmla="*/ 9 w 22"/>
                  <a:gd name="T27" fmla="*/ 59 h 72"/>
                  <a:gd name="T28" fmla="*/ 8 w 22"/>
                  <a:gd name="T29" fmla="*/ 64 h 72"/>
                  <a:gd name="T30" fmla="*/ 9 w 22"/>
                  <a:gd name="T31" fmla="*/ 68 h 72"/>
                  <a:gd name="T32" fmla="*/ 11 w 22"/>
                  <a:gd name="T33" fmla="*/ 72 h 72"/>
                  <a:gd name="T34" fmla="*/ 11 w 22"/>
                  <a:gd name="T35" fmla="*/ 72 h 72"/>
                  <a:gd name="T36" fmla="*/ 15 w 22"/>
                  <a:gd name="T37" fmla="*/ 70 h 72"/>
                  <a:gd name="T38" fmla="*/ 19 w 22"/>
                  <a:gd name="T39" fmla="*/ 60 h 72"/>
                  <a:gd name="T40" fmla="*/ 21 w 22"/>
                  <a:gd name="T41" fmla="*/ 53 h 72"/>
                  <a:gd name="T42" fmla="*/ 21 w 22"/>
                  <a:gd name="T43" fmla="*/ 52 h 72"/>
                  <a:gd name="T44" fmla="*/ 20 w 22"/>
                  <a:gd name="T45" fmla="*/ 53 h 72"/>
                  <a:gd name="T46" fmla="*/ 19 w 22"/>
                  <a:gd name="T47" fmla="*/ 53 h 72"/>
                  <a:gd name="T48" fmla="*/ 18 w 22"/>
                  <a:gd name="T49" fmla="*/ 53 h 72"/>
                  <a:gd name="T50" fmla="*/ 19 w 22"/>
                  <a:gd name="T51" fmla="*/ 49 h 72"/>
                  <a:gd name="T52" fmla="*/ 19 w 22"/>
                  <a:gd name="T53" fmla="*/ 44 h 72"/>
                  <a:gd name="T54" fmla="*/ 18 w 22"/>
                  <a:gd name="T55" fmla="*/ 43 h 72"/>
                  <a:gd name="T56" fmla="*/ 18 w 22"/>
                  <a:gd name="T57" fmla="*/ 39 h 72"/>
                  <a:gd name="T58" fmla="*/ 20 w 22"/>
                  <a:gd name="T59" fmla="*/ 35 h 72"/>
                  <a:gd name="T60" fmla="*/ 18 w 22"/>
                  <a:gd name="T61" fmla="*/ 32 h 72"/>
                  <a:gd name="T62" fmla="*/ 17 w 22"/>
                  <a:gd name="T63" fmla="*/ 26 h 72"/>
                  <a:gd name="T64" fmla="*/ 17 w 22"/>
                  <a:gd name="T65" fmla="*/ 24 h 72"/>
                  <a:gd name="T66" fmla="*/ 15 w 22"/>
                  <a:gd name="T67" fmla="*/ 22 h 72"/>
                  <a:gd name="T68" fmla="*/ 14 w 22"/>
                  <a:gd name="T69" fmla="*/ 18 h 72"/>
                  <a:gd name="T70" fmla="*/ 13 w 22"/>
                  <a:gd name="T71" fmla="*/ 16 h 72"/>
                  <a:gd name="T72" fmla="*/ 10 w 22"/>
                  <a:gd name="T73" fmla="*/ 10 h 72"/>
                  <a:gd name="T74" fmla="*/ 10 w 22"/>
                  <a:gd name="T75" fmla="*/ 6 h 72"/>
                  <a:gd name="T76" fmla="*/ 8 w 22"/>
                  <a:gd name="T77" fmla="*/ 4 h 72"/>
                  <a:gd name="T78" fmla="*/ 5 w 22"/>
                  <a:gd name="T79" fmla="*/ 3 h 72"/>
                  <a:gd name="T80" fmla="*/ 2 w 22"/>
                  <a:gd name="T8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7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4"/>
                      <a:pt x="0" y="10"/>
                      <a:pt x="3" y="12"/>
                    </a:cubicBezTo>
                    <a:cubicBezTo>
                      <a:pt x="4" y="13"/>
                      <a:pt x="5" y="13"/>
                      <a:pt x="5" y="14"/>
                    </a:cubicBezTo>
                    <a:cubicBezTo>
                      <a:pt x="5" y="15"/>
                      <a:pt x="5" y="15"/>
                      <a:pt x="5" y="16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1"/>
                      <a:pt x="6" y="21"/>
                      <a:pt x="7" y="23"/>
                    </a:cubicBezTo>
                    <a:cubicBezTo>
                      <a:pt x="7" y="24"/>
                      <a:pt x="8" y="25"/>
                      <a:pt x="8" y="26"/>
                    </a:cubicBezTo>
                    <a:cubicBezTo>
                      <a:pt x="9" y="28"/>
                      <a:pt x="8" y="30"/>
                      <a:pt x="7" y="32"/>
                    </a:cubicBezTo>
                    <a:cubicBezTo>
                      <a:pt x="7" y="35"/>
                      <a:pt x="8" y="35"/>
                      <a:pt x="9" y="39"/>
                    </a:cubicBezTo>
                    <a:cubicBezTo>
                      <a:pt x="10" y="42"/>
                      <a:pt x="9" y="45"/>
                      <a:pt x="9" y="48"/>
                    </a:cubicBezTo>
                    <a:cubicBezTo>
                      <a:pt x="8" y="51"/>
                      <a:pt x="8" y="52"/>
                      <a:pt x="8" y="54"/>
                    </a:cubicBezTo>
                    <a:cubicBezTo>
                      <a:pt x="9" y="57"/>
                      <a:pt x="9" y="57"/>
                      <a:pt x="9" y="59"/>
                    </a:cubicBezTo>
                    <a:cubicBezTo>
                      <a:pt x="9" y="62"/>
                      <a:pt x="8" y="62"/>
                      <a:pt x="8" y="64"/>
                    </a:cubicBezTo>
                    <a:cubicBezTo>
                      <a:pt x="8" y="66"/>
                      <a:pt x="8" y="65"/>
                      <a:pt x="9" y="68"/>
                    </a:cubicBezTo>
                    <a:cubicBezTo>
                      <a:pt x="10" y="71"/>
                      <a:pt x="10" y="72"/>
                      <a:pt x="11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3" y="72"/>
                      <a:pt x="15" y="70"/>
                      <a:pt x="15" y="70"/>
                    </a:cubicBezTo>
                    <a:cubicBezTo>
                      <a:pt x="17" y="68"/>
                      <a:pt x="17" y="66"/>
                      <a:pt x="19" y="60"/>
                    </a:cubicBezTo>
                    <a:cubicBezTo>
                      <a:pt x="21" y="56"/>
                      <a:pt x="22" y="53"/>
                      <a:pt x="21" y="53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2"/>
                      <a:pt x="20" y="53"/>
                      <a:pt x="20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1"/>
                      <a:pt x="19" y="49"/>
                    </a:cubicBezTo>
                    <a:cubicBezTo>
                      <a:pt x="19" y="47"/>
                      <a:pt x="20" y="45"/>
                      <a:pt x="19" y="44"/>
                    </a:cubicBezTo>
                    <a:cubicBezTo>
                      <a:pt x="19" y="43"/>
                      <a:pt x="18" y="44"/>
                      <a:pt x="18" y="43"/>
                    </a:cubicBezTo>
                    <a:cubicBezTo>
                      <a:pt x="17" y="41"/>
                      <a:pt x="17" y="40"/>
                      <a:pt x="18" y="39"/>
                    </a:cubicBezTo>
                    <a:cubicBezTo>
                      <a:pt x="19" y="36"/>
                      <a:pt x="21" y="36"/>
                      <a:pt x="20" y="35"/>
                    </a:cubicBezTo>
                    <a:cubicBezTo>
                      <a:pt x="20" y="33"/>
                      <a:pt x="19" y="34"/>
                      <a:pt x="18" y="32"/>
                    </a:cubicBezTo>
                    <a:cubicBezTo>
                      <a:pt x="17" y="30"/>
                      <a:pt x="17" y="29"/>
                      <a:pt x="17" y="26"/>
                    </a:cubicBezTo>
                    <a:cubicBezTo>
                      <a:pt x="17" y="25"/>
                      <a:pt x="17" y="25"/>
                      <a:pt x="17" y="24"/>
                    </a:cubicBezTo>
                    <a:cubicBezTo>
                      <a:pt x="16" y="23"/>
                      <a:pt x="15" y="23"/>
                      <a:pt x="15" y="22"/>
                    </a:cubicBezTo>
                    <a:cubicBezTo>
                      <a:pt x="14" y="21"/>
                      <a:pt x="14" y="20"/>
                      <a:pt x="14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2"/>
                      <a:pt x="10" y="12"/>
                      <a:pt x="10" y="10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0" y="5"/>
                      <a:pt x="9" y="4"/>
                      <a:pt x="8" y="4"/>
                    </a:cubicBezTo>
                    <a:cubicBezTo>
                      <a:pt x="7" y="3"/>
                      <a:pt x="6" y="3"/>
                      <a:pt x="5" y="3"/>
                    </a:cubicBezTo>
                    <a:cubicBezTo>
                      <a:pt x="3" y="2"/>
                      <a:pt x="3" y="0"/>
                      <a:pt x="2" y="0"/>
                    </a:cubicBezTo>
                  </a:path>
                </a:pathLst>
              </a:custGeom>
              <a:solidFill>
                <a:srgbClr val="88C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81" name="iṣḷïḑe"/>
              <p:cNvSpPr/>
              <p:nvPr/>
            </p:nvSpPr>
            <p:spPr bwMode="auto">
              <a:xfrm>
                <a:off x="7944095" y="4012889"/>
                <a:ext cx="31350" cy="31350"/>
              </a:xfrm>
              <a:custGeom>
                <a:avLst/>
                <a:gdLst>
                  <a:gd name="T0" fmla="*/ 2 w 5"/>
                  <a:gd name="T1" fmla="*/ 0 h 5"/>
                  <a:gd name="T2" fmla="*/ 2 w 5"/>
                  <a:gd name="T3" fmla="*/ 0 h 5"/>
                  <a:gd name="T4" fmla="*/ 2 w 5"/>
                  <a:gd name="T5" fmla="*/ 5 h 5"/>
                  <a:gd name="T6" fmla="*/ 2 w 5"/>
                  <a:gd name="T7" fmla="*/ 5 h 5"/>
                  <a:gd name="T8" fmla="*/ 4 w 5"/>
                  <a:gd name="T9" fmla="*/ 3 h 5"/>
                  <a:gd name="T10" fmla="*/ 5 w 5"/>
                  <a:gd name="T11" fmla="*/ 2 h 5"/>
                  <a:gd name="T12" fmla="*/ 2 w 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1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rgbClr val="88C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82" name="išḻîḑè"/>
              <p:cNvSpPr/>
              <p:nvPr/>
            </p:nvSpPr>
            <p:spPr bwMode="auto">
              <a:xfrm>
                <a:off x="7956635" y="4110073"/>
                <a:ext cx="18810" cy="18810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1 w 3"/>
                  <a:gd name="T5" fmla="*/ 3 h 3"/>
                  <a:gd name="T6" fmla="*/ 2 w 3"/>
                  <a:gd name="T7" fmla="*/ 3 h 3"/>
                  <a:gd name="T8" fmla="*/ 2 w 3"/>
                  <a:gd name="T9" fmla="*/ 3 h 3"/>
                  <a:gd name="T10" fmla="*/ 3 w 3"/>
                  <a:gd name="T11" fmla="*/ 2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solidFill>
                <a:srgbClr val="88C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83" name="iṣľíďe"/>
              <p:cNvSpPr/>
              <p:nvPr/>
            </p:nvSpPr>
            <p:spPr bwMode="auto">
              <a:xfrm>
                <a:off x="7956635" y="4063048"/>
                <a:ext cx="18810" cy="21946"/>
              </a:xfrm>
              <a:custGeom>
                <a:avLst/>
                <a:gdLst>
                  <a:gd name="T0" fmla="*/ 2 w 3"/>
                  <a:gd name="T1" fmla="*/ 0 h 3"/>
                  <a:gd name="T2" fmla="*/ 1 w 3"/>
                  <a:gd name="T3" fmla="*/ 2 h 3"/>
                  <a:gd name="T4" fmla="*/ 2 w 3"/>
                  <a:gd name="T5" fmla="*/ 3 h 3"/>
                  <a:gd name="T6" fmla="*/ 3 w 3"/>
                  <a:gd name="T7" fmla="*/ 3 h 3"/>
                  <a:gd name="T8" fmla="*/ 2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2"/>
                      <a:pt x="3" y="0"/>
                      <a:pt x="2" y="0"/>
                    </a:cubicBezTo>
                  </a:path>
                </a:pathLst>
              </a:custGeom>
              <a:solidFill>
                <a:srgbClr val="88C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84" name="îšlïḑe"/>
              <p:cNvSpPr/>
              <p:nvPr/>
            </p:nvSpPr>
            <p:spPr bwMode="auto">
              <a:xfrm>
                <a:off x="7937825" y="3947056"/>
                <a:ext cx="25080" cy="25080"/>
              </a:xfrm>
              <a:custGeom>
                <a:avLst/>
                <a:gdLst>
                  <a:gd name="T0" fmla="*/ 1 w 4"/>
                  <a:gd name="T1" fmla="*/ 0 h 4"/>
                  <a:gd name="T2" fmla="*/ 1 w 4"/>
                  <a:gd name="T3" fmla="*/ 0 h 4"/>
                  <a:gd name="T4" fmla="*/ 0 w 4"/>
                  <a:gd name="T5" fmla="*/ 2 h 4"/>
                  <a:gd name="T6" fmla="*/ 3 w 4"/>
                  <a:gd name="T7" fmla="*/ 4 h 4"/>
                  <a:gd name="T8" fmla="*/ 3 w 4"/>
                  <a:gd name="T9" fmla="*/ 4 h 4"/>
                  <a:gd name="T10" fmla="*/ 3 w 4"/>
                  <a:gd name="T11" fmla="*/ 1 h 4"/>
                  <a:gd name="T12" fmla="*/ 1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</a:path>
                </a:pathLst>
              </a:custGeom>
              <a:solidFill>
                <a:srgbClr val="88C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85" name="ïṧļídê"/>
              <p:cNvSpPr/>
              <p:nvPr/>
            </p:nvSpPr>
            <p:spPr bwMode="auto">
              <a:xfrm>
                <a:off x="7969174" y="4182176"/>
                <a:ext cx="12540" cy="31350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0 w 2"/>
                  <a:gd name="T7" fmla="*/ 5 h 5"/>
                  <a:gd name="T8" fmla="*/ 1 w 2"/>
                  <a:gd name="T9" fmla="*/ 3 h 5"/>
                  <a:gd name="T10" fmla="*/ 0 w 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2" y="2"/>
                      <a:pt x="1" y="0"/>
                      <a:pt x="0" y="0"/>
                    </a:cubicBezTo>
                  </a:path>
                </a:pathLst>
              </a:custGeom>
              <a:solidFill>
                <a:srgbClr val="88C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86" name="ïSļïḓé"/>
              <p:cNvSpPr/>
              <p:nvPr/>
            </p:nvSpPr>
            <p:spPr bwMode="auto">
              <a:xfrm>
                <a:off x="8009930" y="4326384"/>
                <a:ext cx="103454" cy="97185"/>
              </a:xfrm>
              <a:custGeom>
                <a:avLst/>
                <a:gdLst>
                  <a:gd name="T0" fmla="*/ 2 w 16"/>
                  <a:gd name="T1" fmla="*/ 0 h 15"/>
                  <a:gd name="T2" fmla="*/ 2 w 16"/>
                  <a:gd name="T3" fmla="*/ 0 h 15"/>
                  <a:gd name="T4" fmla="*/ 0 w 16"/>
                  <a:gd name="T5" fmla="*/ 2 h 15"/>
                  <a:gd name="T6" fmla="*/ 0 w 16"/>
                  <a:gd name="T7" fmla="*/ 4 h 15"/>
                  <a:gd name="T8" fmla="*/ 0 w 16"/>
                  <a:gd name="T9" fmla="*/ 7 h 15"/>
                  <a:gd name="T10" fmla="*/ 4 w 16"/>
                  <a:gd name="T11" fmla="*/ 9 h 15"/>
                  <a:gd name="T12" fmla="*/ 5 w 16"/>
                  <a:gd name="T13" fmla="*/ 9 h 15"/>
                  <a:gd name="T14" fmla="*/ 6 w 16"/>
                  <a:gd name="T15" fmla="*/ 8 h 15"/>
                  <a:gd name="T16" fmla="*/ 6 w 16"/>
                  <a:gd name="T17" fmla="*/ 9 h 15"/>
                  <a:gd name="T18" fmla="*/ 8 w 16"/>
                  <a:gd name="T19" fmla="*/ 12 h 15"/>
                  <a:gd name="T20" fmla="*/ 10 w 16"/>
                  <a:gd name="T21" fmla="*/ 13 h 15"/>
                  <a:gd name="T22" fmla="*/ 13 w 16"/>
                  <a:gd name="T23" fmla="*/ 14 h 15"/>
                  <a:gd name="T24" fmla="*/ 13 w 16"/>
                  <a:gd name="T25" fmla="*/ 15 h 15"/>
                  <a:gd name="T26" fmla="*/ 14 w 16"/>
                  <a:gd name="T27" fmla="*/ 15 h 15"/>
                  <a:gd name="T28" fmla="*/ 15 w 16"/>
                  <a:gd name="T29" fmla="*/ 15 h 15"/>
                  <a:gd name="T30" fmla="*/ 16 w 16"/>
                  <a:gd name="T31" fmla="*/ 12 h 15"/>
                  <a:gd name="T32" fmla="*/ 12 w 16"/>
                  <a:gd name="T33" fmla="*/ 10 h 15"/>
                  <a:gd name="T34" fmla="*/ 11 w 16"/>
                  <a:gd name="T35" fmla="*/ 8 h 15"/>
                  <a:gd name="T36" fmla="*/ 15 w 16"/>
                  <a:gd name="T37" fmla="*/ 4 h 15"/>
                  <a:gd name="T38" fmla="*/ 15 w 16"/>
                  <a:gd name="T39" fmla="*/ 3 h 15"/>
                  <a:gd name="T40" fmla="*/ 11 w 16"/>
                  <a:gd name="T41" fmla="*/ 1 h 15"/>
                  <a:gd name="T42" fmla="*/ 9 w 16"/>
                  <a:gd name="T43" fmla="*/ 2 h 15"/>
                  <a:gd name="T44" fmla="*/ 6 w 16"/>
                  <a:gd name="T45" fmla="*/ 4 h 15"/>
                  <a:gd name="T46" fmla="*/ 6 w 16"/>
                  <a:gd name="T47" fmla="*/ 4 h 15"/>
                  <a:gd name="T48" fmla="*/ 5 w 16"/>
                  <a:gd name="T49" fmla="*/ 2 h 15"/>
                  <a:gd name="T50" fmla="*/ 2 w 16"/>
                  <a:gd name="T5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4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10"/>
                      <a:pt x="8" y="12"/>
                    </a:cubicBezTo>
                    <a:cubicBezTo>
                      <a:pt x="8" y="12"/>
                      <a:pt x="9" y="12"/>
                      <a:pt x="10" y="13"/>
                    </a:cubicBezTo>
                    <a:cubicBezTo>
                      <a:pt x="11" y="13"/>
                      <a:pt x="12" y="13"/>
                      <a:pt x="13" y="14"/>
                    </a:cubicBezTo>
                    <a:cubicBezTo>
                      <a:pt x="13" y="14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5" y="15"/>
                      <a:pt x="15" y="15"/>
                    </a:cubicBezTo>
                    <a:cubicBezTo>
                      <a:pt x="16" y="15"/>
                      <a:pt x="16" y="13"/>
                      <a:pt x="16" y="12"/>
                    </a:cubicBezTo>
                    <a:cubicBezTo>
                      <a:pt x="16" y="11"/>
                      <a:pt x="14" y="12"/>
                      <a:pt x="12" y="10"/>
                    </a:cubicBezTo>
                    <a:cubicBezTo>
                      <a:pt x="12" y="9"/>
                      <a:pt x="11" y="9"/>
                      <a:pt x="11" y="8"/>
                    </a:cubicBezTo>
                    <a:cubicBezTo>
                      <a:pt x="12" y="6"/>
                      <a:pt x="14" y="7"/>
                      <a:pt x="15" y="4"/>
                    </a:cubicBezTo>
                    <a:cubicBezTo>
                      <a:pt x="15" y="4"/>
                      <a:pt x="16" y="3"/>
                      <a:pt x="15" y="3"/>
                    </a:cubicBezTo>
                    <a:cubicBezTo>
                      <a:pt x="15" y="2"/>
                      <a:pt x="13" y="1"/>
                      <a:pt x="11" y="1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7" y="3"/>
                      <a:pt x="7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</a:path>
                </a:pathLst>
              </a:custGeom>
              <a:solidFill>
                <a:srgbClr val="88C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87" name="îśļîḑè"/>
              <p:cNvSpPr/>
              <p:nvPr/>
            </p:nvSpPr>
            <p:spPr bwMode="auto">
              <a:xfrm>
                <a:off x="8144732" y="3777768"/>
                <a:ext cx="175557" cy="442029"/>
              </a:xfrm>
              <a:custGeom>
                <a:avLst/>
                <a:gdLst>
                  <a:gd name="T0" fmla="*/ 24 w 27"/>
                  <a:gd name="T1" fmla="*/ 0 h 68"/>
                  <a:gd name="T2" fmla="*/ 22 w 27"/>
                  <a:gd name="T3" fmla="*/ 5 h 68"/>
                  <a:gd name="T4" fmla="*/ 20 w 27"/>
                  <a:gd name="T5" fmla="*/ 12 h 68"/>
                  <a:gd name="T6" fmla="*/ 17 w 27"/>
                  <a:gd name="T7" fmla="*/ 16 h 68"/>
                  <a:gd name="T8" fmla="*/ 17 w 27"/>
                  <a:gd name="T9" fmla="*/ 18 h 68"/>
                  <a:gd name="T10" fmla="*/ 15 w 27"/>
                  <a:gd name="T11" fmla="*/ 21 h 68"/>
                  <a:gd name="T12" fmla="*/ 10 w 27"/>
                  <a:gd name="T13" fmla="*/ 31 h 68"/>
                  <a:gd name="T14" fmla="*/ 7 w 27"/>
                  <a:gd name="T15" fmla="*/ 36 h 68"/>
                  <a:gd name="T16" fmla="*/ 7 w 27"/>
                  <a:gd name="T17" fmla="*/ 36 h 68"/>
                  <a:gd name="T18" fmla="*/ 6 w 27"/>
                  <a:gd name="T19" fmla="*/ 33 h 68"/>
                  <a:gd name="T20" fmla="*/ 6 w 27"/>
                  <a:gd name="T21" fmla="*/ 33 h 68"/>
                  <a:gd name="T22" fmla="*/ 3 w 27"/>
                  <a:gd name="T23" fmla="*/ 40 h 68"/>
                  <a:gd name="T24" fmla="*/ 1 w 27"/>
                  <a:gd name="T25" fmla="*/ 51 h 68"/>
                  <a:gd name="T26" fmla="*/ 0 w 27"/>
                  <a:gd name="T27" fmla="*/ 61 h 68"/>
                  <a:gd name="T28" fmla="*/ 1 w 27"/>
                  <a:gd name="T29" fmla="*/ 64 h 68"/>
                  <a:gd name="T30" fmla="*/ 3 w 27"/>
                  <a:gd name="T31" fmla="*/ 68 h 68"/>
                  <a:gd name="T32" fmla="*/ 3 w 27"/>
                  <a:gd name="T33" fmla="*/ 68 h 68"/>
                  <a:gd name="T34" fmla="*/ 7 w 27"/>
                  <a:gd name="T35" fmla="*/ 66 h 68"/>
                  <a:gd name="T36" fmla="*/ 11 w 27"/>
                  <a:gd name="T37" fmla="*/ 55 h 68"/>
                  <a:gd name="T38" fmla="*/ 15 w 27"/>
                  <a:gd name="T39" fmla="*/ 48 h 68"/>
                  <a:gd name="T40" fmla="*/ 17 w 27"/>
                  <a:gd name="T41" fmla="*/ 40 h 68"/>
                  <a:gd name="T42" fmla="*/ 19 w 27"/>
                  <a:gd name="T43" fmla="*/ 38 h 68"/>
                  <a:gd name="T44" fmla="*/ 21 w 27"/>
                  <a:gd name="T45" fmla="*/ 22 h 68"/>
                  <a:gd name="T46" fmla="*/ 23 w 27"/>
                  <a:gd name="T47" fmla="*/ 13 h 68"/>
                  <a:gd name="T48" fmla="*/ 25 w 27"/>
                  <a:gd name="T49" fmla="*/ 10 h 68"/>
                  <a:gd name="T50" fmla="*/ 24 w 27"/>
                  <a:gd name="T51" fmla="*/ 0 h 68"/>
                  <a:gd name="T52" fmla="*/ 24 w 27"/>
                  <a:gd name="T5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" h="68">
                    <a:moveTo>
                      <a:pt x="24" y="0"/>
                    </a:moveTo>
                    <a:cubicBezTo>
                      <a:pt x="24" y="0"/>
                      <a:pt x="24" y="1"/>
                      <a:pt x="22" y="5"/>
                    </a:cubicBezTo>
                    <a:cubicBezTo>
                      <a:pt x="21" y="11"/>
                      <a:pt x="21" y="11"/>
                      <a:pt x="20" y="12"/>
                    </a:cubicBezTo>
                    <a:cubicBezTo>
                      <a:pt x="19" y="13"/>
                      <a:pt x="17" y="14"/>
                      <a:pt x="17" y="16"/>
                    </a:cubicBezTo>
                    <a:cubicBezTo>
                      <a:pt x="17" y="17"/>
                      <a:pt x="17" y="17"/>
                      <a:pt x="17" y="18"/>
                    </a:cubicBezTo>
                    <a:cubicBezTo>
                      <a:pt x="17" y="19"/>
                      <a:pt x="15" y="20"/>
                      <a:pt x="15" y="21"/>
                    </a:cubicBezTo>
                    <a:cubicBezTo>
                      <a:pt x="13" y="22"/>
                      <a:pt x="13" y="23"/>
                      <a:pt x="10" y="31"/>
                    </a:cubicBezTo>
                    <a:cubicBezTo>
                      <a:pt x="9" y="34"/>
                      <a:pt x="8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6" y="36"/>
                      <a:pt x="7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5" y="33"/>
                      <a:pt x="4" y="36"/>
                      <a:pt x="3" y="40"/>
                    </a:cubicBezTo>
                    <a:cubicBezTo>
                      <a:pt x="2" y="45"/>
                      <a:pt x="3" y="45"/>
                      <a:pt x="1" y="51"/>
                    </a:cubicBezTo>
                    <a:cubicBezTo>
                      <a:pt x="0" y="55"/>
                      <a:pt x="0" y="57"/>
                      <a:pt x="0" y="61"/>
                    </a:cubicBezTo>
                    <a:cubicBezTo>
                      <a:pt x="0" y="62"/>
                      <a:pt x="1" y="63"/>
                      <a:pt x="1" y="64"/>
                    </a:cubicBezTo>
                    <a:cubicBezTo>
                      <a:pt x="2" y="67"/>
                      <a:pt x="2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5" y="68"/>
                      <a:pt x="6" y="67"/>
                      <a:pt x="7" y="66"/>
                    </a:cubicBezTo>
                    <a:cubicBezTo>
                      <a:pt x="10" y="62"/>
                      <a:pt x="9" y="60"/>
                      <a:pt x="11" y="55"/>
                    </a:cubicBezTo>
                    <a:cubicBezTo>
                      <a:pt x="13" y="51"/>
                      <a:pt x="14" y="52"/>
                      <a:pt x="15" y="48"/>
                    </a:cubicBezTo>
                    <a:cubicBezTo>
                      <a:pt x="16" y="45"/>
                      <a:pt x="15" y="42"/>
                      <a:pt x="17" y="40"/>
                    </a:cubicBezTo>
                    <a:cubicBezTo>
                      <a:pt x="18" y="38"/>
                      <a:pt x="18" y="39"/>
                      <a:pt x="19" y="38"/>
                    </a:cubicBezTo>
                    <a:cubicBezTo>
                      <a:pt x="22" y="34"/>
                      <a:pt x="19" y="30"/>
                      <a:pt x="21" y="22"/>
                    </a:cubicBezTo>
                    <a:cubicBezTo>
                      <a:pt x="21" y="20"/>
                      <a:pt x="22" y="16"/>
                      <a:pt x="23" y="13"/>
                    </a:cubicBezTo>
                    <a:cubicBezTo>
                      <a:pt x="24" y="11"/>
                      <a:pt x="25" y="11"/>
                      <a:pt x="25" y="10"/>
                    </a:cubicBezTo>
                    <a:cubicBezTo>
                      <a:pt x="27" y="5"/>
                      <a:pt x="25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88C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88" name="îsļîďê"/>
              <p:cNvSpPr/>
              <p:nvPr/>
            </p:nvSpPr>
            <p:spPr bwMode="auto">
              <a:xfrm>
                <a:off x="8198027" y="3207207"/>
                <a:ext cx="43889" cy="62699"/>
              </a:xfrm>
              <a:custGeom>
                <a:avLst/>
                <a:gdLst>
                  <a:gd name="T0" fmla="*/ 4 w 7"/>
                  <a:gd name="T1" fmla="*/ 0 h 10"/>
                  <a:gd name="T2" fmla="*/ 2 w 7"/>
                  <a:gd name="T3" fmla="*/ 3 h 10"/>
                  <a:gd name="T4" fmla="*/ 3 w 7"/>
                  <a:gd name="T5" fmla="*/ 9 h 10"/>
                  <a:gd name="T6" fmla="*/ 4 w 7"/>
                  <a:gd name="T7" fmla="*/ 10 h 10"/>
                  <a:gd name="T8" fmla="*/ 5 w 7"/>
                  <a:gd name="T9" fmla="*/ 10 h 10"/>
                  <a:gd name="T10" fmla="*/ 7 w 7"/>
                  <a:gd name="T11" fmla="*/ 6 h 10"/>
                  <a:gd name="T12" fmla="*/ 4 w 7"/>
                  <a:gd name="T13" fmla="*/ 0 h 10"/>
                  <a:gd name="T14" fmla="*/ 4 w 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0">
                    <a:moveTo>
                      <a:pt x="4" y="0"/>
                    </a:moveTo>
                    <a:cubicBezTo>
                      <a:pt x="3" y="0"/>
                      <a:pt x="2" y="2"/>
                      <a:pt x="2" y="3"/>
                    </a:cubicBezTo>
                    <a:cubicBezTo>
                      <a:pt x="2" y="3"/>
                      <a:pt x="0" y="8"/>
                      <a:pt x="3" y="9"/>
                    </a:cubicBezTo>
                    <a:cubicBezTo>
                      <a:pt x="3" y="9"/>
                      <a:pt x="3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7" y="6"/>
                      <a:pt x="7" y="6"/>
                    </a:cubicBezTo>
                    <a:cubicBezTo>
                      <a:pt x="7" y="3"/>
                      <a:pt x="6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88C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89" name="íṣľîďé"/>
              <p:cNvSpPr/>
              <p:nvPr/>
            </p:nvSpPr>
            <p:spPr bwMode="auto">
              <a:xfrm>
                <a:off x="7389209" y="4727658"/>
                <a:ext cx="573697" cy="514132"/>
              </a:xfrm>
              <a:custGeom>
                <a:avLst/>
                <a:gdLst>
                  <a:gd name="T0" fmla="*/ 88 w 88"/>
                  <a:gd name="T1" fmla="*/ 0 h 79"/>
                  <a:gd name="T2" fmla="*/ 86 w 88"/>
                  <a:gd name="T3" fmla="*/ 2 h 79"/>
                  <a:gd name="T4" fmla="*/ 71 w 88"/>
                  <a:gd name="T5" fmla="*/ 14 h 79"/>
                  <a:gd name="T6" fmla="*/ 54 w 88"/>
                  <a:gd name="T7" fmla="*/ 24 h 79"/>
                  <a:gd name="T8" fmla="*/ 42 w 88"/>
                  <a:gd name="T9" fmla="*/ 39 h 79"/>
                  <a:gd name="T10" fmla="*/ 25 w 88"/>
                  <a:gd name="T11" fmla="*/ 60 h 79"/>
                  <a:gd name="T12" fmla="*/ 0 w 88"/>
                  <a:gd name="T13" fmla="*/ 78 h 79"/>
                  <a:gd name="T14" fmla="*/ 1 w 88"/>
                  <a:gd name="T15" fmla="*/ 79 h 79"/>
                  <a:gd name="T16" fmla="*/ 19 w 88"/>
                  <a:gd name="T17" fmla="*/ 73 h 79"/>
                  <a:gd name="T18" fmla="*/ 88 w 88"/>
                  <a:gd name="T1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79">
                    <a:moveTo>
                      <a:pt x="88" y="0"/>
                    </a:moveTo>
                    <a:cubicBezTo>
                      <a:pt x="87" y="1"/>
                      <a:pt x="87" y="1"/>
                      <a:pt x="86" y="2"/>
                    </a:cubicBezTo>
                    <a:cubicBezTo>
                      <a:pt x="80" y="8"/>
                      <a:pt x="74" y="12"/>
                      <a:pt x="71" y="14"/>
                    </a:cubicBezTo>
                    <a:cubicBezTo>
                      <a:pt x="62" y="20"/>
                      <a:pt x="59" y="20"/>
                      <a:pt x="54" y="24"/>
                    </a:cubicBezTo>
                    <a:cubicBezTo>
                      <a:pt x="49" y="29"/>
                      <a:pt x="49" y="31"/>
                      <a:pt x="42" y="39"/>
                    </a:cubicBezTo>
                    <a:cubicBezTo>
                      <a:pt x="41" y="41"/>
                      <a:pt x="33" y="51"/>
                      <a:pt x="25" y="60"/>
                    </a:cubicBezTo>
                    <a:cubicBezTo>
                      <a:pt x="11" y="73"/>
                      <a:pt x="0" y="77"/>
                      <a:pt x="0" y="78"/>
                    </a:cubicBezTo>
                    <a:cubicBezTo>
                      <a:pt x="0" y="79"/>
                      <a:pt x="0" y="79"/>
                      <a:pt x="1" y="79"/>
                    </a:cubicBezTo>
                    <a:cubicBezTo>
                      <a:pt x="3" y="79"/>
                      <a:pt x="10" y="77"/>
                      <a:pt x="19" y="73"/>
                    </a:cubicBezTo>
                    <a:cubicBezTo>
                      <a:pt x="45" y="52"/>
                      <a:pt x="69" y="27"/>
                      <a:pt x="88" y="0"/>
                    </a:cubicBezTo>
                  </a:path>
                </a:pathLst>
              </a:custGeom>
              <a:solidFill>
                <a:srgbClr val="88C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90" name="î$1îďé"/>
              <p:cNvSpPr/>
              <p:nvPr/>
            </p:nvSpPr>
            <p:spPr bwMode="auto">
              <a:xfrm>
                <a:off x="7605520" y="1733780"/>
                <a:ext cx="689689" cy="2285381"/>
              </a:xfrm>
              <a:custGeom>
                <a:avLst/>
                <a:gdLst>
                  <a:gd name="T0" fmla="*/ 64 w 106"/>
                  <a:gd name="T1" fmla="*/ 201 h 351"/>
                  <a:gd name="T2" fmla="*/ 64 w 106"/>
                  <a:gd name="T3" fmla="*/ 251 h 351"/>
                  <a:gd name="T4" fmla="*/ 68 w 106"/>
                  <a:gd name="T5" fmla="*/ 283 h 351"/>
                  <a:gd name="T6" fmla="*/ 69 w 106"/>
                  <a:gd name="T7" fmla="*/ 317 h 351"/>
                  <a:gd name="T8" fmla="*/ 70 w 106"/>
                  <a:gd name="T9" fmla="*/ 334 h 351"/>
                  <a:gd name="T10" fmla="*/ 73 w 106"/>
                  <a:gd name="T11" fmla="*/ 349 h 351"/>
                  <a:gd name="T12" fmla="*/ 76 w 106"/>
                  <a:gd name="T13" fmla="*/ 350 h 351"/>
                  <a:gd name="T14" fmla="*/ 77 w 106"/>
                  <a:gd name="T15" fmla="*/ 332 h 351"/>
                  <a:gd name="T16" fmla="*/ 72 w 106"/>
                  <a:gd name="T17" fmla="*/ 314 h 351"/>
                  <a:gd name="T18" fmla="*/ 71 w 106"/>
                  <a:gd name="T19" fmla="*/ 299 h 351"/>
                  <a:gd name="T20" fmla="*/ 70 w 106"/>
                  <a:gd name="T21" fmla="*/ 300 h 351"/>
                  <a:gd name="T22" fmla="*/ 68 w 106"/>
                  <a:gd name="T23" fmla="*/ 297 h 351"/>
                  <a:gd name="T24" fmla="*/ 72 w 106"/>
                  <a:gd name="T25" fmla="*/ 280 h 351"/>
                  <a:gd name="T26" fmla="*/ 72 w 106"/>
                  <a:gd name="T27" fmla="*/ 277 h 351"/>
                  <a:gd name="T28" fmla="*/ 72 w 106"/>
                  <a:gd name="T29" fmla="*/ 276 h 351"/>
                  <a:gd name="T30" fmla="*/ 74 w 106"/>
                  <a:gd name="T31" fmla="*/ 270 h 351"/>
                  <a:gd name="T32" fmla="*/ 75 w 106"/>
                  <a:gd name="T33" fmla="*/ 277 h 351"/>
                  <a:gd name="T34" fmla="*/ 81 w 106"/>
                  <a:gd name="T35" fmla="*/ 283 h 351"/>
                  <a:gd name="T36" fmla="*/ 85 w 106"/>
                  <a:gd name="T37" fmla="*/ 293 h 351"/>
                  <a:gd name="T38" fmla="*/ 84 w 106"/>
                  <a:gd name="T39" fmla="*/ 300 h 351"/>
                  <a:gd name="T40" fmla="*/ 86 w 106"/>
                  <a:gd name="T41" fmla="*/ 302 h 351"/>
                  <a:gd name="T42" fmla="*/ 90 w 106"/>
                  <a:gd name="T43" fmla="*/ 291 h 351"/>
                  <a:gd name="T44" fmla="*/ 91 w 106"/>
                  <a:gd name="T45" fmla="*/ 289 h 351"/>
                  <a:gd name="T46" fmla="*/ 94 w 106"/>
                  <a:gd name="T47" fmla="*/ 288 h 351"/>
                  <a:gd name="T48" fmla="*/ 97 w 106"/>
                  <a:gd name="T49" fmla="*/ 272 h 351"/>
                  <a:gd name="T50" fmla="*/ 93 w 106"/>
                  <a:gd name="T51" fmla="*/ 254 h 351"/>
                  <a:gd name="T52" fmla="*/ 86 w 106"/>
                  <a:gd name="T53" fmla="*/ 228 h 351"/>
                  <a:gd name="T54" fmla="*/ 91 w 106"/>
                  <a:gd name="T55" fmla="*/ 216 h 351"/>
                  <a:gd name="T56" fmla="*/ 96 w 106"/>
                  <a:gd name="T57" fmla="*/ 224 h 351"/>
                  <a:gd name="T58" fmla="*/ 103 w 106"/>
                  <a:gd name="T59" fmla="*/ 204 h 351"/>
                  <a:gd name="T60" fmla="*/ 103 w 106"/>
                  <a:gd name="T61" fmla="*/ 188 h 351"/>
                  <a:gd name="T62" fmla="*/ 91 w 106"/>
                  <a:gd name="T63" fmla="*/ 143 h 351"/>
                  <a:gd name="T64" fmla="*/ 81 w 106"/>
                  <a:gd name="T65" fmla="*/ 118 h 351"/>
                  <a:gd name="T66" fmla="*/ 76 w 106"/>
                  <a:gd name="T67" fmla="*/ 114 h 351"/>
                  <a:gd name="T68" fmla="*/ 74 w 106"/>
                  <a:gd name="T69" fmla="*/ 116 h 351"/>
                  <a:gd name="T70" fmla="*/ 71 w 106"/>
                  <a:gd name="T71" fmla="*/ 111 h 351"/>
                  <a:gd name="T72" fmla="*/ 67 w 106"/>
                  <a:gd name="T73" fmla="*/ 105 h 351"/>
                  <a:gd name="T74" fmla="*/ 66 w 106"/>
                  <a:gd name="T75" fmla="*/ 95 h 351"/>
                  <a:gd name="T76" fmla="*/ 69 w 106"/>
                  <a:gd name="T77" fmla="*/ 100 h 351"/>
                  <a:gd name="T78" fmla="*/ 73 w 106"/>
                  <a:gd name="T79" fmla="*/ 106 h 351"/>
                  <a:gd name="T80" fmla="*/ 74 w 106"/>
                  <a:gd name="T81" fmla="*/ 101 h 351"/>
                  <a:gd name="T82" fmla="*/ 81 w 106"/>
                  <a:gd name="T83" fmla="*/ 112 h 351"/>
                  <a:gd name="T84" fmla="*/ 82 w 106"/>
                  <a:gd name="T85" fmla="*/ 111 h 351"/>
                  <a:gd name="T86" fmla="*/ 75 w 106"/>
                  <a:gd name="T87" fmla="*/ 95 h 351"/>
                  <a:gd name="T88" fmla="*/ 38 w 106"/>
                  <a:gd name="T89" fmla="*/ 37 h 351"/>
                  <a:gd name="T90" fmla="*/ 8 w 106"/>
                  <a:gd name="T91" fmla="*/ 9 h 351"/>
                  <a:gd name="T92" fmla="*/ 6 w 106"/>
                  <a:gd name="T93" fmla="*/ 5 h 351"/>
                  <a:gd name="T94" fmla="*/ 0 w 106"/>
                  <a:gd name="T95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6" h="351">
                    <a:moveTo>
                      <a:pt x="0" y="0"/>
                    </a:moveTo>
                    <a:cubicBezTo>
                      <a:pt x="40" y="57"/>
                      <a:pt x="64" y="126"/>
                      <a:pt x="64" y="201"/>
                    </a:cubicBezTo>
                    <a:cubicBezTo>
                      <a:pt x="64" y="216"/>
                      <a:pt x="63" y="231"/>
                      <a:pt x="61" y="245"/>
                    </a:cubicBezTo>
                    <a:cubicBezTo>
                      <a:pt x="62" y="246"/>
                      <a:pt x="63" y="249"/>
                      <a:pt x="64" y="251"/>
                    </a:cubicBezTo>
                    <a:cubicBezTo>
                      <a:pt x="65" y="254"/>
                      <a:pt x="66" y="259"/>
                      <a:pt x="67" y="266"/>
                    </a:cubicBezTo>
                    <a:cubicBezTo>
                      <a:pt x="68" y="273"/>
                      <a:pt x="69" y="276"/>
                      <a:pt x="68" y="283"/>
                    </a:cubicBezTo>
                    <a:cubicBezTo>
                      <a:pt x="67" y="290"/>
                      <a:pt x="66" y="298"/>
                      <a:pt x="65" y="304"/>
                    </a:cubicBezTo>
                    <a:cubicBezTo>
                      <a:pt x="65" y="310"/>
                      <a:pt x="69" y="315"/>
                      <a:pt x="69" y="317"/>
                    </a:cubicBezTo>
                    <a:cubicBezTo>
                      <a:pt x="70" y="319"/>
                      <a:pt x="70" y="323"/>
                      <a:pt x="69" y="326"/>
                    </a:cubicBezTo>
                    <a:cubicBezTo>
                      <a:pt x="69" y="328"/>
                      <a:pt x="70" y="334"/>
                      <a:pt x="70" y="334"/>
                    </a:cubicBezTo>
                    <a:cubicBezTo>
                      <a:pt x="70" y="334"/>
                      <a:pt x="70" y="340"/>
                      <a:pt x="70" y="343"/>
                    </a:cubicBezTo>
                    <a:cubicBezTo>
                      <a:pt x="70" y="345"/>
                      <a:pt x="71" y="347"/>
                      <a:pt x="73" y="349"/>
                    </a:cubicBezTo>
                    <a:cubicBezTo>
                      <a:pt x="73" y="350"/>
                      <a:pt x="74" y="351"/>
                      <a:pt x="74" y="351"/>
                    </a:cubicBezTo>
                    <a:cubicBezTo>
                      <a:pt x="75" y="351"/>
                      <a:pt x="76" y="350"/>
                      <a:pt x="76" y="350"/>
                    </a:cubicBezTo>
                    <a:cubicBezTo>
                      <a:pt x="77" y="348"/>
                      <a:pt x="77" y="348"/>
                      <a:pt x="76" y="342"/>
                    </a:cubicBezTo>
                    <a:cubicBezTo>
                      <a:pt x="74" y="336"/>
                      <a:pt x="75" y="339"/>
                      <a:pt x="77" y="332"/>
                    </a:cubicBezTo>
                    <a:cubicBezTo>
                      <a:pt x="79" y="325"/>
                      <a:pt x="77" y="321"/>
                      <a:pt x="76" y="318"/>
                    </a:cubicBezTo>
                    <a:cubicBezTo>
                      <a:pt x="74" y="315"/>
                      <a:pt x="74" y="315"/>
                      <a:pt x="72" y="314"/>
                    </a:cubicBezTo>
                    <a:cubicBezTo>
                      <a:pt x="70" y="314"/>
                      <a:pt x="71" y="311"/>
                      <a:pt x="71" y="307"/>
                    </a:cubicBezTo>
                    <a:cubicBezTo>
                      <a:pt x="72" y="303"/>
                      <a:pt x="70" y="303"/>
                      <a:pt x="71" y="299"/>
                    </a:cubicBezTo>
                    <a:cubicBezTo>
                      <a:pt x="72" y="298"/>
                      <a:pt x="72" y="297"/>
                      <a:pt x="71" y="297"/>
                    </a:cubicBezTo>
                    <a:cubicBezTo>
                      <a:pt x="71" y="297"/>
                      <a:pt x="70" y="299"/>
                      <a:pt x="70" y="300"/>
                    </a:cubicBezTo>
                    <a:cubicBezTo>
                      <a:pt x="69" y="300"/>
                      <a:pt x="69" y="300"/>
                      <a:pt x="69" y="300"/>
                    </a:cubicBezTo>
                    <a:cubicBezTo>
                      <a:pt x="69" y="300"/>
                      <a:pt x="69" y="299"/>
                      <a:pt x="68" y="297"/>
                    </a:cubicBezTo>
                    <a:cubicBezTo>
                      <a:pt x="68" y="294"/>
                      <a:pt x="69" y="293"/>
                      <a:pt x="69" y="290"/>
                    </a:cubicBezTo>
                    <a:cubicBezTo>
                      <a:pt x="69" y="288"/>
                      <a:pt x="70" y="288"/>
                      <a:pt x="72" y="280"/>
                    </a:cubicBezTo>
                    <a:cubicBezTo>
                      <a:pt x="73" y="277"/>
                      <a:pt x="73" y="276"/>
                      <a:pt x="73" y="276"/>
                    </a:cubicBezTo>
                    <a:cubicBezTo>
                      <a:pt x="73" y="276"/>
                      <a:pt x="72" y="277"/>
                      <a:pt x="72" y="277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7"/>
                      <a:pt x="72" y="277"/>
                      <a:pt x="72" y="276"/>
                    </a:cubicBezTo>
                    <a:cubicBezTo>
                      <a:pt x="72" y="274"/>
                      <a:pt x="73" y="272"/>
                      <a:pt x="74" y="271"/>
                    </a:cubicBezTo>
                    <a:cubicBezTo>
                      <a:pt x="74" y="270"/>
                      <a:pt x="74" y="270"/>
                      <a:pt x="74" y="270"/>
                    </a:cubicBezTo>
                    <a:cubicBezTo>
                      <a:pt x="74" y="270"/>
                      <a:pt x="74" y="272"/>
                      <a:pt x="74" y="274"/>
                    </a:cubicBezTo>
                    <a:cubicBezTo>
                      <a:pt x="74" y="275"/>
                      <a:pt x="74" y="276"/>
                      <a:pt x="75" y="277"/>
                    </a:cubicBezTo>
                    <a:cubicBezTo>
                      <a:pt x="76" y="278"/>
                      <a:pt x="79" y="277"/>
                      <a:pt x="80" y="278"/>
                    </a:cubicBezTo>
                    <a:cubicBezTo>
                      <a:pt x="80" y="280"/>
                      <a:pt x="81" y="283"/>
                      <a:pt x="81" y="283"/>
                    </a:cubicBezTo>
                    <a:cubicBezTo>
                      <a:pt x="81" y="283"/>
                      <a:pt x="82" y="285"/>
                      <a:pt x="82" y="288"/>
                    </a:cubicBezTo>
                    <a:cubicBezTo>
                      <a:pt x="82" y="291"/>
                      <a:pt x="83" y="291"/>
                      <a:pt x="85" y="293"/>
                    </a:cubicBezTo>
                    <a:cubicBezTo>
                      <a:pt x="86" y="294"/>
                      <a:pt x="85" y="296"/>
                      <a:pt x="85" y="296"/>
                    </a:cubicBezTo>
                    <a:cubicBezTo>
                      <a:pt x="84" y="300"/>
                      <a:pt x="84" y="300"/>
                      <a:pt x="84" y="300"/>
                    </a:cubicBezTo>
                    <a:cubicBezTo>
                      <a:pt x="84" y="300"/>
                      <a:pt x="84" y="302"/>
                      <a:pt x="85" y="302"/>
                    </a:cubicBezTo>
                    <a:cubicBezTo>
                      <a:pt x="85" y="302"/>
                      <a:pt x="85" y="302"/>
                      <a:pt x="86" y="302"/>
                    </a:cubicBezTo>
                    <a:cubicBezTo>
                      <a:pt x="87" y="301"/>
                      <a:pt x="86" y="301"/>
                      <a:pt x="89" y="297"/>
                    </a:cubicBezTo>
                    <a:cubicBezTo>
                      <a:pt x="92" y="293"/>
                      <a:pt x="89" y="293"/>
                      <a:pt x="90" y="291"/>
                    </a:cubicBezTo>
                    <a:cubicBezTo>
                      <a:pt x="90" y="290"/>
                      <a:pt x="91" y="289"/>
                      <a:pt x="91" y="289"/>
                    </a:cubicBezTo>
                    <a:cubicBezTo>
                      <a:pt x="91" y="289"/>
                      <a:pt x="91" y="289"/>
                      <a:pt x="91" y="289"/>
                    </a:cubicBezTo>
                    <a:cubicBezTo>
                      <a:pt x="91" y="289"/>
                      <a:pt x="92" y="289"/>
                      <a:pt x="92" y="289"/>
                    </a:cubicBezTo>
                    <a:cubicBezTo>
                      <a:pt x="92" y="289"/>
                      <a:pt x="93" y="289"/>
                      <a:pt x="94" y="288"/>
                    </a:cubicBezTo>
                    <a:cubicBezTo>
                      <a:pt x="96" y="284"/>
                      <a:pt x="96" y="281"/>
                      <a:pt x="97" y="278"/>
                    </a:cubicBezTo>
                    <a:cubicBezTo>
                      <a:pt x="97" y="275"/>
                      <a:pt x="97" y="273"/>
                      <a:pt x="97" y="272"/>
                    </a:cubicBezTo>
                    <a:cubicBezTo>
                      <a:pt x="97" y="270"/>
                      <a:pt x="97" y="266"/>
                      <a:pt x="96" y="263"/>
                    </a:cubicBezTo>
                    <a:cubicBezTo>
                      <a:pt x="96" y="259"/>
                      <a:pt x="95" y="260"/>
                      <a:pt x="93" y="254"/>
                    </a:cubicBezTo>
                    <a:cubicBezTo>
                      <a:pt x="92" y="247"/>
                      <a:pt x="88" y="239"/>
                      <a:pt x="86" y="237"/>
                    </a:cubicBezTo>
                    <a:cubicBezTo>
                      <a:pt x="85" y="234"/>
                      <a:pt x="86" y="231"/>
                      <a:pt x="86" y="228"/>
                    </a:cubicBezTo>
                    <a:cubicBezTo>
                      <a:pt x="86" y="224"/>
                      <a:pt x="88" y="222"/>
                      <a:pt x="88" y="220"/>
                    </a:cubicBezTo>
                    <a:cubicBezTo>
                      <a:pt x="88" y="217"/>
                      <a:pt x="89" y="216"/>
                      <a:pt x="91" y="216"/>
                    </a:cubicBezTo>
                    <a:cubicBezTo>
                      <a:pt x="94" y="216"/>
                      <a:pt x="92" y="218"/>
                      <a:pt x="94" y="223"/>
                    </a:cubicBezTo>
                    <a:cubicBezTo>
                      <a:pt x="95" y="224"/>
                      <a:pt x="95" y="224"/>
                      <a:pt x="96" y="224"/>
                    </a:cubicBezTo>
                    <a:cubicBezTo>
                      <a:pt x="97" y="224"/>
                      <a:pt x="97" y="217"/>
                      <a:pt x="97" y="213"/>
                    </a:cubicBezTo>
                    <a:cubicBezTo>
                      <a:pt x="97" y="207"/>
                      <a:pt x="100" y="208"/>
                      <a:pt x="103" y="204"/>
                    </a:cubicBezTo>
                    <a:cubicBezTo>
                      <a:pt x="106" y="201"/>
                      <a:pt x="103" y="197"/>
                      <a:pt x="103" y="197"/>
                    </a:cubicBezTo>
                    <a:cubicBezTo>
                      <a:pt x="103" y="197"/>
                      <a:pt x="102" y="192"/>
                      <a:pt x="103" y="188"/>
                    </a:cubicBezTo>
                    <a:cubicBezTo>
                      <a:pt x="103" y="185"/>
                      <a:pt x="105" y="177"/>
                      <a:pt x="100" y="164"/>
                    </a:cubicBezTo>
                    <a:cubicBezTo>
                      <a:pt x="95" y="152"/>
                      <a:pt x="92" y="148"/>
                      <a:pt x="91" y="143"/>
                    </a:cubicBezTo>
                    <a:cubicBezTo>
                      <a:pt x="91" y="138"/>
                      <a:pt x="89" y="141"/>
                      <a:pt x="84" y="131"/>
                    </a:cubicBezTo>
                    <a:cubicBezTo>
                      <a:pt x="78" y="122"/>
                      <a:pt x="80" y="122"/>
                      <a:pt x="81" y="118"/>
                    </a:cubicBezTo>
                    <a:cubicBezTo>
                      <a:pt x="82" y="115"/>
                      <a:pt x="80" y="117"/>
                      <a:pt x="78" y="115"/>
                    </a:cubicBezTo>
                    <a:cubicBezTo>
                      <a:pt x="77" y="114"/>
                      <a:pt x="76" y="114"/>
                      <a:pt x="76" y="114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76" y="115"/>
                      <a:pt x="75" y="116"/>
                      <a:pt x="74" y="116"/>
                    </a:cubicBezTo>
                    <a:cubicBezTo>
                      <a:pt x="74" y="116"/>
                      <a:pt x="74" y="116"/>
                      <a:pt x="74" y="116"/>
                    </a:cubicBezTo>
                    <a:cubicBezTo>
                      <a:pt x="73" y="115"/>
                      <a:pt x="71" y="111"/>
                      <a:pt x="71" y="111"/>
                    </a:cubicBezTo>
                    <a:cubicBezTo>
                      <a:pt x="71" y="111"/>
                      <a:pt x="71" y="111"/>
                      <a:pt x="69" y="109"/>
                    </a:cubicBezTo>
                    <a:cubicBezTo>
                      <a:pt x="67" y="106"/>
                      <a:pt x="66" y="107"/>
                      <a:pt x="67" y="105"/>
                    </a:cubicBezTo>
                    <a:cubicBezTo>
                      <a:pt x="68" y="103"/>
                      <a:pt x="67" y="103"/>
                      <a:pt x="67" y="101"/>
                    </a:cubicBezTo>
                    <a:cubicBezTo>
                      <a:pt x="67" y="99"/>
                      <a:pt x="66" y="97"/>
                      <a:pt x="66" y="95"/>
                    </a:cubicBezTo>
                    <a:cubicBezTo>
                      <a:pt x="66" y="95"/>
                      <a:pt x="66" y="95"/>
                      <a:pt x="66" y="95"/>
                    </a:cubicBezTo>
                    <a:cubicBezTo>
                      <a:pt x="67" y="95"/>
                      <a:pt x="68" y="99"/>
                      <a:pt x="69" y="100"/>
                    </a:cubicBezTo>
                    <a:cubicBezTo>
                      <a:pt x="71" y="102"/>
                      <a:pt x="71" y="103"/>
                      <a:pt x="73" y="106"/>
                    </a:cubicBezTo>
                    <a:cubicBezTo>
                      <a:pt x="73" y="106"/>
                      <a:pt x="73" y="106"/>
                      <a:pt x="73" y="106"/>
                    </a:cubicBezTo>
                    <a:cubicBezTo>
                      <a:pt x="74" y="106"/>
                      <a:pt x="72" y="100"/>
                      <a:pt x="72" y="100"/>
                    </a:cubicBezTo>
                    <a:cubicBezTo>
                      <a:pt x="72" y="100"/>
                      <a:pt x="72" y="100"/>
                      <a:pt x="74" y="101"/>
                    </a:cubicBezTo>
                    <a:cubicBezTo>
                      <a:pt x="76" y="102"/>
                      <a:pt x="76" y="105"/>
                      <a:pt x="77" y="107"/>
                    </a:cubicBezTo>
                    <a:cubicBezTo>
                      <a:pt x="79" y="110"/>
                      <a:pt x="79" y="111"/>
                      <a:pt x="81" y="112"/>
                    </a:cubicBezTo>
                    <a:cubicBezTo>
                      <a:pt x="81" y="113"/>
                      <a:pt x="82" y="113"/>
                      <a:pt x="82" y="113"/>
                    </a:cubicBezTo>
                    <a:cubicBezTo>
                      <a:pt x="82" y="113"/>
                      <a:pt x="82" y="112"/>
                      <a:pt x="82" y="111"/>
                    </a:cubicBezTo>
                    <a:cubicBezTo>
                      <a:pt x="82" y="110"/>
                      <a:pt x="82" y="108"/>
                      <a:pt x="80" y="106"/>
                    </a:cubicBezTo>
                    <a:cubicBezTo>
                      <a:pt x="78" y="103"/>
                      <a:pt x="78" y="102"/>
                      <a:pt x="75" y="95"/>
                    </a:cubicBezTo>
                    <a:cubicBezTo>
                      <a:pt x="72" y="88"/>
                      <a:pt x="75" y="88"/>
                      <a:pt x="67" y="75"/>
                    </a:cubicBezTo>
                    <a:cubicBezTo>
                      <a:pt x="59" y="62"/>
                      <a:pt x="47" y="45"/>
                      <a:pt x="38" y="37"/>
                    </a:cubicBezTo>
                    <a:cubicBezTo>
                      <a:pt x="30" y="29"/>
                      <a:pt x="31" y="31"/>
                      <a:pt x="26" y="26"/>
                    </a:cubicBezTo>
                    <a:cubicBezTo>
                      <a:pt x="22" y="22"/>
                      <a:pt x="14" y="15"/>
                      <a:pt x="8" y="9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6" y="5"/>
                    </a:cubicBezTo>
                    <a:cubicBezTo>
                      <a:pt x="7" y="5"/>
                      <a:pt x="8" y="6"/>
                      <a:pt x="8" y="6"/>
                    </a:cubicBezTo>
                    <a:cubicBezTo>
                      <a:pt x="6" y="4"/>
                      <a:pt x="3" y="2"/>
                      <a:pt x="0" y="0"/>
                    </a:cubicBezTo>
                  </a:path>
                </a:pathLst>
              </a:custGeom>
              <a:solidFill>
                <a:srgbClr val="88C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91" name="îŝḷiḑè"/>
              <p:cNvSpPr/>
              <p:nvPr/>
            </p:nvSpPr>
            <p:spPr bwMode="auto">
              <a:xfrm>
                <a:off x="3812228" y="1122463"/>
                <a:ext cx="2326134" cy="2323000"/>
              </a:xfrm>
              <a:custGeom>
                <a:avLst/>
                <a:gdLst>
                  <a:gd name="T0" fmla="*/ 0 w 357"/>
                  <a:gd name="T1" fmla="*/ 357 h 357"/>
                  <a:gd name="T2" fmla="*/ 0 w 357"/>
                  <a:gd name="T3" fmla="*/ 357 h 357"/>
                  <a:gd name="T4" fmla="*/ 0 w 357"/>
                  <a:gd name="T5" fmla="*/ 357 h 357"/>
                  <a:gd name="T6" fmla="*/ 0 w 357"/>
                  <a:gd name="T7" fmla="*/ 357 h 357"/>
                  <a:gd name="T8" fmla="*/ 0 w 357"/>
                  <a:gd name="T9" fmla="*/ 356 h 357"/>
                  <a:gd name="T10" fmla="*/ 0 w 357"/>
                  <a:gd name="T11" fmla="*/ 356 h 357"/>
                  <a:gd name="T12" fmla="*/ 0 w 357"/>
                  <a:gd name="T13" fmla="*/ 356 h 357"/>
                  <a:gd name="T14" fmla="*/ 0 w 357"/>
                  <a:gd name="T15" fmla="*/ 356 h 357"/>
                  <a:gd name="T16" fmla="*/ 0 w 357"/>
                  <a:gd name="T17" fmla="*/ 356 h 357"/>
                  <a:gd name="T18" fmla="*/ 0 w 357"/>
                  <a:gd name="T19" fmla="*/ 356 h 357"/>
                  <a:gd name="T20" fmla="*/ 0 w 357"/>
                  <a:gd name="T21" fmla="*/ 355 h 357"/>
                  <a:gd name="T22" fmla="*/ 0 w 357"/>
                  <a:gd name="T23" fmla="*/ 355 h 357"/>
                  <a:gd name="T24" fmla="*/ 0 w 357"/>
                  <a:gd name="T25" fmla="*/ 354 h 357"/>
                  <a:gd name="T26" fmla="*/ 0 w 357"/>
                  <a:gd name="T27" fmla="*/ 354 h 357"/>
                  <a:gd name="T28" fmla="*/ 0 w 357"/>
                  <a:gd name="T29" fmla="*/ 354 h 357"/>
                  <a:gd name="T30" fmla="*/ 0 w 357"/>
                  <a:gd name="T31" fmla="*/ 354 h 357"/>
                  <a:gd name="T32" fmla="*/ 0 w 357"/>
                  <a:gd name="T33" fmla="*/ 353 h 357"/>
                  <a:gd name="T34" fmla="*/ 0 w 357"/>
                  <a:gd name="T35" fmla="*/ 353 h 357"/>
                  <a:gd name="T36" fmla="*/ 0 w 357"/>
                  <a:gd name="T37" fmla="*/ 353 h 357"/>
                  <a:gd name="T38" fmla="*/ 0 w 357"/>
                  <a:gd name="T39" fmla="*/ 353 h 357"/>
                  <a:gd name="T40" fmla="*/ 0 w 357"/>
                  <a:gd name="T41" fmla="*/ 353 h 357"/>
                  <a:gd name="T42" fmla="*/ 0 w 357"/>
                  <a:gd name="T43" fmla="*/ 353 h 357"/>
                  <a:gd name="T44" fmla="*/ 0 w 357"/>
                  <a:gd name="T45" fmla="*/ 352 h 357"/>
                  <a:gd name="T46" fmla="*/ 0 w 357"/>
                  <a:gd name="T47" fmla="*/ 352 h 357"/>
                  <a:gd name="T48" fmla="*/ 0 w 357"/>
                  <a:gd name="T49" fmla="*/ 352 h 357"/>
                  <a:gd name="T50" fmla="*/ 0 w 357"/>
                  <a:gd name="T51" fmla="*/ 351 h 357"/>
                  <a:gd name="T52" fmla="*/ 0 w 357"/>
                  <a:gd name="T53" fmla="*/ 351 h 357"/>
                  <a:gd name="T54" fmla="*/ 0 w 357"/>
                  <a:gd name="T55" fmla="*/ 351 h 357"/>
                  <a:gd name="T56" fmla="*/ 357 w 357"/>
                  <a:gd name="T57" fmla="*/ 0 h 357"/>
                  <a:gd name="T58" fmla="*/ 357 w 357"/>
                  <a:gd name="T59" fmla="*/ 0 h 357"/>
                  <a:gd name="T60" fmla="*/ 357 w 357"/>
                  <a:gd name="T61" fmla="*/ 0 h 357"/>
                  <a:gd name="T62" fmla="*/ 356 w 357"/>
                  <a:gd name="T63" fmla="*/ 0 h 357"/>
                  <a:gd name="T64" fmla="*/ 356 w 357"/>
                  <a:gd name="T65" fmla="*/ 0 h 357"/>
                  <a:gd name="T66" fmla="*/ 356 w 357"/>
                  <a:gd name="T67" fmla="*/ 0 h 357"/>
                  <a:gd name="T68" fmla="*/ 356 w 357"/>
                  <a:gd name="T69" fmla="*/ 0 h 357"/>
                  <a:gd name="T70" fmla="*/ 356 w 357"/>
                  <a:gd name="T71" fmla="*/ 0 h 357"/>
                  <a:gd name="T72" fmla="*/ 356 w 357"/>
                  <a:gd name="T73" fmla="*/ 0 h 357"/>
                  <a:gd name="T74" fmla="*/ 355 w 357"/>
                  <a:gd name="T75" fmla="*/ 0 h 357"/>
                  <a:gd name="T76" fmla="*/ 355 w 357"/>
                  <a:gd name="T77" fmla="*/ 0 h 357"/>
                  <a:gd name="T78" fmla="*/ 355 w 357"/>
                  <a:gd name="T79" fmla="*/ 0 h 357"/>
                  <a:gd name="T80" fmla="*/ 354 w 357"/>
                  <a:gd name="T81" fmla="*/ 0 h 357"/>
                  <a:gd name="T82" fmla="*/ 354 w 357"/>
                  <a:gd name="T83" fmla="*/ 0 h 357"/>
                  <a:gd name="T84" fmla="*/ 354 w 357"/>
                  <a:gd name="T85" fmla="*/ 0 h 357"/>
                  <a:gd name="T86" fmla="*/ 353 w 357"/>
                  <a:gd name="T87" fmla="*/ 0 h 357"/>
                  <a:gd name="T88" fmla="*/ 353 w 357"/>
                  <a:gd name="T89" fmla="*/ 0 h 357"/>
                  <a:gd name="T90" fmla="*/ 353 w 357"/>
                  <a:gd name="T91" fmla="*/ 0 h 357"/>
                  <a:gd name="T92" fmla="*/ 353 w 357"/>
                  <a:gd name="T93" fmla="*/ 0 h 357"/>
                  <a:gd name="T94" fmla="*/ 353 w 357"/>
                  <a:gd name="T95" fmla="*/ 0 h 357"/>
                  <a:gd name="T96" fmla="*/ 353 w 357"/>
                  <a:gd name="T97" fmla="*/ 0 h 357"/>
                  <a:gd name="T98" fmla="*/ 352 w 357"/>
                  <a:gd name="T99" fmla="*/ 0 h 357"/>
                  <a:gd name="T100" fmla="*/ 352 w 357"/>
                  <a:gd name="T101" fmla="*/ 0 h 357"/>
                  <a:gd name="T102" fmla="*/ 352 w 357"/>
                  <a:gd name="T103" fmla="*/ 0 h 357"/>
                  <a:gd name="T104" fmla="*/ 352 w 357"/>
                  <a:gd name="T105" fmla="*/ 0 h 357"/>
                  <a:gd name="T106" fmla="*/ 352 w 357"/>
                  <a:gd name="T107" fmla="*/ 0 h 357"/>
                  <a:gd name="T108" fmla="*/ 351 w 357"/>
                  <a:gd name="T109" fmla="*/ 0 h 357"/>
                  <a:gd name="T110" fmla="*/ 351 w 357"/>
                  <a:gd name="T111" fmla="*/ 0 h 357"/>
                  <a:gd name="T112" fmla="*/ 351 w 357"/>
                  <a:gd name="T113" fmla="*/ 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7" h="357"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57"/>
                      <a:pt x="0" y="357"/>
                      <a:pt x="0" y="357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57"/>
                      <a:pt x="0" y="357"/>
                      <a:pt x="0" y="357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57"/>
                      <a:pt x="0" y="357"/>
                      <a:pt x="0" y="357"/>
                    </a:cubicBezTo>
                    <a:moveTo>
                      <a:pt x="0" y="356"/>
                    </a:moveTo>
                    <a:cubicBezTo>
                      <a:pt x="0" y="356"/>
                      <a:pt x="0" y="356"/>
                      <a:pt x="0" y="356"/>
                    </a:cubicBezTo>
                    <a:cubicBezTo>
                      <a:pt x="0" y="356"/>
                      <a:pt x="0" y="356"/>
                      <a:pt x="0" y="356"/>
                    </a:cubicBezTo>
                    <a:moveTo>
                      <a:pt x="0" y="356"/>
                    </a:moveTo>
                    <a:cubicBezTo>
                      <a:pt x="0" y="356"/>
                      <a:pt x="0" y="356"/>
                      <a:pt x="0" y="356"/>
                    </a:cubicBezTo>
                    <a:cubicBezTo>
                      <a:pt x="0" y="356"/>
                      <a:pt x="0" y="356"/>
                      <a:pt x="0" y="356"/>
                    </a:cubicBezTo>
                    <a:moveTo>
                      <a:pt x="0" y="356"/>
                    </a:moveTo>
                    <a:cubicBezTo>
                      <a:pt x="0" y="356"/>
                      <a:pt x="0" y="356"/>
                      <a:pt x="0" y="356"/>
                    </a:cubicBezTo>
                    <a:cubicBezTo>
                      <a:pt x="0" y="356"/>
                      <a:pt x="0" y="356"/>
                      <a:pt x="0" y="356"/>
                    </a:cubicBezTo>
                    <a:moveTo>
                      <a:pt x="0" y="355"/>
                    </a:moveTo>
                    <a:cubicBezTo>
                      <a:pt x="0" y="356"/>
                      <a:pt x="0" y="356"/>
                      <a:pt x="0" y="356"/>
                    </a:cubicBezTo>
                    <a:cubicBezTo>
                      <a:pt x="0" y="356"/>
                      <a:pt x="0" y="356"/>
                      <a:pt x="0" y="355"/>
                    </a:cubicBezTo>
                    <a:moveTo>
                      <a:pt x="0" y="355"/>
                    </a:moveTo>
                    <a:cubicBezTo>
                      <a:pt x="0" y="355"/>
                      <a:pt x="0" y="355"/>
                      <a:pt x="0" y="355"/>
                    </a:cubicBezTo>
                    <a:cubicBezTo>
                      <a:pt x="0" y="355"/>
                      <a:pt x="0" y="355"/>
                      <a:pt x="0" y="355"/>
                    </a:cubicBezTo>
                    <a:moveTo>
                      <a:pt x="0" y="354"/>
                    </a:move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54"/>
                      <a:pt x="0" y="354"/>
                      <a:pt x="0" y="354"/>
                    </a:cubicBezTo>
                    <a:moveTo>
                      <a:pt x="0" y="354"/>
                    </a:move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54"/>
                      <a:pt x="0" y="354"/>
                      <a:pt x="0" y="354"/>
                    </a:cubicBezTo>
                    <a:moveTo>
                      <a:pt x="0" y="354"/>
                    </a:move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54"/>
                      <a:pt x="0" y="354"/>
                      <a:pt x="0" y="354"/>
                    </a:cubicBezTo>
                    <a:moveTo>
                      <a:pt x="0" y="353"/>
                    </a:move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53"/>
                      <a:pt x="0" y="353"/>
                      <a:pt x="0" y="353"/>
                    </a:cubicBezTo>
                    <a:moveTo>
                      <a:pt x="0" y="353"/>
                    </a:move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53"/>
                      <a:pt x="0" y="353"/>
                      <a:pt x="0" y="353"/>
                    </a:cubicBezTo>
                    <a:moveTo>
                      <a:pt x="0" y="353"/>
                    </a:move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53"/>
                      <a:pt x="0" y="353"/>
                      <a:pt x="0" y="353"/>
                    </a:cubicBezTo>
                    <a:moveTo>
                      <a:pt x="0" y="352"/>
                    </a:moveTo>
                    <a:cubicBezTo>
                      <a:pt x="0" y="352"/>
                      <a:pt x="0" y="352"/>
                      <a:pt x="0" y="353"/>
                    </a:cubicBezTo>
                    <a:cubicBezTo>
                      <a:pt x="0" y="352"/>
                      <a:pt x="0" y="352"/>
                      <a:pt x="0" y="352"/>
                    </a:cubicBezTo>
                    <a:moveTo>
                      <a:pt x="0" y="352"/>
                    </a:move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2"/>
                      <a:pt x="0" y="352"/>
                      <a:pt x="0" y="352"/>
                    </a:cubicBezTo>
                    <a:moveTo>
                      <a:pt x="0" y="352"/>
                    </a:move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2"/>
                      <a:pt x="0" y="352"/>
                      <a:pt x="0" y="352"/>
                    </a:cubicBezTo>
                    <a:moveTo>
                      <a:pt x="0" y="351"/>
                    </a:move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2"/>
                      <a:pt x="0" y="352"/>
                      <a:pt x="0" y="351"/>
                    </a:cubicBezTo>
                    <a:moveTo>
                      <a:pt x="0" y="351"/>
                    </a:moveTo>
                    <a:cubicBezTo>
                      <a:pt x="0" y="351"/>
                      <a:pt x="0" y="351"/>
                      <a:pt x="0" y="351"/>
                    </a:cubicBezTo>
                    <a:cubicBezTo>
                      <a:pt x="0" y="351"/>
                      <a:pt x="0" y="351"/>
                      <a:pt x="0" y="351"/>
                    </a:cubicBezTo>
                    <a:moveTo>
                      <a:pt x="357" y="0"/>
                    </a:moveTo>
                    <a:cubicBezTo>
                      <a:pt x="357" y="0"/>
                      <a:pt x="357" y="0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moveTo>
                      <a:pt x="357" y="0"/>
                    </a:moveTo>
                    <a:cubicBezTo>
                      <a:pt x="357" y="0"/>
                      <a:pt x="357" y="0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moveTo>
                      <a:pt x="356" y="0"/>
                    </a:moveTo>
                    <a:cubicBezTo>
                      <a:pt x="356" y="0"/>
                      <a:pt x="356" y="0"/>
                      <a:pt x="357" y="0"/>
                    </a:cubicBezTo>
                    <a:cubicBezTo>
                      <a:pt x="356" y="0"/>
                      <a:pt x="356" y="0"/>
                      <a:pt x="356" y="0"/>
                    </a:cubicBezTo>
                    <a:moveTo>
                      <a:pt x="356" y="0"/>
                    </a:moveTo>
                    <a:cubicBezTo>
                      <a:pt x="356" y="0"/>
                      <a:pt x="356" y="0"/>
                      <a:pt x="356" y="0"/>
                    </a:cubicBezTo>
                    <a:cubicBezTo>
                      <a:pt x="356" y="0"/>
                      <a:pt x="356" y="0"/>
                      <a:pt x="356" y="0"/>
                    </a:cubicBezTo>
                    <a:moveTo>
                      <a:pt x="356" y="0"/>
                    </a:moveTo>
                    <a:cubicBezTo>
                      <a:pt x="356" y="0"/>
                      <a:pt x="356" y="0"/>
                      <a:pt x="356" y="0"/>
                    </a:cubicBezTo>
                    <a:cubicBezTo>
                      <a:pt x="356" y="0"/>
                      <a:pt x="356" y="0"/>
                      <a:pt x="356" y="0"/>
                    </a:cubicBezTo>
                    <a:moveTo>
                      <a:pt x="356" y="0"/>
                    </a:moveTo>
                    <a:cubicBezTo>
                      <a:pt x="356" y="0"/>
                      <a:pt x="356" y="0"/>
                      <a:pt x="356" y="0"/>
                    </a:cubicBezTo>
                    <a:cubicBezTo>
                      <a:pt x="356" y="0"/>
                      <a:pt x="356" y="0"/>
                      <a:pt x="356" y="0"/>
                    </a:cubicBezTo>
                    <a:moveTo>
                      <a:pt x="355" y="0"/>
                    </a:moveTo>
                    <a:cubicBezTo>
                      <a:pt x="355" y="0"/>
                      <a:pt x="355" y="0"/>
                      <a:pt x="355" y="0"/>
                    </a:cubicBezTo>
                    <a:cubicBezTo>
                      <a:pt x="355" y="0"/>
                      <a:pt x="355" y="0"/>
                      <a:pt x="355" y="0"/>
                    </a:cubicBezTo>
                    <a:moveTo>
                      <a:pt x="355" y="0"/>
                    </a:moveTo>
                    <a:cubicBezTo>
                      <a:pt x="355" y="0"/>
                      <a:pt x="355" y="0"/>
                      <a:pt x="355" y="0"/>
                    </a:cubicBezTo>
                    <a:cubicBezTo>
                      <a:pt x="355" y="0"/>
                      <a:pt x="355" y="0"/>
                      <a:pt x="355" y="0"/>
                    </a:cubicBezTo>
                    <a:moveTo>
                      <a:pt x="354" y="0"/>
                    </a:moveTo>
                    <a:cubicBezTo>
                      <a:pt x="354" y="0"/>
                      <a:pt x="354" y="0"/>
                      <a:pt x="354" y="0"/>
                    </a:cubicBezTo>
                    <a:cubicBezTo>
                      <a:pt x="354" y="0"/>
                      <a:pt x="354" y="0"/>
                      <a:pt x="354" y="0"/>
                    </a:cubicBezTo>
                    <a:moveTo>
                      <a:pt x="354" y="0"/>
                    </a:moveTo>
                    <a:cubicBezTo>
                      <a:pt x="354" y="0"/>
                      <a:pt x="354" y="0"/>
                      <a:pt x="354" y="0"/>
                    </a:cubicBezTo>
                    <a:cubicBezTo>
                      <a:pt x="354" y="0"/>
                      <a:pt x="354" y="0"/>
                      <a:pt x="354" y="0"/>
                    </a:cubicBezTo>
                    <a:moveTo>
                      <a:pt x="353" y="0"/>
                    </a:move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353" y="0"/>
                      <a:pt x="353" y="0"/>
                    </a:cubicBezTo>
                    <a:moveTo>
                      <a:pt x="353" y="0"/>
                    </a:move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353" y="0"/>
                      <a:pt x="353" y="0"/>
                    </a:cubicBezTo>
                    <a:moveTo>
                      <a:pt x="353" y="0"/>
                    </a:move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353" y="0"/>
                      <a:pt x="353" y="0"/>
                    </a:cubicBezTo>
                    <a:moveTo>
                      <a:pt x="352" y="0"/>
                    </a:move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352" y="0"/>
                      <a:pt x="352" y="0"/>
                    </a:cubicBezTo>
                    <a:moveTo>
                      <a:pt x="352" y="0"/>
                    </a:moveTo>
                    <a:cubicBezTo>
                      <a:pt x="352" y="0"/>
                      <a:pt x="352" y="0"/>
                      <a:pt x="352" y="0"/>
                    </a:cubicBezTo>
                    <a:cubicBezTo>
                      <a:pt x="352" y="0"/>
                      <a:pt x="352" y="0"/>
                      <a:pt x="352" y="0"/>
                    </a:cubicBezTo>
                    <a:moveTo>
                      <a:pt x="352" y="0"/>
                    </a:moveTo>
                    <a:cubicBezTo>
                      <a:pt x="352" y="0"/>
                      <a:pt x="352" y="0"/>
                      <a:pt x="352" y="0"/>
                    </a:cubicBezTo>
                    <a:cubicBezTo>
                      <a:pt x="352" y="0"/>
                      <a:pt x="352" y="0"/>
                      <a:pt x="352" y="0"/>
                    </a:cubicBezTo>
                    <a:moveTo>
                      <a:pt x="352" y="0"/>
                    </a:moveTo>
                    <a:cubicBezTo>
                      <a:pt x="352" y="0"/>
                      <a:pt x="352" y="0"/>
                      <a:pt x="352" y="0"/>
                    </a:cubicBezTo>
                    <a:cubicBezTo>
                      <a:pt x="352" y="0"/>
                      <a:pt x="352" y="0"/>
                      <a:pt x="352" y="0"/>
                    </a:cubicBezTo>
                    <a:moveTo>
                      <a:pt x="351" y="0"/>
                    </a:moveTo>
                    <a:cubicBezTo>
                      <a:pt x="351" y="0"/>
                      <a:pt x="351" y="0"/>
                      <a:pt x="351" y="0"/>
                    </a:cubicBezTo>
                    <a:cubicBezTo>
                      <a:pt x="351" y="0"/>
                      <a:pt x="351" y="0"/>
                      <a:pt x="351" y="0"/>
                    </a:cubicBezTo>
                    <a:moveTo>
                      <a:pt x="351" y="0"/>
                    </a:moveTo>
                    <a:cubicBezTo>
                      <a:pt x="351" y="0"/>
                      <a:pt x="351" y="0"/>
                      <a:pt x="351" y="0"/>
                    </a:cubicBezTo>
                    <a:cubicBezTo>
                      <a:pt x="351" y="0"/>
                      <a:pt x="351" y="0"/>
                      <a:pt x="35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92" name="î$ḻîḑé"/>
              <p:cNvSpPr/>
              <p:nvPr/>
            </p:nvSpPr>
            <p:spPr bwMode="auto">
              <a:xfrm>
                <a:off x="3812228" y="1122463"/>
                <a:ext cx="3765078" cy="3793292"/>
              </a:xfrm>
              <a:custGeom>
                <a:avLst/>
                <a:gdLst>
                  <a:gd name="T0" fmla="*/ 515 w 578"/>
                  <a:gd name="T1" fmla="*/ 56 h 583"/>
                  <a:gd name="T2" fmla="*/ 161 w 578"/>
                  <a:gd name="T3" fmla="*/ 82 h 583"/>
                  <a:gd name="T4" fmla="*/ 164 w 578"/>
                  <a:gd name="T5" fmla="*/ 75 h 583"/>
                  <a:gd name="T6" fmla="*/ 169 w 578"/>
                  <a:gd name="T7" fmla="*/ 76 h 583"/>
                  <a:gd name="T8" fmla="*/ 178 w 578"/>
                  <a:gd name="T9" fmla="*/ 73 h 583"/>
                  <a:gd name="T10" fmla="*/ 181 w 578"/>
                  <a:gd name="T11" fmla="*/ 77 h 583"/>
                  <a:gd name="T12" fmla="*/ 118 w 578"/>
                  <a:gd name="T13" fmla="*/ 95 h 583"/>
                  <a:gd name="T14" fmla="*/ 153 w 578"/>
                  <a:gd name="T15" fmla="*/ 64 h 583"/>
                  <a:gd name="T16" fmla="*/ 194 w 578"/>
                  <a:gd name="T17" fmla="*/ 37 h 583"/>
                  <a:gd name="T18" fmla="*/ 230 w 578"/>
                  <a:gd name="T19" fmla="*/ 30 h 583"/>
                  <a:gd name="T20" fmla="*/ 214 w 578"/>
                  <a:gd name="T21" fmla="*/ 46 h 583"/>
                  <a:gd name="T22" fmla="*/ 154 w 578"/>
                  <a:gd name="T23" fmla="*/ 76 h 583"/>
                  <a:gd name="T24" fmla="*/ 0 w 578"/>
                  <a:gd name="T25" fmla="*/ 351 h 583"/>
                  <a:gd name="T26" fmla="*/ 0 w 578"/>
                  <a:gd name="T27" fmla="*/ 351 h 583"/>
                  <a:gd name="T28" fmla="*/ 0 w 578"/>
                  <a:gd name="T29" fmla="*/ 352 h 583"/>
                  <a:gd name="T30" fmla="*/ 0 w 578"/>
                  <a:gd name="T31" fmla="*/ 352 h 583"/>
                  <a:gd name="T32" fmla="*/ 0 w 578"/>
                  <a:gd name="T33" fmla="*/ 353 h 583"/>
                  <a:gd name="T34" fmla="*/ 0 w 578"/>
                  <a:gd name="T35" fmla="*/ 353 h 583"/>
                  <a:gd name="T36" fmla="*/ 0 w 578"/>
                  <a:gd name="T37" fmla="*/ 354 h 583"/>
                  <a:gd name="T38" fmla="*/ 0 w 578"/>
                  <a:gd name="T39" fmla="*/ 354 h 583"/>
                  <a:gd name="T40" fmla="*/ 0 w 578"/>
                  <a:gd name="T41" fmla="*/ 355 h 583"/>
                  <a:gd name="T42" fmla="*/ 0 w 578"/>
                  <a:gd name="T43" fmla="*/ 356 h 583"/>
                  <a:gd name="T44" fmla="*/ 0 w 578"/>
                  <a:gd name="T45" fmla="*/ 356 h 583"/>
                  <a:gd name="T46" fmla="*/ 0 w 578"/>
                  <a:gd name="T47" fmla="*/ 357 h 583"/>
                  <a:gd name="T48" fmla="*/ 0 w 578"/>
                  <a:gd name="T49" fmla="*/ 357 h 583"/>
                  <a:gd name="T50" fmla="*/ 76 w 578"/>
                  <a:gd name="T51" fmla="*/ 570 h 583"/>
                  <a:gd name="T52" fmla="*/ 328 w 578"/>
                  <a:gd name="T53" fmla="*/ 34 h 583"/>
                  <a:gd name="T54" fmla="*/ 331 w 578"/>
                  <a:gd name="T55" fmla="*/ 34 h 583"/>
                  <a:gd name="T56" fmla="*/ 487 w 578"/>
                  <a:gd name="T57" fmla="*/ 45 h 583"/>
                  <a:gd name="T58" fmla="*/ 502 w 578"/>
                  <a:gd name="T59" fmla="*/ 46 h 583"/>
                  <a:gd name="T60" fmla="*/ 498 w 578"/>
                  <a:gd name="T61" fmla="*/ 50 h 583"/>
                  <a:gd name="T62" fmla="*/ 518 w 578"/>
                  <a:gd name="T63" fmla="*/ 54 h 583"/>
                  <a:gd name="T64" fmla="*/ 542 w 578"/>
                  <a:gd name="T65" fmla="*/ 62 h 583"/>
                  <a:gd name="T66" fmla="*/ 569 w 578"/>
                  <a:gd name="T67" fmla="*/ 76 h 583"/>
                  <a:gd name="T68" fmla="*/ 357 w 578"/>
                  <a:gd name="T69" fmla="*/ 0 h 583"/>
                  <a:gd name="T70" fmla="*/ 356 w 578"/>
                  <a:gd name="T71" fmla="*/ 0 h 583"/>
                  <a:gd name="T72" fmla="*/ 356 w 578"/>
                  <a:gd name="T73" fmla="*/ 0 h 583"/>
                  <a:gd name="T74" fmla="*/ 356 w 578"/>
                  <a:gd name="T75" fmla="*/ 0 h 583"/>
                  <a:gd name="T76" fmla="*/ 355 w 578"/>
                  <a:gd name="T77" fmla="*/ 0 h 583"/>
                  <a:gd name="T78" fmla="*/ 354 w 578"/>
                  <a:gd name="T79" fmla="*/ 0 h 583"/>
                  <a:gd name="T80" fmla="*/ 353 w 578"/>
                  <a:gd name="T81" fmla="*/ 0 h 583"/>
                  <a:gd name="T82" fmla="*/ 353 w 578"/>
                  <a:gd name="T83" fmla="*/ 0 h 583"/>
                  <a:gd name="T84" fmla="*/ 353 w 578"/>
                  <a:gd name="T85" fmla="*/ 0 h 583"/>
                  <a:gd name="T86" fmla="*/ 352 w 578"/>
                  <a:gd name="T87" fmla="*/ 0 h 583"/>
                  <a:gd name="T88" fmla="*/ 352 w 578"/>
                  <a:gd name="T89" fmla="*/ 0 h 583"/>
                  <a:gd name="T90" fmla="*/ 351 w 578"/>
                  <a:gd name="T91" fmla="*/ 0 h 583"/>
                  <a:gd name="T92" fmla="*/ 351 w 578"/>
                  <a:gd name="T93" fmla="*/ 0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78" h="583">
                    <a:moveTo>
                      <a:pt x="511" y="55"/>
                    </a:moveTo>
                    <a:cubicBezTo>
                      <a:pt x="513" y="56"/>
                      <a:pt x="515" y="57"/>
                      <a:pt x="516" y="57"/>
                    </a:cubicBezTo>
                    <a:cubicBezTo>
                      <a:pt x="517" y="57"/>
                      <a:pt x="516" y="56"/>
                      <a:pt x="515" y="56"/>
                    </a:cubicBezTo>
                    <a:cubicBezTo>
                      <a:pt x="514" y="56"/>
                      <a:pt x="513" y="56"/>
                      <a:pt x="511" y="55"/>
                    </a:cubicBezTo>
                    <a:moveTo>
                      <a:pt x="165" y="83"/>
                    </a:moveTo>
                    <a:cubicBezTo>
                      <a:pt x="163" y="83"/>
                      <a:pt x="161" y="83"/>
                      <a:pt x="161" y="82"/>
                    </a:cubicBezTo>
                    <a:cubicBezTo>
                      <a:pt x="161" y="82"/>
                      <a:pt x="162" y="81"/>
                      <a:pt x="162" y="80"/>
                    </a:cubicBezTo>
                    <a:cubicBezTo>
                      <a:pt x="163" y="79"/>
                      <a:pt x="162" y="78"/>
                      <a:pt x="163" y="77"/>
                    </a:cubicBezTo>
                    <a:cubicBezTo>
                      <a:pt x="163" y="76"/>
                      <a:pt x="164" y="75"/>
                      <a:pt x="164" y="75"/>
                    </a:cubicBezTo>
                    <a:cubicBezTo>
                      <a:pt x="165" y="73"/>
                      <a:pt x="167" y="72"/>
                      <a:pt x="168" y="72"/>
                    </a:cubicBezTo>
                    <a:cubicBezTo>
                      <a:pt x="168" y="72"/>
                      <a:pt x="168" y="72"/>
                      <a:pt x="168" y="72"/>
                    </a:cubicBezTo>
                    <a:cubicBezTo>
                      <a:pt x="169" y="73"/>
                      <a:pt x="168" y="75"/>
                      <a:pt x="169" y="76"/>
                    </a:cubicBezTo>
                    <a:cubicBezTo>
                      <a:pt x="169" y="76"/>
                      <a:pt x="169" y="76"/>
                      <a:pt x="169" y="76"/>
                    </a:cubicBezTo>
                    <a:cubicBezTo>
                      <a:pt x="170" y="76"/>
                      <a:pt x="171" y="74"/>
                      <a:pt x="173" y="73"/>
                    </a:cubicBezTo>
                    <a:cubicBezTo>
                      <a:pt x="175" y="73"/>
                      <a:pt x="176" y="73"/>
                      <a:pt x="178" y="73"/>
                    </a:cubicBezTo>
                    <a:cubicBezTo>
                      <a:pt x="178" y="72"/>
                      <a:pt x="179" y="72"/>
                      <a:pt x="179" y="72"/>
                    </a:cubicBezTo>
                    <a:cubicBezTo>
                      <a:pt x="180" y="72"/>
                      <a:pt x="182" y="73"/>
                      <a:pt x="182" y="73"/>
                    </a:cubicBezTo>
                    <a:cubicBezTo>
                      <a:pt x="183" y="75"/>
                      <a:pt x="181" y="77"/>
                      <a:pt x="181" y="77"/>
                    </a:cubicBezTo>
                    <a:cubicBezTo>
                      <a:pt x="178" y="81"/>
                      <a:pt x="173" y="82"/>
                      <a:pt x="169" y="83"/>
                    </a:cubicBezTo>
                    <a:cubicBezTo>
                      <a:pt x="168" y="83"/>
                      <a:pt x="166" y="83"/>
                      <a:pt x="165" y="83"/>
                    </a:cubicBezTo>
                    <a:moveTo>
                      <a:pt x="118" y="95"/>
                    </a:moveTo>
                    <a:cubicBezTo>
                      <a:pt x="118" y="95"/>
                      <a:pt x="118" y="95"/>
                      <a:pt x="117" y="95"/>
                    </a:cubicBezTo>
                    <a:cubicBezTo>
                      <a:pt x="117" y="94"/>
                      <a:pt x="124" y="86"/>
                      <a:pt x="129" y="82"/>
                    </a:cubicBezTo>
                    <a:cubicBezTo>
                      <a:pt x="137" y="75"/>
                      <a:pt x="139" y="75"/>
                      <a:pt x="153" y="64"/>
                    </a:cubicBezTo>
                    <a:cubicBezTo>
                      <a:pt x="153" y="64"/>
                      <a:pt x="153" y="64"/>
                      <a:pt x="167" y="53"/>
                    </a:cubicBezTo>
                    <a:cubicBezTo>
                      <a:pt x="170" y="51"/>
                      <a:pt x="172" y="49"/>
                      <a:pt x="175" y="47"/>
                    </a:cubicBezTo>
                    <a:cubicBezTo>
                      <a:pt x="181" y="43"/>
                      <a:pt x="188" y="40"/>
                      <a:pt x="194" y="37"/>
                    </a:cubicBezTo>
                    <a:cubicBezTo>
                      <a:pt x="196" y="36"/>
                      <a:pt x="198" y="35"/>
                      <a:pt x="201" y="34"/>
                    </a:cubicBezTo>
                    <a:cubicBezTo>
                      <a:pt x="208" y="32"/>
                      <a:pt x="214" y="31"/>
                      <a:pt x="219" y="31"/>
                    </a:cubicBezTo>
                    <a:cubicBezTo>
                      <a:pt x="221" y="31"/>
                      <a:pt x="226" y="30"/>
                      <a:pt x="230" y="30"/>
                    </a:cubicBezTo>
                    <a:cubicBezTo>
                      <a:pt x="235" y="30"/>
                      <a:pt x="240" y="31"/>
                      <a:pt x="241" y="32"/>
                    </a:cubicBezTo>
                    <a:cubicBezTo>
                      <a:pt x="241" y="33"/>
                      <a:pt x="241" y="34"/>
                      <a:pt x="236" y="37"/>
                    </a:cubicBezTo>
                    <a:cubicBezTo>
                      <a:pt x="227" y="43"/>
                      <a:pt x="221" y="43"/>
                      <a:pt x="214" y="46"/>
                    </a:cubicBezTo>
                    <a:cubicBezTo>
                      <a:pt x="207" y="49"/>
                      <a:pt x="209" y="50"/>
                      <a:pt x="199" y="56"/>
                    </a:cubicBezTo>
                    <a:cubicBezTo>
                      <a:pt x="194" y="58"/>
                      <a:pt x="190" y="60"/>
                      <a:pt x="173" y="68"/>
                    </a:cubicBezTo>
                    <a:cubicBezTo>
                      <a:pt x="156" y="75"/>
                      <a:pt x="158" y="74"/>
                      <a:pt x="154" y="76"/>
                    </a:cubicBezTo>
                    <a:cubicBezTo>
                      <a:pt x="132" y="85"/>
                      <a:pt x="120" y="95"/>
                      <a:pt x="118" y="95"/>
                    </a:cubicBezTo>
                    <a:moveTo>
                      <a:pt x="351" y="0"/>
                    </a:moveTo>
                    <a:cubicBezTo>
                      <a:pt x="157" y="0"/>
                      <a:pt x="0" y="157"/>
                      <a:pt x="0" y="351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2"/>
                      <a:pt x="0" y="352"/>
                      <a:pt x="0" y="353"/>
                    </a:cubicBez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53"/>
                      <a:pt x="0" y="354"/>
                      <a:pt x="0" y="354"/>
                    </a:cubicBez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356"/>
                      <a:pt x="0" y="356"/>
                      <a:pt x="0" y="356"/>
                    </a:cubicBezTo>
                    <a:cubicBezTo>
                      <a:pt x="0" y="356"/>
                      <a:pt x="0" y="356"/>
                      <a:pt x="0" y="356"/>
                    </a:cubicBezTo>
                    <a:cubicBezTo>
                      <a:pt x="0" y="356"/>
                      <a:pt x="0" y="356"/>
                      <a:pt x="0" y="356"/>
                    </a:cubicBezTo>
                    <a:cubicBezTo>
                      <a:pt x="0" y="356"/>
                      <a:pt x="0" y="356"/>
                      <a:pt x="0" y="356"/>
                    </a:cubicBezTo>
                    <a:cubicBezTo>
                      <a:pt x="0" y="356"/>
                      <a:pt x="0" y="356"/>
                      <a:pt x="0" y="356"/>
                    </a:cubicBezTo>
                    <a:cubicBezTo>
                      <a:pt x="0" y="356"/>
                      <a:pt x="0" y="356"/>
                      <a:pt x="0" y="356"/>
                    </a:cubicBezTo>
                    <a:cubicBezTo>
                      <a:pt x="0" y="356"/>
                      <a:pt x="0" y="356"/>
                      <a:pt x="0" y="356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1" y="438"/>
                      <a:pt x="29" y="511"/>
                      <a:pt x="76" y="570"/>
                    </a:cubicBezTo>
                    <a:cubicBezTo>
                      <a:pt x="82" y="574"/>
                      <a:pt x="88" y="578"/>
                      <a:pt x="94" y="583"/>
                    </a:cubicBezTo>
                    <a:cubicBezTo>
                      <a:pt x="54" y="526"/>
                      <a:pt x="30" y="456"/>
                      <a:pt x="30" y="381"/>
                    </a:cubicBezTo>
                    <a:cubicBezTo>
                      <a:pt x="30" y="206"/>
                      <a:pt x="159" y="60"/>
                      <a:pt x="328" y="34"/>
                    </a:cubicBezTo>
                    <a:cubicBezTo>
                      <a:pt x="328" y="34"/>
                      <a:pt x="328" y="34"/>
                      <a:pt x="328" y="34"/>
                    </a:cubicBezTo>
                    <a:cubicBezTo>
                      <a:pt x="329" y="34"/>
                      <a:pt x="329" y="34"/>
                      <a:pt x="330" y="34"/>
                    </a:cubicBezTo>
                    <a:cubicBezTo>
                      <a:pt x="330" y="34"/>
                      <a:pt x="331" y="34"/>
                      <a:pt x="331" y="34"/>
                    </a:cubicBezTo>
                    <a:cubicBezTo>
                      <a:pt x="348" y="32"/>
                      <a:pt x="364" y="30"/>
                      <a:pt x="381" y="30"/>
                    </a:cubicBezTo>
                    <a:cubicBezTo>
                      <a:pt x="418" y="30"/>
                      <a:pt x="454" y="36"/>
                      <a:pt x="488" y="47"/>
                    </a:cubicBezTo>
                    <a:cubicBezTo>
                      <a:pt x="487" y="46"/>
                      <a:pt x="487" y="46"/>
                      <a:pt x="487" y="45"/>
                    </a:cubicBezTo>
                    <a:cubicBezTo>
                      <a:pt x="487" y="45"/>
                      <a:pt x="487" y="45"/>
                      <a:pt x="488" y="45"/>
                    </a:cubicBezTo>
                    <a:cubicBezTo>
                      <a:pt x="489" y="45"/>
                      <a:pt x="490" y="45"/>
                      <a:pt x="492" y="45"/>
                    </a:cubicBezTo>
                    <a:cubicBezTo>
                      <a:pt x="500" y="46"/>
                      <a:pt x="500" y="45"/>
                      <a:pt x="502" y="46"/>
                    </a:cubicBezTo>
                    <a:cubicBezTo>
                      <a:pt x="506" y="46"/>
                      <a:pt x="511" y="47"/>
                      <a:pt x="510" y="47"/>
                    </a:cubicBezTo>
                    <a:cubicBezTo>
                      <a:pt x="510" y="47"/>
                      <a:pt x="509" y="47"/>
                      <a:pt x="507" y="47"/>
                    </a:cubicBezTo>
                    <a:cubicBezTo>
                      <a:pt x="502" y="48"/>
                      <a:pt x="500" y="50"/>
                      <a:pt x="498" y="50"/>
                    </a:cubicBezTo>
                    <a:cubicBezTo>
                      <a:pt x="501" y="51"/>
                      <a:pt x="505" y="53"/>
                      <a:pt x="508" y="54"/>
                    </a:cubicBezTo>
                    <a:cubicBezTo>
                      <a:pt x="509" y="54"/>
                      <a:pt x="509" y="54"/>
                      <a:pt x="510" y="54"/>
                    </a:cubicBezTo>
                    <a:cubicBezTo>
                      <a:pt x="513" y="54"/>
                      <a:pt x="516" y="54"/>
                      <a:pt x="518" y="54"/>
                    </a:cubicBezTo>
                    <a:cubicBezTo>
                      <a:pt x="522" y="54"/>
                      <a:pt x="524" y="54"/>
                      <a:pt x="524" y="54"/>
                    </a:cubicBezTo>
                    <a:cubicBezTo>
                      <a:pt x="524" y="54"/>
                      <a:pt x="530" y="57"/>
                      <a:pt x="533" y="58"/>
                    </a:cubicBezTo>
                    <a:cubicBezTo>
                      <a:pt x="536" y="58"/>
                      <a:pt x="540" y="60"/>
                      <a:pt x="542" y="62"/>
                    </a:cubicBezTo>
                    <a:cubicBezTo>
                      <a:pt x="544" y="63"/>
                      <a:pt x="546" y="62"/>
                      <a:pt x="546" y="63"/>
                    </a:cubicBezTo>
                    <a:cubicBezTo>
                      <a:pt x="547" y="64"/>
                      <a:pt x="565" y="79"/>
                      <a:pt x="578" y="88"/>
                    </a:cubicBezTo>
                    <a:cubicBezTo>
                      <a:pt x="575" y="84"/>
                      <a:pt x="572" y="80"/>
                      <a:pt x="569" y="76"/>
                    </a:cubicBezTo>
                    <a:cubicBezTo>
                      <a:pt x="511" y="30"/>
                      <a:pt x="437" y="1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356" y="0"/>
                      <a:pt x="356" y="0"/>
                      <a:pt x="356" y="0"/>
                    </a:cubicBezTo>
                    <a:cubicBezTo>
                      <a:pt x="355" y="0"/>
                      <a:pt x="355" y="0"/>
                      <a:pt x="355" y="0"/>
                    </a:cubicBezTo>
                    <a:cubicBezTo>
                      <a:pt x="355" y="0"/>
                      <a:pt x="355" y="0"/>
                      <a:pt x="355" y="0"/>
                    </a:cubicBezTo>
                    <a:cubicBezTo>
                      <a:pt x="355" y="0"/>
                      <a:pt x="355" y="0"/>
                      <a:pt x="355" y="0"/>
                    </a:cubicBezTo>
                    <a:cubicBezTo>
                      <a:pt x="355" y="0"/>
                      <a:pt x="355" y="0"/>
                      <a:pt x="355" y="0"/>
                    </a:cubicBezTo>
                    <a:cubicBezTo>
                      <a:pt x="355" y="0"/>
                      <a:pt x="354" y="0"/>
                      <a:pt x="354" y="0"/>
                    </a:cubicBezTo>
                    <a:cubicBezTo>
                      <a:pt x="354" y="0"/>
                      <a:pt x="354" y="0"/>
                      <a:pt x="354" y="0"/>
                    </a:cubicBezTo>
                    <a:cubicBezTo>
                      <a:pt x="354" y="0"/>
                      <a:pt x="354" y="0"/>
                      <a:pt x="354" y="0"/>
                    </a:cubicBezTo>
                    <a:cubicBezTo>
                      <a:pt x="354" y="0"/>
                      <a:pt x="354" y="0"/>
                      <a:pt x="354" y="0"/>
                    </a:cubicBezTo>
                    <a:cubicBezTo>
                      <a:pt x="354" y="0"/>
                      <a:pt x="354" y="0"/>
                      <a:pt x="353" y="0"/>
                    </a:cubicBez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353" y="0"/>
                      <a:pt x="353" y="0"/>
                    </a:cubicBezTo>
                    <a:cubicBezTo>
                      <a:pt x="353" y="0"/>
                      <a:pt x="353" y="0"/>
                      <a:pt x="352" y="0"/>
                    </a:cubicBezTo>
                    <a:cubicBezTo>
                      <a:pt x="352" y="0"/>
                      <a:pt x="352" y="0"/>
                      <a:pt x="352" y="0"/>
                    </a:cubicBezTo>
                    <a:cubicBezTo>
                      <a:pt x="352" y="0"/>
                      <a:pt x="352" y="0"/>
                      <a:pt x="352" y="0"/>
                    </a:cubicBezTo>
                    <a:cubicBezTo>
                      <a:pt x="352" y="0"/>
                      <a:pt x="352" y="0"/>
                      <a:pt x="352" y="0"/>
                    </a:cubicBezTo>
                    <a:cubicBezTo>
                      <a:pt x="352" y="0"/>
                      <a:pt x="352" y="0"/>
                      <a:pt x="352" y="0"/>
                    </a:cubicBezTo>
                    <a:cubicBezTo>
                      <a:pt x="352" y="0"/>
                      <a:pt x="352" y="0"/>
                      <a:pt x="352" y="0"/>
                    </a:cubicBezTo>
                    <a:cubicBezTo>
                      <a:pt x="352" y="0"/>
                      <a:pt x="352" y="0"/>
                      <a:pt x="352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351" y="0"/>
                      <a:pt x="351" y="0"/>
                      <a:pt x="351" y="0"/>
                    </a:cubicBezTo>
                  </a:path>
                </a:pathLst>
              </a:custGeom>
              <a:solidFill>
                <a:srgbClr val="2AAB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93" name="í$lïḍè"/>
              <p:cNvSpPr/>
              <p:nvPr/>
            </p:nvSpPr>
            <p:spPr bwMode="auto">
              <a:xfrm>
                <a:off x="5950265" y="1345046"/>
                <a:ext cx="18810" cy="0"/>
              </a:xfrm>
              <a:custGeom>
                <a:avLst/>
                <a:gdLst>
                  <a:gd name="T0" fmla="*/ 2 w 3"/>
                  <a:gd name="T1" fmla="*/ 0 w 3"/>
                  <a:gd name="T2" fmla="*/ 0 w 3"/>
                  <a:gd name="T3" fmla="*/ 3 w 3"/>
                  <a:gd name="T4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solidFill>
                <a:srgbClr val="B6E9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94" name="îśḻïďè"/>
              <p:cNvSpPr/>
              <p:nvPr/>
            </p:nvSpPr>
            <p:spPr bwMode="auto">
              <a:xfrm>
                <a:off x="4862438" y="1592706"/>
                <a:ext cx="141074" cy="72105"/>
              </a:xfrm>
              <a:custGeom>
                <a:avLst/>
                <a:gdLst>
                  <a:gd name="T0" fmla="*/ 7 w 22"/>
                  <a:gd name="T1" fmla="*/ 0 h 11"/>
                  <a:gd name="T2" fmla="*/ 3 w 22"/>
                  <a:gd name="T3" fmla="*/ 3 h 11"/>
                  <a:gd name="T4" fmla="*/ 2 w 22"/>
                  <a:gd name="T5" fmla="*/ 5 h 11"/>
                  <a:gd name="T6" fmla="*/ 1 w 22"/>
                  <a:gd name="T7" fmla="*/ 8 h 11"/>
                  <a:gd name="T8" fmla="*/ 0 w 22"/>
                  <a:gd name="T9" fmla="*/ 10 h 11"/>
                  <a:gd name="T10" fmla="*/ 4 w 22"/>
                  <a:gd name="T11" fmla="*/ 11 h 11"/>
                  <a:gd name="T12" fmla="*/ 8 w 22"/>
                  <a:gd name="T13" fmla="*/ 11 h 11"/>
                  <a:gd name="T14" fmla="*/ 20 w 22"/>
                  <a:gd name="T15" fmla="*/ 5 h 11"/>
                  <a:gd name="T16" fmla="*/ 21 w 22"/>
                  <a:gd name="T17" fmla="*/ 1 h 11"/>
                  <a:gd name="T18" fmla="*/ 18 w 22"/>
                  <a:gd name="T19" fmla="*/ 0 h 11"/>
                  <a:gd name="T20" fmla="*/ 17 w 22"/>
                  <a:gd name="T21" fmla="*/ 1 h 11"/>
                  <a:gd name="T22" fmla="*/ 12 w 22"/>
                  <a:gd name="T23" fmla="*/ 1 h 11"/>
                  <a:gd name="T24" fmla="*/ 8 w 22"/>
                  <a:gd name="T25" fmla="*/ 4 h 11"/>
                  <a:gd name="T26" fmla="*/ 8 w 22"/>
                  <a:gd name="T27" fmla="*/ 4 h 11"/>
                  <a:gd name="T28" fmla="*/ 7 w 22"/>
                  <a:gd name="T29" fmla="*/ 0 h 11"/>
                  <a:gd name="T30" fmla="*/ 7 w 22"/>
                  <a:gd name="T3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11">
                    <a:moveTo>
                      <a:pt x="7" y="0"/>
                    </a:moveTo>
                    <a:cubicBezTo>
                      <a:pt x="6" y="0"/>
                      <a:pt x="4" y="1"/>
                      <a:pt x="3" y="3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1" y="6"/>
                      <a:pt x="2" y="7"/>
                      <a:pt x="1" y="8"/>
                    </a:cubicBezTo>
                    <a:cubicBezTo>
                      <a:pt x="1" y="9"/>
                      <a:pt x="0" y="10"/>
                      <a:pt x="0" y="10"/>
                    </a:cubicBezTo>
                    <a:cubicBezTo>
                      <a:pt x="0" y="11"/>
                      <a:pt x="2" y="11"/>
                      <a:pt x="4" y="11"/>
                    </a:cubicBezTo>
                    <a:cubicBezTo>
                      <a:pt x="5" y="11"/>
                      <a:pt x="7" y="11"/>
                      <a:pt x="8" y="11"/>
                    </a:cubicBezTo>
                    <a:cubicBezTo>
                      <a:pt x="12" y="10"/>
                      <a:pt x="17" y="9"/>
                      <a:pt x="20" y="5"/>
                    </a:cubicBezTo>
                    <a:cubicBezTo>
                      <a:pt x="20" y="5"/>
                      <a:pt x="22" y="3"/>
                      <a:pt x="21" y="1"/>
                    </a:cubicBezTo>
                    <a:cubicBezTo>
                      <a:pt x="21" y="1"/>
                      <a:pt x="19" y="0"/>
                      <a:pt x="18" y="0"/>
                    </a:cubicBezTo>
                    <a:cubicBezTo>
                      <a:pt x="18" y="0"/>
                      <a:pt x="17" y="0"/>
                      <a:pt x="17" y="1"/>
                    </a:cubicBezTo>
                    <a:cubicBezTo>
                      <a:pt x="15" y="1"/>
                      <a:pt x="14" y="1"/>
                      <a:pt x="12" y="1"/>
                    </a:cubicBezTo>
                    <a:cubicBezTo>
                      <a:pt x="10" y="2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8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B6E9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08" name="í$lïḋè"/>
              <p:cNvSpPr/>
              <p:nvPr/>
            </p:nvSpPr>
            <p:spPr bwMode="auto">
              <a:xfrm>
                <a:off x="6984799" y="1417148"/>
                <a:ext cx="156748" cy="31350"/>
              </a:xfrm>
              <a:custGeom>
                <a:avLst/>
                <a:gdLst>
                  <a:gd name="T0" fmla="*/ 1 w 24"/>
                  <a:gd name="T1" fmla="*/ 0 h 5"/>
                  <a:gd name="T2" fmla="*/ 0 w 24"/>
                  <a:gd name="T3" fmla="*/ 0 h 5"/>
                  <a:gd name="T4" fmla="*/ 1 w 24"/>
                  <a:gd name="T5" fmla="*/ 2 h 5"/>
                  <a:gd name="T6" fmla="*/ 11 w 24"/>
                  <a:gd name="T7" fmla="*/ 5 h 5"/>
                  <a:gd name="T8" fmla="*/ 20 w 24"/>
                  <a:gd name="T9" fmla="*/ 2 h 5"/>
                  <a:gd name="T10" fmla="*/ 23 w 24"/>
                  <a:gd name="T11" fmla="*/ 2 h 5"/>
                  <a:gd name="T12" fmla="*/ 15 w 24"/>
                  <a:gd name="T13" fmla="*/ 1 h 5"/>
                  <a:gd name="T14" fmla="*/ 5 w 24"/>
                  <a:gd name="T15" fmla="*/ 0 h 5"/>
                  <a:gd name="T16" fmla="*/ 1 w 24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4" y="3"/>
                      <a:pt x="8" y="4"/>
                      <a:pt x="11" y="5"/>
                    </a:cubicBezTo>
                    <a:cubicBezTo>
                      <a:pt x="13" y="5"/>
                      <a:pt x="15" y="3"/>
                      <a:pt x="20" y="2"/>
                    </a:cubicBezTo>
                    <a:cubicBezTo>
                      <a:pt x="22" y="2"/>
                      <a:pt x="23" y="2"/>
                      <a:pt x="23" y="2"/>
                    </a:cubicBezTo>
                    <a:cubicBezTo>
                      <a:pt x="24" y="2"/>
                      <a:pt x="19" y="1"/>
                      <a:pt x="15" y="1"/>
                    </a:cubicBezTo>
                    <a:cubicBezTo>
                      <a:pt x="13" y="0"/>
                      <a:pt x="13" y="1"/>
                      <a:pt x="5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solidFill>
                <a:srgbClr val="B6E9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09" name="îsľïďê"/>
              <p:cNvSpPr/>
              <p:nvPr/>
            </p:nvSpPr>
            <p:spPr bwMode="auto">
              <a:xfrm>
                <a:off x="4574022" y="1319966"/>
                <a:ext cx="808818" cy="423220"/>
              </a:xfrm>
              <a:custGeom>
                <a:avLst/>
                <a:gdLst>
                  <a:gd name="T0" fmla="*/ 113 w 124"/>
                  <a:gd name="T1" fmla="*/ 0 h 65"/>
                  <a:gd name="T2" fmla="*/ 102 w 124"/>
                  <a:gd name="T3" fmla="*/ 1 h 65"/>
                  <a:gd name="T4" fmla="*/ 84 w 124"/>
                  <a:gd name="T5" fmla="*/ 4 h 65"/>
                  <a:gd name="T6" fmla="*/ 77 w 124"/>
                  <a:gd name="T7" fmla="*/ 7 h 65"/>
                  <a:gd name="T8" fmla="*/ 58 w 124"/>
                  <a:gd name="T9" fmla="*/ 17 h 65"/>
                  <a:gd name="T10" fmla="*/ 50 w 124"/>
                  <a:gd name="T11" fmla="*/ 23 h 65"/>
                  <a:gd name="T12" fmla="*/ 36 w 124"/>
                  <a:gd name="T13" fmla="*/ 34 h 65"/>
                  <a:gd name="T14" fmla="*/ 12 w 124"/>
                  <a:gd name="T15" fmla="*/ 52 h 65"/>
                  <a:gd name="T16" fmla="*/ 0 w 124"/>
                  <a:gd name="T17" fmla="*/ 65 h 65"/>
                  <a:gd name="T18" fmla="*/ 1 w 124"/>
                  <a:gd name="T19" fmla="*/ 65 h 65"/>
                  <a:gd name="T20" fmla="*/ 37 w 124"/>
                  <a:gd name="T21" fmla="*/ 46 h 65"/>
                  <a:gd name="T22" fmla="*/ 56 w 124"/>
                  <a:gd name="T23" fmla="*/ 38 h 65"/>
                  <a:gd name="T24" fmla="*/ 82 w 124"/>
                  <a:gd name="T25" fmla="*/ 26 h 65"/>
                  <a:gd name="T26" fmla="*/ 97 w 124"/>
                  <a:gd name="T27" fmla="*/ 16 h 65"/>
                  <a:gd name="T28" fmla="*/ 119 w 124"/>
                  <a:gd name="T29" fmla="*/ 7 h 65"/>
                  <a:gd name="T30" fmla="*/ 124 w 124"/>
                  <a:gd name="T31" fmla="*/ 2 h 65"/>
                  <a:gd name="T32" fmla="*/ 113 w 124"/>
                  <a:gd name="T3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4" h="65">
                    <a:moveTo>
                      <a:pt x="113" y="0"/>
                    </a:moveTo>
                    <a:cubicBezTo>
                      <a:pt x="109" y="0"/>
                      <a:pt x="104" y="1"/>
                      <a:pt x="102" y="1"/>
                    </a:cubicBezTo>
                    <a:cubicBezTo>
                      <a:pt x="97" y="1"/>
                      <a:pt x="91" y="2"/>
                      <a:pt x="84" y="4"/>
                    </a:cubicBezTo>
                    <a:cubicBezTo>
                      <a:pt x="81" y="5"/>
                      <a:pt x="79" y="6"/>
                      <a:pt x="77" y="7"/>
                    </a:cubicBezTo>
                    <a:cubicBezTo>
                      <a:pt x="71" y="10"/>
                      <a:pt x="64" y="13"/>
                      <a:pt x="58" y="17"/>
                    </a:cubicBezTo>
                    <a:cubicBezTo>
                      <a:pt x="55" y="19"/>
                      <a:pt x="53" y="21"/>
                      <a:pt x="50" y="23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22" y="45"/>
                      <a:pt x="20" y="45"/>
                      <a:pt x="12" y="52"/>
                    </a:cubicBezTo>
                    <a:cubicBezTo>
                      <a:pt x="7" y="56"/>
                      <a:pt x="0" y="64"/>
                      <a:pt x="0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3" y="65"/>
                      <a:pt x="15" y="55"/>
                      <a:pt x="37" y="46"/>
                    </a:cubicBezTo>
                    <a:cubicBezTo>
                      <a:pt x="41" y="44"/>
                      <a:pt x="39" y="45"/>
                      <a:pt x="56" y="38"/>
                    </a:cubicBezTo>
                    <a:cubicBezTo>
                      <a:pt x="73" y="30"/>
                      <a:pt x="77" y="28"/>
                      <a:pt x="82" y="26"/>
                    </a:cubicBezTo>
                    <a:cubicBezTo>
                      <a:pt x="92" y="20"/>
                      <a:pt x="90" y="19"/>
                      <a:pt x="97" y="16"/>
                    </a:cubicBezTo>
                    <a:cubicBezTo>
                      <a:pt x="104" y="13"/>
                      <a:pt x="110" y="13"/>
                      <a:pt x="119" y="7"/>
                    </a:cubicBezTo>
                    <a:cubicBezTo>
                      <a:pt x="124" y="4"/>
                      <a:pt x="124" y="3"/>
                      <a:pt x="124" y="2"/>
                    </a:cubicBezTo>
                    <a:cubicBezTo>
                      <a:pt x="123" y="1"/>
                      <a:pt x="118" y="0"/>
                      <a:pt x="113" y="0"/>
                    </a:cubicBezTo>
                  </a:path>
                </a:pathLst>
              </a:custGeom>
              <a:solidFill>
                <a:srgbClr val="B6E9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10" name="îṥľiďé"/>
              <p:cNvSpPr/>
              <p:nvPr/>
            </p:nvSpPr>
            <p:spPr bwMode="auto">
              <a:xfrm>
                <a:off x="7122737" y="1473578"/>
                <a:ext cx="482783" cy="260202"/>
              </a:xfrm>
              <a:custGeom>
                <a:avLst/>
                <a:gdLst>
                  <a:gd name="T0" fmla="*/ 10 w 74"/>
                  <a:gd name="T1" fmla="*/ 0 h 40"/>
                  <a:gd name="T2" fmla="*/ 2 w 74"/>
                  <a:gd name="T3" fmla="*/ 0 h 40"/>
                  <a:gd name="T4" fmla="*/ 0 w 74"/>
                  <a:gd name="T5" fmla="*/ 0 h 40"/>
                  <a:gd name="T6" fmla="*/ 3 w 74"/>
                  <a:gd name="T7" fmla="*/ 1 h 40"/>
                  <a:gd name="T8" fmla="*/ 7 w 74"/>
                  <a:gd name="T9" fmla="*/ 2 h 40"/>
                  <a:gd name="T10" fmla="*/ 8 w 74"/>
                  <a:gd name="T11" fmla="*/ 3 h 40"/>
                  <a:gd name="T12" fmla="*/ 74 w 74"/>
                  <a:gd name="T13" fmla="*/ 40 h 40"/>
                  <a:gd name="T14" fmla="*/ 70 w 74"/>
                  <a:gd name="T15" fmla="*/ 34 h 40"/>
                  <a:gd name="T16" fmla="*/ 38 w 74"/>
                  <a:gd name="T17" fmla="*/ 9 h 40"/>
                  <a:gd name="T18" fmla="*/ 34 w 74"/>
                  <a:gd name="T19" fmla="*/ 8 h 40"/>
                  <a:gd name="T20" fmla="*/ 25 w 74"/>
                  <a:gd name="T21" fmla="*/ 4 h 40"/>
                  <a:gd name="T22" fmla="*/ 16 w 74"/>
                  <a:gd name="T23" fmla="*/ 0 h 40"/>
                  <a:gd name="T24" fmla="*/ 10 w 74"/>
                  <a:gd name="T2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40">
                    <a:moveTo>
                      <a:pt x="10" y="0"/>
                    </a:moveTo>
                    <a:cubicBezTo>
                      <a:pt x="8" y="0"/>
                      <a:pt x="5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8" y="2"/>
                      <a:pt x="9" y="3"/>
                      <a:pt x="8" y="3"/>
                    </a:cubicBezTo>
                    <a:cubicBezTo>
                      <a:pt x="32" y="13"/>
                      <a:pt x="54" y="25"/>
                      <a:pt x="74" y="40"/>
                    </a:cubicBezTo>
                    <a:cubicBezTo>
                      <a:pt x="73" y="38"/>
                      <a:pt x="72" y="36"/>
                      <a:pt x="70" y="34"/>
                    </a:cubicBezTo>
                    <a:cubicBezTo>
                      <a:pt x="57" y="25"/>
                      <a:pt x="39" y="10"/>
                      <a:pt x="38" y="9"/>
                    </a:cubicBezTo>
                    <a:cubicBezTo>
                      <a:pt x="38" y="8"/>
                      <a:pt x="36" y="9"/>
                      <a:pt x="34" y="8"/>
                    </a:cubicBezTo>
                    <a:cubicBezTo>
                      <a:pt x="32" y="6"/>
                      <a:pt x="28" y="4"/>
                      <a:pt x="25" y="4"/>
                    </a:cubicBezTo>
                    <a:cubicBezTo>
                      <a:pt x="22" y="3"/>
                      <a:pt x="16" y="0"/>
                      <a:pt x="16" y="0"/>
                    </a:cubicBezTo>
                    <a:cubicBezTo>
                      <a:pt x="16" y="0"/>
                      <a:pt x="14" y="0"/>
                      <a:pt x="10" y="0"/>
                    </a:cubicBezTo>
                  </a:path>
                </a:pathLst>
              </a:custGeom>
              <a:solidFill>
                <a:srgbClr val="B6E9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11" name="ïṧ1ïḍé"/>
              <p:cNvSpPr/>
              <p:nvPr/>
            </p:nvSpPr>
            <p:spPr bwMode="auto">
              <a:xfrm>
                <a:off x="7520877" y="1617785"/>
                <a:ext cx="291552" cy="272742"/>
              </a:xfrm>
              <a:custGeom>
                <a:avLst/>
                <a:gdLst>
                  <a:gd name="T0" fmla="*/ 0 w 45"/>
                  <a:gd name="T1" fmla="*/ 0 h 42"/>
                  <a:gd name="T2" fmla="*/ 9 w 45"/>
                  <a:gd name="T3" fmla="*/ 12 h 42"/>
                  <a:gd name="T4" fmla="*/ 15 w 45"/>
                  <a:gd name="T5" fmla="*/ 16 h 42"/>
                  <a:gd name="T6" fmla="*/ 22 w 45"/>
                  <a:gd name="T7" fmla="*/ 24 h 42"/>
                  <a:gd name="T8" fmla="*/ 21 w 45"/>
                  <a:gd name="T9" fmla="*/ 24 h 42"/>
                  <a:gd name="T10" fmla="*/ 45 w 45"/>
                  <a:gd name="T11" fmla="*/ 42 h 42"/>
                  <a:gd name="T12" fmla="*/ 0 w 45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2">
                    <a:moveTo>
                      <a:pt x="0" y="0"/>
                    </a:moveTo>
                    <a:cubicBezTo>
                      <a:pt x="3" y="4"/>
                      <a:pt x="6" y="8"/>
                      <a:pt x="9" y="12"/>
                    </a:cubicBezTo>
                    <a:cubicBezTo>
                      <a:pt x="11" y="14"/>
                      <a:pt x="13" y="15"/>
                      <a:pt x="15" y="16"/>
                    </a:cubicBezTo>
                    <a:cubicBezTo>
                      <a:pt x="24" y="22"/>
                      <a:pt x="24" y="24"/>
                      <a:pt x="22" y="24"/>
                    </a:cubicBezTo>
                    <a:cubicBezTo>
                      <a:pt x="22" y="24"/>
                      <a:pt x="22" y="24"/>
                      <a:pt x="21" y="24"/>
                    </a:cubicBezTo>
                    <a:cubicBezTo>
                      <a:pt x="29" y="30"/>
                      <a:pt x="37" y="36"/>
                      <a:pt x="45" y="42"/>
                    </a:cubicBezTo>
                    <a:cubicBezTo>
                      <a:pt x="31" y="27"/>
                      <a:pt x="16" y="13"/>
                      <a:pt x="0" y="0"/>
                    </a:cubicBezTo>
                  </a:path>
                </a:pathLst>
              </a:custGeom>
              <a:solidFill>
                <a:srgbClr val="239C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12" name="íṣḻîdé"/>
              <p:cNvSpPr/>
              <p:nvPr/>
            </p:nvSpPr>
            <p:spPr bwMode="auto">
              <a:xfrm>
                <a:off x="7577306" y="1696160"/>
                <a:ext cx="100318" cy="78375"/>
              </a:xfrm>
              <a:custGeom>
                <a:avLst/>
                <a:gdLst>
                  <a:gd name="T0" fmla="*/ 0 w 15"/>
                  <a:gd name="T1" fmla="*/ 0 h 12"/>
                  <a:gd name="T2" fmla="*/ 4 w 15"/>
                  <a:gd name="T3" fmla="*/ 6 h 12"/>
                  <a:gd name="T4" fmla="*/ 12 w 15"/>
                  <a:gd name="T5" fmla="*/ 12 h 12"/>
                  <a:gd name="T6" fmla="*/ 13 w 15"/>
                  <a:gd name="T7" fmla="*/ 12 h 12"/>
                  <a:gd name="T8" fmla="*/ 6 w 15"/>
                  <a:gd name="T9" fmla="*/ 4 h 12"/>
                  <a:gd name="T10" fmla="*/ 0 w 15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cubicBezTo>
                      <a:pt x="2" y="2"/>
                      <a:pt x="3" y="4"/>
                      <a:pt x="4" y="6"/>
                    </a:cubicBezTo>
                    <a:cubicBezTo>
                      <a:pt x="7" y="8"/>
                      <a:pt x="10" y="10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5" y="12"/>
                      <a:pt x="15" y="10"/>
                      <a:pt x="6" y="4"/>
                    </a:cubicBezTo>
                    <a:cubicBezTo>
                      <a:pt x="4" y="3"/>
                      <a:pt x="2" y="2"/>
                      <a:pt x="0" y="0"/>
                    </a:cubicBezTo>
                  </a:path>
                </a:pathLst>
              </a:custGeom>
              <a:solidFill>
                <a:srgbClr val="A1D4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13" name="ïṧḷíḑè"/>
              <p:cNvSpPr/>
              <p:nvPr/>
            </p:nvSpPr>
            <p:spPr bwMode="auto">
              <a:xfrm>
                <a:off x="4307550" y="4831112"/>
                <a:ext cx="272742" cy="288416"/>
              </a:xfrm>
              <a:custGeom>
                <a:avLst/>
                <a:gdLst>
                  <a:gd name="T0" fmla="*/ 0 w 42"/>
                  <a:gd name="T1" fmla="*/ 0 h 44"/>
                  <a:gd name="T2" fmla="*/ 42 w 42"/>
                  <a:gd name="T3" fmla="*/ 44 h 44"/>
                  <a:gd name="T4" fmla="*/ 18 w 42"/>
                  <a:gd name="T5" fmla="*/ 13 h 44"/>
                  <a:gd name="T6" fmla="*/ 0 w 42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44">
                    <a:moveTo>
                      <a:pt x="0" y="0"/>
                    </a:moveTo>
                    <a:cubicBezTo>
                      <a:pt x="13" y="16"/>
                      <a:pt x="27" y="30"/>
                      <a:pt x="42" y="44"/>
                    </a:cubicBezTo>
                    <a:cubicBezTo>
                      <a:pt x="33" y="34"/>
                      <a:pt x="25" y="24"/>
                      <a:pt x="18" y="13"/>
                    </a:cubicBezTo>
                    <a:cubicBezTo>
                      <a:pt x="12" y="8"/>
                      <a:pt x="6" y="4"/>
                      <a:pt x="0" y="0"/>
                    </a:cubicBezTo>
                  </a:path>
                </a:pathLst>
              </a:custGeom>
              <a:solidFill>
                <a:srgbClr val="239C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14" name="íšḻídè"/>
              <p:cNvSpPr/>
              <p:nvPr/>
            </p:nvSpPr>
            <p:spPr bwMode="auto">
              <a:xfrm>
                <a:off x="8295209" y="2978355"/>
                <a:ext cx="31350" cy="128534"/>
              </a:xfrm>
              <a:custGeom>
                <a:avLst/>
                <a:gdLst>
                  <a:gd name="T0" fmla="*/ 1 w 5"/>
                  <a:gd name="T1" fmla="*/ 1 h 20"/>
                  <a:gd name="T2" fmla="*/ 0 w 5"/>
                  <a:gd name="T3" fmla="*/ 9 h 20"/>
                  <a:gd name="T4" fmla="*/ 4 w 5"/>
                  <a:gd name="T5" fmla="*/ 19 h 20"/>
                  <a:gd name="T6" fmla="*/ 3 w 5"/>
                  <a:gd name="T7" fmla="*/ 9 h 20"/>
                  <a:gd name="T8" fmla="*/ 1 w 5"/>
                  <a:gd name="T9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0">
                    <a:moveTo>
                      <a:pt x="1" y="1"/>
                    </a:moveTo>
                    <a:cubicBezTo>
                      <a:pt x="0" y="1"/>
                      <a:pt x="0" y="5"/>
                      <a:pt x="0" y="9"/>
                    </a:cubicBezTo>
                    <a:cubicBezTo>
                      <a:pt x="1" y="14"/>
                      <a:pt x="3" y="20"/>
                      <a:pt x="4" y="19"/>
                    </a:cubicBezTo>
                    <a:cubicBezTo>
                      <a:pt x="5" y="19"/>
                      <a:pt x="4" y="12"/>
                      <a:pt x="3" y="9"/>
                    </a:cubicBezTo>
                    <a:cubicBezTo>
                      <a:pt x="3" y="8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15" name="iṩlíḋê"/>
              <p:cNvSpPr/>
              <p:nvPr/>
            </p:nvSpPr>
            <p:spPr bwMode="auto">
              <a:xfrm>
                <a:off x="8332829" y="3276176"/>
                <a:ext cx="47025" cy="507862"/>
              </a:xfrm>
              <a:custGeom>
                <a:avLst/>
                <a:gdLst>
                  <a:gd name="T0" fmla="*/ 6 w 7"/>
                  <a:gd name="T1" fmla="*/ 41 h 78"/>
                  <a:gd name="T2" fmla="*/ 4 w 7"/>
                  <a:gd name="T3" fmla="*/ 38 h 78"/>
                  <a:gd name="T4" fmla="*/ 4 w 7"/>
                  <a:gd name="T5" fmla="*/ 34 h 78"/>
                  <a:gd name="T6" fmla="*/ 4 w 7"/>
                  <a:gd name="T7" fmla="*/ 30 h 78"/>
                  <a:gd name="T8" fmla="*/ 3 w 7"/>
                  <a:gd name="T9" fmla="*/ 26 h 78"/>
                  <a:gd name="T10" fmla="*/ 3 w 7"/>
                  <a:gd name="T11" fmla="*/ 12 h 78"/>
                  <a:gd name="T12" fmla="*/ 0 w 7"/>
                  <a:gd name="T13" fmla="*/ 0 h 78"/>
                  <a:gd name="T14" fmla="*/ 1 w 7"/>
                  <a:gd name="T15" fmla="*/ 5 h 78"/>
                  <a:gd name="T16" fmla="*/ 1 w 7"/>
                  <a:gd name="T17" fmla="*/ 14 h 78"/>
                  <a:gd name="T18" fmla="*/ 1 w 7"/>
                  <a:gd name="T19" fmla="*/ 25 h 78"/>
                  <a:gd name="T20" fmla="*/ 1 w 7"/>
                  <a:gd name="T21" fmla="*/ 33 h 78"/>
                  <a:gd name="T22" fmla="*/ 3 w 7"/>
                  <a:gd name="T23" fmla="*/ 38 h 78"/>
                  <a:gd name="T24" fmla="*/ 2 w 7"/>
                  <a:gd name="T25" fmla="*/ 51 h 78"/>
                  <a:gd name="T26" fmla="*/ 2 w 7"/>
                  <a:gd name="T27" fmla="*/ 55 h 78"/>
                  <a:gd name="T28" fmla="*/ 2 w 7"/>
                  <a:gd name="T29" fmla="*/ 64 h 78"/>
                  <a:gd name="T30" fmla="*/ 0 w 7"/>
                  <a:gd name="T31" fmla="*/ 69 h 78"/>
                  <a:gd name="T32" fmla="*/ 0 w 7"/>
                  <a:gd name="T33" fmla="*/ 77 h 78"/>
                  <a:gd name="T34" fmla="*/ 0 w 7"/>
                  <a:gd name="T35" fmla="*/ 78 h 78"/>
                  <a:gd name="T36" fmla="*/ 4 w 7"/>
                  <a:gd name="T37" fmla="*/ 71 h 78"/>
                  <a:gd name="T38" fmla="*/ 7 w 7"/>
                  <a:gd name="T39" fmla="*/ 36 h 78"/>
                  <a:gd name="T40" fmla="*/ 6 w 7"/>
                  <a:gd name="T41" fmla="*/ 4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78">
                    <a:moveTo>
                      <a:pt x="6" y="41"/>
                    </a:moveTo>
                    <a:cubicBezTo>
                      <a:pt x="5" y="41"/>
                      <a:pt x="4" y="38"/>
                      <a:pt x="4" y="38"/>
                    </a:cubicBezTo>
                    <a:cubicBezTo>
                      <a:pt x="4" y="37"/>
                      <a:pt x="4" y="36"/>
                      <a:pt x="4" y="34"/>
                    </a:cubicBezTo>
                    <a:cubicBezTo>
                      <a:pt x="4" y="32"/>
                      <a:pt x="4" y="32"/>
                      <a:pt x="4" y="30"/>
                    </a:cubicBezTo>
                    <a:cubicBezTo>
                      <a:pt x="4" y="28"/>
                      <a:pt x="3" y="27"/>
                      <a:pt x="3" y="26"/>
                    </a:cubicBezTo>
                    <a:cubicBezTo>
                      <a:pt x="1" y="22"/>
                      <a:pt x="3" y="19"/>
                      <a:pt x="3" y="12"/>
                    </a:cubicBezTo>
                    <a:cubicBezTo>
                      <a:pt x="4" y="5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5"/>
                    </a:cubicBezTo>
                    <a:cubicBezTo>
                      <a:pt x="1" y="7"/>
                      <a:pt x="1" y="8"/>
                      <a:pt x="1" y="14"/>
                    </a:cubicBezTo>
                    <a:cubicBezTo>
                      <a:pt x="0" y="24"/>
                      <a:pt x="1" y="19"/>
                      <a:pt x="1" y="25"/>
                    </a:cubicBezTo>
                    <a:cubicBezTo>
                      <a:pt x="0" y="29"/>
                      <a:pt x="0" y="31"/>
                      <a:pt x="1" y="33"/>
                    </a:cubicBezTo>
                    <a:cubicBezTo>
                      <a:pt x="2" y="36"/>
                      <a:pt x="2" y="36"/>
                      <a:pt x="3" y="38"/>
                    </a:cubicBezTo>
                    <a:cubicBezTo>
                      <a:pt x="3" y="41"/>
                      <a:pt x="3" y="42"/>
                      <a:pt x="2" y="51"/>
                    </a:cubicBezTo>
                    <a:cubicBezTo>
                      <a:pt x="2" y="53"/>
                      <a:pt x="2" y="55"/>
                      <a:pt x="2" y="55"/>
                    </a:cubicBezTo>
                    <a:cubicBezTo>
                      <a:pt x="2" y="60"/>
                      <a:pt x="3" y="61"/>
                      <a:pt x="2" y="64"/>
                    </a:cubicBezTo>
                    <a:cubicBezTo>
                      <a:pt x="2" y="67"/>
                      <a:pt x="1" y="66"/>
                      <a:pt x="0" y="69"/>
                    </a:cubicBezTo>
                    <a:cubicBezTo>
                      <a:pt x="0" y="72"/>
                      <a:pt x="1" y="73"/>
                      <a:pt x="0" y="7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" y="78"/>
                      <a:pt x="3" y="74"/>
                      <a:pt x="4" y="71"/>
                    </a:cubicBezTo>
                    <a:cubicBezTo>
                      <a:pt x="6" y="59"/>
                      <a:pt x="7" y="48"/>
                      <a:pt x="7" y="36"/>
                    </a:cubicBezTo>
                    <a:cubicBezTo>
                      <a:pt x="7" y="39"/>
                      <a:pt x="6" y="41"/>
                      <a:pt x="6" y="41"/>
                    </a:cubicBezTo>
                    <a:close/>
                  </a:path>
                </a:pathLst>
              </a:custGeom>
              <a:solidFill>
                <a:srgbClr val="A2E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39" name="d2767772-eb5d-463a-8717-cc136245a12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12767" y="6706"/>
              <a:ext cx="1756" cy="1791"/>
              <a:chOff x="4306888" y="1608138"/>
              <a:chExt cx="3576638" cy="3646488"/>
            </a:xfrm>
          </p:grpSpPr>
          <p:sp>
            <p:nvSpPr>
              <p:cNvPr id="40" name="ïšḻïḑè"/>
              <p:cNvSpPr/>
              <p:nvPr/>
            </p:nvSpPr>
            <p:spPr bwMode="auto">
              <a:xfrm>
                <a:off x="4802188" y="2101851"/>
                <a:ext cx="1895475" cy="2609850"/>
              </a:xfrm>
              <a:custGeom>
                <a:avLst/>
                <a:gdLst>
                  <a:gd name="T0" fmla="*/ 320 w 345"/>
                  <a:gd name="T1" fmla="*/ 188 h 475"/>
                  <a:gd name="T2" fmla="*/ 260 w 345"/>
                  <a:gd name="T3" fmla="*/ 32 h 475"/>
                  <a:gd name="T4" fmla="*/ 241 w 345"/>
                  <a:gd name="T5" fmla="*/ 27 h 475"/>
                  <a:gd name="T6" fmla="*/ 232 w 345"/>
                  <a:gd name="T7" fmla="*/ 27 h 475"/>
                  <a:gd name="T8" fmla="*/ 61 w 345"/>
                  <a:gd name="T9" fmla="*/ 4 h 475"/>
                  <a:gd name="T10" fmla="*/ 12 w 345"/>
                  <a:gd name="T11" fmla="*/ 53 h 475"/>
                  <a:gd name="T12" fmla="*/ 27 w 345"/>
                  <a:gd name="T13" fmla="*/ 103 h 475"/>
                  <a:gd name="T14" fmla="*/ 27 w 345"/>
                  <a:gd name="T15" fmla="*/ 123 h 475"/>
                  <a:gd name="T16" fmla="*/ 29 w 345"/>
                  <a:gd name="T17" fmla="*/ 134 h 475"/>
                  <a:gd name="T18" fmla="*/ 35 w 345"/>
                  <a:gd name="T19" fmla="*/ 173 h 475"/>
                  <a:gd name="T20" fmla="*/ 37 w 345"/>
                  <a:gd name="T21" fmla="*/ 250 h 475"/>
                  <a:gd name="T22" fmla="*/ 105 w 345"/>
                  <a:gd name="T23" fmla="*/ 432 h 475"/>
                  <a:gd name="T24" fmla="*/ 217 w 345"/>
                  <a:gd name="T25" fmla="*/ 471 h 475"/>
                  <a:gd name="T26" fmla="*/ 265 w 345"/>
                  <a:gd name="T27" fmla="*/ 455 h 475"/>
                  <a:gd name="T28" fmla="*/ 344 w 345"/>
                  <a:gd name="T29" fmla="*/ 341 h 475"/>
                  <a:gd name="T30" fmla="*/ 320 w 345"/>
                  <a:gd name="T31" fmla="*/ 188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45" h="475">
                    <a:moveTo>
                      <a:pt x="320" y="188"/>
                    </a:moveTo>
                    <a:cubicBezTo>
                      <a:pt x="316" y="136"/>
                      <a:pt x="328" y="45"/>
                      <a:pt x="260" y="32"/>
                    </a:cubicBezTo>
                    <a:cubicBezTo>
                      <a:pt x="254" y="30"/>
                      <a:pt x="248" y="28"/>
                      <a:pt x="241" y="27"/>
                    </a:cubicBezTo>
                    <a:cubicBezTo>
                      <a:pt x="238" y="27"/>
                      <a:pt x="235" y="27"/>
                      <a:pt x="232" y="27"/>
                    </a:cubicBezTo>
                    <a:cubicBezTo>
                      <a:pt x="175" y="17"/>
                      <a:pt x="118" y="12"/>
                      <a:pt x="61" y="4"/>
                    </a:cubicBezTo>
                    <a:cubicBezTo>
                      <a:pt x="34" y="0"/>
                      <a:pt x="0" y="21"/>
                      <a:pt x="12" y="53"/>
                    </a:cubicBezTo>
                    <a:cubicBezTo>
                      <a:pt x="18" y="70"/>
                      <a:pt x="23" y="86"/>
                      <a:pt x="27" y="103"/>
                    </a:cubicBezTo>
                    <a:cubicBezTo>
                      <a:pt x="26" y="109"/>
                      <a:pt x="26" y="116"/>
                      <a:pt x="27" y="123"/>
                    </a:cubicBezTo>
                    <a:cubicBezTo>
                      <a:pt x="28" y="127"/>
                      <a:pt x="29" y="131"/>
                      <a:pt x="29" y="134"/>
                    </a:cubicBezTo>
                    <a:cubicBezTo>
                      <a:pt x="30" y="147"/>
                      <a:pt x="32" y="160"/>
                      <a:pt x="35" y="173"/>
                    </a:cubicBezTo>
                    <a:cubicBezTo>
                      <a:pt x="33" y="199"/>
                      <a:pt x="34" y="225"/>
                      <a:pt x="37" y="250"/>
                    </a:cubicBezTo>
                    <a:cubicBezTo>
                      <a:pt x="21" y="320"/>
                      <a:pt x="37" y="414"/>
                      <a:pt x="105" y="432"/>
                    </a:cubicBezTo>
                    <a:cubicBezTo>
                      <a:pt x="136" y="458"/>
                      <a:pt x="177" y="475"/>
                      <a:pt x="217" y="471"/>
                    </a:cubicBezTo>
                    <a:cubicBezTo>
                      <a:pt x="235" y="469"/>
                      <a:pt x="251" y="463"/>
                      <a:pt x="265" y="455"/>
                    </a:cubicBezTo>
                    <a:cubicBezTo>
                      <a:pt x="321" y="460"/>
                      <a:pt x="343" y="387"/>
                      <a:pt x="344" y="341"/>
                    </a:cubicBezTo>
                    <a:cubicBezTo>
                      <a:pt x="345" y="289"/>
                      <a:pt x="324" y="240"/>
                      <a:pt x="320" y="188"/>
                    </a:cubicBezTo>
                    <a:close/>
                  </a:path>
                </a:pathLst>
              </a:custGeom>
              <a:solidFill>
                <a:srgbClr val="E49A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1" name="ïṣḷíďê"/>
              <p:cNvSpPr/>
              <p:nvPr/>
            </p:nvSpPr>
            <p:spPr bwMode="auto">
              <a:xfrm>
                <a:off x="4306888" y="1608138"/>
                <a:ext cx="3576638" cy="3646488"/>
              </a:xfrm>
              <a:custGeom>
                <a:avLst/>
                <a:gdLst>
                  <a:gd name="T0" fmla="*/ 465 w 651"/>
                  <a:gd name="T1" fmla="*/ 17 h 664"/>
                  <a:gd name="T2" fmla="*/ 141 w 651"/>
                  <a:gd name="T3" fmla="*/ 10 h 664"/>
                  <a:gd name="T4" fmla="*/ 102 w 651"/>
                  <a:gd name="T5" fmla="*/ 183 h 664"/>
                  <a:gd name="T6" fmla="*/ 126 w 651"/>
                  <a:gd name="T7" fmla="*/ 492 h 664"/>
                  <a:gd name="T8" fmla="*/ 24 w 651"/>
                  <a:gd name="T9" fmla="*/ 593 h 664"/>
                  <a:gd name="T10" fmla="*/ 208 w 651"/>
                  <a:gd name="T11" fmla="*/ 661 h 664"/>
                  <a:gd name="T12" fmla="*/ 457 w 651"/>
                  <a:gd name="T13" fmla="*/ 653 h 664"/>
                  <a:gd name="T14" fmla="*/ 583 w 651"/>
                  <a:gd name="T15" fmla="*/ 529 h 664"/>
                  <a:gd name="T16" fmla="*/ 524 w 651"/>
                  <a:gd name="T17" fmla="*/ 451 h 664"/>
                  <a:gd name="T18" fmla="*/ 528 w 651"/>
                  <a:gd name="T19" fmla="*/ 227 h 664"/>
                  <a:gd name="T20" fmla="*/ 495 w 651"/>
                  <a:gd name="T21" fmla="*/ 364 h 664"/>
                  <a:gd name="T22" fmla="*/ 521 w 651"/>
                  <a:gd name="T23" fmla="*/ 241 h 664"/>
                  <a:gd name="T24" fmla="*/ 146 w 651"/>
                  <a:gd name="T25" fmla="*/ 375 h 664"/>
                  <a:gd name="T26" fmla="*/ 164 w 651"/>
                  <a:gd name="T27" fmla="*/ 378 h 664"/>
                  <a:gd name="T28" fmla="*/ 146 w 651"/>
                  <a:gd name="T29" fmla="*/ 367 h 664"/>
                  <a:gd name="T30" fmla="*/ 241 w 651"/>
                  <a:gd name="T31" fmla="*/ 371 h 664"/>
                  <a:gd name="T32" fmla="*/ 303 w 651"/>
                  <a:gd name="T33" fmla="*/ 377 h 664"/>
                  <a:gd name="T34" fmla="*/ 288 w 651"/>
                  <a:gd name="T35" fmla="*/ 409 h 664"/>
                  <a:gd name="T36" fmla="*/ 465 w 651"/>
                  <a:gd name="T37" fmla="*/ 349 h 664"/>
                  <a:gd name="T38" fmla="*/ 187 w 651"/>
                  <a:gd name="T39" fmla="*/ 385 h 664"/>
                  <a:gd name="T40" fmla="*/ 427 w 651"/>
                  <a:gd name="T41" fmla="*/ 378 h 664"/>
                  <a:gd name="T42" fmla="*/ 392 w 651"/>
                  <a:gd name="T43" fmla="*/ 360 h 664"/>
                  <a:gd name="T44" fmla="*/ 119 w 651"/>
                  <a:gd name="T45" fmla="*/ 355 h 664"/>
                  <a:gd name="T46" fmla="*/ 383 w 651"/>
                  <a:gd name="T47" fmla="*/ 416 h 664"/>
                  <a:gd name="T48" fmla="*/ 258 w 651"/>
                  <a:gd name="T49" fmla="*/ 352 h 664"/>
                  <a:gd name="T50" fmla="*/ 187 w 651"/>
                  <a:gd name="T51" fmla="*/ 347 h 664"/>
                  <a:gd name="T52" fmla="*/ 115 w 651"/>
                  <a:gd name="T53" fmla="*/ 400 h 664"/>
                  <a:gd name="T54" fmla="*/ 322 w 651"/>
                  <a:gd name="T55" fmla="*/ 7 h 664"/>
                  <a:gd name="T56" fmla="*/ 460 w 651"/>
                  <a:gd name="T57" fmla="*/ 56 h 664"/>
                  <a:gd name="T58" fmla="*/ 128 w 651"/>
                  <a:gd name="T59" fmla="*/ 56 h 664"/>
                  <a:gd name="T60" fmla="*/ 235 w 651"/>
                  <a:gd name="T61" fmla="*/ 6 h 664"/>
                  <a:gd name="T62" fmla="*/ 371 w 651"/>
                  <a:gd name="T63" fmla="*/ 59 h 664"/>
                  <a:gd name="T64" fmla="*/ 84 w 651"/>
                  <a:gd name="T65" fmla="*/ 47 h 664"/>
                  <a:gd name="T66" fmla="*/ 82 w 651"/>
                  <a:gd name="T67" fmla="*/ 50 h 664"/>
                  <a:gd name="T68" fmla="*/ 439 w 651"/>
                  <a:gd name="T69" fmla="*/ 66 h 664"/>
                  <a:gd name="T70" fmla="*/ 469 w 651"/>
                  <a:gd name="T71" fmla="*/ 162 h 664"/>
                  <a:gd name="T72" fmla="*/ 443 w 651"/>
                  <a:gd name="T73" fmla="*/ 334 h 664"/>
                  <a:gd name="T74" fmla="*/ 120 w 651"/>
                  <a:gd name="T75" fmla="*/ 320 h 664"/>
                  <a:gd name="T76" fmla="*/ 279 w 651"/>
                  <a:gd name="T77" fmla="*/ 616 h 664"/>
                  <a:gd name="T78" fmla="*/ 199 w 651"/>
                  <a:gd name="T79" fmla="*/ 571 h 664"/>
                  <a:gd name="T80" fmla="*/ 261 w 651"/>
                  <a:gd name="T81" fmla="*/ 587 h 664"/>
                  <a:gd name="T82" fmla="*/ 413 w 651"/>
                  <a:gd name="T83" fmla="*/ 553 h 664"/>
                  <a:gd name="T84" fmla="*/ 489 w 651"/>
                  <a:gd name="T85" fmla="*/ 552 h 664"/>
                  <a:gd name="T86" fmla="*/ 553 w 651"/>
                  <a:gd name="T87" fmla="*/ 525 h 664"/>
                  <a:gd name="T88" fmla="*/ 507 w 651"/>
                  <a:gd name="T89" fmla="*/ 616 h 664"/>
                  <a:gd name="T90" fmla="*/ 16 w 651"/>
                  <a:gd name="T91" fmla="*/ 560 h 664"/>
                  <a:gd name="T92" fmla="*/ 130 w 651"/>
                  <a:gd name="T93" fmla="*/ 589 h 664"/>
                  <a:gd name="T94" fmla="*/ 91 w 651"/>
                  <a:gd name="T95" fmla="*/ 617 h 664"/>
                  <a:gd name="T96" fmla="*/ 168 w 651"/>
                  <a:gd name="T97" fmla="*/ 637 h 664"/>
                  <a:gd name="T98" fmla="*/ 419 w 651"/>
                  <a:gd name="T99" fmla="*/ 650 h 664"/>
                  <a:gd name="T100" fmla="*/ 557 w 651"/>
                  <a:gd name="T101" fmla="*/ 612 h 664"/>
                  <a:gd name="T102" fmla="*/ 417 w 651"/>
                  <a:gd name="T103" fmla="*/ 542 h 664"/>
                  <a:gd name="T104" fmla="*/ 117 w 651"/>
                  <a:gd name="T105" fmla="*/ 453 h 664"/>
                  <a:gd name="T106" fmla="*/ 394 w 651"/>
                  <a:gd name="T107" fmla="*/ 432 h 664"/>
                  <a:gd name="T108" fmla="*/ 548 w 651"/>
                  <a:gd name="T109" fmla="*/ 357 h 664"/>
                  <a:gd name="T110" fmla="*/ 545 w 651"/>
                  <a:gd name="T111" fmla="*/ 334 h 664"/>
                  <a:gd name="T112" fmla="*/ 521 w 651"/>
                  <a:gd name="T113" fmla="*/ 228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1" h="664">
                    <a:moveTo>
                      <a:pt x="634" y="153"/>
                    </a:moveTo>
                    <a:cubicBezTo>
                      <a:pt x="620" y="131"/>
                      <a:pt x="590" y="120"/>
                      <a:pt x="566" y="119"/>
                    </a:cubicBezTo>
                    <a:cubicBezTo>
                      <a:pt x="538" y="117"/>
                      <a:pt x="512" y="127"/>
                      <a:pt x="489" y="151"/>
                    </a:cubicBezTo>
                    <a:cubicBezTo>
                      <a:pt x="483" y="156"/>
                      <a:pt x="479" y="162"/>
                      <a:pt x="475" y="168"/>
                    </a:cubicBezTo>
                    <a:cubicBezTo>
                      <a:pt x="476" y="162"/>
                      <a:pt x="477" y="157"/>
                      <a:pt x="478" y="151"/>
                    </a:cubicBezTo>
                    <a:cubicBezTo>
                      <a:pt x="480" y="138"/>
                      <a:pt x="481" y="125"/>
                      <a:pt x="482" y="112"/>
                    </a:cubicBezTo>
                    <a:cubicBezTo>
                      <a:pt x="485" y="87"/>
                      <a:pt x="497" y="65"/>
                      <a:pt x="501" y="41"/>
                    </a:cubicBezTo>
                    <a:cubicBezTo>
                      <a:pt x="502" y="39"/>
                      <a:pt x="501" y="38"/>
                      <a:pt x="500" y="37"/>
                    </a:cubicBezTo>
                    <a:cubicBezTo>
                      <a:pt x="499" y="29"/>
                      <a:pt x="486" y="23"/>
                      <a:pt x="465" y="17"/>
                    </a:cubicBezTo>
                    <a:cubicBezTo>
                      <a:pt x="461" y="16"/>
                      <a:pt x="458" y="15"/>
                      <a:pt x="454" y="14"/>
                    </a:cubicBezTo>
                    <a:cubicBezTo>
                      <a:pt x="438" y="10"/>
                      <a:pt x="419" y="6"/>
                      <a:pt x="402" y="6"/>
                    </a:cubicBezTo>
                    <a:cubicBezTo>
                      <a:pt x="384" y="5"/>
                      <a:pt x="366" y="2"/>
                      <a:pt x="348" y="2"/>
                    </a:cubicBezTo>
                    <a:cubicBezTo>
                      <a:pt x="339" y="2"/>
                      <a:pt x="329" y="2"/>
                      <a:pt x="319" y="2"/>
                    </a:cubicBezTo>
                    <a:cubicBezTo>
                      <a:pt x="308" y="1"/>
                      <a:pt x="296" y="1"/>
                      <a:pt x="285" y="1"/>
                    </a:cubicBezTo>
                    <a:cubicBezTo>
                      <a:pt x="277" y="1"/>
                      <a:pt x="268" y="1"/>
                      <a:pt x="259" y="1"/>
                    </a:cubicBezTo>
                    <a:cubicBezTo>
                      <a:pt x="253" y="1"/>
                      <a:pt x="247" y="1"/>
                      <a:pt x="241" y="0"/>
                    </a:cubicBezTo>
                    <a:cubicBezTo>
                      <a:pt x="224" y="0"/>
                      <a:pt x="207" y="2"/>
                      <a:pt x="190" y="4"/>
                    </a:cubicBezTo>
                    <a:cubicBezTo>
                      <a:pt x="173" y="5"/>
                      <a:pt x="157" y="6"/>
                      <a:pt x="141" y="10"/>
                    </a:cubicBezTo>
                    <a:cubicBezTo>
                      <a:pt x="99" y="17"/>
                      <a:pt x="70" y="26"/>
                      <a:pt x="70" y="38"/>
                    </a:cubicBezTo>
                    <a:cubicBezTo>
                      <a:pt x="70" y="40"/>
                      <a:pt x="72" y="43"/>
                      <a:pt x="74" y="45"/>
                    </a:cubicBezTo>
                    <a:cubicBezTo>
                      <a:pt x="76" y="51"/>
                      <a:pt x="78" y="56"/>
                      <a:pt x="80" y="62"/>
                    </a:cubicBezTo>
                    <a:cubicBezTo>
                      <a:pt x="82" y="66"/>
                      <a:pt x="83" y="71"/>
                      <a:pt x="85" y="76"/>
                    </a:cubicBezTo>
                    <a:cubicBezTo>
                      <a:pt x="87" y="80"/>
                      <a:pt x="89" y="85"/>
                      <a:pt x="90" y="90"/>
                    </a:cubicBezTo>
                    <a:cubicBezTo>
                      <a:pt x="92" y="100"/>
                      <a:pt x="92" y="111"/>
                      <a:pt x="93" y="121"/>
                    </a:cubicBezTo>
                    <a:cubicBezTo>
                      <a:pt x="94" y="132"/>
                      <a:pt x="97" y="143"/>
                      <a:pt x="97" y="154"/>
                    </a:cubicBezTo>
                    <a:cubicBezTo>
                      <a:pt x="98" y="155"/>
                      <a:pt x="98" y="155"/>
                      <a:pt x="98" y="155"/>
                    </a:cubicBezTo>
                    <a:cubicBezTo>
                      <a:pt x="99" y="165"/>
                      <a:pt x="100" y="174"/>
                      <a:pt x="102" y="183"/>
                    </a:cubicBezTo>
                    <a:cubicBezTo>
                      <a:pt x="102" y="185"/>
                      <a:pt x="102" y="186"/>
                      <a:pt x="102" y="187"/>
                    </a:cubicBezTo>
                    <a:cubicBezTo>
                      <a:pt x="103" y="188"/>
                      <a:pt x="103" y="188"/>
                      <a:pt x="103" y="188"/>
                    </a:cubicBezTo>
                    <a:cubicBezTo>
                      <a:pt x="105" y="198"/>
                      <a:pt x="106" y="209"/>
                      <a:pt x="107" y="219"/>
                    </a:cubicBezTo>
                    <a:cubicBezTo>
                      <a:pt x="107" y="220"/>
                      <a:pt x="107" y="220"/>
                      <a:pt x="108" y="220"/>
                    </a:cubicBezTo>
                    <a:cubicBezTo>
                      <a:pt x="108" y="222"/>
                      <a:pt x="108" y="223"/>
                      <a:pt x="108" y="225"/>
                    </a:cubicBezTo>
                    <a:cubicBezTo>
                      <a:pt x="109" y="248"/>
                      <a:pt x="111" y="272"/>
                      <a:pt x="112" y="295"/>
                    </a:cubicBezTo>
                    <a:cubicBezTo>
                      <a:pt x="114" y="319"/>
                      <a:pt x="114" y="343"/>
                      <a:pt x="112" y="366"/>
                    </a:cubicBezTo>
                    <a:cubicBezTo>
                      <a:pt x="110" y="390"/>
                      <a:pt x="105" y="414"/>
                      <a:pt x="107" y="438"/>
                    </a:cubicBezTo>
                    <a:cubicBezTo>
                      <a:pt x="109" y="457"/>
                      <a:pt x="117" y="475"/>
                      <a:pt x="126" y="492"/>
                    </a:cubicBezTo>
                    <a:cubicBezTo>
                      <a:pt x="128" y="495"/>
                      <a:pt x="130" y="499"/>
                      <a:pt x="132" y="502"/>
                    </a:cubicBezTo>
                    <a:cubicBezTo>
                      <a:pt x="116" y="502"/>
                      <a:pt x="100" y="506"/>
                      <a:pt x="84" y="510"/>
                    </a:cubicBezTo>
                    <a:cubicBezTo>
                      <a:pt x="68" y="514"/>
                      <a:pt x="51" y="518"/>
                      <a:pt x="36" y="525"/>
                    </a:cubicBezTo>
                    <a:cubicBezTo>
                      <a:pt x="27" y="529"/>
                      <a:pt x="17" y="533"/>
                      <a:pt x="10" y="540"/>
                    </a:cubicBezTo>
                    <a:cubicBezTo>
                      <a:pt x="10" y="541"/>
                      <a:pt x="9" y="541"/>
                      <a:pt x="9" y="542"/>
                    </a:cubicBezTo>
                    <a:cubicBezTo>
                      <a:pt x="8" y="543"/>
                      <a:pt x="7" y="545"/>
                      <a:pt x="6" y="546"/>
                    </a:cubicBezTo>
                    <a:cubicBezTo>
                      <a:pt x="0" y="556"/>
                      <a:pt x="2" y="566"/>
                      <a:pt x="8" y="574"/>
                    </a:cubicBezTo>
                    <a:cubicBezTo>
                      <a:pt x="10" y="578"/>
                      <a:pt x="13" y="582"/>
                      <a:pt x="16" y="585"/>
                    </a:cubicBezTo>
                    <a:cubicBezTo>
                      <a:pt x="18" y="588"/>
                      <a:pt x="21" y="591"/>
                      <a:pt x="24" y="593"/>
                    </a:cubicBezTo>
                    <a:cubicBezTo>
                      <a:pt x="25" y="593"/>
                      <a:pt x="25" y="593"/>
                      <a:pt x="25" y="593"/>
                    </a:cubicBezTo>
                    <a:cubicBezTo>
                      <a:pt x="42" y="606"/>
                      <a:pt x="63" y="613"/>
                      <a:pt x="80" y="627"/>
                    </a:cubicBezTo>
                    <a:cubicBezTo>
                      <a:pt x="92" y="637"/>
                      <a:pt x="110" y="642"/>
                      <a:pt x="127" y="646"/>
                    </a:cubicBezTo>
                    <a:cubicBezTo>
                      <a:pt x="127" y="647"/>
                      <a:pt x="128" y="647"/>
                      <a:pt x="129" y="648"/>
                    </a:cubicBezTo>
                    <a:cubicBezTo>
                      <a:pt x="129" y="648"/>
                      <a:pt x="129" y="648"/>
                      <a:pt x="130" y="648"/>
                    </a:cubicBezTo>
                    <a:cubicBezTo>
                      <a:pt x="130" y="648"/>
                      <a:pt x="130" y="648"/>
                      <a:pt x="130" y="648"/>
                    </a:cubicBezTo>
                    <a:cubicBezTo>
                      <a:pt x="130" y="648"/>
                      <a:pt x="130" y="648"/>
                      <a:pt x="130" y="648"/>
                    </a:cubicBezTo>
                    <a:cubicBezTo>
                      <a:pt x="133" y="649"/>
                      <a:pt x="137" y="650"/>
                      <a:pt x="141" y="650"/>
                    </a:cubicBezTo>
                    <a:cubicBezTo>
                      <a:pt x="162" y="657"/>
                      <a:pt x="186" y="661"/>
                      <a:pt x="208" y="661"/>
                    </a:cubicBezTo>
                    <a:cubicBezTo>
                      <a:pt x="226" y="660"/>
                      <a:pt x="243" y="662"/>
                      <a:pt x="261" y="662"/>
                    </a:cubicBezTo>
                    <a:cubicBezTo>
                      <a:pt x="261" y="663"/>
                      <a:pt x="262" y="664"/>
                      <a:pt x="264" y="664"/>
                    </a:cubicBezTo>
                    <a:cubicBezTo>
                      <a:pt x="289" y="663"/>
                      <a:pt x="315" y="662"/>
                      <a:pt x="341" y="661"/>
                    </a:cubicBezTo>
                    <a:cubicBezTo>
                      <a:pt x="341" y="661"/>
                      <a:pt x="341" y="660"/>
                      <a:pt x="342" y="660"/>
                    </a:cubicBezTo>
                    <a:cubicBezTo>
                      <a:pt x="345" y="660"/>
                      <a:pt x="349" y="660"/>
                      <a:pt x="352" y="660"/>
                    </a:cubicBezTo>
                    <a:cubicBezTo>
                      <a:pt x="364" y="659"/>
                      <a:pt x="376" y="660"/>
                      <a:pt x="388" y="660"/>
                    </a:cubicBezTo>
                    <a:cubicBezTo>
                      <a:pt x="400" y="660"/>
                      <a:pt x="412" y="657"/>
                      <a:pt x="424" y="656"/>
                    </a:cubicBezTo>
                    <a:cubicBezTo>
                      <a:pt x="431" y="655"/>
                      <a:pt x="438" y="654"/>
                      <a:pt x="445" y="654"/>
                    </a:cubicBezTo>
                    <a:cubicBezTo>
                      <a:pt x="449" y="654"/>
                      <a:pt x="453" y="653"/>
                      <a:pt x="457" y="653"/>
                    </a:cubicBezTo>
                    <a:cubicBezTo>
                      <a:pt x="458" y="653"/>
                      <a:pt x="460" y="652"/>
                      <a:pt x="461" y="652"/>
                    </a:cubicBezTo>
                    <a:cubicBezTo>
                      <a:pt x="472" y="651"/>
                      <a:pt x="484" y="651"/>
                      <a:pt x="495" y="648"/>
                    </a:cubicBezTo>
                    <a:cubicBezTo>
                      <a:pt x="517" y="641"/>
                      <a:pt x="540" y="635"/>
                      <a:pt x="558" y="620"/>
                    </a:cubicBezTo>
                    <a:cubicBezTo>
                      <a:pt x="563" y="617"/>
                      <a:pt x="567" y="613"/>
                      <a:pt x="572" y="610"/>
                    </a:cubicBezTo>
                    <a:cubicBezTo>
                      <a:pt x="577" y="607"/>
                      <a:pt x="581" y="605"/>
                      <a:pt x="586" y="602"/>
                    </a:cubicBezTo>
                    <a:cubicBezTo>
                      <a:pt x="590" y="599"/>
                      <a:pt x="593" y="596"/>
                      <a:pt x="597" y="593"/>
                    </a:cubicBezTo>
                    <a:cubicBezTo>
                      <a:pt x="599" y="591"/>
                      <a:pt x="602" y="589"/>
                      <a:pt x="604" y="587"/>
                    </a:cubicBezTo>
                    <a:cubicBezTo>
                      <a:pt x="615" y="577"/>
                      <a:pt x="619" y="564"/>
                      <a:pt x="612" y="552"/>
                    </a:cubicBezTo>
                    <a:cubicBezTo>
                      <a:pt x="606" y="541"/>
                      <a:pt x="594" y="534"/>
                      <a:pt x="583" y="529"/>
                    </a:cubicBezTo>
                    <a:cubicBezTo>
                      <a:pt x="581" y="528"/>
                      <a:pt x="579" y="527"/>
                      <a:pt x="577" y="525"/>
                    </a:cubicBezTo>
                    <a:cubicBezTo>
                      <a:pt x="561" y="517"/>
                      <a:pt x="542" y="512"/>
                      <a:pt x="524" y="509"/>
                    </a:cubicBezTo>
                    <a:cubicBezTo>
                      <a:pt x="523" y="509"/>
                      <a:pt x="523" y="509"/>
                      <a:pt x="522" y="508"/>
                    </a:cubicBezTo>
                    <a:cubicBezTo>
                      <a:pt x="506" y="505"/>
                      <a:pt x="489" y="502"/>
                      <a:pt x="473" y="501"/>
                    </a:cubicBezTo>
                    <a:cubicBezTo>
                      <a:pt x="478" y="493"/>
                      <a:pt x="481" y="483"/>
                      <a:pt x="484" y="474"/>
                    </a:cubicBezTo>
                    <a:cubicBezTo>
                      <a:pt x="488" y="459"/>
                      <a:pt x="489" y="445"/>
                      <a:pt x="489" y="430"/>
                    </a:cubicBezTo>
                    <a:cubicBezTo>
                      <a:pt x="493" y="438"/>
                      <a:pt x="500" y="445"/>
                      <a:pt x="508" y="450"/>
                    </a:cubicBezTo>
                    <a:cubicBezTo>
                      <a:pt x="511" y="452"/>
                      <a:pt x="514" y="453"/>
                      <a:pt x="517" y="453"/>
                    </a:cubicBezTo>
                    <a:cubicBezTo>
                      <a:pt x="519" y="453"/>
                      <a:pt x="522" y="452"/>
                      <a:pt x="524" y="451"/>
                    </a:cubicBezTo>
                    <a:cubicBezTo>
                      <a:pt x="529" y="448"/>
                      <a:pt x="534" y="442"/>
                      <a:pt x="534" y="435"/>
                    </a:cubicBezTo>
                    <a:cubicBezTo>
                      <a:pt x="534" y="429"/>
                      <a:pt x="531" y="424"/>
                      <a:pt x="526" y="420"/>
                    </a:cubicBezTo>
                    <a:cubicBezTo>
                      <a:pt x="518" y="415"/>
                      <a:pt x="514" y="409"/>
                      <a:pt x="514" y="404"/>
                    </a:cubicBezTo>
                    <a:cubicBezTo>
                      <a:pt x="515" y="388"/>
                      <a:pt x="542" y="370"/>
                      <a:pt x="552" y="364"/>
                    </a:cubicBezTo>
                    <a:cubicBezTo>
                      <a:pt x="552" y="364"/>
                      <a:pt x="552" y="364"/>
                      <a:pt x="552" y="364"/>
                    </a:cubicBezTo>
                    <a:cubicBezTo>
                      <a:pt x="575" y="349"/>
                      <a:pt x="599" y="334"/>
                      <a:pt x="616" y="311"/>
                    </a:cubicBezTo>
                    <a:cubicBezTo>
                      <a:pt x="632" y="290"/>
                      <a:pt x="642" y="264"/>
                      <a:pt x="646" y="234"/>
                    </a:cubicBezTo>
                    <a:cubicBezTo>
                      <a:pt x="649" y="211"/>
                      <a:pt x="651" y="178"/>
                      <a:pt x="634" y="153"/>
                    </a:cubicBezTo>
                    <a:close/>
                    <a:moveTo>
                      <a:pt x="528" y="227"/>
                    </a:moveTo>
                    <a:cubicBezTo>
                      <a:pt x="527" y="221"/>
                      <a:pt x="522" y="215"/>
                      <a:pt x="515" y="215"/>
                    </a:cubicBezTo>
                    <a:cubicBezTo>
                      <a:pt x="510" y="215"/>
                      <a:pt x="507" y="213"/>
                      <a:pt x="504" y="211"/>
                    </a:cubicBezTo>
                    <a:cubicBezTo>
                      <a:pt x="501" y="207"/>
                      <a:pt x="500" y="202"/>
                      <a:pt x="501" y="196"/>
                    </a:cubicBezTo>
                    <a:cubicBezTo>
                      <a:pt x="501" y="187"/>
                      <a:pt x="509" y="179"/>
                      <a:pt x="515" y="173"/>
                    </a:cubicBezTo>
                    <a:cubicBezTo>
                      <a:pt x="530" y="159"/>
                      <a:pt x="555" y="145"/>
                      <a:pt x="585" y="159"/>
                    </a:cubicBezTo>
                    <a:cubicBezTo>
                      <a:pt x="608" y="169"/>
                      <a:pt x="613" y="187"/>
                      <a:pt x="612" y="211"/>
                    </a:cubicBezTo>
                    <a:cubicBezTo>
                      <a:pt x="612" y="237"/>
                      <a:pt x="606" y="260"/>
                      <a:pt x="596" y="279"/>
                    </a:cubicBezTo>
                    <a:cubicBezTo>
                      <a:pt x="583" y="301"/>
                      <a:pt x="562" y="314"/>
                      <a:pt x="541" y="328"/>
                    </a:cubicBezTo>
                    <a:cubicBezTo>
                      <a:pt x="524" y="338"/>
                      <a:pt x="508" y="349"/>
                      <a:pt x="495" y="364"/>
                    </a:cubicBezTo>
                    <a:cubicBezTo>
                      <a:pt x="489" y="370"/>
                      <a:pt x="485" y="377"/>
                      <a:pt x="483" y="384"/>
                    </a:cubicBezTo>
                    <a:cubicBezTo>
                      <a:pt x="483" y="383"/>
                      <a:pt x="483" y="382"/>
                      <a:pt x="482" y="381"/>
                    </a:cubicBezTo>
                    <a:cubicBezTo>
                      <a:pt x="480" y="369"/>
                      <a:pt x="480" y="356"/>
                      <a:pt x="479" y="343"/>
                    </a:cubicBezTo>
                    <a:cubicBezTo>
                      <a:pt x="478" y="330"/>
                      <a:pt x="477" y="317"/>
                      <a:pt x="475" y="304"/>
                    </a:cubicBezTo>
                    <a:cubicBezTo>
                      <a:pt x="474" y="292"/>
                      <a:pt x="474" y="279"/>
                      <a:pt x="475" y="266"/>
                    </a:cubicBezTo>
                    <a:cubicBezTo>
                      <a:pt x="475" y="254"/>
                      <a:pt x="473" y="242"/>
                      <a:pt x="473" y="229"/>
                    </a:cubicBezTo>
                    <a:cubicBezTo>
                      <a:pt x="473" y="229"/>
                      <a:pt x="473" y="228"/>
                      <a:pt x="473" y="227"/>
                    </a:cubicBezTo>
                    <a:cubicBezTo>
                      <a:pt x="477" y="233"/>
                      <a:pt x="482" y="238"/>
                      <a:pt x="489" y="241"/>
                    </a:cubicBezTo>
                    <a:cubicBezTo>
                      <a:pt x="502" y="248"/>
                      <a:pt x="511" y="245"/>
                      <a:pt x="521" y="241"/>
                    </a:cubicBezTo>
                    <a:cubicBezTo>
                      <a:pt x="527" y="238"/>
                      <a:pt x="530" y="233"/>
                      <a:pt x="528" y="227"/>
                    </a:cubicBezTo>
                    <a:close/>
                    <a:moveTo>
                      <a:pt x="480" y="408"/>
                    </a:moveTo>
                    <a:cubicBezTo>
                      <a:pt x="480" y="409"/>
                      <a:pt x="481" y="409"/>
                      <a:pt x="481" y="410"/>
                    </a:cubicBezTo>
                    <a:cubicBezTo>
                      <a:pt x="481" y="410"/>
                      <a:pt x="481" y="410"/>
                      <a:pt x="481" y="410"/>
                    </a:cubicBezTo>
                    <a:cubicBezTo>
                      <a:pt x="480" y="409"/>
                      <a:pt x="480" y="409"/>
                      <a:pt x="480" y="408"/>
                    </a:cubicBezTo>
                    <a:cubicBezTo>
                      <a:pt x="480" y="408"/>
                      <a:pt x="480" y="408"/>
                      <a:pt x="480" y="408"/>
                    </a:cubicBezTo>
                    <a:cubicBezTo>
                      <a:pt x="480" y="408"/>
                      <a:pt x="480" y="408"/>
                      <a:pt x="480" y="408"/>
                    </a:cubicBezTo>
                    <a:close/>
                    <a:moveTo>
                      <a:pt x="146" y="375"/>
                    </a:moveTo>
                    <a:cubicBezTo>
                      <a:pt x="146" y="375"/>
                      <a:pt x="146" y="375"/>
                      <a:pt x="146" y="375"/>
                    </a:cubicBezTo>
                    <a:cubicBezTo>
                      <a:pt x="146" y="375"/>
                      <a:pt x="146" y="376"/>
                      <a:pt x="146" y="376"/>
                    </a:cubicBezTo>
                    <a:cubicBezTo>
                      <a:pt x="145" y="375"/>
                      <a:pt x="145" y="375"/>
                      <a:pt x="145" y="375"/>
                    </a:cubicBezTo>
                    <a:cubicBezTo>
                      <a:pt x="145" y="375"/>
                      <a:pt x="145" y="375"/>
                      <a:pt x="146" y="375"/>
                    </a:cubicBezTo>
                    <a:close/>
                    <a:moveTo>
                      <a:pt x="141" y="389"/>
                    </a:moveTo>
                    <a:cubicBezTo>
                      <a:pt x="141" y="390"/>
                      <a:pt x="142" y="391"/>
                      <a:pt x="142" y="392"/>
                    </a:cubicBezTo>
                    <a:cubicBezTo>
                      <a:pt x="141" y="392"/>
                      <a:pt x="141" y="392"/>
                      <a:pt x="140" y="392"/>
                    </a:cubicBezTo>
                    <a:cubicBezTo>
                      <a:pt x="141" y="391"/>
                      <a:pt x="141" y="390"/>
                      <a:pt x="141" y="389"/>
                    </a:cubicBezTo>
                    <a:close/>
                    <a:moveTo>
                      <a:pt x="155" y="377"/>
                    </a:moveTo>
                    <a:cubicBezTo>
                      <a:pt x="158" y="378"/>
                      <a:pt x="161" y="378"/>
                      <a:pt x="164" y="378"/>
                    </a:cubicBezTo>
                    <a:cubicBezTo>
                      <a:pt x="164" y="378"/>
                      <a:pt x="164" y="378"/>
                      <a:pt x="165" y="378"/>
                    </a:cubicBezTo>
                    <a:cubicBezTo>
                      <a:pt x="162" y="378"/>
                      <a:pt x="159" y="378"/>
                      <a:pt x="156" y="378"/>
                    </a:cubicBezTo>
                    <a:cubicBezTo>
                      <a:pt x="155" y="378"/>
                      <a:pt x="155" y="378"/>
                      <a:pt x="155" y="377"/>
                    </a:cubicBezTo>
                    <a:close/>
                    <a:moveTo>
                      <a:pt x="146" y="367"/>
                    </a:moveTo>
                    <a:cubicBezTo>
                      <a:pt x="145" y="367"/>
                      <a:pt x="145" y="367"/>
                      <a:pt x="145" y="367"/>
                    </a:cubicBezTo>
                    <a:cubicBezTo>
                      <a:pt x="145" y="367"/>
                      <a:pt x="144" y="368"/>
                      <a:pt x="144" y="368"/>
                    </a:cubicBezTo>
                    <a:cubicBezTo>
                      <a:pt x="144" y="367"/>
                      <a:pt x="144" y="367"/>
                      <a:pt x="144" y="366"/>
                    </a:cubicBezTo>
                    <a:cubicBezTo>
                      <a:pt x="144" y="367"/>
                      <a:pt x="145" y="367"/>
                      <a:pt x="146" y="367"/>
                    </a:cubicBezTo>
                    <a:cubicBezTo>
                      <a:pt x="146" y="367"/>
                      <a:pt x="146" y="367"/>
                      <a:pt x="146" y="367"/>
                    </a:cubicBezTo>
                    <a:close/>
                    <a:moveTo>
                      <a:pt x="144" y="353"/>
                    </a:moveTo>
                    <a:cubicBezTo>
                      <a:pt x="144" y="353"/>
                      <a:pt x="144" y="352"/>
                      <a:pt x="144" y="352"/>
                    </a:cubicBezTo>
                    <a:cubicBezTo>
                      <a:pt x="144" y="352"/>
                      <a:pt x="144" y="353"/>
                      <a:pt x="145" y="353"/>
                    </a:cubicBezTo>
                    <a:cubicBezTo>
                      <a:pt x="144" y="353"/>
                      <a:pt x="144" y="353"/>
                      <a:pt x="144" y="353"/>
                    </a:cubicBezTo>
                    <a:close/>
                    <a:moveTo>
                      <a:pt x="153" y="410"/>
                    </a:moveTo>
                    <a:cubicBezTo>
                      <a:pt x="153" y="410"/>
                      <a:pt x="153" y="410"/>
                      <a:pt x="153" y="410"/>
                    </a:cubicBezTo>
                    <a:cubicBezTo>
                      <a:pt x="154" y="410"/>
                      <a:pt x="155" y="411"/>
                      <a:pt x="156" y="411"/>
                    </a:cubicBezTo>
                    <a:cubicBezTo>
                      <a:pt x="155" y="411"/>
                      <a:pt x="154" y="411"/>
                      <a:pt x="153" y="410"/>
                    </a:cubicBezTo>
                    <a:close/>
                    <a:moveTo>
                      <a:pt x="241" y="371"/>
                    </a:moveTo>
                    <a:cubicBezTo>
                      <a:pt x="245" y="371"/>
                      <a:pt x="248" y="371"/>
                      <a:pt x="252" y="371"/>
                    </a:cubicBezTo>
                    <a:cubicBezTo>
                      <a:pt x="252" y="371"/>
                      <a:pt x="252" y="371"/>
                      <a:pt x="252" y="371"/>
                    </a:cubicBezTo>
                    <a:cubicBezTo>
                      <a:pt x="252" y="372"/>
                      <a:pt x="252" y="372"/>
                      <a:pt x="252" y="372"/>
                    </a:cubicBezTo>
                    <a:cubicBezTo>
                      <a:pt x="248" y="372"/>
                      <a:pt x="245" y="372"/>
                      <a:pt x="241" y="371"/>
                    </a:cubicBezTo>
                    <a:cubicBezTo>
                      <a:pt x="241" y="371"/>
                      <a:pt x="241" y="371"/>
                      <a:pt x="241" y="371"/>
                    </a:cubicBezTo>
                    <a:close/>
                    <a:moveTo>
                      <a:pt x="321" y="377"/>
                    </a:moveTo>
                    <a:cubicBezTo>
                      <a:pt x="319" y="377"/>
                      <a:pt x="317" y="378"/>
                      <a:pt x="315" y="378"/>
                    </a:cubicBezTo>
                    <a:cubicBezTo>
                      <a:pt x="311" y="377"/>
                      <a:pt x="307" y="377"/>
                      <a:pt x="303" y="377"/>
                    </a:cubicBezTo>
                    <a:cubicBezTo>
                      <a:pt x="303" y="377"/>
                      <a:pt x="303" y="377"/>
                      <a:pt x="303" y="377"/>
                    </a:cubicBezTo>
                    <a:cubicBezTo>
                      <a:pt x="298" y="376"/>
                      <a:pt x="294" y="375"/>
                      <a:pt x="290" y="375"/>
                    </a:cubicBezTo>
                    <a:cubicBezTo>
                      <a:pt x="290" y="375"/>
                      <a:pt x="290" y="375"/>
                      <a:pt x="290" y="375"/>
                    </a:cubicBezTo>
                    <a:cubicBezTo>
                      <a:pt x="300" y="376"/>
                      <a:pt x="311" y="377"/>
                      <a:pt x="321" y="377"/>
                    </a:cubicBezTo>
                    <a:close/>
                    <a:moveTo>
                      <a:pt x="302" y="409"/>
                    </a:moveTo>
                    <a:cubicBezTo>
                      <a:pt x="303" y="409"/>
                      <a:pt x="304" y="409"/>
                      <a:pt x="304" y="410"/>
                    </a:cubicBezTo>
                    <a:cubicBezTo>
                      <a:pt x="299" y="409"/>
                      <a:pt x="294" y="409"/>
                      <a:pt x="289" y="409"/>
                    </a:cubicBezTo>
                    <a:cubicBezTo>
                      <a:pt x="289" y="409"/>
                      <a:pt x="289" y="409"/>
                      <a:pt x="288" y="409"/>
                    </a:cubicBezTo>
                    <a:cubicBezTo>
                      <a:pt x="288" y="409"/>
                      <a:pt x="287" y="409"/>
                      <a:pt x="286" y="409"/>
                    </a:cubicBezTo>
                    <a:cubicBezTo>
                      <a:pt x="287" y="409"/>
                      <a:pt x="287" y="409"/>
                      <a:pt x="288" y="409"/>
                    </a:cubicBezTo>
                    <a:cubicBezTo>
                      <a:pt x="291" y="408"/>
                      <a:pt x="295" y="408"/>
                      <a:pt x="298" y="408"/>
                    </a:cubicBezTo>
                    <a:cubicBezTo>
                      <a:pt x="299" y="408"/>
                      <a:pt x="300" y="408"/>
                      <a:pt x="300" y="408"/>
                    </a:cubicBezTo>
                    <a:cubicBezTo>
                      <a:pt x="301" y="409"/>
                      <a:pt x="301" y="409"/>
                      <a:pt x="302" y="409"/>
                    </a:cubicBezTo>
                    <a:close/>
                    <a:moveTo>
                      <a:pt x="260" y="413"/>
                    </a:moveTo>
                    <a:cubicBezTo>
                      <a:pt x="257" y="413"/>
                      <a:pt x="254" y="412"/>
                      <a:pt x="250" y="412"/>
                    </a:cubicBezTo>
                    <a:cubicBezTo>
                      <a:pt x="251" y="412"/>
                      <a:pt x="252" y="412"/>
                      <a:pt x="253" y="412"/>
                    </a:cubicBezTo>
                    <a:cubicBezTo>
                      <a:pt x="255" y="412"/>
                      <a:pt x="258" y="413"/>
                      <a:pt x="260" y="413"/>
                    </a:cubicBezTo>
                    <a:close/>
                    <a:moveTo>
                      <a:pt x="465" y="349"/>
                    </a:moveTo>
                    <a:cubicBezTo>
                      <a:pt x="465" y="349"/>
                      <a:pt x="465" y="349"/>
                      <a:pt x="465" y="349"/>
                    </a:cubicBezTo>
                    <a:cubicBezTo>
                      <a:pt x="464" y="349"/>
                      <a:pt x="463" y="349"/>
                      <a:pt x="463" y="350"/>
                    </a:cubicBezTo>
                    <a:cubicBezTo>
                      <a:pt x="462" y="350"/>
                      <a:pt x="462" y="350"/>
                      <a:pt x="462" y="350"/>
                    </a:cubicBezTo>
                    <a:cubicBezTo>
                      <a:pt x="462" y="350"/>
                      <a:pt x="462" y="349"/>
                      <a:pt x="462" y="349"/>
                    </a:cubicBezTo>
                    <a:cubicBezTo>
                      <a:pt x="462" y="349"/>
                      <a:pt x="462" y="349"/>
                      <a:pt x="462" y="349"/>
                    </a:cubicBezTo>
                    <a:cubicBezTo>
                      <a:pt x="463" y="349"/>
                      <a:pt x="464" y="349"/>
                      <a:pt x="465" y="349"/>
                    </a:cubicBezTo>
                    <a:close/>
                    <a:moveTo>
                      <a:pt x="187" y="385"/>
                    </a:moveTo>
                    <a:cubicBezTo>
                      <a:pt x="184" y="385"/>
                      <a:pt x="182" y="385"/>
                      <a:pt x="180" y="385"/>
                    </a:cubicBezTo>
                    <a:cubicBezTo>
                      <a:pt x="182" y="385"/>
                      <a:pt x="184" y="385"/>
                      <a:pt x="187" y="385"/>
                    </a:cubicBezTo>
                    <a:cubicBezTo>
                      <a:pt x="187" y="385"/>
                      <a:pt x="187" y="385"/>
                      <a:pt x="187" y="385"/>
                    </a:cubicBezTo>
                    <a:close/>
                    <a:moveTo>
                      <a:pt x="233" y="399"/>
                    </a:moveTo>
                    <a:cubicBezTo>
                      <a:pt x="235" y="400"/>
                      <a:pt x="236" y="400"/>
                      <a:pt x="238" y="400"/>
                    </a:cubicBezTo>
                    <a:cubicBezTo>
                      <a:pt x="237" y="400"/>
                      <a:pt x="237" y="400"/>
                      <a:pt x="237" y="400"/>
                    </a:cubicBezTo>
                    <a:cubicBezTo>
                      <a:pt x="236" y="400"/>
                      <a:pt x="235" y="400"/>
                      <a:pt x="235" y="400"/>
                    </a:cubicBezTo>
                    <a:cubicBezTo>
                      <a:pt x="233" y="400"/>
                      <a:pt x="232" y="400"/>
                      <a:pt x="230" y="399"/>
                    </a:cubicBezTo>
                    <a:cubicBezTo>
                      <a:pt x="231" y="399"/>
                      <a:pt x="232" y="399"/>
                      <a:pt x="233" y="399"/>
                    </a:cubicBezTo>
                    <a:close/>
                    <a:moveTo>
                      <a:pt x="426" y="377"/>
                    </a:moveTo>
                    <a:cubicBezTo>
                      <a:pt x="426" y="377"/>
                      <a:pt x="426" y="377"/>
                      <a:pt x="427" y="377"/>
                    </a:cubicBezTo>
                    <a:cubicBezTo>
                      <a:pt x="427" y="377"/>
                      <a:pt x="427" y="377"/>
                      <a:pt x="427" y="378"/>
                    </a:cubicBezTo>
                    <a:cubicBezTo>
                      <a:pt x="426" y="378"/>
                      <a:pt x="426" y="378"/>
                      <a:pt x="426" y="378"/>
                    </a:cubicBezTo>
                    <a:cubicBezTo>
                      <a:pt x="426" y="378"/>
                      <a:pt x="426" y="378"/>
                      <a:pt x="426" y="377"/>
                    </a:cubicBezTo>
                    <a:close/>
                    <a:moveTo>
                      <a:pt x="467" y="391"/>
                    </a:moveTo>
                    <a:cubicBezTo>
                      <a:pt x="468" y="392"/>
                      <a:pt x="468" y="393"/>
                      <a:pt x="469" y="394"/>
                    </a:cubicBezTo>
                    <a:cubicBezTo>
                      <a:pt x="469" y="394"/>
                      <a:pt x="469" y="394"/>
                      <a:pt x="469" y="394"/>
                    </a:cubicBezTo>
                    <a:cubicBezTo>
                      <a:pt x="468" y="394"/>
                      <a:pt x="467" y="394"/>
                      <a:pt x="465" y="395"/>
                    </a:cubicBezTo>
                    <a:cubicBezTo>
                      <a:pt x="466" y="393"/>
                      <a:pt x="466" y="392"/>
                      <a:pt x="467" y="391"/>
                    </a:cubicBezTo>
                    <a:close/>
                    <a:moveTo>
                      <a:pt x="392" y="359"/>
                    </a:moveTo>
                    <a:cubicBezTo>
                      <a:pt x="392" y="360"/>
                      <a:pt x="392" y="360"/>
                      <a:pt x="392" y="360"/>
                    </a:cubicBezTo>
                    <a:cubicBezTo>
                      <a:pt x="389" y="360"/>
                      <a:pt x="387" y="360"/>
                      <a:pt x="385" y="360"/>
                    </a:cubicBezTo>
                    <a:cubicBezTo>
                      <a:pt x="387" y="360"/>
                      <a:pt x="389" y="359"/>
                      <a:pt x="392" y="359"/>
                    </a:cubicBezTo>
                    <a:close/>
                    <a:moveTo>
                      <a:pt x="120" y="349"/>
                    </a:moveTo>
                    <a:cubicBezTo>
                      <a:pt x="120" y="350"/>
                      <a:pt x="120" y="350"/>
                      <a:pt x="120" y="351"/>
                    </a:cubicBezTo>
                    <a:cubicBezTo>
                      <a:pt x="119" y="351"/>
                      <a:pt x="119" y="352"/>
                      <a:pt x="119" y="352"/>
                    </a:cubicBezTo>
                    <a:cubicBezTo>
                      <a:pt x="119" y="350"/>
                      <a:pt x="119" y="348"/>
                      <a:pt x="119" y="346"/>
                    </a:cubicBezTo>
                    <a:cubicBezTo>
                      <a:pt x="119" y="347"/>
                      <a:pt x="120" y="348"/>
                      <a:pt x="120" y="349"/>
                    </a:cubicBezTo>
                    <a:close/>
                    <a:moveTo>
                      <a:pt x="119" y="353"/>
                    </a:moveTo>
                    <a:cubicBezTo>
                      <a:pt x="119" y="354"/>
                      <a:pt x="119" y="355"/>
                      <a:pt x="119" y="355"/>
                    </a:cubicBezTo>
                    <a:cubicBezTo>
                      <a:pt x="119" y="356"/>
                      <a:pt x="119" y="356"/>
                      <a:pt x="119" y="357"/>
                    </a:cubicBezTo>
                    <a:cubicBezTo>
                      <a:pt x="119" y="356"/>
                      <a:pt x="119" y="355"/>
                      <a:pt x="119" y="353"/>
                    </a:cubicBezTo>
                    <a:close/>
                    <a:moveTo>
                      <a:pt x="205" y="399"/>
                    </a:moveTo>
                    <a:cubicBezTo>
                      <a:pt x="206" y="400"/>
                      <a:pt x="207" y="400"/>
                      <a:pt x="209" y="400"/>
                    </a:cubicBezTo>
                    <a:cubicBezTo>
                      <a:pt x="206" y="400"/>
                      <a:pt x="203" y="400"/>
                      <a:pt x="200" y="399"/>
                    </a:cubicBezTo>
                    <a:cubicBezTo>
                      <a:pt x="201" y="399"/>
                      <a:pt x="203" y="399"/>
                      <a:pt x="205" y="399"/>
                    </a:cubicBezTo>
                    <a:close/>
                    <a:moveTo>
                      <a:pt x="380" y="417"/>
                    </a:moveTo>
                    <a:cubicBezTo>
                      <a:pt x="380" y="417"/>
                      <a:pt x="380" y="417"/>
                      <a:pt x="380" y="417"/>
                    </a:cubicBezTo>
                    <a:cubicBezTo>
                      <a:pt x="381" y="417"/>
                      <a:pt x="382" y="416"/>
                      <a:pt x="383" y="416"/>
                    </a:cubicBezTo>
                    <a:cubicBezTo>
                      <a:pt x="382" y="416"/>
                      <a:pt x="381" y="417"/>
                      <a:pt x="380" y="417"/>
                    </a:cubicBezTo>
                    <a:close/>
                    <a:moveTo>
                      <a:pt x="356" y="350"/>
                    </a:moveTo>
                    <a:cubicBezTo>
                      <a:pt x="355" y="351"/>
                      <a:pt x="355" y="351"/>
                      <a:pt x="354" y="351"/>
                    </a:cubicBezTo>
                    <a:cubicBezTo>
                      <a:pt x="354" y="351"/>
                      <a:pt x="353" y="351"/>
                      <a:pt x="352" y="351"/>
                    </a:cubicBezTo>
                    <a:cubicBezTo>
                      <a:pt x="351" y="351"/>
                      <a:pt x="350" y="351"/>
                      <a:pt x="349" y="351"/>
                    </a:cubicBezTo>
                    <a:cubicBezTo>
                      <a:pt x="351" y="351"/>
                      <a:pt x="354" y="351"/>
                      <a:pt x="356" y="350"/>
                    </a:cubicBezTo>
                    <a:cubicBezTo>
                      <a:pt x="356" y="350"/>
                      <a:pt x="356" y="350"/>
                      <a:pt x="356" y="350"/>
                    </a:cubicBezTo>
                    <a:close/>
                    <a:moveTo>
                      <a:pt x="266" y="353"/>
                    </a:moveTo>
                    <a:cubicBezTo>
                      <a:pt x="263" y="353"/>
                      <a:pt x="261" y="353"/>
                      <a:pt x="258" y="352"/>
                    </a:cubicBezTo>
                    <a:cubicBezTo>
                      <a:pt x="261" y="352"/>
                      <a:pt x="263" y="353"/>
                      <a:pt x="266" y="353"/>
                    </a:cubicBezTo>
                    <a:cubicBezTo>
                      <a:pt x="266" y="353"/>
                      <a:pt x="266" y="353"/>
                      <a:pt x="266" y="353"/>
                    </a:cubicBezTo>
                    <a:close/>
                    <a:moveTo>
                      <a:pt x="224" y="350"/>
                    </a:moveTo>
                    <a:cubicBezTo>
                      <a:pt x="224" y="351"/>
                      <a:pt x="224" y="351"/>
                      <a:pt x="224" y="351"/>
                    </a:cubicBezTo>
                    <a:cubicBezTo>
                      <a:pt x="220" y="351"/>
                      <a:pt x="216" y="350"/>
                      <a:pt x="212" y="349"/>
                    </a:cubicBezTo>
                    <a:cubicBezTo>
                      <a:pt x="216" y="350"/>
                      <a:pt x="220" y="350"/>
                      <a:pt x="224" y="350"/>
                    </a:cubicBezTo>
                    <a:close/>
                    <a:moveTo>
                      <a:pt x="187" y="347"/>
                    </a:moveTo>
                    <a:cubicBezTo>
                      <a:pt x="185" y="347"/>
                      <a:pt x="184" y="347"/>
                      <a:pt x="183" y="347"/>
                    </a:cubicBezTo>
                    <a:cubicBezTo>
                      <a:pt x="185" y="347"/>
                      <a:pt x="186" y="347"/>
                      <a:pt x="187" y="347"/>
                    </a:cubicBezTo>
                    <a:cubicBezTo>
                      <a:pt x="187" y="347"/>
                      <a:pt x="187" y="347"/>
                      <a:pt x="187" y="347"/>
                    </a:cubicBezTo>
                    <a:close/>
                    <a:moveTo>
                      <a:pt x="132" y="340"/>
                    </a:moveTo>
                    <a:cubicBezTo>
                      <a:pt x="132" y="339"/>
                      <a:pt x="132" y="339"/>
                      <a:pt x="132" y="338"/>
                    </a:cubicBezTo>
                    <a:cubicBezTo>
                      <a:pt x="134" y="339"/>
                      <a:pt x="137" y="340"/>
                      <a:pt x="139" y="340"/>
                    </a:cubicBezTo>
                    <a:cubicBezTo>
                      <a:pt x="137" y="340"/>
                      <a:pt x="135" y="340"/>
                      <a:pt x="132" y="340"/>
                    </a:cubicBezTo>
                    <a:close/>
                    <a:moveTo>
                      <a:pt x="115" y="400"/>
                    </a:moveTo>
                    <a:cubicBezTo>
                      <a:pt x="115" y="401"/>
                      <a:pt x="115" y="402"/>
                      <a:pt x="116" y="403"/>
                    </a:cubicBezTo>
                    <a:cubicBezTo>
                      <a:pt x="115" y="403"/>
                      <a:pt x="115" y="403"/>
                      <a:pt x="115" y="403"/>
                    </a:cubicBezTo>
                    <a:cubicBezTo>
                      <a:pt x="115" y="402"/>
                      <a:pt x="115" y="401"/>
                      <a:pt x="115" y="400"/>
                    </a:cubicBezTo>
                    <a:close/>
                    <a:moveTo>
                      <a:pt x="215" y="426"/>
                    </a:moveTo>
                    <a:cubicBezTo>
                      <a:pt x="217" y="426"/>
                      <a:pt x="220" y="426"/>
                      <a:pt x="222" y="426"/>
                    </a:cubicBezTo>
                    <a:cubicBezTo>
                      <a:pt x="224" y="427"/>
                      <a:pt x="226" y="427"/>
                      <a:pt x="227" y="427"/>
                    </a:cubicBezTo>
                    <a:cubicBezTo>
                      <a:pt x="225" y="427"/>
                      <a:pt x="223" y="427"/>
                      <a:pt x="221" y="427"/>
                    </a:cubicBezTo>
                    <a:cubicBezTo>
                      <a:pt x="219" y="426"/>
                      <a:pt x="217" y="426"/>
                      <a:pt x="215" y="426"/>
                    </a:cubicBezTo>
                    <a:close/>
                    <a:moveTo>
                      <a:pt x="235" y="6"/>
                    </a:moveTo>
                    <a:cubicBezTo>
                      <a:pt x="236" y="6"/>
                      <a:pt x="237" y="6"/>
                      <a:pt x="238" y="6"/>
                    </a:cubicBezTo>
                    <a:cubicBezTo>
                      <a:pt x="252" y="6"/>
                      <a:pt x="266" y="8"/>
                      <a:pt x="280" y="8"/>
                    </a:cubicBezTo>
                    <a:cubicBezTo>
                      <a:pt x="294" y="8"/>
                      <a:pt x="308" y="7"/>
                      <a:pt x="322" y="7"/>
                    </a:cubicBezTo>
                    <a:cubicBezTo>
                      <a:pt x="351" y="7"/>
                      <a:pt x="379" y="10"/>
                      <a:pt x="408" y="12"/>
                    </a:cubicBezTo>
                    <a:cubicBezTo>
                      <a:pt x="416" y="12"/>
                      <a:pt x="425" y="15"/>
                      <a:pt x="433" y="16"/>
                    </a:cubicBezTo>
                    <a:cubicBezTo>
                      <a:pt x="441" y="17"/>
                      <a:pt x="449" y="18"/>
                      <a:pt x="457" y="20"/>
                    </a:cubicBezTo>
                    <a:cubicBezTo>
                      <a:pt x="464" y="22"/>
                      <a:pt x="470" y="25"/>
                      <a:pt x="477" y="28"/>
                    </a:cubicBezTo>
                    <a:cubicBezTo>
                      <a:pt x="481" y="30"/>
                      <a:pt x="489" y="34"/>
                      <a:pt x="492" y="38"/>
                    </a:cubicBezTo>
                    <a:cubicBezTo>
                      <a:pt x="490" y="43"/>
                      <a:pt x="479" y="50"/>
                      <a:pt x="476" y="51"/>
                    </a:cubicBezTo>
                    <a:cubicBezTo>
                      <a:pt x="475" y="52"/>
                      <a:pt x="474" y="52"/>
                      <a:pt x="472" y="52"/>
                    </a:cubicBezTo>
                    <a:cubicBezTo>
                      <a:pt x="472" y="53"/>
                      <a:pt x="471" y="53"/>
                      <a:pt x="471" y="53"/>
                    </a:cubicBezTo>
                    <a:cubicBezTo>
                      <a:pt x="467" y="54"/>
                      <a:pt x="463" y="55"/>
                      <a:pt x="460" y="56"/>
                    </a:cubicBezTo>
                    <a:cubicBezTo>
                      <a:pt x="455" y="57"/>
                      <a:pt x="450" y="58"/>
                      <a:pt x="444" y="59"/>
                    </a:cubicBezTo>
                    <a:cubicBezTo>
                      <a:pt x="433" y="54"/>
                      <a:pt x="419" y="52"/>
                      <a:pt x="408" y="49"/>
                    </a:cubicBezTo>
                    <a:cubicBezTo>
                      <a:pt x="395" y="45"/>
                      <a:pt x="381" y="46"/>
                      <a:pt x="368" y="45"/>
                    </a:cubicBezTo>
                    <a:cubicBezTo>
                      <a:pt x="354" y="44"/>
                      <a:pt x="341" y="41"/>
                      <a:pt x="328" y="41"/>
                    </a:cubicBezTo>
                    <a:cubicBezTo>
                      <a:pt x="313" y="40"/>
                      <a:pt x="298" y="39"/>
                      <a:pt x="284" y="40"/>
                    </a:cubicBezTo>
                    <a:cubicBezTo>
                      <a:pt x="254" y="41"/>
                      <a:pt x="223" y="42"/>
                      <a:pt x="194" y="45"/>
                    </a:cubicBezTo>
                    <a:cubicBezTo>
                      <a:pt x="180" y="47"/>
                      <a:pt x="167" y="47"/>
                      <a:pt x="154" y="49"/>
                    </a:cubicBezTo>
                    <a:cubicBezTo>
                      <a:pt x="148" y="50"/>
                      <a:pt x="136" y="51"/>
                      <a:pt x="130" y="56"/>
                    </a:cubicBezTo>
                    <a:cubicBezTo>
                      <a:pt x="129" y="56"/>
                      <a:pt x="129" y="56"/>
                      <a:pt x="128" y="56"/>
                    </a:cubicBezTo>
                    <a:cubicBezTo>
                      <a:pt x="121" y="54"/>
                      <a:pt x="112" y="54"/>
                      <a:pt x="104" y="52"/>
                    </a:cubicBezTo>
                    <a:cubicBezTo>
                      <a:pt x="97" y="50"/>
                      <a:pt x="82" y="45"/>
                      <a:pt x="80" y="35"/>
                    </a:cubicBezTo>
                    <a:cubicBezTo>
                      <a:pt x="81" y="34"/>
                      <a:pt x="83" y="32"/>
                      <a:pt x="85" y="31"/>
                    </a:cubicBezTo>
                    <a:cubicBezTo>
                      <a:pt x="87" y="30"/>
                      <a:pt x="90" y="30"/>
                      <a:pt x="92" y="29"/>
                    </a:cubicBezTo>
                    <a:cubicBezTo>
                      <a:pt x="99" y="27"/>
                      <a:pt x="106" y="25"/>
                      <a:pt x="113" y="24"/>
                    </a:cubicBezTo>
                    <a:cubicBezTo>
                      <a:pt x="126" y="20"/>
                      <a:pt x="139" y="16"/>
                      <a:pt x="152" y="13"/>
                    </a:cubicBezTo>
                    <a:cubicBezTo>
                      <a:pt x="167" y="10"/>
                      <a:pt x="181" y="10"/>
                      <a:pt x="196" y="9"/>
                    </a:cubicBezTo>
                    <a:cubicBezTo>
                      <a:pt x="204" y="8"/>
                      <a:pt x="212" y="7"/>
                      <a:pt x="220" y="6"/>
                    </a:cubicBezTo>
                    <a:cubicBezTo>
                      <a:pt x="225" y="6"/>
                      <a:pt x="230" y="6"/>
                      <a:pt x="235" y="6"/>
                    </a:cubicBezTo>
                    <a:close/>
                    <a:moveTo>
                      <a:pt x="138" y="58"/>
                    </a:moveTo>
                    <a:cubicBezTo>
                      <a:pt x="139" y="58"/>
                      <a:pt x="140" y="58"/>
                      <a:pt x="141" y="58"/>
                    </a:cubicBezTo>
                    <a:cubicBezTo>
                      <a:pt x="141" y="58"/>
                      <a:pt x="141" y="58"/>
                      <a:pt x="141" y="58"/>
                    </a:cubicBezTo>
                    <a:cubicBezTo>
                      <a:pt x="140" y="58"/>
                      <a:pt x="139" y="58"/>
                      <a:pt x="138" y="58"/>
                    </a:cubicBezTo>
                    <a:close/>
                    <a:moveTo>
                      <a:pt x="371" y="59"/>
                    </a:moveTo>
                    <a:cubicBezTo>
                      <a:pt x="371" y="59"/>
                      <a:pt x="371" y="59"/>
                      <a:pt x="371" y="59"/>
                    </a:cubicBezTo>
                    <a:cubicBezTo>
                      <a:pt x="371" y="59"/>
                      <a:pt x="371" y="59"/>
                      <a:pt x="371" y="59"/>
                    </a:cubicBezTo>
                    <a:cubicBezTo>
                      <a:pt x="371" y="59"/>
                      <a:pt x="371" y="59"/>
                      <a:pt x="371" y="59"/>
                    </a:cubicBezTo>
                    <a:cubicBezTo>
                      <a:pt x="371" y="59"/>
                      <a:pt x="371" y="59"/>
                      <a:pt x="371" y="59"/>
                    </a:cubicBezTo>
                    <a:close/>
                    <a:moveTo>
                      <a:pt x="429" y="61"/>
                    </a:moveTo>
                    <a:cubicBezTo>
                      <a:pt x="430" y="61"/>
                      <a:pt x="430" y="61"/>
                      <a:pt x="430" y="61"/>
                    </a:cubicBezTo>
                    <a:cubicBezTo>
                      <a:pt x="430" y="61"/>
                      <a:pt x="430" y="61"/>
                      <a:pt x="429" y="61"/>
                    </a:cubicBezTo>
                    <a:cubicBezTo>
                      <a:pt x="429" y="61"/>
                      <a:pt x="429" y="61"/>
                      <a:pt x="429" y="61"/>
                    </a:cubicBezTo>
                    <a:close/>
                    <a:moveTo>
                      <a:pt x="340" y="68"/>
                    </a:moveTo>
                    <a:cubicBezTo>
                      <a:pt x="341" y="68"/>
                      <a:pt x="343" y="68"/>
                      <a:pt x="344" y="68"/>
                    </a:cubicBezTo>
                    <a:cubicBezTo>
                      <a:pt x="343" y="68"/>
                      <a:pt x="341" y="68"/>
                      <a:pt x="339" y="68"/>
                    </a:cubicBezTo>
                    <a:cubicBezTo>
                      <a:pt x="340" y="68"/>
                      <a:pt x="340" y="68"/>
                      <a:pt x="340" y="68"/>
                    </a:cubicBezTo>
                    <a:close/>
                    <a:moveTo>
                      <a:pt x="84" y="47"/>
                    </a:moveTo>
                    <a:cubicBezTo>
                      <a:pt x="84" y="47"/>
                      <a:pt x="84" y="47"/>
                      <a:pt x="84" y="47"/>
                    </a:cubicBezTo>
                    <a:cubicBezTo>
                      <a:pt x="83" y="46"/>
                      <a:pt x="83" y="46"/>
                      <a:pt x="82" y="45"/>
                    </a:cubicBezTo>
                    <a:cubicBezTo>
                      <a:pt x="83" y="46"/>
                      <a:pt x="84" y="47"/>
                      <a:pt x="85" y="48"/>
                    </a:cubicBezTo>
                    <a:cubicBezTo>
                      <a:pt x="85" y="48"/>
                      <a:pt x="84" y="47"/>
                      <a:pt x="84" y="47"/>
                    </a:cubicBezTo>
                    <a:close/>
                    <a:moveTo>
                      <a:pt x="108" y="172"/>
                    </a:moveTo>
                    <a:cubicBezTo>
                      <a:pt x="104" y="147"/>
                      <a:pt x="103" y="123"/>
                      <a:pt x="99" y="98"/>
                    </a:cubicBezTo>
                    <a:cubicBezTo>
                      <a:pt x="97" y="88"/>
                      <a:pt x="94" y="78"/>
                      <a:pt x="90" y="69"/>
                    </a:cubicBezTo>
                    <a:cubicBezTo>
                      <a:pt x="88" y="63"/>
                      <a:pt x="84" y="57"/>
                      <a:pt x="82" y="50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101" y="59"/>
                      <a:pt x="139" y="66"/>
                      <a:pt x="185" y="70"/>
                    </a:cubicBezTo>
                    <a:cubicBezTo>
                      <a:pt x="188" y="71"/>
                      <a:pt x="190" y="71"/>
                      <a:pt x="192" y="71"/>
                    </a:cubicBezTo>
                    <a:cubicBezTo>
                      <a:pt x="202" y="73"/>
                      <a:pt x="211" y="73"/>
                      <a:pt x="221" y="73"/>
                    </a:cubicBezTo>
                    <a:cubicBezTo>
                      <a:pt x="242" y="74"/>
                      <a:pt x="264" y="74"/>
                      <a:pt x="285" y="74"/>
                    </a:cubicBezTo>
                    <a:cubicBezTo>
                      <a:pt x="302" y="74"/>
                      <a:pt x="318" y="74"/>
                      <a:pt x="335" y="73"/>
                    </a:cubicBezTo>
                    <a:cubicBezTo>
                      <a:pt x="336" y="73"/>
                      <a:pt x="338" y="73"/>
                      <a:pt x="340" y="73"/>
                    </a:cubicBezTo>
                    <a:cubicBezTo>
                      <a:pt x="356" y="74"/>
                      <a:pt x="372" y="73"/>
                      <a:pt x="387" y="71"/>
                    </a:cubicBezTo>
                    <a:cubicBezTo>
                      <a:pt x="395" y="70"/>
                      <a:pt x="404" y="68"/>
                      <a:pt x="412" y="68"/>
                    </a:cubicBezTo>
                    <a:cubicBezTo>
                      <a:pt x="422" y="68"/>
                      <a:pt x="430" y="67"/>
                      <a:pt x="439" y="66"/>
                    </a:cubicBezTo>
                    <a:cubicBezTo>
                      <a:pt x="440" y="66"/>
                      <a:pt x="441" y="65"/>
                      <a:pt x="442" y="65"/>
                    </a:cubicBezTo>
                    <a:cubicBezTo>
                      <a:pt x="443" y="65"/>
                      <a:pt x="443" y="65"/>
                      <a:pt x="444" y="65"/>
                    </a:cubicBezTo>
                    <a:cubicBezTo>
                      <a:pt x="449" y="64"/>
                      <a:pt x="454" y="64"/>
                      <a:pt x="458" y="62"/>
                    </a:cubicBezTo>
                    <a:cubicBezTo>
                      <a:pt x="466" y="60"/>
                      <a:pt x="476" y="59"/>
                      <a:pt x="483" y="55"/>
                    </a:cubicBezTo>
                    <a:cubicBezTo>
                      <a:pt x="484" y="54"/>
                      <a:pt x="487" y="52"/>
                      <a:pt x="489" y="50"/>
                    </a:cubicBezTo>
                    <a:cubicBezTo>
                      <a:pt x="489" y="50"/>
                      <a:pt x="489" y="50"/>
                      <a:pt x="490" y="50"/>
                    </a:cubicBezTo>
                    <a:cubicBezTo>
                      <a:pt x="491" y="50"/>
                      <a:pt x="492" y="49"/>
                      <a:pt x="493" y="48"/>
                    </a:cubicBezTo>
                    <a:cubicBezTo>
                      <a:pt x="488" y="65"/>
                      <a:pt x="481" y="81"/>
                      <a:pt x="478" y="98"/>
                    </a:cubicBezTo>
                    <a:cubicBezTo>
                      <a:pt x="473" y="119"/>
                      <a:pt x="472" y="141"/>
                      <a:pt x="469" y="162"/>
                    </a:cubicBezTo>
                    <a:cubicBezTo>
                      <a:pt x="468" y="172"/>
                      <a:pt x="467" y="182"/>
                      <a:pt x="466" y="192"/>
                    </a:cubicBezTo>
                    <a:cubicBezTo>
                      <a:pt x="466" y="193"/>
                      <a:pt x="466" y="193"/>
                      <a:pt x="466" y="194"/>
                    </a:cubicBezTo>
                    <a:cubicBezTo>
                      <a:pt x="466" y="198"/>
                      <a:pt x="466" y="203"/>
                      <a:pt x="466" y="207"/>
                    </a:cubicBezTo>
                    <a:cubicBezTo>
                      <a:pt x="466" y="213"/>
                      <a:pt x="467" y="218"/>
                      <a:pt x="467" y="224"/>
                    </a:cubicBezTo>
                    <a:cubicBezTo>
                      <a:pt x="466" y="234"/>
                      <a:pt x="467" y="244"/>
                      <a:pt x="468" y="254"/>
                    </a:cubicBezTo>
                    <a:cubicBezTo>
                      <a:pt x="469" y="266"/>
                      <a:pt x="467" y="277"/>
                      <a:pt x="467" y="289"/>
                    </a:cubicBezTo>
                    <a:cubicBezTo>
                      <a:pt x="468" y="303"/>
                      <a:pt x="469" y="317"/>
                      <a:pt x="471" y="331"/>
                    </a:cubicBezTo>
                    <a:cubicBezTo>
                      <a:pt x="469" y="331"/>
                      <a:pt x="468" y="332"/>
                      <a:pt x="466" y="332"/>
                    </a:cubicBezTo>
                    <a:cubicBezTo>
                      <a:pt x="459" y="334"/>
                      <a:pt x="451" y="334"/>
                      <a:pt x="443" y="334"/>
                    </a:cubicBezTo>
                    <a:cubicBezTo>
                      <a:pt x="431" y="336"/>
                      <a:pt x="418" y="337"/>
                      <a:pt x="405" y="339"/>
                    </a:cubicBezTo>
                    <a:cubicBezTo>
                      <a:pt x="404" y="339"/>
                      <a:pt x="403" y="338"/>
                      <a:pt x="402" y="338"/>
                    </a:cubicBezTo>
                    <a:cubicBezTo>
                      <a:pt x="401" y="338"/>
                      <a:pt x="400" y="339"/>
                      <a:pt x="399" y="339"/>
                    </a:cubicBezTo>
                    <a:cubicBezTo>
                      <a:pt x="399" y="339"/>
                      <a:pt x="398" y="340"/>
                      <a:pt x="397" y="340"/>
                    </a:cubicBezTo>
                    <a:cubicBezTo>
                      <a:pt x="367" y="343"/>
                      <a:pt x="337" y="346"/>
                      <a:pt x="307" y="346"/>
                    </a:cubicBezTo>
                    <a:cubicBezTo>
                      <a:pt x="275" y="347"/>
                      <a:pt x="244" y="345"/>
                      <a:pt x="213" y="343"/>
                    </a:cubicBezTo>
                    <a:cubicBezTo>
                      <a:pt x="196" y="342"/>
                      <a:pt x="180" y="340"/>
                      <a:pt x="164" y="338"/>
                    </a:cubicBezTo>
                    <a:cubicBezTo>
                      <a:pt x="149" y="336"/>
                      <a:pt x="133" y="334"/>
                      <a:pt x="120" y="328"/>
                    </a:cubicBezTo>
                    <a:cubicBezTo>
                      <a:pt x="120" y="326"/>
                      <a:pt x="120" y="323"/>
                      <a:pt x="120" y="320"/>
                    </a:cubicBezTo>
                    <a:cubicBezTo>
                      <a:pt x="120" y="295"/>
                      <a:pt x="117" y="270"/>
                      <a:pt x="116" y="244"/>
                    </a:cubicBezTo>
                    <a:cubicBezTo>
                      <a:pt x="114" y="220"/>
                      <a:pt x="112" y="196"/>
                      <a:pt x="108" y="172"/>
                    </a:cubicBezTo>
                    <a:close/>
                    <a:moveTo>
                      <a:pt x="442" y="536"/>
                    </a:moveTo>
                    <a:cubicBezTo>
                      <a:pt x="445" y="537"/>
                      <a:pt x="449" y="537"/>
                      <a:pt x="452" y="538"/>
                    </a:cubicBezTo>
                    <a:cubicBezTo>
                      <a:pt x="460" y="541"/>
                      <a:pt x="469" y="543"/>
                      <a:pt x="475" y="548"/>
                    </a:cubicBezTo>
                    <a:cubicBezTo>
                      <a:pt x="489" y="559"/>
                      <a:pt x="492" y="578"/>
                      <a:pt x="476" y="588"/>
                    </a:cubicBezTo>
                    <a:cubicBezTo>
                      <a:pt x="463" y="595"/>
                      <a:pt x="446" y="599"/>
                      <a:pt x="432" y="602"/>
                    </a:cubicBezTo>
                    <a:cubicBezTo>
                      <a:pt x="415" y="606"/>
                      <a:pt x="397" y="609"/>
                      <a:pt x="379" y="611"/>
                    </a:cubicBezTo>
                    <a:cubicBezTo>
                      <a:pt x="346" y="614"/>
                      <a:pt x="313" y="618"/>
                      <a:pt x="279" y="616"/>
                    </a:cubicBezTo>
                    <a:cubicBezTo>
                      <a:pt x="245" y="615"/>
                      <a:pt x="211" y="611"/>
                      <a:pt x="179" y="603"/>
                    </a:cubicBezTo>
                    <a:cubicBezTo>
                      <a:pt x="170" y="601"/>
                      <a:pt x="161" y="599"/>
                      <a:pt x="152" y="595"/>
                    </a:cubicBezTo>
                    <a:cubicBezTo>
                      <a:pt x="145" y="592"/>
                      <a:pt x="134" y="587"/>
                      <a:pt x="130" y="579"/>
                    </a:cubicBezTo>
                    <a:cubicBezTo>
                      <a:pt x="125" y="570"/>
                      <a:pt x="139" y="556"/>
                      <a:pt x="147" y="552"/>
                    </a:cubicBezTo>
                    <a:cubicBezTo>
                      <a:pt x="155" y="548"/>
                      <a:pt x="166" y="544"/>
                      <a:pt x="175" y="545"/>
                    </a:cubicBezTo>
                    <a:cubicBezTo>
                      <a:pt x="176" y="545"/>
                      <a:pt x="177" y="544"/>
                      <a:pt x="177" y="544"/>
                    </a:cubicBezTo>
                    <a:cubicBezTo>
                      <a:pt x="177" y="544"/>
                      <a:pt x="177" y="545"/>
                      <a:pt x="178" y="545"/>
                    </a:cubicBezTo>
                    <a:cubicBezTo>
                      <a:pt x="182" y="550"/>
                      <a:pt x="184" y="556"/>
                      <a:pt x="188" y="561"/>
                    </a:cubicBezTo>
                    <a:cubicBezTo>
                      <a:pt x="191" y="565"/>
                      <a:pt x="195" y="568"/>
                      <a:pt x="199" y="571"/>
                    </a:cubicBezTo>
                    <a:cubicBezTo>
                      <a:pt x="209" y="577"/>
                      <a:pt x="220" y="582"/>
                      <a:pt x="230" y="586"/>
                    </a:cubicBezTo>
                    <a:cubicBezTo>
                      <a:pt x="256" y="594"/>
                      <a:pt x="280" y="595"/>
                      <a:pt x="307" y="595"/>
                    </a:cubicBezTo>
                    <a:cubicBezTo>
                      <a:pt x="333" y="596"/>
                      <a:pt x="359" y="593"/>
                      <a:pt x="383" y="582"/>
                    </a:cubicBezTo>
                    <a:cubicBezTo>
                      <a:pt x="398" y="576"/>
                      <a:pt x="418" y="564"/>
                      <a:pt x="423" y="548"/>
                    </a:cubicBezTo>
                    <a:cubicBezTo>
                      <a:pt x="430" y="544"/>
                      <a:pt x="436" y="540"/>
                      <a:pt x="442" y="536"/>
                    </a:cubicBezTo>
                    <a:close/>
                    <a:moveTo>
                      <a:pt x="397" y="567"/>
                    </a:moveTo>
                    <a:cubicBezTo>
                      <a:pt x="388" y="573"/>
                      <a:pt x="378" y="577"/>
                      <a:pt x="368" y="581"/>
                    </a:cubicBezTo>
                    <a:cubicBezTo>
                      <a:pt x="346" y="590"/>
                      <a:pt x="320" y="589"/>
                      <a:pt x="297" y="588"/>
                    </a:cubicBezTo>
                    <a:cubicBezTo>
                      <a:pt x="285" y="588"/>
                      <a:pt x="273" y="588"/>
                      <a:pt x="261" y="587"/>
                    </a:cubicBezTo>
                    <a:cubicBezTo>
                      <a:pt x="250" y="585"/>
                      <a:pt x="240" y="582"/>
                      <a:pt x="229" y="578"/>
                    </a:cubicBezTo>
                    <a:cubicBezTo>
                      <a:pt x="220" y="575"/>
                      <a:pt x="211" y="571"/>
                      <a:pt x="202" y="566"/>
                    </a:cubicBezTo>
                    <a:cubicBezTo>
                      <a:pt x="194" y="561"/>
                      <a:pt x="190" y="554"/>
                      <a:pt x="184" y="547"/>
                    </a:cubicBezTo>
                    <a:cubicBezTo>
                      <a:pt x="195" y="553"/>
                      <a:pt x="207" y="557"/>
                      <a:pt x="218" y="561"/>
                    </a:cubicBezTo>
                    <a:cubicBezTo>
                      <a:pt x="239" y="568"/>
                      <a:pt x="260" y="575"/>
                      <a:pt x="282" y="576"/>
                    </a:cubicBezTo>
                    <a:cubicBezTo>
                      <a:pt x="302" y="578"/>
                      <a:pt x="325" y="580"/>
                      <a:pt x="346" y="577"/>
                    </a:cubicBezTo>
                    <a:cubicBezTo>
                      <a:pt x="356" y="575"/>
                      <a:pt x="367" y="573"/>
                      <a:pt x="377" y="570"/>
                    </a:cubicBezTo>
                    <a:cubicBezTo>
                      <a:pt x="387" y="567"/>
                      <a:pt x="396" y="562"/>
                      <a:pt x="405" y="557"/>
                    </a:cubicBezTo>
                    <a:cubicBezTo>
                      <a:pt x="407" y="556"/>
                      <a:pt x="410" y="554"/>
                      <a:pt x="413" y="553"/>
                    </a:cubicBezTo>
                    <a:cubicBezTo>
                      <a:pt x="409" y="559"/>
                      <a:pt x="402" y="564"/>
                      <a:pt x="397" y="567"/>
                    </a:cubicBezTo>
                    <a:close/>
                    <a:moveTo>
                      <a:pt x="130" y="589"/>
                    </a:moveTo>
                    <a:cubicBezTo>
                      <a:pt x="144" y="601"/>
                      <a:pt x="163" y="607"/>
                      <a:pt x="180" y="611"/>
                    </a:cubicBezTo>
                    <a:cubicBezTo>
                      <a:pt x="201" y="615"/>
                      <a:pt x="222" y="618"/>
                      <a:pt x="243" y="620"/>
                    </a:cubicBezTo>
                    <a:cubicBezTo>
                      <a:pt x="264" y="623"/>
                      <a:pt x="284" y="624"/>
                      <a:pt x="305" y="624"/>
                    </a:cubicBezTo>
                    <a:cubicBezTo>
                      <a:pt x="327" y="624"/>
                      <a:pt x="348" y="621"/>
                      <a:pt x="370" y="619"/>
                    </a:cubicBezTo>
                    <a:cubicBezTo>
                      <a:pt x="391" y="617"/>
                      <a:pt x="412" y="614"/>
                      <a:pt x="433" y="609"/>
                    </a:cubicBezTo>
                    <a:cubicBezTo>
                      <a:pt x="449" y="605"/>
                      <a:pt x="469" y="601"/>
                      <a:pt x="483" y="591"/>
                    </a:cubicBezTo>
                    <a:cubicBezTo>
                      <a:pt x="496" y="582"/>
                      <a:pt x="498" y="565"/>
                      <a:pt x="489" y="552"/>
                    </a:cubicBezTo>
                    <a:cubicBezTo>
                      <a:pt x="484" y="546"/>
                      <a:pt x="478" y="541"/>
                      <a:pt x="470" y="538"/>
                    </a:cubicBezTo>
                    <a:cubicBezTo>
                      <a:pt x="465" y="535"/>
                      <a:pt x="460" y="534"/>
                      <a:pt x="455" y="532"/>
                    </a:cubicBezTo>
                    <a:cubicBezTo>
                      <a:pt x="453" y="531"/>
                      <a:pt x="451" y="531"/>
                      <a:pt x="449" y="530"/>
                    </a:cubicBezTo>
                    <a:cubicBezTo>
                      <a:pt x="451" y="528"/>
                      <a:pt x="454" y="526"/>
                      <a:pt x="456" y="524"/>
                    </a:cubicBezTo>
                    <a:cubicBezTo>
                      <a:pt x="461" y="520"/>
                      <a:pt x="465" y="515"/>
                      <a:pt x="468" y="510"/>
                    </a:cubicBezTo>
                    <a:cubicBezTo>
                      <a:pt x="468" y="510"/>
                      <a:pt x="469" y="511"/>
                      <a:pt x="470" y="511"/>
                    </a:cubicBezTo>
                    <a:cubicBezTo>
                      <a:pt x="483" y="512"/>
                      <a:pt x="497" y="514"/>
                      <a:pt x="510" y="514"/>
                    </a:cubicBezTo>
                    <a:cubicBezTo>
                      <a:pt x="514" y="514"/>
                      <a:pt x="517" y="515"/>
                      <a:pt x="520" y="515"/>
                    </a:cubicBezTo>
                    <a:cubicBezTo>
                      <a:pt x="532" y="518"/>
                      <a:pt x="543" y="521"/>
                      <a:pt x="553" y="525"/>
                    </a:cubicBezTo>
                    <a:cubicBezTo>
                      <a:pt x="561" y="528"/>
                      <a:pt x="569" y="530"/>
                      <a:pt x="577" y="534"/>
                    </a:cubicBezTo>
                    <a:cubicBezTo>
                      <a:pt x="583" y="537"/>
                      <a:pt x="588" y="541"/>
                      <a:pt x="593" y="546"/>
                    </a:cubicBezTo>
                    <a:cubicBezTo>
                      <a:pt x="598" y="552"/>
                      <a:pt x="603" y="559"/>
                      <a:pt x="603" y="568"/>
                    </a:cubicBezTo>
                    <a:cubicBezTo>
                      <a:pt x="604" y="572"/>
                      <a:pt x="603" y="575"/>
                      <a:pt x="601" y="577"/>
                    </a:cubicBezTo>
                    <a:cubicBezTo>
                      <a:pt x="600" y="579"/>
                      <a:pt x="598" y="581"/>
                      <a:pt x="596" y="583"/>
                    </a:cubicBezTo>
                    <a:cubicBezTo>
                      <a:pt x="595" y="584"/>
                      <a:pt x="594" y="585"/>
                      <a:pt x="592" y="586"/>
                    </a:cubicBezTo>
                    <a:cubicBezTo>
                      <a:pt x="592" y="587"/>
                      <a:pt x="591" y="587"/>
                      <a:pt x="591" y="588"/>
                    </a:cubicBezTo>
                    <a:cubicBezTo>
                      <a:pt x="569" y="602"/>
                      <a:pt x="541" y="608"/>
                      <a:pt x="516" y="614"/>
                    </a:cubicBezTo>
                    <a:cubicBezTo>
                      <a:pt x="513" y="615"/>
                      <a:pt x="510" y="615"/>
                      <a:pt x="507" y="616"/>
                    </a:cubicBezTo>
                    <a:cubicBezTo>
                      <a:pt x="502" y="616"/>
                      <a:pt x="496" y="617"/>
                      <a:pt x="492" y="619"/>
                    </a:cubicBezTo>
                    <a:cubicBezTo>
                      <a:pt x="469" y="623"/>
                      <a:pt x="445" y="627"/>
                      <a:pt x="422" y="629"/>
                    </a:cubicBezTo>
                    <a:cubicBezTo>
                      <a:pt x="390" y="633"/>
                      <a:pt x="359" y="634"/>
                      <a:pt x="327" y="635"/>
                    </a:cubicBezTo>
                    <a:cubicBezTo>
                      <a:pt x="295" y="637"/>
                      <a:pt x="264" y="638"/>
                      <a:pt x="232" y="637"/>
                    </a:cubicBezTo>
                    <a:cubicBezTo>
                      <a:pt x="200" y="635"/>
                      <a:pt x="169" y="631"/>
                      <a:pt x="138" y="623"/>
                    </a:cubicBezTo>
                    <a:cubicBezTo>
                      <a:pt x="116" y="617"/>
                      <a:pt x="92" y="612"/>
                      <a:pt x="71" y="604"/>
                    </a:cubicBezTo>
                    <a:cubicBezTo>
                      <a:pt x="69" y="603"/>
                      <a:pt x="68" y="602"/>
                      <a:pt x="67" y="601"/>
                    </a:cubicBezTo>
                    <a:cubicBezTo>
                      <a:pt x="57" y="595"/>
                      <a:pt x="48" y="590"/>
                      <a:pt x="38" y="583"/>
                    </a:cubicBezTo>
                    <a:cubicBezTo>
                      <a:pt x="31" y="579"/>
                      <a:pt x="20" y="569"/>
                      <a:pt x="16" y="560"/>
                    </a:cubicBezTo>
                    <a:cubicBezTo>
                      <a:pt x="17" y="556"/>
                      <a:pt x="18" y="552"/>
                      <a:pt x="19" y="549"/>
                    </a:cubicBezTo>
                    <a:cubicBezTo>
                      <a:pt x="27" y="535"/>
                      <a:pt x="43" y="533"/>
                      <a:pt x="56" y="528"/>
                    </a:cubicBezTo>
                    <a:cubicBezTo>
                      <a:pt x="62" y="526"/>
                      <a:pt x="68" y="524"/>
                      <a:pt x="74" y="523"/>
                    </a:cubicBezTo>
                    <a:cubicBezTo>
                      <a:pt x="81" y="521"/>
                      <a:pt x="88" y="519"/>
                      <a:pt x="95" y="517"/>
                    </a:cubicBezTo>
                    <a:cubicBezTo>
                      <a:pt x="108" y="515"/>
                      <a:pt x="122" y="513"/>
                      <a:pt x="135" y="509"/>
                    </a:cubicBezTo>
                    <a:cubicBezTo>
                      <a:pt x="136" y="509"/>
                      <a:pt x="136" y="509"/>
                      <a:pt x="136" y="508"/>
                    </a:cubicBezTo>
                    <a:cubicBezTo>
                      <a:pt x="143" y="519"/>
                      <a:pt x="152" y="528"/>
                      <a:pt x="163" y="535"/>
                    </a:cubicBezTo>
                    <a:cubicBezTo>
                      <a:pt x="165" y="537"/>
                      <a:pt x="168" y="538"/>
                      <a:pt x="170" y="540"/>
                    </a:cubicBezTo>
                    <a:cubicBezTo>
                      <a:pt x="146" y="539"/>
                      <a:pt x="105" y="568"/>
                      <a:pt x="130" y="589"/>
                    </a:cubicBezTo>
                    <a:close/>
                    <a:moveTo>
                      <a:pt x="270" y="649"/>
                    </a:moveTo>
                    <a:cubicBezTo>
                      <a:pt x="270" y="649"/>
                      <a:pt x="270" y="649"/>
                      <a:pt x="269" y="649"/>
                    </a:cubicBezTo>
                    <a:cubicBezTo>
                      <a:pt x="272" y="649"/>
                      <a:pt x="275" y="650"/>
                      <a:pt x="278" y="650"/>
                    </a:cubicBezTo>
                    <a:cubicBezTo>
                      <a:pt x="277" y="650"/>
                      <a:pt x="276" y="650"/>
                      <a:pt x="275" y="650"/>
                    </a:cubicBezTo>
                    <a:cubicBezTo>
                      <a:pt x="273" y="650"/>
                      <a:pt x="271" y="650"/>
                      <a:pt x="270" y="649"/>
                    </a:cubicBezTo>
                    <a:close/>
                    <a:moveTo>
                      <a:pt x="94" y="619"/>
                    </a:moveTo>
                    <a:cubicBezTo>
                      <a:pt x="94" y="619"/>
                      <a:pt x="93" y="619"/>
                      <a:pt x="93" y="619"/>
                    </a:cubicBezTo>
                    <a:cubicBezTo>
                      <a:pt x="92" y="618"/>
                      <a:pt x="91" y="618"/>
                      <a:pt x="91" y="617"/>
                    </a:cubicBezTo>
                    <a:cubicBezTo>
                      <a:pt x="91" y="617"/>
                      <a:pt x="91" y="617"/>
                      <a:pt x="91" y="617"/>
                    </a:cubicBezTo>
                    <a:cubicBezTo>
                      <a:pt x="92" y="618"/>
                      <a:pt x="93" y="618"/>
                      <a:pt x="94" y="618"/>
                    </a:cubicBezTo>
                    <a:cubicBezTo>
                      <a:pt x="94" y="619"/>
                      <a:pt x="94" y="619"/>
                      <a:pt x="94" y="619"/>
                    </a:cubicBezTo>
                    <a:close/>
                    <a:moveTo>
                      <a:pt x="104" y="631"/>
                    </a:moveTo>
                    <a:cubicBezTo>
                      <a:pt x="101" y="630"/>
                      <a:pt x="98" y="629"/>
                      <a:pt x="95" y="627"/>
                    </a:cubicBezTo>
                    <a:cubicBezTo>
                      <a:pt x="98" y="629"/>
                      <a:pt x="101" y="630"/>
                      <a:pt x="104" y="631"/>
                    </a:cubicBezTo>
                    <a:close/>
                    <a:moveTo>
                      <a:pt x="162" y="636"/>
                    </a:moveTo>
                    <a:cubicBezTo>
                      <a:pt x="167" y="636"/>
                      <a:pt x="171" y="637"/>
                      <a:pt x="176" y="638"/>
                    </a:cubicBezTo>
                    <a:cubicBezTo>
                      <a:pt x="174" y="638"/>
                      <a:pt x="173" y="638"/>
                      <a:pt x="171" y="638"/>
                    </a:cubicBezTo>
                    <a:cubicBezTo>
                      <a:pt x="170" y="637"/>
                      <a:pt x="169" y="637"/>
                      <a:pt x="168" y="637"/>
                    </a:cubicBezTo>
                    <a:cubicBezTo>
                      <a:pt x="166" y="637"/>
                      <a:pt x="164" y="636"/>
                      <a:pt x="162" y="636"/>
                    </a:cubicBezTo>
                    <a:close/>
                    <a:moveTo>
                      <a:pt x="242" y="655"/>
                    </a:moveTo>
                    <a:cubicBezTo>
                      <a:pt x="243" y="655"/>
                      <a:pt x="244" y="655"/>
                      <a:pt x="246" y="655"/>
                    </a:cubicBezTo>
                    <a:cubicBezTo>
                      <a:pt x="246" y="655"/>
                      <a:pt x="246" y="655"/>
                      <a:pt x="246" y="655"/>
                    </a:cubicBezTo>
                    <a:cubicBezTo>
                      <a:pt x="245" y="655"/>
                      <a:pt x="243" y="655"/>
                      <a:pt x="241" y="655"/>
                    </a:cubicBezTo>
                    <a:cubicBezTo>
                      <a:pt x="241" y="655"/>
                      <a:pt x="241" y="655"/>
                      <a:pt x="242" y="655"/>
                    </a:cubicBezTo>
                    <a:close/>
                    <a:moveTo>
                      <a:pt x="414" y="650"/>
                    </a:moveTo>
                    <a:cubicBezTo>
                      <a:pt x="414" y="650"/>
                      <a:pt x="414" y="650"/>
                      <a:pt x="414" y="650"/>
                    </a:cubicBezTo>
                    <a:cubicBezTo>
                      <a:pt x="416" y="650"/>
                      <a:pt x="417" y="650"/>
                      <a:pt x="419" y="650"/>
                    </a:cubicBezTo>
                    <a:cubicBezTo>
                      <a:pt x="417" y="650"/>
                      <a:pt x="415" y="650"/>
                      <a:pt x="414" y="650"/>
                    </a:cubicBezTo>
                    <a:cubicBezTo>
                      <a:pt x="414" y="650"/>
                      <a:pt x="414" y="650"/>
                      <a:pt x="414" y="650"/>
                    </a:cubicBezTo>
                    <a:close/>
                    <a:moveTo>
                      <a:pt x="533" y="618"/>
                    </a:moveTo>
                    <a:cubicBezTo>
                      <a:pt x="533" y="618"/>
                      <a:pt x="532" y="618"/>
                      <a:pt x="532" y="618"/>
                    </a:cubicBezTo>
                    <a:cubicBezTo>
                      <a:pt x="532" y="618"/>
                      <a:pt x="532" y="618"/>
                      <a:pt x="532" y="617"/>
                    </a:cubicBezTo>
                    <a:cubicBezTo>
                      <a:pt x="532" y="617"/>
                      <a:pt x="531" y="617"/>
                      <a:pt x="531" y="617"/>
                    </a:cubicBezTo>
                    <a:cubicBezTo>
                      <a:pt x="532" y="617"/>
                      <a:pt x="532" y="617"/>
                      <a:pt x="533" y="617"/>
                    </a:cubicBezTo>
                    <a:cubicBezTo>
                      <a:pt x="533" y="617"/>
                      <a:pt x="533" y="617"/>
                      <a:pt x="533" y="618"/>
                    </a:cubicBezTo>
                    <a:close/>
                    <a:moveTo>
                      <a:pt x="557" y="612"/>
                    </a:moveTo>
                    <a:cubicBezTo>
                      <a:pt x="557" y="611"/>
                      <a:pt x="557" y="611"/>
                      <a:pt x="557" y="611"/>
                    </a:cubicBezTo>
                    <a:cubicBezTo>
                      <a:pt x="558" y="610"/>
                      <a:pt x="559" y="610"/>
                      <a:pt x="560" y="610"/>
                    </a:cubicBezTo>
                    <a:cubicBezTo>
                      <a:pt x="559" y="611"/>
                      <a:pt x="558" y="611"/>
                      <a:pt x="557" y="612"/>
                    </a:cubicBezTo>
                    <a:close/>
                    <a:moveTo>
                      <a:pt x="441" y="528"/>
                    </a:moveTo>
                    <a:cubicBezTo>
                      <a:pt x="441" y="528"/>
                      <a:pt x="441" y="528"/>
                      <a:pt x="441" y="528"/>
                    </a:cubicBezTo>
                    <a:cubicBezTo>
                      <a:pt x="438" y="526"/>
                      <a:pt x="436" y="529"/>
                      <a:pt x="436" y="531"/>
                    </a:cubicBezTo>
                    <a:cubicBezTo>
                      <a:pt x="432" y="534"/>
                      <a:pt x="428" y="537"/>
                      <a:pt x="423" y="540"/>
                    </a:cubicBezTo>
                    <a:cubicBezTo>
                      <a:pt x="423" y="539"/>
                      <a:pt x="423" y="539"/>
                      <a:pt x="422" y="539"/>
                    </a:cubicBezTo>
                    <a:cubicBezTo>
                      <a:pt x="421" y="540"/>
                      <a:pt x="419" y="541"/>
                      <a:pt x="417" y="542"/>
                    </a:cubicBezTo>
                    <a:cubicBezTo>
                      <a:pt x="417" y="542"/>
                      <a:pt x="417" y="542"/>
                      <a:pt x="417" y="542"/>
                    </a:cubicBezTo>
                    <a:cubicBezTo>
                      <a:pt x="417" y="542"/>
                      <a:pt x="417" y="543"/>
                      <a:pt x="417" y="543"/>
                    </a:cubicBezTo>
                    <a:cubicBezTo>
                      <a:pt x="416" y="544"/>
                      <a:pt x="414" y="545"/>
                      <a:pt x="412" y="545"/>
                    </a:cubicBezTo>
                    <a:cubicBezTo>
                      <a:pt x="402" y="551"/>
                      <a:pt x="391" y="558"/>
                      <a:pt x="380" y="562"/>
                    </a:cubicBezTo>
                    <a:cubicBezTo>
                      <a:pt x="362" y="569"/>
                      <a:pt x="340" y="571"/>
                      <a:pt x="320" y="571"/>
                    </a:cubicBezTo>
                    <a:cubicBezTo>
                      <a:pt x="298" y="570"/>
                      <a:pt x="276" y="571"/>
                      <a:pt x="255" y="565"/>
                    </a:cubicBezTo>
                    <a:cubicBezTo>
                      <a:pt x="233" y="559"/>
                      <a:pt x="212" y="552"/>
                      <a:pt x="192" y="543"/>
                    </a:cubicBezTo>
                    <a:cubicBezTo>
                      <a:pt x="173" y="535"/>
                      <a:pt x="156" y="525"/>
                      <a:pt x="143" y="507"/>
                    </a:cubicBezTo>
                    <a:cubicBezTo>
                      <a:pt x="132" y="491"/>
                      <a:pt x="122" y="472"/>
                      <a:pt x="117" y="453"/>
                    </a:cubicBezTo>
                    <a:cubicBezTo>
                      <a:pt x="113" y="438"/>
                      <a:pt x="113" y="423"/>
                      <a:pt x="114" y="407"/>
                    </a:cubicBezTo>
                    <a:cubicBezTo>
                      <a:pt x="117" y="409"/>
                      <a:pt x="119" y="410"/>
                      <a:pt x="121" y="411"/>
                    </a:cubicBezTo>
                    <a:cubicBezTo>
                      <a:pt x="126" y="416"/>
                      <a:pt x="135" y="419"/>
                      <a:pt x="141" y="419"/>
                    </a:cubicBezTo>
                    <a:cubicBezTo>
                      <a:pt x="160" y="425"/>
                      <a:pt x="179" y="428"/>
                      <a:pt x="198" y="431"/>
                    </a:cubicBezTo>
                    <a:cubicBezTo>
                      <a:pt x="202" y="432"/>
                      <a:pt x="207" y="432"/>
                      <a:pt x="212" y="433"/>
                    </a:cubicBezTo>
                    <a:cubicBezTo>
                      <a:pt x="224" y="435"/>
                      <a:pt x="235" y="436"/>
                      <a:pt x="247" y="436"/>
                    </a:cubicBezTo>
                    <a:cubicBezTo>
                      <a:pt x="248" y="436"/>
                      <a:pt x="249" y="436"/>
                      <a:pt x="250" y="435"/>
                    </a:cubicBezTo>
                    <a:cubicBezTo>
                      <a:pt x="264" y="436"/>
                      <a:pt x="279" y="437"/>
                      <a:pt x="294" y="437"/>
                    </a:cubicBezTo>
                    <a:cubicBezTo>
                      <a:pt x="328" y="437"/>
                      <a:pt x="361" y="436"/>
                      <a:pt x="394" y="432"/>
                    </a:cubicBezTo>
                    <a:cubicBezTo>
                      <a:pt x="407" y="431"/>
                      <a:pt x="419" y="429"/>
                      <a:pt x="431" y="427"/>
                    </a:cubicBezTo>
                    <a:cubicBezTo>
                      <a:pt x="434" y="427"/>
                      <a:pt x="437" y="427"/>
                      <a:pt x="441" y="426"/>
                    </a:cubicBezTo>
                    <a:cubicBezTo>
                      <a:pt x="441" y="426"/>
                      <a:pt x="442" y="426"/>
                      <a:pt x="442" y="426"/>
                    </a:cubicBezTo>
                    <a:cubicBezTo>
                      <a:pt x="449" y="425"/>
                      <a:pt x="457" y="423"/>
                      <a:pt x="464" y="422"/>
                    </a:cubicBezTo>
                    <a:cubicBezTo>
                      <a:pt x="470" y="421"/>
                      <a:pt x="476" y="418"/>
                      <a:pt x="481" y="417"/>
                    </a:cubicBezTo>
                    <a:cubicBezTo>
                      <a:pt x="484" y="458"/>
                      <a:pt x="476" y="502"/>
                      <a:pt x="441" y="528"/>
                    </a:cubicBezTo>
                    <a:close/>
                    <a:moveTo>
                      <a:pt x="638" y="233"/>
                    </a:moveTo>
                    <a:cubicBezTo>
                      <a:pt x="634" y="262"/>
                      <a:pt x="625" y="286"/>
                      <a:pt x="610" y="306"/>
                    </a:cubicBezTo>
                    <a:cubicBezTo>
                      <a:pt x="594" y="328"/>
                      <a:pt x="571" y="343"/>
                      <a:pt x="548" y="357"/>
                    </a:cubicBezTo>
                    <a:cubicBezTo>
                      <a:pt x="547" y="358"/>
                      <a:pt x="547" y="358"/>
                      <a:pt x="547" y="358"/>
                    </a:cubicBezTo>
                    <a:cubicBezTo>
                      <a:pt x="530" y="369"/>
                      <a:pt x="507" y="385"/>
                      <a:pt x="507" y="403"/>
                    </a:cubicBezTo>
                    <a:cubicBezTo>
                      <a:pt x="507" y="412"/>
                      <a:pt x="512" y="420"/>
                      <a:pt x="522" y="426"/>
                    </a:cubicBezTo>
                    <a:cubicBezTo>
                      <a:pt x="526" y="429"/>
                      <a:pt x="527" y="433"/>
                      <a:pt x="526" y="435"/>
                    </a:cubicBezTo>
                    <a:cubicBezTo>
                      <a:pt x="526" y="439"/>
                      <a:pt x="524" y="443"/>
                      <a:pt x="521" y="444"/>
                    </a:cubicBezTo>
                    <a:cubicBezTo>
                      <a:pt x="518" y="446"/>
                      <a:pt x="515" y="446"/>
                      <a:pt x="512" y="444"/>
                    </a:cubicBezTo>
                    <a:cubicBezTo>
                      <a:pt x="499" y="435"/>
                      <a:pt x="490" y="422"/>
                      <a:pt x="488" y="407"/>
                    </a:cubicBezTo>
                    <a:cubicBezTo>
                      <a:pt x="486" y="394"/>
                      <a:pt x="490" y="380"/>
                      <a:pt x="500" y="369"/>
                    </a:cubicBezTo>
                    <a:cubicBezTo>
                      <a:pt x="513" y="355"/>
                      <a:pt x="529" y="345"/>
                      <a:pt x="545" y="334"/>
                    </a:cubicBezTo>
                    <a:cubicBezTo>
                      <a:pt x="566" y="321"/>
                      <a:pt x="588" y="307"/>
                      <a:pt x="602" y="283"/>
                    </a:cubicBezTo>
                    <a:cubicBezTo>
                      <a:pt x="613" y="263"/>
                      <a:pt x="619" y="238"/>
                      <a:pt x="620" y="211"/>
                    </a:cubicBezTo>
                    <a:cubicBezTo>
                      <a:pt x="620" y="188"/>
                      <a:pt x="617" y="164"/>
                      <a:pt x="588" y="152"/>
                    </a:cubicBezTo>
                    <a:cubicBezTo>
                      <a:pt x="579" y="148"/>
                      <a:pt x="570" y="146"/>
                      <a:pt x="561" y="146"/>
                    </a:cubicBezTo>
                    <a:cubicBezTo>
                      <a:pt x="543" y="146"/>
                      <a:pt x="526" y="153"/>
                      <a:pt x="510" y="168"/>
                    </a:cubicBezTo>
                    <a:cubicBezTo>
                      <a:pt x="503" y="175"/>
                      <a:pt x="494" y="184"/>
                      <a:pt x="493" y="196"/>
                    </a:cubicBezTo>
                    <a:cubicBezTo>
                      <a:pt x="492" y="204"/>
                      <a:pt x="494" y="211"/>
                      <a:pt x="499" y="216"/>
                    </a:cubicBezTo>
                    <a:cubicBezTo>
                      <a:pt x="503" y="220"/>
                      <a:pt x="508" y="222"/>
                      <a:pt x="515" y="222"/>
                    </a:cubicBezTo>
                    <a:cubicBezTo>
                      <a:pt x="518" y="222"/>
                      <a:pt x="520" y="225"/>
                      <a:pt x="521" y="228"/>
                    </a:cubicBezTo>
                    <a:cubicBezTo>
                      <a:pt x="521" y="230"/>
                      <a:pt x="521" y="233"/>
                      <a:pt x="518" y="234"/>
                    </a:cubicBezTo>
                    <a:cubicBezTo>
                      <a:pt x="508" y="238"/>
                      <a:pt x="501" y="239"/>
                      <a:pt x="493" y="235"/>
                    </a:cubicBezTo>
                    <a:cubicBezTo>
                      <a:pt x="484" y="230"/>
                      <a:pt x="478" y="223"/>
                      <a:pt x="475" y="214"/>
                    </a:cubicBezTo>
                    <a:cubicBezTo>
                      <a:pt x="468" y="188"/>
                      <a:pt x="484" y="166"/>
                      <a:pt x="494" y="156"/>
                    </a:cubicBezTo>
                    <a:cubicBezTo>
                      <a:pt x="515" y="134"/>
                      <a:pt x="540" y="124"/>
                      <a:pt x="566" y="126"/>
                    </a:cubicBezTo>
                    <a:cubicBezTo>
                      <a:pt x="587" y="127"/>
                      <a:pt x="615" y="138"/>
                      <a:pt x="628" y="157"/>
                    </a:cubicBezTo>
                    <a:cubicBezTo>
                      <a:pt x="639" y="174"/>
                      <a:pt x="643" y="199"/>
                      <a:pt x="638" y="233"/>
                    </a:cubicBezTo>
                    <a:close/>
                  </a:path>
                </a:pathLst>
              </a:custGeom>
              <a:solidFill>
                <a:srgbClr val="653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2" name="ïṣḷiḋe"/>
              <p:cNvSpPr/>
              <p:nvPr/>
            </p:nvSpPr>
            <p:spPr bwMode="auto">
              <a:xfrm>
                <a:off x="4994275" y="2228851"/>
                <a:ext cx="60325" cy="538163"/>
              </a:xfrm>
              <a:custGeom>
                <a:avLst/>
                <a:gdLst>
                  <a:gd name="T0" fmla="*/ 5 w 11"/>
                  <a:gd name="T1" fmla="*/ 95 h 98"/>
                  <a:gd name="T2" fmla="*/ 11 w 11"/>
                  <a:gd name="T3" fmla="*/ 94 h 98"/>
                  <a:gd name="T4" fmla="*/ 9 w 11"/>
                  <a:gd name="T5" fmla="*/ 47 h 98"/>
                  <a:gd name="T6" fmla="*/ 5 w 11"/>
                  <a:gd name="T7" fmla="*/ 3 h 98"/>
                  <a:gd name="T8" fmla="*/ 1 w 11"/>
                  <a:gd name="T9" fmla="*/ 3 h 98"/>
                  <a:gd name="T10" fmla="*/ 3 w 11"/>
                  <a:gd name="T11" fmla="*/ 48 h 98"/>
                  <a:gd name="T12" fmla="*/ 5 w 11"/>
                  <a:gd name="T13" fmla="*/ 95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8">
                    <a:moveTo>
                      <a:pt x="5" y="95"/>
                    </a:moveTo>
                    <a:cubicBezTo>
                      <a:pt x="5" y="98"/>
                      <a:pt x="11" y="98"/>
                      <a:pt x="11" y="94"/>
                    </a:cubicBezTo>
                    <a:cubicBezTo>
                      <a:pt x="11" y="79"/>
                      <a:pt x="10" y="63"/>
                      <a:pt x="9" y="47"/>
                    </a:cubicBezTo>
                    <a:cubicBezTo>
                      <a:pt x="8" y="32"/>
                      <a:pt x="5" y="18"/>
                      <a:pt x="5" y="3"/>
                    </a:cubicBezTo>
                    <a:cubicBezTo>
                      <a:pt x="5" y="0"/>
                      <a:pt x="1" y="0"/>
                      <a:pt x="1" y="3"/>
                    </a:cubicBezTo>
                    <a:cubicBezTo>
                      <a:pt x="0" y="18"/>
                      <a:pt x="3" y="33"/>
                      <a:pt x="3" y="48"/>
                    </a:cubicBezTo>
                    <a:cubicBezTo>
                      <a:pt x="4" y="63"/>
                      <a:pt x="5" y="79"/>
                      <a:pt x="5" y="95"/>
                    </a:cubicBezTo>
                    <a:close/>
                  </a:path>
                </a:pathLst>
              </a:custGeom>
              <a:solidFill>
                <a:srgbClr val="653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3" name="iṩļiḋé"/>
              <p:cNvSpPr/>
              <p:nvPr/>
            </p:nvSpPr>
            <p:spPr bwMode="auto">
              <a:xfrm>
                <a:off x="5121275" y="2640013"/>
                <a:ext cx="49213" cy="269875"/>
              </a:xfrm>
              <a:custGeom>
                <a:avLst/>
                <a:gdLst>
                  <a:gd name="T0" fmla="*/ 8 w 9"/>
                  <a:gd name="T1" fmla="*/ 44 h 49"/>
                  <a:gd name="T2" fmla="*/ 5 w 9"/>
                  <a:gd name="T3" fmla="*/ 2 h 49"/>
                  <a:gd name="T4" fmla="*/ 1 w 9"/>
                  <a:gd name="T5" fmla="*/ 2 h 49"/>
                  <a:gd name="T6" fmla="*/ 3 w 9"/>
                  <a:gd name="T7" fmla="*/ 46 h 49"/>
                  <a:gd name="T8" fmla="*/ 8 w 9"/>
                  <a:gd name="T9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9">
                    <a:moveTo>
                      <a:pt x="8" y="44"/>
                    </a:moveTo>
                    <a:cubicBezTo>
                      <a:pt x="5" y="30"/>
                      <a:pt x="6" y="16"/>
                      <a:pt x="5" y="2"/>
                    </a:cubicBezTo>
                    <a:cubicBezTo>
                      <a:pt x="5" y="0"/>
                      <a:pt x="1" y="0"/>
                      <a:pt x="1" y="2"/>
                    </a:cubicBezTo>
                    <a:cubicBezTo>
                      <a:pt x="0" y="17"/>
                      <a:pt x="0" y="31"/>
                      <a:pt x="3" y="46"/>
                    </a:cubicBezTo>
                    <a:cubicBezTo>
                      <a:pt x="3" y="49"/>
                      <a:pt x="9" y="48"/>
                      <a:pt x="8" y="44"/>
                    </a:cubicBezTo>
                    <a:close/>
                  </a:path>
                </a:pathLst>
              </a:custGeom>
              <a:solidFill>
                <a:srgbClr val="653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grpSp>
          <p:nvGrpSpPr>
            <p:cNvPr id="616" name="组合 61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/>
            <p:nvPr/>
          </p:nvGrpSpPr>
          <p:grpSpPr>
            <a:xfrm>
              <a:off x="12734" y="8887"/>
              <a:ext cx="1475" cy="1685"/>
              <a:chOff x="4208463" y="781051"/>
              <a:chExt cx="3771900" cy="5268913"/>
            </a:xfrm>
          </p:grpSpPr>
          <p:sp>
            <p:nvSpPr>
              <p:cNvPr id="617" name="íṩlïḑe"/>
              <p:cNvSpPr/>
              <p:nvPr/>
            </p:nvSpPr>
            <p:spPr bwMode="auto">
              <a:xfrm>
                <a:off x="5345113" y="1266826"/>
                <a:ext cx="333375" cy="701675"/>
              </a:xfrm>
              <a:custGeom>
                <a:avLst/>
                <a:gdLst>
                  <a:gd name="T0" fmla="*/ 86 w 101"/>
                  <a:gd name="T1" fmla="*/ 160 h 213"/>
                  <a:gd name="T2" fmla="*/ 98 w 101"/>
                  <a:gd name="T3" fmla="*/ 125 h 213"/>
                  <a:gd name="T4" fmla="*/ 94 w 101"/>
                  <a:gd name="T5" fmla="*/ 79 h 213"/>
                  <a:gd name="T6" fmla="*/ 77 w 101"/>
                  <a:gd name="T7" fmla="*/ 28 h 213"/>
                  <a:gd name="T8" fmla="*/ 19 w 101"/>
                  <a:gd name="T9" fmla="*/ 16 h 213"/>
                  <a:gd name="T10" fmla="*/ 9 w 101"/>
                  <a:gd name="T11" fmla="*/ 91 h 213"/>
                  <a:gd name="T12" fmla="*/ 17 w 101"/>
                  <a:gd name="T13" fmla="*/ 171 h 213"/>
                  <a:gd name="T14" fmla="*/ 29 w 101"/>
                  <a:gd name="T15" fmla="*/ 211 h 213"/>
                  <a:gd name="T16" fmla="*/ 25 w 101"/>
                  <a:gd name="T17" fmla="*/ 194 h 213"/>
                  <a:gd name="T18" fmla="*/ 30 w 101"/>
                  <a:gd name="T19" fmla="*/ 172 h 213"/>
                  <a:gd name="T20" fmla="*/ 44 w 101"/>
                  <a:gd name="T21" fmla="*/ 115 h 213"/>
                  <a:gd name="T22" fmla="*/ 45 w 101"/>
                  <a:gd name="T23" fmla="*/ 88 h 213"/>
                  <a:gd name="T24" fmla="*/ 65 w 101"/>
                  <a:gd name="T25" fmla="*/ 95 h 213"/>
                  <a:gd name="T26" fmla="*/ 72 w 101"/>
                  <a:gd name="T27" fmla="*/ 159 h 213"/>
                  <a:gd name="T28" fmla="*/ 85 w 101"/>
                  <a:gd name="T29" fmla="*/ 200 h 213"/>
                  <a:gd name="T30" fmla="*/ 80 w 101"/>
                  <a:gd name="T31" fmla="*/ 183 h 213"/>
                  <a:gd name="T32" fmla="*/ 86 w 101"/>
                  <a:gd name="T33" fmla="*/ 16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1" h="213">
                    <a:moveTo>
                      <a:pt x="86" y="160"/>
                    </a:moveTo>
                    <a:cubicBezTo>
                      <a:pt x="90" y="149"/>
                      <a:pt x="95" y="137"/>
                      <a:pt x="98" y="125"/>
                    </a:cubicBezTo>
                    <a:cubicBezTo>
                      <a:pt x="101" y="109"/>
                      <a:pt x="96" y="94"/>
                      <a:pt x="94" y="79"/>
                    </a:cubicBezTo>
                    <a:cubicBezTo>
                      <a:pt x="91" y="62"/>
                      <a:pt x="85" y="43"/>
                      <a:pt x="77" y="28"/>
                    </a:cubicBezTo>
                    <a:cubicBezTo>
                      <a:pt x="66" y="7"/>
                      <a:pt x="35" y="0"/>
                      <a:pt x="19" y="16"/>
                    </a:cubicBezTo>
                    <a:cubicBezTo>
                      <a:pt x="0" y="34"/>
                      <a:pt x="6" y="67"/>
                      <a:pt x="9" y="91"/>
                    </a:cubicBezTo>
                    <a:cubicBezTo>
                      <a:pt x="14" y="117"/>
                      <a:pt x="16" y="144"/>
                      <a:pt x="17" y="171"/>
                    </a:cubicBezTo>
                    <a:cubicBezTo>
                      <a:pt x="17" y="178"/>
                      <a:pt x="16" y="213"/>
                      <a:pt x="29" y="211"/>
                    </a:cubicBezTo>
                    <a:cubicBezTo>
                      <a:pt x="28" y="205"/>
                      <a:pt x="24" y="201"/>
                      <a:pt x="25" y="194"/>
                    </a:cubicBezTo>
                    <a:cubicBezTo>
                      <a:pt x="25" y="186"/>
                      <a:pt x="27" y="179"/>
                      <a:pt x="30" y="172"/>
                    </a:cubicBezTo>
                    <a:cubicBezTo>
                      <a:pt x="37" y="153"/>
                      <a:pt x="45" y="134"/>
                      <a:pt x="44" y="115"/>
                    </a:cubicBezTo>
                    <a:cubicBezTo>
                      <a:pt x="44" y="106"/>
                      <a:pt x="43" y="97"/>
                      <a:pt x="45" y="88"/>
                    </a:cubicBezTo>
                    <a:cubicBezTo>
                      <a:pt x="49" y="74"/>
                      <a:pt x="62" y="88"/>
                      <a:pt x="65" y="95"/>
                    </a:cubicBezTo>
                    <a:cubicBezTo>
                      <a:pt x="73" y="113"/>
                      <a:pt x="72" y="140"/>
                      <a:pt x="72" y="159"/>
                    </a:cubicBezTo>
                    <a:cubicBezTo>
                      <a:pt x="73" y="166"/>
                      <a:pt x="72" y="202"/>
                      <a:pt x="85" y="200"/>
                    </a:cubicBezTo>
                    <a:cubicBezTo>
                      <a:pt x="83" y="194"/>
                      <a:pt x="80" y="190"/>
                      <a:pt x="80" y="183"/>
                    </a:cubicBezTo>
                    <a:cubicBezTo>
                      <a:pt x="81" y="175"/>
                      <a:pt x="83" y="168"/>
                      <a:pt x="86" y="160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18" name="íṩ1îḑe"/>
              <p:cNvSpPr/>
              <p:nvPr/>
            </p:nvSpPr>
            <p:spPr bwMode="auto">
              <a:xfrm>
                <a:off x="5516563" y="1044576"/>
                <a:ext cx="392113" cy="250825"/>
              </a:xfrm>
              <a:custGeom>
                <a:avLst/>
                <a:gdLst>
                  <a:gd name="T0" fmla="*/ 31 w 119"/>
                  <a:gd name="T1" fmla="*/ 2 h 76"/>
                  <a:gd name="T2" fmla="*/ 34 w 119"/>
                  <a:gd name="T3" fmla="*/ 3 h 76"/>
                  <a:gd name="T4" fmla="*/ 47 w 119"/>
                  <a:gd name="T5" fmla="*/ 28 h 76"/>
                  <a:gd name="T6" fmla="*/ 93 w 119"/>
                  <a:gd name="T7" fmla="*/ 37 h 76"/>
                  <a:gd name="T8" fmla="*/ 107 w 119"/>
                  <a:gd name="T9" fmla="*/ 39 h 76"/>
                  <a:gd name="T10" fmla="*/ 76 w 119"/>
                  <a:gd name="T11" fmla="*/ 67 h 76"/>
                  <a:gd name="T12" fmla="*/ 21 w 119"/>
                  <a:gd name="T13" fmla="*/ 66 h 76"/>
                  <a:gd name="T14" fmla="*/ 8 w 119"/>
                  <a:gd name="T15" fmla="*/ 20 h 76"/>
                  <a:gd name="T16" fmla="*/ 31 w 119"/>
                  <a:gd name="T17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9" h="76">
                    <a:moveTo>
                      <a:pt x="31" y="2"/>
                    </a:moveTo>
                    <a:cubicBezTo>
                      <a:pt x="32" y="2"/>
                      <a:pt x="33" y="2"/>
                      <a:pt x="34" y="3"/>
                    </a:cubicBezTo>
                    <a:cubicBezTo>
                      <a:pt x="42" y="6"/>
                      <a:pt x="42" y="22"/>
                      <a:pt x="47" y="28"/>
                    </a:cubicBezTo>
                    <a:cubicBezTo>
                      <a:pt x="56" y="43"/>
                      <a:pt x="79" y="47"/>
                      <a:pt x="93" y="37"/>
                    </a:cubicBezTo>
                    <a:cubicBezTo>
                      <a:pt x="102" y="31"/>
                      <a:pt x="119" y="19"/>
                      <a:pt x="107" y="39"/>
                    </a:cubicBezTo>
                    <a:cubicBezTo>
                      <a:pt x="99" y="51"/>
                      <a:pt x="88" y="61"/>
                      <a:pt x="76" y="67"/>
                    </a:cubicBezTo>
                    <a:cubicBezTo>
                      <a:pt x="59" y="75"/>
                      <a:pt x="37" y="76"/>
                      <a:pt x="21" y="66"/>
                    </a:cubicBezTo>
                    <a:cubicBezTo>
                      <a:pt x="6" y="56"/>
                      <a:pt x="0" y="37"/>
                      <a:pt x="8" y="20"/>
                    </a:cubicBezTo>
                    <a:cubicBezTo>
                      <a:pt x="11" y="13"/>
                      <a:pt x="22" y="0"/>
                      <a:pt x="31" y="2"/>
                    </a:cubicBezTo>
                    <a:close/>
                  </a:path>
                </a:pathLst>
              </a:custGeom>
              <a:solidFill>
                <a:srgbClr val="FE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19" name="ïşliḋé"/>
              <p:cNvSpPr/>
              <p:nvPr/>
            </p:nvSpPr>
            <p:spPr bwMode="auto">
              <a:xfrm>
                <a:off x="5302251" y="979489"/>
                <a:ext cx="339725" cy="468313"/>
              </a:xfrm>
              <a:custGeom>
                <a:avLst/>
                <a:gdLst>
                  <a:gd name="T0" fmla="*/ 0 w 103"/>
                  <a:gd name="T1" fmla="*/ 142 h 142"/>
                  <a:gd name="T2" fmla="*/ 0 w 103"/>
                  <a:gd name="T3" fmla="*/ 141 h 142"/>
                  <a:gd name="T4" fmla="*/ 0 w 103"/>
                  <a:gd name="T5" fmla="*/ 38 h 142"/>
                  <a:gd name="T6" fmla="*/ 52 w 103"/>
                  <a:gd name="T7" fmla="*/ 0 h 142"/>
                  <a:gd name="T8" fmla="*/ 52 w 103"/>
                  <a:gd name="T9" fmla="*/ 0 h 142"/>
                  <a:gd name="T10" fmla="*/ 103 w 103"/>
                  <a:gd name="T11" fmla="*/ 38 h 142"/>
                  <a:gd name="T12" fmla="*/ 103 w 103"/>
                  <a:gd name="T13" fmla="*/ 141 h 142"/>
                  <a:gd name="T14" fmla="*/ 103 w 103"/>
                  <a:gd name="T15" fmla="*/ 142 h 142"/>
                  <a:gd name="T16" fmla="*/ 0 w 103"/>
                  <a:gd name="T17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142">
                    <a:moveTo>
                      <a:pt x="0" y="142"/>
                    </a:moveTo>
                    <a:cubicBezTo>
                      <a:pt x="0" y="142"/>
                      <a:pt x="0" y="141"/>
                      <a:pt x="0" y="141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17"/>
                      <a:pt x="2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80" y="0"/>
                      <a:pt x="103" y="17"/>
                      <a:pt x="103" y="38"/>
                    </a:cubicBezTo>
                    <a:cubicBezTo>
                      <a:pt x="103" y="141"/>
                      <a:pt x="103" y="141"/>
                      <a:pt x="103" y="141"/>
                    </a:cubicBezTo>
                    <a:cubicBezTo>
                      <a:pt x="103" y="141"/>
                      <a:pt x="103" y="142"/>
                      <a:pt x="103" y="142"/>
                    </a:cubicBez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E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0" name="îṩliďe"/>
              <p:cNvSpPr/>
              <p:nvPr/>
            </p:nvSpPr>
            <p:spPr bwMode="auto">
              <a:xfrm>
                <a:off x="5865813" y="1123951"/>
                <a:ext cx="57150" cy="39688"/>
              </a:xfrm>
              <a:custGeom>
                <a:avLst/>
                <a:gdLst>
                  <a:gd name="T0" fmla="*/ 0 w 17"/>
                  <a:gd name="T1" fmla="*/ 8 h 12"/>
                  <a:gd name="T2" fmla="*/ 0 w 17"/>
                  <a:gd name="T3" fmla="*/ 8 h 12"/>
                  <a:gd name="T4" fmla="*/ 6 w 17"/>
                  <a:gd name="T5" fmla="*/ 11 h 12"/>
                  <a:gd name="T6" fmla="*/ 13 w 17"/>
                  <a:gd name="T7" fmla="*/ 10 h 12"/>
                  <a:gd name="T8" fmla="*/ 16 w 17"/>
                  <a:gd name="T9" fmla="*/ 4 h 12"/>
                  <a:gd name="T10" fmla="*/ 16 w 17"/>
                  <a:gd name="T11" fmla="*/ 4 h 12"/>
                  <a:gd name="T12" fmla="*/ 11 w 17"/>
                  <a:gd name="T13" fmla="*/ 1 h 12"/>
                  <a:gd name="T14" fmla="*/ 4 w 17"/>
                  <a:gd name="T15" fmla="*/ 2 h 12"/>
                  <a:gd name="T16" fmla="*/ 0 w 1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2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1" y="10"/>
                      <a:pt x="3" y="12"/>
                      <a:pt x="6" y="11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5" y="9"/>
                      <a:pt x="17" y="7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2"/>
                      <a:pt x="13" y="0"/>
                      <a:pt x="11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3"/>
                      <a:pt x="0" y="5"/>
                      <a:pt x="0" y="8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1" name="ïş1íḑe"/>
              <p:cNvSpPr/>
              <p:nvPr/>
            </p:nvSpPr>
            <p:spPr bwMode="auto">
              <a:xfrm>
                <a:off x="5908676" y="1141414"/>
                <a:ext cx="47625" cy="12700"/>
              </a:xfrm>
              <a:custGeom>
                <a:avLst/>
                <a:gdLst>
                  <a:gd name="T0" fmla="*/ 0 w 14"/>
                  <a:gd name="T1" fmla="*/ 3 h 4"/>
                  <a:gd name="T2" fmla="*/ 0 w 14"/>
                  <a:gd name="T3" fmla="*/ 3 h 4"/>
                  <a:gd name="T4" fmla="*/ 1 w 14"/>
                  <a:gd name="T5" fmla="*/ 4 h 4"/>
                  <a:gd name="T6" fmla="*/ 13 w 14"/>
                  <a:gd name="T7" fmla="*/ 1 h 4"/>
                  <a:gd name="T8" fmla="*/ 14 w 14"/>
                  <a:gd name="T9" fmla="*/ 0 h 4"/>
                  <a:gd name="T10" fmla="*/ 14 w 14"/>
                  <a:gd name="T11" fmla="*/ 0 h 4"/>
                  <a:gd name="T12" fmla="*/ 13 w 14"/>
                  <a:gd name="T13" fmla="*/ 0 h 4"/>
                  <a:gd name="T14" fmla="*/ 1 w 14"/>
                  <a:gd name="T15" fmla="*/ 3 h 4"/>
                  <a:gd name="T16" fmla="*/ 0 w 14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4" y="1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2" name="iṣḻiḓé"/>
              <p:cNvSpPr/>
              <p:nvPr/>
            </p:nvSpPr>
            <p:spPr bwMode="auto">
              <a:xfrm>
                <a:off x="5913438" y="1120776"/>
                <a:ext cx="46038" cy="17463"/>
              </a:xfrm>
              <a:custGeom>
                <a:avLst/>
                <a:gdLst>
                  <a:gd name="T0" fmla="*/ 0 w 14"/>
                  <a:gd name="T1" fmla="*/ 4 h 5"/>
                  <a:gd name="T2" fmla="*/ 0 w 14"/>
                  <a:gd name="T3" fmla="*/ 4 h 5"/>
                  <a:gd name="T4" fmla="*/ 1 w 14"/>
                  <a:gd name="T5" fmla="*/ 5 h 5"/>
                  <a:gd name="T6" fmla="*/ 13 w 14"/>
                  <a:gd name="T7" fmla="*/ 2 h 5"/>
                  <a:gd name="T8" fmla="*/ 14 w 14"/>
                  <a:gd name="T9" fmla="*/ 1 h 5"/>
                  <a:gd name="T10" fmla="*/ 14 w 14"/>
                  <a:gd name="T11" fmla="*/ 1 h 5"/>
                  <a:gd name="T12" fmla="*/ 13 w 14"/>
                  <a:gd name="T13" fmla="*/ 0 h 5"/>
                  <a:gd name="T14" fmla="*/ 1 w 14"/>
                  <a:gd name="T15" fmla="*/ 3 h 5"/>
                  <a:gd name="T16" fmla="*/ 0 w 14"/>
                  <a:gd name="T1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5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3" name="ïṥḷïďè"/>
              <p:cNvSpPr/>
              <p:nvPr/>
            </p:nvSpPr>
            <p:spPr bwMode="auto">
              <a:xfrm>
                <a:off x="5895976" y="1117601"/>
                <a:ext cx="46038" cy="12700"/>
              </a:xfrm>
              <a:custGeom>
                <a:avLst/>
                <a:gdLst>
                  <a:gd name="T0" fmla="*/ 0 w 14"/>
                  <a:gd name="T1" fmla="*/ 4 h 4"/>
                  <a:gd name="T2" fmla="*/ 0 w 14"/>
                  <a:gd name="T3" fmla="*/ 4 h 4"/>
                  <a:gd name="T4" fmla="*/ 1 w 14"/>
                  <a:gd name="T5" fmla="*/ 4 h 4"/>
                  <a:gd name="T6" fmla="*/ 13 w 14"/>
                  <a:gd name="T7" fmla="*/ 1 h 4"/>
                  <a:gd name="T8" fmla="*/ 14 w 14"/>
                  <a:gd name="T9" fmla="*/ 1 h 4"/>
                  <a:gd name="T10" fmla="*/ 14 w 14"/>
                  <a:gd name="T11" fmla="*/ 1 h 4"/>
                  <a:gd name="T12" fmla="*/ 13 w 14"/>
                  <a:gd name="T13" fmla="*/ 0 h 4"/>
                  <a:gd name="T14" fmla="*/ 1 w 14"/>
                  <a:gd name="T15" fmla="*/ 3 h 4"/>
                  <a:gd name="T16" fmla="*/ 0 w 14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4" name="iśḻïḋê"/>
              <p:cNvSpPr/>
              <p:nvPr/>
            </p:nvSpPr>
            <p:spPr bwMode="auto">
              <a:xfrm>
                <a:off x="5916613" y="1127126"/>
                <a:ext cx="46038" cy="17463"/>
              </a:xfrm>
              <a:custGeom>
                <a:avLst/>
                <a:gdLst>
                  <a:gd name="T0" fmla="*/ 0 w 14"/>
                  <a:gd name="T1" fmla="*/ 4 h 5"/>
                  <a:gd name="T2" fmla="*/ 0 w 14"/>
                  <a:gd name="T3" fmla="*/ 4 h 5"/>
                  <a:gd name="T4" fmla="*/ 1 w 14"/>
                  <a:gd name="T5" fmla="*/ 5 h 5"/>
                  <a:gd name="T6" fmla="*/ 13 w 14"/>
                  <a:gd name="T7" fmla="*/ 2 h 5"/>
                  <a:gd name="T8" fmla="*/ 14 w 14"/>
                  <a:gd name="T9" fmla="*/ 1 h 5"/>
                  <a:gd name="T10" fmla="*/ 14 w 14"/>
                  <a:gd name="T11" fmla="*/ 1 h 5"/>
                  <a:gd name="T12" fmla="*/ 13 w 14"/>
                  <a:gd name="T13" fmla="*/ 1 h 5"/>
                  <a:gd name="T14" fmla="*/ 1 w 14"/>
                  <a:gd name="T15" fmla="*/ 3 h 5"/>
                  <a:gd name="T16" fmla="*/ 0 w 14"/>
                  <a:gd name="T1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5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0"/>
                      <a:pt x="13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5" name="îṩḻíďe"/>
              <p:cNvSpPr/>
              <p:nvPr/>
            </p:nvSpPr>
            <p:spPr bwMode="auto">
              <a:xfrm>
                <a:off x="5865813" y="1108076"/>
                <a:ext cx="53975" cy="33338"/>
              </a:xfrm>
              <a:custGeom>
                <a:avLst/>
                <a:gdLst>
                  <a:gd name="T0" fmla="*/ 9 w 16"/>
                  <a:gd name="T1" fmla="*/ 8 h 10"/>
                  <a:gd name="T2" fmla="*/ 11 w 16"/>
                  <a:gd name="T3" fmla="*/ 4 h 10"/>
                  <a:gd name="T4" fmla="*/ 16 w 16"/>
                  <a:gd name="T5" fmla="*/ 0 h 10"/>
                  <a:gd name="T6" fmla="*/ 6 w 16"/>
                  <a:gd name="T7" fmla="*/ 5 h 10"/>
                  <a:gd name="T8" fmla="*/ 1 w 1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9" y="8"/>
                    </a:moveTo>
                    <a:cubicBezTo>
                      <a:pt x="5" y="7"/>
                      <a:pt x="10" y="5"/>
                      <a:pt x="11" y="4"/>
                    </a:cubicBezTo>
                    <a:cubicBezTo>
                      <a:pt x="13" y="3"/>
                      <a:pt x="16" y="2"/>
                      <a:pt x="16" y="0"/>
                    </a:cubicBezTo>
                    <a:cubicBezTo>
                      <a:pt x="13" y="1"/>
                      <a:pt x="9" y="3"/>
                      <a:pt x="6" y="5"/>
                    </a:cubicBezTo>
                    <a:cubicBezTo>
                      <a:pt x="4" y="6"/>
                      <a:pt x="0" y="8"/>
                      <a:pt x="1" y="10"/>
                    </a:cubicBezTo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6" name="ïṩļiďé"/>
              <p:cNvSpPr/>
              <p:nvPr/>
            </p:nvSpPr>
            <p:spPr bwMode="auto">
              <a:xfrm>
                <a:off x="5453063" y="933451"/>
                <a:ext cx="112713" cy="119063"/>
              </a:xfrm>
              <a:custGeom>
                <a:avLst/>
                <a:gdLst>
                  <a:gd name="T0" fmla="*/ 22 w 34"/>
                  <a:gd name="T1" fmla="*/ 3 h 36"/>
                  <a:gd name="T2" fmla="*/ 31 w 34"/>
                  <a:gd name="T3" fmla="*/ 22 h 36"/>
                  <a:gd name="T4" fmla="*/ 5 w 34"/>
                  <a:gd name="T5" fmla="*/ 13 h 36"/>
                  <a:gd name="T6" fmla="*/ 10 w 34"/>
                  <a:gd name="T7" fmla="*/ 8 h 36"/>
                  <a:gd name="T8" fmla="*/ 14 w 34"/>
                  <a:gd name="T9" fmla="*/ 1 h 36"/>
                  <a:gd name="T10" fmla="*/ 22 w 34"/>
                  <a:gd name="T11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36">
                    <a:moveTo>
                      <a:pt x="22" y="3"/>
                    </a:moveTo>
                    <a:cubicBezTo>
                      <a:pt x="19" y="12"/>
                      <a:pt x="34" y="14"/>
                      <a:pt x="31" y="22"/>
                    </a:cubicBezTo>
                    <a:cubicBezTo>
                      <a:pt x="26" y="36"/>
                      <a:pt x="0" y="25"/>
                      <a:pt x="5" y="13"/>
                    </a:cubicBezTo>
                    <a:cubicBezTo>
                      <a:pt x="6" y="11"/>
                      <a:pt x="8" y="9"/>
                      <a:pt x="10" y="8"/>
                    </a:cubicBezTo>
                    <a:cubicBezTo>
                      <a:pt x="12" y="6"/>
                      <a:pt x="13" y="3"/>
                      <a:pt x="14" y="1"/>
                    </a:cubicBezTo>
                    <a:cubicBezTo>
                      <a:pt x="16" y="1"/>
                      <a:pt x="23" y="0"/>
                      <a:pt x="22" y="3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7" name="isḷïḋe"/>
              <p:cNvSpPr/>
              <p:nvPr/>
            </p:nvSpPr>
            <p:spPr bwMode="auto">
              <a:xfrm>
                <a:off x="5453063" y="887414"/>
                <a:ext cx="20638" cy="33338"/>
              </a:xfrm>
              <a:custGeom>
                <a:avLst/>
                <a:gdLst>
                  <a:gd name="T0" fmla="*/ 3 w 6"/>
                  <a:gd name="T1" fmla="*/ 10 h 10"/>
                  <a:gd name="T2" fmla="*/ 3 w 6"/>
                  <a:gd name="T3" fmla="*/ 10 h 10"/>
                  <a:gd name="T4" fmla="*/ 0 w 6"/>
                  <a:gd name="T5" fmla="*/ 7 h 10"/>
                  <a:gd name="T6" fmla="*/ 0 w 6"/>
                  <a:gd name="T7" fmla="*/ 3 h 10"/>
                  <a:gd name="T8" fmla="*/ 3 w 6"/>
                  <a:gd name="T9" fmla="*/ 0 h 10"/>
                  <a:gd name="T10" fmla="*/ 3 w 6"/>
                  <a:gd name="T11" fmla="*/ 0 h 10"/>
                  <a:gd name="T12" fmla="*/ 6 w 6"/>
                  <a:gd name="T13" fmla="*/ 3 h 10"/>
                  <a:gd name="T14" fmla="*/ 6 w 6"/>
                  <a:gd name="T15" fmla="*/ 7 h 10"/>
                  <a:gd name="T16" fmla="*/ 3 w 6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0">
                    <a:moveTo>
                      <a:pt x="3" y="10"/>
                    </a:move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0" y="9"/>
                      <a:pt x="0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1"/>
                      <a:pt x="6" y="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9"/>
                      <a:pt x="5" y="10"/>
                      <a:pt x="3" y="10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8" name="işlîdé"/>
              <p:cNvSpPr/>
              <p:nvPr/>
            </p:nvSpPr>
            <p:spPr bwMode="auto">
              <a:xfrm>
                <a:off x="5529263" y="884239"/>
                <a:ext cx="20638" cy="36513"/>
              </a:xfrm>
              <a:custGeom>
                <a:avLst/>
                <a:gdLst>
                  <a:gd name="T0" fmla="*/ 3 w 6"/>
                  <a:gd name="T1" fmla="*/ 11 h 11"/>
                  <a:gd name="T2" fmla="*/ 3 w 6"/>
                  <a:gd name="T3" fmla="*/ 11 h 11"/>
                  <a:gd name="T4" fmla="*/ 0 w 6"/>
                  <a:gd name="T5" fmla="*/ 8 h 11"/>
                  <a:gd name="T6" fmla="*/ 0 w 6"/>
                  <a:gd name="T7" fmla="*/ 3 h 11"/>
                  <a:gd name="T8" fmla="*/ 3 w 6"/>
                  <a:gd name="T9" fmla="*/ 0 h 11"/>
                  <a:gd name="T10" fmla="*/ 3 w 6"/>
                  <a:gd name="T11" fmla="*/ 0 h 11"/>
                  <a:gd name="T12" fmla="*/ 6 w 6"/>
                  <a:gd name="T13" fmla="*/ 3 h 11"/>
                  <a:gd name="T14" fmla="*/ 6 w 6"/>
                  <a:gd name="T15" fmla="*/ 8 h 11"/>
                  <a:gd name="T16" fmla="*/ 3 w 6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3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0" y="10"/>
                      <a:pt x="0" y="8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3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1"/>
                      <a:pt x="3" y="11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9" name="ïŝļïďé"/>
              <p:cNvSpPr/>
              <p:nvPr/>
            </p:nvSpPr>
            <p:spPr bwMode="auto">
              <a:xfrm>
                <a:off x="5470526" y="838201"/>
                <a:ext cx="73025" cy="122238"/>
              </a:xfrm>
              <a:custGeom>
                <a:avLst/>
                <a:gdLst>
                  <a:gd name="T0" fmla="*/ 0 w 22"/>
                  <a:gd name="T1" fmla="*/ 10 h 37"/>
                  <a:gd name="T2" fmla="*/ 0 w 22"/>
                  <a:gd name="T3" fmla="*/ 27 h 37"/>
                  <a:gd name="T4" fmla="*/ 11 w 22"/>
                  <a:gd name="T5" fmla="*/ 37 h 37"/>
                  <a:gd name="T6" fmla="*/ 22 w 22"/>
                  <a:gd name="T7" fmla="*/ 27 h 37"/>
                  <a:gd name="T8" fmla="*/ 22 w 22"/>
                  <a:gd name="T9" fmla="*/ 10 h 37"/>
                  <a:gd name="T10" fmla="*/ 21 w 22"/>
                  <a:gd name="T11" fmla="*/ 8 h 37"/>
                  <a:gd name="T12" fmla="*/ 19 w 22"/>
                  <a:gd name="T13" fmla="*/ 3 h 37"/>
                  <a:gd name="T14" fmla="*/ 11 w 22"/>
                  <a:gd name="T15" fmla="*/ 0 h 37"/>
                  <a:gd name="T16" fmla="*/ 0 w 22"/>
                  <a:gd name="T17" fmla="*/ 1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37">
                    <a:moveTo>
                      <a:pt x="0" y="10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33"/>
                      <a:pt x="5" y="37"/>
                      <a:pt x="11" y="37"/>
                    </a:cubicBezTo>
                    <a:cubicBezTo>
                      <a:pt x="17" y="37"/>
                      <a:pt x="22" y="33"/>
                      <a:pt x="22" y="27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1" y="8"/>
                    </a:cubicBezTo>
                    <a:cubicBezTo>
                      <a:pt x="21" y="6"/>
                      <a:pt x="20" y="4"/>
                      <a:pt x="19" y="3"/>
                    </a:cubicBezTo>
                    <a:cubicBezTo>
                      <a:pt x="17" y="1"/>
                      <a:pt x="14" y="0"/>
                      <a:pt x="11" y="0"/>
                    </a:cubicBezTo>
                    <a:cubicBezTo>
                      <a:pt x="5" y="0"/>
                      <a:pt x="0" y="5"/>
                      <a:pt x="0" y="10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0" name="işļiḓe"/>
              <p:cNvSpPr/>
              <p:nvPr/>
            </p:nvSpPr>
            <p:spPr bwMode="auto">
              <a:xfrm>
                <a:off x="5464176" y="1414464"/>
                <a:ext cx="46038" cy="49213"/>
              </a:xfrm>
              <a:custGeom>
                <a:avLst/>
                <a:gdLst>
                  <a:gd name="T0" fmla="*/ 4 w 14"/>
                  <a:gd name="T1" fmla="*/ 1 h 15"/>
                  <a:gd name="T2" fmla="*/ 3 w 14"/>
                  <a:gd name="T3" fmla="*/ 1 h 15"/>
                  <a:gd name="T4" fmla="*/ 1 w 14"/>
                  <a:gd name="T5" fmla="*/ 6 h 15"/>
                  <a:gd name="T6" fmla="*/ 3 w 14"/>
                  <a:gd name="T7" fmla="*/ 12 h 15"/>
                  <a:gd name="T8" fmla="*/ 10 w 14"/>
                  <a:gd name="T9" fmla="*/ 14 h 15"/>
                  <a:gd name="T10" fmla="*/ 10 w 14"/>
                  <a:gd name="T11" fmla="*/ 14 h 15"/>
                  <a:gd name="T12" fmla="*/ 13 w 14"/>
                  <a:gd name="T13" fmla="*/ 9 h 15"/>
                  <a:gd name="T14" fmla="*/ 10 w 14"/>
                  <a:gd name="T15" fmla="*/ 3 h 15"/>
                  <a:gd name="T16" fmla="*/ 4 w 14"/>
                  <a:gd name="T1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0" y="4"/>
                      <a:pt x="1" y="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4"/>
                      <a:pt x="7" y="15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2" y="13"/>
                      <a:pt x="14" y="11"/>
                      <a:pt x="13" y="9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6" y="0"/>
                      <a:pt x="4" y="1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1" name="íšḷïde"/>
              <p:cNvSpPr/>
              <p:nvPr/>
            </p:nvSpPr>
            <p:spPr bwMode="auto">
              <a:xfrm>
                <a:off x="5476876" y="1454151"/>
                <a:ext cx="22225" cy="39688"/>
              </a:xfrm>
              <a:custGeom>
                <a:avLst/>
                <a:gdLst>
                  <a:gd name="T0" fmla="*/ 1 w 7"/>
                  <a:gd name="T1" fmla="*/ 0 h 12"/>
                  <a:gd name="T2" fmla="*/ 1 w 7"/>
                  <a:gd name="T3" fmla="*/ 0 h 12"/>
                  <a:gd name="T4" fmla="*/ 0 w 7"/>
                  <a:gd name="T5" fmla="*/ 1 h 12"/>
                  <a:gd name="T6" fmla="*/ 5 w 7"/>
                  <a:gd name="T7" fmla="*/ 11 h 12"/>
                  <a:gd name="T8" fmla="*/ 6 w 7"/>
                  <a:gd name="T9" fmla="*/ 12 h 12"/>
                  <a:gd name="T10" fmla="*/ 6 w 7"/>
                  <a:gd name="T11" fmla="*/ 12 h 12"/>
                  <a:gd name="T12" fmla="*/ 7 w 7"/>
                  <a:gd name="T13" fmla="*/ 11 h 12"/>
                  <a:gd name="T14" fmla="*/ 2 w 7"/>
                  <a:gd name="T15" fmla="*/ 1 h 12"/>
                  <a:gd name="T16" fmla="*/ 1 w 7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1"/>
                      <a:pt x="7" y="1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2" name="ïṧļiḓê"/>
              <p:cNvSpPr/>
              <p:nvPr/>
            </p:nvSpPr>
            <p:spPr bwMode="auto">
              <a:xfrm>
                <a:off x="5495926" y="1454151"/>
                <a:ext cx="23813" cy="39688"/>
              </a:xfrm>
              <a:custGeom>
                <a:avLst/>
                <a:gdLst>
                  <a:gd name="T0" fmla="*/ 1 w 7"/>
                  <a:gd name="T1" fmla="*/ 0 h 12"/>
                  <a:gd name="T2" fmla="*/ 1 w 7"/>
                  <a:gd name="T3" fmla="*/ 0 h 12"/>
                  <a:gd name="T4" fmla="*/ 0 w 7"/>
                  <a:gd name="T5" fmla="*/ 1 h 12"/>
                  <a:gd name="T6" fmla="*/ 5 w 7"/>
                  <a:gd name="T7" fmla="*/ 12 h 12"/>
                  <a:gd name="T8" fmla="*/ 6 w 7"/>
                  <a:gd name="T9" fmla="*/ 12 h 12"/>
                  <a:gd name="T10" fmla="*/ 6 w 7"/>
                  <a:gd name="T11" fmla="*/ 12 h 12"/>
                  <a:gd name="T12" fmla="*/ 7 w 7"/>
                  <a:gd name="T13" fmla="*/ 11 h 12"/>
                  <a:gd name="T14" fmla="*/ 2 w 7"/>
                  <a:gd name="T15" fmla="*/ 1 h 12"/>
                  <a:gd name="T16" fmla="*/ 1 w 7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1"/>
                      <a:pt x="7" y="1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3" name="îsḻïḓè"/>
              <p:cNvSpPr/>
              <p:nvPr/>
            </p:nvSpPr>
            <p:spPr bwMode="auto">
              <a:xfrm>
                <a:off x="5499101" y="1441451"/>
                <a:ext cx="20638" cy="38100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0 h 12"/>
                  <a:gd name="T4" fmla="*/ 0 w 6"/>
                  <a:gd name="T5" fmla="*/ 1 h 12"/>
                  <a:gd name="T6" fmla="*/ 5 w 6"/>
                  <a:gd name="T7" fmla="*/ 11 h 12"/>
                  <a:gd name="T8" fmla="*/ 6 w 6"/>
                  <a:gd name="T9" fmla="*/ 11 h 12"/>
                  <a:gd name="T10" fmla="*/ 6 w 6"/>
                  <a:gd name="T11" fmla="*/ 11 h 12"/>
                  <a:gd name="T12" fmla="*/ 6 w 6"/>
                  <a:gd name="T13" fmla="*/ 11 h 12"/>
                  <a:gd name="T14" fmla="*/ 1 w 6"/>
                  <a:gd name="T15" fmla="*/ 0 h 12"/>
                  <a:gd name="T16" fmla="*/ 0 w 6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4" name="îSliḍe"/>
              <p:cNvSpPr/>
              <p:nvPr/>
            </p:nvSpPr>
            <p:spPr bwMode="auto">
              <a:xfrm>
                <a:off x="5489576" y="1460501"/>
                <a:ext cx="20638" cy="39688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0 h 12"/>
                  <a:gd name="T4" fmla="*/ 0 w 6"/>
                  <a:gd name="T5" fmla="*/ 1 h 12"/>
                  <a:gd name="T6" fmla="*/ 5 w 6"/>
                  <a:gd name="T7" fmla="*/ 11 h 12"/>
                  <a:gd name="T8" fmla="*/ 6 w 6"/>
                  <a:gd name="T9" fmla="*/ 11 h 12"/>
                  <a:gd name="T10" fmla="*/ 6 w 6"/>
                  <a:gd name="T11" fmla="*/ 11 h 12"/>
                  <a:gd name="T12" fmla="*/ 6 w 6"/>
                  <a:gd name="T13" fmla="*/ 11 h 12"/>
                  <a:gd name="T14" fmla="*/ 1 w 6"/>
                  <a:gd name="T15" fmla="*/ 0 h 12"/>
                  <a:gd name="T16" fmla="*/ 0 w 6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5" name="î$ļide"/>
              <p:cNvSpPr/>
              <p:nvPr/>
            </p:nvSpPr>
            <p:spPr bwMode="auto">
              <a:xfrm>
                <a:off x="5483226" y="1414464"/>
                <a:ext cx="42863" cy="42863"/>
              </a:xfrm>
              <a:custGeom>
                <a:avLst/>
                <a:gdLst>
                  <a:gd name="T0" fmla="*/ 3 w 13"/>
                  <a:gd name="T1" fmla="*/ 7 h 13"/>
                  <a:gd name="T2" fmla="*/ 8 w 13"/>
                  <a:gd name="T3" fmla="*/ 9 h 13"/>
                  <a:gd name="T4" fmla="*/ 13 w 13"/>
                  <a:gd name="T5" fmla="*/ 13 h 13"/>
                  <a:gd name="T6" fmla="*/ 7 w 13"/>
                  <a:gd name="T7" fmla="*/ 5 h 13"/>
                  <a:gd name="T8" fmla="*/ 0 w 1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7"/>
                    </a:moveTo>
                    <a:cubicBezTo>
                      <a:pt x="4" y="4"/>
                      <a:pt x="7" y="8"/>
                      <a:pt x="8" y="9"/>
                    </a:cubicBezTo>
                    <a:cubicBezTo>
                      <a:pt x="10" y="11"/>
                      <a:pt x="11" y="13"/>
                      <a:pt x="13" y="13"/>
                    </a:cubicBezTo>
                    <a:cubicBezTo>
                      <a:pt x="11" y="10"/>
                      <a:pt x="9" y="8"/>
                      <a:pt x="7" y="5"/>
                    </a:cubicBezTo>
                    <a:cubicBezTo>
                      <a:pt x="5" y="3"/>
                      <a:pt x="3" y="0"/>
                      <a:pt x="0" y="1"/>
                    </a:cubicBezTo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6" name="iSľîḑè"/>
              <p:cNvSpPr/>
              <p:nvPr/>
            </p:nvSpPr>
            <p:spPr bwMode="auto">
              <a:xfrm>
                <a:off x="5222876" y="1074739"/>
                <a:ext cx="263525" cy="358775"/>
              </a:xfrm>
              <a:custGeom>
                <a:avLst/>
                <a:gdLst>
                  <a:gd name="T0" fmla="*/ 5 w 80"/>
                  <a:gd name="T1" fmla="*/ 24 h 109"/>
                  <a:gd name="T2" fmla="*/ 12 w 80"/>
                  <a:gd name="T3" fmla="*/ 75 h 109"/>
                  <a:gd name="T4" fmla="*/ 41 w 80"/>
                  <a:gd name="T5" fmla="*/ 100 h 109"/>
                  <a:gd name="T6" fmla="*/ 68 w 80"/>
                  <a:gd name="T7" fmla="*/ 108 h 109"/>
                  <a:gd name="T8" fmla="*/ 80 w 80"/>
                  <a:gd name="T9" fmla="*/ 103 h 109"/>
                  <a:gd name="T10" fmla="*/ 78 w 80"/>
                  <a:gd name="T11" fmla="*/ 97 h 109"/>
                  <a:gd name="T12" fmla="*/ 44 w 80"/>
                  <a:gd name="T13" fmla="*/ 26 h 109"/>
                  <a:gd name="T14" fmla="*/ 25 w 80"/>
                  <a:gd name="T15" fmla="*/ 0 h 109"/>
                  <a:gd name="T16" fmla="*/ 5 w 80"/>
                  <a:gd name="T17" fmla="*/ 2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109">
                    <a:moveTo>
                      <a:pt x="5" y="24"/>
                    </a:moveTo>
                    <a:cubicBezTo>
                      <a:pt x="0" y="42"/>
                      <a:pt x="3" y="61"/>
                      <a:pt x="12" y="75"/>
                    </a:cubicBezTo>
                    <a:cubicBezTo>
                      <a:pt x="19" y="86"/>
                      <a:pt x="29" y="94"/>
                      <a:pt x="41" y="100"/>
                    </a:cubicBezTo>
                    <a:cubicBezTo>
                      <a:pt x="49" y="104"/>
                      <a:pt x="58" y="107"/>
                      <a:pt x="68" y="108"/>
                    </a:cubicBezTo>
                    <a:cubicBezTo>
                      <a:pt x="72" y="109"/>
                      <a:pt x="79" y="107"/>
                      <a:pt x="80" y="103"/>
                    </a:cubicBezTo>
                    <a:cubicBezTo>
                      <a:pt x="80" y="101"/>
                      <a:pt x="79" y="99"/>
                      <a:pt x="78" y="97"/>
                    </a:cubicBezTo>
                    <a:cubicBezTo>
                      <a:pt x="65" y="75"/>
                      <a:pt x="52" y="52"/>
                      <a:pt x="44" y="26"/>
                    </a:cubicBezTo>
                    <a:cubicBezTo>
                      <a:pt x="41" y="17"/>
                      <a:pt x="38" y="0"/>
                      <a:pt x="25" y="0"/>
                    </a:cubicBezTo>
                    <a:cubicBezTo>
                      <a:pt x="13" y="1"/>
                      <a:pt x="8" y="15"/>
                      <a:pt x="5" y="24"/>
                    </a:cubicBezTo>
                    <a:close/>
                  </a:path>
                </a:pathLst>
              </a:custGeom>
              <a:solidFill>
                <a:srgbClr val="FE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7" name="íṡḻiḓè"/>
              <p:cNvSpPr/>
              <p:nvPr/>
            </p:nvSpPr>
            <p:spPr bwMode="auto">
              <a:xfrm>
                <a:off x="5489576" y="923926"/>
                <a:ext cx="36513" cy="15875"/>
              </a:xfrm>
              <a:custGeom>
                <a:avLst/>
                <a:gdLst>
                  <a:gd name="T0" fmla="*/ 5 w 11"/>
                  <a:gd name="T1" fmla="*/ 5 h 5"/>
                  <a:gd name="T2" fmla="*/ 11 w 11"/>
                  <a:gd name="T3" fmla="*/ 0 h 5"/>
                  <a:gd name="T4" fmla="*/ 0 w 11"/>
                  <a:gd name="T5" fmla="*/ 0 h 5"/>
                  <a:gd name="T6" fmla="*/ 5 w 11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">
                    <a:moveTo>
                      <a:pt x="5" y="5"/>
                    </a:moveTo>
                    <a:cubicBezTo>
                      <a:pt x="8" y="5"/>
                      <a:pt x="11" y="3"/>
                      <a:pt x="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3" y="5"/>
                      <a:pt x="5" y="5"/>
                    </a:cubicBezTo>
                    <a:close/>
                  </a:path>
                </a:pathLst>
              </a:custGeom>
              <a:solidFill>
                <a:srgbClr val="FD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8" name="işḻïḋê"/>
              <p:cNvSpPr/>
              <p:nvPr/>
            </p:nvSpPr>
            <p:spPr bwMode="auto">
              <a:xfrm>
                <a:off x="5275263" y="1209676"/>
                <a:ext cx="538163" cy="2686050"/>
              </a:xfrm>
              <a:custGeom>
                <a:avLst/>
                <a:gdLst>
                  <a:gd name="T0" fmla="*/ 12 w 163"/>
                  <a:gd name="T1" fmla="*/ 814 h 815"/>
                  <a:gd name="T2" fmla="*/ 21 w 163"/>
                  <a:gd name="T3" fmla="*/ 806 h 815"/>
                  <a:gd name="T4" fmla="*/ 162 w 163"/>
                  <a:gd name="T5" fmla="*/ 13 h 815"/>
                  <a:gd name="T6" fmla="*/ 153 w 163"/>
                  <a:gd name="T7" fmla="*/ 1 h 815"/>
                  <a:gd name="T8" fmla="*/ 141 w 163"/>
                  <a:gd name="T9" fmla="*/ 9 h 815"/>
                  <a:gd name="T10" fmla="*/ 1 w 163"/>
                  <a:gd name="T11" fmla="*/ 802 h 815"/>
                  <a:gd name="T12" fmla="*/ 9 w 163"/>
                  <a:gd name="T13" fmla="*/ 814 h 815"/>
                  <a:gd name="T14" fmla="*/ 12 w 163"/>
                  <a:gd name="T15" fmla="*/ 814 h 8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3" h="815">
                    <a:moveTo>
                      <a:pt x="12" y="814"/>
                    </a:moveTo>
                    <a:cubicBezTo>
                      <a:pt x="17" y="814"/>
                      <a:pt x="20" y="811"/>
                      <a:pt x="21" y="806"/>
                    </a:cubicBezTo>
                    <a:cubicBezTo>
                      <a:pt x="162" y="13"/>
                      <a:pt x="162" y="13"/>
                      <a:pt x="162" y="13"/>
                    </a:cubicBezTo>
                    <a:cubicBezTo>
                      <a:pt x="163" y="7"/>
                      <a:pt x="159" y="2"/>
                      <a:pt x="153" y="1"/>
                    </a:cubicBezTo>
                    <a:cubicBezTo>
                      <a:pt x="148" y="0"/>
                      <a:pt x="142" y="3"/>
                      <a:pt x="141" y="9"/>
                    </a:cubicBezTo>
                    <a:cubicBezTo>
                      <a:pt x="1" y="802"/>
                      <a:pt x="1" y="802"/>
                      <a:pt x="1" y="802"/>
                    </a:cubicBezTo>
                    <a:cubicBezTo>
                      <a:pt x="0" y="808"/>
                      <a:pt x="4" y="813"/>
                      <a:pt x="9" y="814"/>
                    </a:cubicBezTo>
                    <a:cubicBezTo>
                      <a:pt x="10" y="815"/>
                      <a:pt x="11" y="815"/>
                      <a:pt x="12" y="814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9" name="îś1íḍé"/>
              <p:cNvSpPr/>
              <p:nvPr/>
            </p:nvSpPr>
            <p:spPr bwMode="auto">
              <a:xfrm>
                <a:off x="4924426" y="2854326"/>
                <a:ext cx="604838" cy="2871788"/>
              </a:xfrm>
              <a:custGeom>
                <a:avLst/>
                <a:gdLst>
                  <a:gd name="T0" fmla="*/ 13 w 183"/>
                  <a:gd name="T1" fmla="*/ 872 h 872"/>
                  <a:gd name="T2" fmla="*/ 23 w 183"/>
                  <a:gd name="T3" fmla="*/ 863 h 872"/>
                  <a:gd name="T4" fmla="*/ 181 w 183"/>
                  <a:gd name="T5" fmla="*/ 14 h 872"/>
                  <a:gd name="T6" fmla="*/ 173 w 183"/>
                  <a:gd name="T7" fmla="*/ 1 h 872"/>
                  <a:gd name="T8" fmla="*/ 160 w 183"/>
                  <a:gd name="T9" fmla="*/ 10 h 872"/>
                  <a:gd name="T10" fmla="*/ 1 w 183"/>
                  <a:gd name="T11" fmla="*/ 859 h 872"/>
                  <a:gd name="T12" fmla="*/ 10 w 183"/>
                  <a:gd name="T13" fmla="*/ 872 h 872"/>
                  <a:gd name="T14" fmla="*/ 13 w 183"/>
                  <a:gd name="T15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872">
                    <a:moveTo>
                      <a:pt x="13" y="872"/>
                    </a:moveTo>
                    <a:cubicBezTo>
                      <a:pt x="18" y="871"/>
                      <a:pt x="22" y="868"/>
                      <a:pt x="23" y="863"/>
                    </a:cubicBezTo>
                    <a:cubicBezTo>
                      <a:pt x="181" y="14"/>
                      <a:pt x="181" y="14"/>
                      <a:pt x="181" y="14"/>
                    </a:cubicBezTo>
                    <a:cubicBezTo>
                      <a:pt x="183" y="8"/>
                      <a:pt x="179" y="2"/>
                      <a:pt x="173" y="1"/>
                    </a:cubicBezTo>
                    <a:cubicBezTo>
                      <a:pt x="167" y="0"/>
                      <a:pt x="161" y="4"/>
                      <a:pt x="160" y="10"/>
                    </a:cubicBezTo>
                    <a:cubicBezTo>
                      <a:pt x="1" y="859"/>
                      <a:pt x="1" y="859"/>
                      <a:pt x="1" y="859"/>
                    </a:cubicBezTo>
                    <a:cubicBezTo>
                      <a:pt x="0" y="865"/>
                      <a:pt x="4" y="870"/>
                      <a:pt x="10" y="872"/>
                    </a:cubicBezTo>
                    <a:cubicBezTo>
                      <a:pt x="11" y="872"/>
                      <a:pt x="12" y="872"/>
                      <a:pt x="13" y="872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0" name="ïsľîḋê"/>
              <p:cNvSpPr/>
              <p:nvPr/>
            </p:nvSpPr>
            <p:spPr bwMode="auto">
              <a:xfrm>
                <a:off x="5046663" y="1193801"/>
                <a:ext cx="534988" cy="2684463"/>
              </a:xfrm>
              <a:custGeom>
                <a:avLst/>
                <a:gdLst>
                  <a:gd name="T0" fmla="*/ 12 w 162"/>
                  <a:gd name="T1" fmla="*/ 815 h 815"/>
                  <a:gd name="T2" fmla="*/ 21 w 162"/>
                  <a:gd name="T3" fmla="*/ 806 h 815"/>
                  <a:gd name="T4" fmla="*/ 161 w 162"/>
                  <a:gd name="T5" fmla="*/ 13 h 815"/>
                  <a:gd name="T6" fmla="*/ 153 w 162"/>
                  <a:gd name="T7" fmla="*/ 1 h 815"/>
                  <a:gd name="T8" fmla="*/ 141 w 162"/>
                  <a:gd name="T9" fmla="*/ 9 h 815"/>
                  <a:gd name="T10" fmla="*/ 1 w 162"/>
                  <a:gd name="T11" fmla="*/ 803 h 815"/>
                  <a:gd name="T12" fmla="*/ 9 w 162"/>
                  <a:gd name="T13" fmla="*/ 815 h 815"/>
                  <a:gd name="T14" fmla="*/ 12 w 162"/>
                  <a:gd name="T15" fmla="*/ 815 h 8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2" h="815">
                    <a:moveTo>
                      <a:pt x="12" y="815"/>
                    </a:moveTo>
                    <a:cubicBezTo>
                      <a:pt x="16" y="815"/>
                      <a:pt x="20" y="811"/>
                      <a:pt x="21" y="806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62" y="7"/>
                      <a:pt x="159" y="2"/>
                      <a:pt x="153" y="1"/>
                    </a:cubicBezTo>
                    <a:cubicBezTo>
                      <a:pt x="147" y="0"/>
                      <a:pt x="142" y="4"/>
                      <a:pt x="141" y="9"/>
                    </a:cubicBezTo>
                    <a:cubicBezTo>
                      <a:pt x="1" y="803"/>
                      <a:pt x="1" y="803"/>
                      <a:pt x="1" y="803"/>
                    </a:cubicBezTo>
                    <a:cubicBezTo>
                      <a:pt x="0" y="808"/>
                      <a:pt x="4" y="814"/>
                      <a:pt x="9" y="815"/>
                    </a:cubicBezTo>
                    <a:cubicBezTo>
                      <a:pt x="10" y="815"/>
                      <a:pt x="11" y="815"/>
                      <a:pt x="12" y="81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1" name="îšḷîďê"/>
              <p:cNvSpPr/>
              <p:nvPr/>
            </p:nvSpPr>
            <p:spPr bwMode="auto">
              <a:xfrm>
                <a:off x="4716463" y="2801939"/>
                <a:ext cx="577850" cy="2908300"/>
              </a:xfrm>
              <a:custGeom>
                <a:avLst/>
                <a:gdLst>
                  <a:gd name="T0" fmla="*/ 13 w 175"/>
                  <a:gd name="T1" fmla="*/ 883 h 883"/>
                  <a:gd name="T2" fmla="*/ 23 w 175"/>
                  <a:gd name="T3" fmla="*/ 874 h 883"/>
                  <a:gd name="T4" fmla="*/ 174 w 175"/>
                  <a:gd name="T5" fmla="*/ 14 h 883"/>
                  <a:gd name="T6" fmla="*/ 165 w 175"/>
                  <a:gd name="T7" fmla="*/ 1 h 883"/>
                  <a:gd name="T8" fmla="*/ 152 w 175"/>
                  <a:gd name="T9" fmla="*/ 10 h 883"/>
                  <a:gd name="T10" fmla="*/ 2 w 175"/>
                  <a:gd name="T11" fmla="*/ 870 h 883"/>
                  <a:gd name="T12" fmla="*/ 11 w 175"/>
                  <a:gd name="T13" fmla="*/ 883 h 883"/>
                  <a:gd name="T14" fmla="*/ 13 w 175"/>
                  <a:gd name="T15" fmla="*/ 883 h 8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883">
                    <a:moveTo>
                      <a:pt x="13" y="883"/>
                    </a:moveTo>
                    <a:cubicBezTo>
                      <a:pt x="18" y="883"/>
                      <a:pt x="23" y="879"/>
                      <a:pt x="23" y="874"/>
                    </a:cubicBezTo>
                    <a:cubicBezTo>
                      <a:pt x="174" y="14"/>
                      <a:pt x="174" y="14"/>
                      <a:pt x="174" y="14"/>
                    </a:cubicBezTo>
                    <a:cubicBezTo>
                      <a:pt x="175" y="8"/>
                      <a:pt x="171" y="2"/>
                      <a:pt x="165" y="1"/>
                    </a:cubicBezTo>
                    <a:cubicBezTo>
                      <a:pt x="159" y="0"/>
                      <a:pt x="153" y="4"/>
                      <a:pt x="152" y="10"/>
                    </a:cubicBezTo>
                    <a:cubicBezTo>
                      <a:pt x="2" y="870"/>
                      <a:pt x="2" y="870"/>
                      <a:pt x="2" y="870"/>
                    </a:cubicBezTo>
                    <a:cubicBezTo>
                      <a:pt x="0" y="876"/>
                      <a:pt x="5" y="882"/>
                      <a:pt x="11" y="883"/>
                    </a:cubicBezTo>
                    <a:cubicBezTo>
                      <a:pt x="12" y="883"/>
                      <a:pt x="12" y="883"/>
                      <a:pt x="13" y="883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2" name="íşļíḑè"/>
              <p:cNvSpPr/>
              <p:nvPr/>
            </p:nvSpPr>
            <p:spPr bwMode="auto">
              <a:xfrm>
                <a:off x="5400676" y="1420814"/>
                <a:ext cx="436563" cy="115888"/>
              </a:xfrm>
              <a:custGeom>
                <a:avLst/>
                <a:gdLst>
                  <a:gd name="T0" fmla="*/ 14 w 132"/>
                  <a:gd name="T1" fmla="*/ 35 h 35"/>
                  <a:gd name="T2" fmla="*/ 120 w 132"/>
                  <a:gd name="T3" fmla="*/ 26 h 35"/>
                  <a:gd name="T4" fmla="*/ 131 w 132"/>
                  <a:gd name="T5" fmla="*/ 13 h 35"/>
                  <a:gd name="T6" fmla="*/ 118 w 132"/>
                  <a:gd name="T7" fmla="*/ 1 h 35"/>
                  <a:gd name="T8" fmla="*/ 12 w 132"/>
                  <a:gd name="T9" fmla="*/ 9 h 35"/>
                  <a:gd name="T10" fmla="*/ 1 w 132"/>
                  <a:gd name="T11" fmla="*/ 23 h 35"/>
                  <a:gd name="T12" fmla="*/ 14 w 132"/>
                  <a:gd name="T1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2" h="35">
                    <a:moveTo>
                      <a:pt x="14" y="35"/>
                    </a:moveTo>
                    <a:cubicBezTo>
                      <a:pt x="120" y="26"/>
                      <a:pt x="120" y="26"/>
                      <a:pt x="120" y="26"/>
                    </a:cubicBezTo>
                    <a:cubicBezTo>
                      <a:pt x="127" y="26"/>
                      <a:pt x="132" y="20"/>
                      <a:pt x="131" y="13"/>
                    </a:cubicBezTo>
                    <a:cubicBezTo>
                      <a:pt x="131" y="6"/>
                      <a:pt x="125" y="0"/>
                      <a:pt x="118" y="1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5" y="10"/>
                      <a:pt x="0" y="16"/>
                      <a:pt x="1" y="23"/>
                    </a:cubicBezTo>
                    <a:cubicBezTo>
                      <a:pt x="1" y="30"/>
                      <a:pt x="7" y="35"/>
                      <a:pt x="14" y="3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3" name="íṥlidé"/>
              <p:cNvSpPr/>
              <p:nvPr/>
            </p:nvSpPr>
            <p:spPr bwMode="auto">
              <a:xfrm>
                <a:off x="5367338" y="1647826"/>
                <a:ext cx="430213" cy="100013"/>
              </a:xfrm>
              <a:custGeom>
                <a:avLst/>
                <a:gdLst>
                  <a:gd name="T0" fmla="*/ 12 w 130"/>
                  <a:gd name="T1" fmla="*/ 30 h 30"/>
                  <a:gd name="T2" fmla="*/ 120 w 130"/>
                  <a:gd name="T3" fmla="*/ 21 h 30"/>
                  <a:gd name="T4" fmla="*/ 129 w 130"/>
                  <a:gd name="T5" fmla="*/ 10 h 30"/>
                  <a:gd name="T6" fmla="*/ 118 w 130"/>
                  <a:gd name="T7" fmla="*/ 1 h 30"/>
                  <a:gd name="T8" fmla="*/ 10 w 130"/>
                  <a:gd name="T9" fmla="*/ 9 h 30"/>
                  <a:gd name="T10" fmla="*/ 1 w 130"/>
                  <a:gd name="T11" fmla="*/ 20 h 30"/>
                  <a:gd name="T12" fmla="*/ 12 w 130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30">
                    <a:moveTo>
                      <a:pt x="12" y="30"/>
                    </a:moveTo>
                    <a:cubicBezTo>
                      <a:pt x="120" y="21"/>
                      <a:pt x="120" y="21"/>
                      <a:pt x="120" y="21"/>
                    </a:cubicBezTo>
                    <a:cubicBezTo>
                      <a:pt x="125" y="21"/>
                      <a:pt x="130" y="16"/>
                      <a:pt x="129" y="10"/>
                    </a:cubicBezTo>
                    <a:cubicBezTo>
                      <a:pt x="129" y="5"/>
                      <a:pt x="124" y="0"/>
                      <a:pt x="118" y="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4" y="10"/>
                      <a:pt x="0" y="15"/>
                      <a:pt x="1" y="20"/>
                    </a:cubicBezTo>
                    <a:cubicBezTo>
                      <a:pt x="1" y="26"/>
                      <a:pt x="6" y="30"/>
                      <a:pt x="12" y="30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4" name="iṣḻïḑê"/>
              <p:cNvSpPr/>
              <p:nvPr/>
            </p:nvSpPr>
            <p:spPr bwMode="auto">
              <a:xfrm>
                <a:off x="5370513" y="1862139"/>
                <a:ext cx="369888" cy="101600"/>
              </a:xfrm>
              <a:custGeom>
                <a:avLst/>
                <a:gdLst>
                  <a:gd name="T0" fmla="*/ 13 w 112"/>
                  <a:gd name="T1" fmla="*/ 30 h 31"/>
                  <a:gd name="T2" fmla="*/ 101 w 112"/>
                  <a:gd name="T3" fmla="*/ 23 h 31"/>
                  <a:gd name="T4" fmla="*/ 111 w 112"/>
                  <a:gd name="T5" fmla="*/ 11 h 31"/>
                  <a:gd name="T6" fmla="*/ 99 w 112"/>
                  <a:gd name="T7" fmla="*/ 0 h 31"/>
                  <a:gd name="T8" fmla="*/ 11 w 112"/>
                  <a:gd name="T9" fmla="*/ 7 h 31"/>
                  <a:gd name="T10" fmla="*/ 1 w 112"/>
                  <a:gd name="T11" fmla="*/ 20 h 31"/>
                  <a:gd name="T12" fmla="*/ 13 w 112"/>
                  <a:gd name="T1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31">
                    <a:moveTo>
                      <a:pt x="13" y="30"/>
                    </a:moveTo>
                    <a:cubicBezTo>
                      <a:pt x="101" y="23"/>
                      <a:pt x="101" y="23"/>
                      <a:pt x="101" y="23"/>
                    </a:cubicBezTo>
                    <a:cubicBezTo>
                      <a:pt x="107" y="23"/>
                      <a:pt x="112" y="17"/>
                      <a:pt x="111" y="11"/>
                    </a:cubicBezTo>
                    <a:cubicBezTo>
                      <a:pt x="111" y="4"/>
                      <a:pt x="105" y="0"/>
                      <a:pt x="99" y="0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5" y="8"/>
                      <a:pt x="0" y="13"/>
                      <a:pt x="1" y="20"/>
                    </a:cubicBezTo>
                    <a:cubicBezTo>
                      <a:pt x="1" y="26"/>
                      <a:pt x="7" y="31"/>
                      <a:pt x="13" y="30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5" name="ïṧļîḓè"/>
              <p:cNvSpPr/>
              <p:nvPr/>
            </p:nvSpPr>
            <p:spPr bwMode="auto">
              <a:xfrm>
                <a:off x="5299076" y="2063751"/>
                <a:ext cx="428625" cy="114300"/>
              </a:xfrm>
              <a:custGeom>
                <a:avLst/>
                <a:gdLst>
                  <a:gd name="T0" fmla="*/ 14 w 130"/>
                  <a:gd name="T1" fmla="*/ 34 h 35"/>
                  <a:gd name="T2" fmla="*/ 118 w 130"/>
                  <a:gd name="T3" fmla="*/ 26 h 35"/>
                  <a:gd name="T4" fmla="*/ 129 w 130"/>
                  <a:gd name="T5" fmla="*/ 13 h 35"/>
                  <a:gd name="T6" fmla="*/ 116 w 130"/>
                  <a:gd name="T7" fmla="*/ 1 h 35"/>
                  <a:gd name="T8" fmla="*/ 12 w 130"/>
                  <a:gd name="T9" fmla="*/ 9 h 35"/>
                  <a:gd name="T10" fmla="*/ 1 w 130"/>
                  <a:gd name="T11" fmla="*/ 23 h 35"/>
                  <a:gd name="T12" fmla="*/ 14 w 130"/>
                  <a:gd name="T13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0" h="35">
                    <a:moveTo>
                      <a:pt x="14" y="34"/>
                    </a:moveTo>
                    <a:cubicBezTo>
                      <a:pt x="118" y="26"/>
                      <a:pt x="118" y="26"/>
                      <a:pt x="118" y="26"/>
                    </a:cubicBezTo>
                    <a:cubicBezTo>
                      <a:pt x="125" y="26"/>
                      <a:pt x="130" y="19"/>
                      <a:pt x="129" y="13"/>
                    </a:cubicBezTo>
                    <a:cubicBezTo>
                      <a:pt x="129" y="6"/>
                      <a:pt x="122" y="0"/>
                      <a:pt x="116" y="1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5" y="10"/>
                      <a:pt x="0" y="16"/>
                      <a:pt x="1" y="23"/>
                    </a:cubicBezTo>
                    <a:cubicBezTo>
                      <a:pt x="1" y="30"/>
                      <a:pt x="7" y="35"/>
                      <a:pt x="14" y="34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6" name="iṣ1iḍê"/>
              <p:cNvSpPr/>
              <p:nvPr/>
            </p:nvSpPr>
            <p:spPr bwMode="auto">
              <a:xfrm>
                <a:off x="5256213" y="2274889"/>
                <a:ext cx="452438" cy="117475"/>
              </a:xfrm>
              <a:custGeom>
                <a:avLst/>
                <a:gdLst>
                  <a:gd name="T0" fmla="*/ 15 w 137"/>
                  <a:gd name="T1" fmla="*/ 35 h 36"/>
                  <a:gd name="T2" fmla="*/ 124 w 137"/>
                  <a:gd name="T3" fmla="*/ 26 h 36"/>
                  <a:gd name="T4" fmla="*/ 136 w 137"/>
                  <a:gd name="T5" fmla="*/ 12 h 36"/>
                  <a:gd name="T6" fmla="*/ 122 w 137"/>
                  <a:gd name="T7" fmla="*/ 0 h 36"/>
                  <a:gd name="T8" fmla="*/ 13 w 137"/>
                  <a:gd name="T9" fmla="*/ 9 h 36"/>
                  <a:gd name="T10" fmla="*/ 1 w 137"/>
                  <a:gd name="T11" fmla="*/ 23 h 36"/>
                  <a:gd name="T12" fmla="*/ 15 w 137"/>
                  <a:gd name="T1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" h="36">
                    <a:moveTo>
                      <a:pt x="15" y="35"/>
                    </a:moveTo>
                    <a:cubicBezTo>
                      <a:pt x="124" y="26"/>
                      <a:pt x="124" y="26"/>
                      <a:pt x="124" y="26"/>
                    </a:cubicBezTo>
                    <a:cubicBezTo>
                      <a:pt x="131" y="26"/>
                      <a:pt x="137" y="19"/>
                      <a:pt x="136" y="12"/>
                    </a:cubicBezTo>
                    <a:cubicBezTo>
                      <a:pt x="136" y="5"/>
                      <a:pt x="129" y="0"/>
                      <a:pt x="122" y="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6" y="10"/>
                      <a:pt x="0" y="16"/>
                      <a:pt x="1" y="23"/>
                    </a:cubicBezTo>
                    <a:cubicBezTo>
                      <a:pt x="2" y="30"/>
                      <a:pt x="8" y="36"/>
                      <a:pt x="15" y="3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7" name="îṥḻiḍe"/>
              <p:cNvSpPr/>
              <p:nvPr/>
            </p:nvSpPr>
            <p:spPr bwMode="auto">
              <a:xfrm>
                <a:off x="5205413" y="2481264"/>
                <a:ext cx="449263" cy="119063"/>
              </a:xfrm>
              <a:custGeom>
                <a:avLst/>
                <a:gdLst>
                  <a:gd name="T0" fmla="*/ 15 w 136"/>
                  <a:gd name="T1" fmla="*/ 35 h 36"/>
                  <a:gd name="T2" fmla="*/ 124 w 136"/>
                  <a:gd name="T3" fmla="*/ 27 h 36"/>
                  <a:gd name="T4" fmla="*/ 136 w 136"/>
                  <a:gd name="T5" fmla="*/ 13 h 36"/>
                  <a:gd name="T6" fmla="*/ 122 w 136"/>
                  <a:gd name="T7" fmla="*/ 1 h 36"/>
                  <a:gd name="T8" fmla="*/ 12 w 136"/>
                  <a:gd name="T9" fmla="*/ 10 h 36"/>
                  <a:gd name="T10" fmla="*/ 1 w 136"/>
                  <a:gd name="T11" fmla="*/ 24 h 36"/>
                  <a:gd name="T12" fmla="*/ 15 w 136"/>
                  <a:gd name="T1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36">
                    <a:moveTo>
                      <a:pt x="15" y="35"/>
                    </a:moveTo>
                    <a:cubicBezTo>
                      <a:pt x="124" y="27"/>
                      <a:pt x="124" y="27"/>
                      <a:pt x="124" y="27"/>
                    </a:cubicBezTo>
                    <a:cubicBezTo>
                      <a:pt x="131" y="26"/>
                      <a:pt x="136" y="20"/>
                      <a:pt x="136" y="13"/>
                    </a:cubicBezTo>
                    <a:cubicBezTo>
                      <a:pt x="135" y="6"/>
                      <a:pt x="129" y="0"/>
                      <a:pt x="122" y="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5" y="10"/>
                      <a:pt x="0" y="16"/>
                      <a:pt x="1" y="24"/>
                    </a:cubicBezTo>
                    <a:cubicBezTo>
                      <a:pt x="1" y="31"/>
                      <a:pt x="7" y="36"/>
                      <a:pt x="15" y="3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8" name="iSļîḓê"/>
              <p:cNvSpPr/>
              <p:nvPr/>
            </p:nvSpPr>
            <p:spPr bwMode="auto">
              <a:xfrm>
                <a:off x="5165726" y="2692401"/>
                <a:ext cx="452438" cy="119063"/>
              </a:xfrm>
              <a:custGeom>
                <a:avLst/>
                <a:gdLst>
                  <a:gd name="T0" fmla="*/ 15 w 137"/>
                  <a:gd name="T1" fmla="*/ 35 h 36"/>
                  <a:gd name="T2" fmla="*/ 124 w 137"/>
                  <a:gd name="T3" fmla="*/ 27 h 36"/>
                  <a:gd name="T4" fmla="*/ 136 w 137"/>
                  <a:gd name="T5" fmla="*/ 13 h 36"/>
                  <a:gd name="T6" fmla="*/ 122 w 137"/>
                  <a:gd name="T7" fmla="*/ 1 h 36"/>
                  <a:gd name="T8" fmla="*/ 13 w 137"/>
                  <a:gd name="T9" fmla="*/ 10 h 36"/>
                  <a:gd name="T10" fmla="*/ 1 w 137"/>
                  <a:gd name="T11" fmla="*/ 24 h 36"/>
                  <a:gd name="T12" fmla="*/ 15 w 137"/>
                  <a:gd name="T1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" h="36">
                    <a:moveTo>
                      <a:pt x="15" y="35"/>
                    </a:moveTo>
                    <a:cubicBezTo>
                      <a:pt x="124" y="27"/>
                      <a:pt x="124" y="27"/>
                      <a:pt x="124" y="27"/>
                    </a:cubicBezTo>
                    <a:cubicBezTo>
                      <a:pt x="131" y="26"/>
                      <a:pt x="137" y="20"/>
                      <a:pt x="136" y="13"/>
                    </a:cubicBezTo>
                    <a:cubicBezTo>
                      <a:pt x="135" y="6"/>
                      <a:pt x="129" y="0"/>
                      <a:pt x="122" y="1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6" y="10"/>
                      <a:pt x="0" y="16"/>
                      <a:pt x="1" y="24"/>
                    </a:cubicBezTo>
                    <a:cubicBezTo>
                      <a:pt x="1" y="31"/>
                      <a:pt x="8" y="36"/>
                      <a:pt x="15" y="3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9" name="íṧḻïḍé"/>
              <p:cNvSpPr/>
              <p:nvPr/>
            </p:nvSpPr>
            <p:spPr bwMode="auto">
              <a:xfrm>
                <a:off x="5140326" y="2913064"/>
                <a:ext cx="449263" cy="119063"/>
              </a:xfrm>
              <a:custGeom>
                <a:avLst/>
                <a:gdLst>
                  <a:gd name="T0" fmla="*/ 14 w 136"/>
                  <a:gd name="T1" fmla="*/ 36 h 36"/>
                  <a:gd name="T2" fmla="*/ 124 w 136"/>
                  <a:gd name="T3" fmla="*/ 27 h 36"/>
                  <a:gd name="T4" fmla="*/ 135 w 136"/>
                  <a:gd name="T5" fmla="*/ 13 h 36"/>
                  <a:gd name="T6" fmla="*/ 121 w 136"/>
                  <a:gd name="T7" fmla="*/ 1 h 36"/>
                  <a:gd name="T8" fmla="*/ 12 w 136"/>
                  <a:gd name="T9" fmla="*/ 10 h 36"/>
                  <a:gd name="T10" fmla="*/ 0 w 136"/>
                  <a:gd name="T11" fmla="*/ 24 h 36"/>
                  <a:gd name="T12" fmla="*/ 14 w 136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36">
                    <a:moveTo>
                      <a:pt x="14" y="36"/>
                    </a:moveTo>
                    <a:cubicBezTo>
                      <a:pt x="124" y="27"/>
                      <a:pt x="124" y="27"/>
                      <a:pt x="124" y="27"/>
                    </a:cubicBezTo>
                    <a:cubicBezTo>
                      <a:pt x="131" y="26"/>
                      <a:pt x="136" y="20"/>
                      <a:pt x="135" y="13"/>
                    </a:cubicBezTo>
                    <a:cubicBezTo>
                      <a:pt x="135" y="6"/>
                      <a:pt x="129" y="0"/>
                      <a:pt x="121" y="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5" y="10"/>
                      <a:pt x="0" y="17"/>
                      <a:pt x="0" y="24"/>
                    </a:cubicBezTo>
                    <a:cubicBezTo>
                      <a:pt x="1" y="31"/>
                      <a:pt x="7" y="36"/>
                      <a:pt x="14" y="36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0" name="ïšliḓe"/>
              <p:cNvSpPr/>
              <p:nvPr/>
            </p:nvSpPr>
            <p:spPr bwMode="auto">
              <a:xfrm>
                <a:off x="5106988" y="3140076"/>
                <a:ext cx="449263" cy="119063"/>
              </a:xfrm>
              <a:custGeom>
                <a:avLst/>
                <a:gdLst>
                  <a:gd name="T0" fmla="*/ 15 w 136"/>
                  <a:gd name="T1" fmla="*/ 35 h 36"/>
                  <a:gd name="T2" fmla="*/ 124 w 136"/>
                  <a:gd name="T3" fmla="*/ 26 h 36"/>
                  <a:gd name="T4" fmla="*/ 136 w 136"/>
                  <a:gd name="T5" fmla="*/ 12 h 36"/>
                  <a:gd name="T6" fmla="*/ 122 w 136"/>
                  <a:gd name="T7" fmla="*/ 0 h 36"/>
                  <a:gd name="T8" fmla="*/ 12 w 136"/>
                  <a:gd name="T9" fmla="*/ 9 h 36"/>
                  <a:gd name="T10" fmla="*/ 1 w 136"/>
                  <a:gd name="T11" fmla="*/ 23 h 36"/>
                  <a:gd name="T12" fmla="*/ 15 w 136"/>
                  <a:gd name="T1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36">
                    <a:moveTo>
                      <a:pt x="15" y="35"/>
                    </a:moveTo>
                    <a:cubicBezTo>
                      <a:pt x="124" y="26"/>
                      <a:pt x="124" y="26"/>
                      <a:pt x="124" y="26"/>
                    </a:cubicBezTo>
                    <a:cubicBezTo>
                      <a:pt x="131" y="26"/>
                      <a:pt x="136" y="19"/>
                      <a:pt x="136" y="12"/>
                    </a:cubicBezTo>
                    <a:cubicBezTo>
                      <a:pt x="135" y="5"/>
                      <a:pt x="129" y="0"/>
                      <a:pt x="122" y="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5" y="10"/>
                      <a:pt x="0" y="16"/>
                      <a:pt x="1" y="23"/>
                    </a:cubicBezTo>
                    <a:cubicBezTo>
                      <a:pt x="1" y="30"/>
                      <a:pt x="7" y="36"/>
                      <a:pt x="15" y="3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1" name="iŝliḍe"/>
              <p:cNvSpPr/>
              <p:nvPr/>
            </p:nvSpPr>
            <p:spPr bwMode="auto">
              <a:xfrm>
                <a:off x="5054601" y="3390901"/>
                <a:ext cx="449263" cy="115888"/>
              </a:xfrm>
              <a:custGeom>
                <a:avLst/>
                <a:gdLst>
                  <a:gd name="T0" fmla="*/ 15 w 136"/>
                  <a:gd name="T1" fmla="*/ 35 h 35"/>
                  <a:gd name="T2" fmla="*/ 124 w 136"/>
                  <a:gd name="T3" fmla="*/ 26 h 35"/>
                  <a:gd name="T4" fmla="*/ 136 w 136"/>
                  <a:gd name="T5" fmla="*/ 12 h 35"/>
                  <a:gd name="T6" fmla="*/ 122 w 136"/>
                  <a:gd name="T7" fmla="*/ 0 h 35"/>
                  <a:gd name="T8" fmla="*/ 12 w 136"/>
                  <a:gd name="T9" fmla="*/ 9 h 35"/>
                  <a:gd name="T10" fmla="*/ 1 w 136"/>
                  <a:gd name="T11" fmla="*/ 23 h 35"/>
                  <a:gd name="T12" fmla="*/ 15 w 136"/>
                  <a:gd name="T1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35">
                    <a:moveTo>
                      <a:pt x="15" y="35"/>
                    </a:moveTo>
                    <a:cubicBezTo>
                      <a:pt x="124" y="26"/>
                      <a:pt x="124" y="26"/>
                      <a:pt x="124" y="26"/>
                    </a:cubicBezTo>
                    <a:cubicBezTo>
                      <a:pt x="131" y="25"/>
                      <a:pt x="136" y="19"/>
                      <a:pt x="136" y="12"/>
                    </a:cubicBezTo>
                    <a:cubicBezTo>
                      <a:pt x="135" y="5"/>
                      <a:pt x="129" y="0"/>
                      <a:pt x="122" y="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5" y="9"/>
                      <a:pt x="0" y="16"/>
                      <a:pt x="1" y="23"/>
                    </a:cubicBezTo>
                    <a:cubicBezTo>
                      <a:pt x="1" y="30"/>
                      <a:pt x="7" y="35"/>
                      <a:pt x="15" y="3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2" name="íṩ1íḍé"/>
              <p:cNvSpPr/>
              <p:nvPr/>
            </p:nvSpPr>
            <p:spPr bwMode="auto">
              <a:xfrm>
                <a:off x="5006976" y="3678239"/>
                <a:ext cx="449263" cy="117475"/>
              </a:xfrm>
              <a:custGeom>
                <a:avLst/>
                <a:gdLst>
                  <a:gd name="T0" fmla="*/ 15 w 136"/>
                  <a:gd name="T1" fmla="*/ 35 h 36"/>
                  <a:gd name="T2" fmla="*/ 124 w 136"/>
                  <a:gd name="T3" fmla="*/ 26 h 36"/>
                  <a:gd name="T4" fmla="*/ 136 w 136"/>
                  <a:gd name="T5" fmla="*/ 12 h 36"/>
                  <a:gd name="T6" fmla="*/ 122 w 136"/>
                  <a:gd name="T7" fmla="*/ 0 h 36"/>
                  <a:gd name="T8" fmla="*/ 12 w 136"/>
                  <a:gd name="T9" fmla="*/ 9 h 36"/>
                  <a:gd name="T10" fmla="*/ 1 w 136"/>
                  <a:gd name="T11" fmla="*/ 23 h 36"/>
                  <a:gd name="T12" fmla="*/ 15 w 136"/>
                  <a:gd name="T1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36">
                    <a:moveTo>
                      <a:pt x="15" y="35"/>
                    </a:moveTo>
                    <a:cubicBezTo>
                      <a:pt x="124" y="26"/>
                      <a:pt x="124" y="26"/>
                      <a:pt x="124" y="26"/>
                    </a:cubicBezTo>
                    <a:cubicBezTo>
                      <a:pt x="131" y="26"/>
                      <a:pt x="136" y="19"/>
                      <a:pt x="136" y="12"/>
                    </a:cubicBezTo>
                    <a:cubicBezTo>
                      <a:pt x="135" y="5"/>
                      <a:pt x="129" y="0"/>
                      <a:pt x="122" y="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5" y="10"/>
                      <a:pt x="0" y="16"/>
                      <a:pt x="1" y="23"/>
                    </a:cubicBezTo>
                    <a:cubicBezTo>
                      <a:pt x="1" y="30"/>
                      <a:pt x="7" y="36"/>
                      <a:pt x="15" y="3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3" name="îSlïḑé"/>
              <p:cNvSpPr/>
              <p:nvPr/>
            </p:nvSpPr>
            <p:spPr bwMode="auto">
              <a:xfrm>
                <a:off x="4945063" y="3997326"/>
                <a:ext cx="449263" cy="119063"/>
              </a:xfrm>
              <a:custGeom>
                <a:avLst/>
                <a:gdLst>
                  <a:gd name="T0" fmla="*/ 14 w 136"/>
                  <a:gd name="T1" fmla="*/ 36 h 36"/>
                  <a:gd name="T2" fmla="*/ 123 w 136"/>
                  <a:gd name="T3" fmla="*/ 27 h 36"/>
                  <a:gd name="T4" fmla="*/ 135 w 136"/>
                  <a:gd name="T5" fmla="*/ 13 h 36"/>
                  <a:gd name="T6" fmla="*/ 121 w 136"/>
                  <a:gd name="T7" fmla="*/ 1 h 36"/>
                  <a:gd name="T8" fmla="*/ 12 w 136"/>
                  <a:gd name="T9" fmla="*/ 10 h 36"/>
                  <a:gd name="T10" fmla="*/ 0 w 136"/>
                  <a:gd name="T11" fmla="*/ 24 h 36"/>
                  <a:gd name="T12" fmla="*/ 14 w 136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36">
                    <a:moveTo>
                      <a:pt x="14" y="36"/>
                    </a:moveTo>
                    <a:cubicBezTo>
                      <a:pt x="123" y="27"/>
                      <a:pt x="123" y="27"/>
                      <a:pt x="123" y="27"/>
                    </a:cubicBezTo>
                    <a:cubicBezTo>
                      <a:pt x="131" y="26"/>
                      <a:pt x="136" y="20"/>
                      <a:pt x="135" y="13"/>
                    </a:cubicBezTo>
                    <a:cubicBezTo>
                      <a:pt x="135" y="6"/>
                      <a:pt x="129" y="0"/>
                      <a:pt x="121" y="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5" y="10"/>
                      <a:pt x="0" y="17"/>
                      <a:pt x="0" y="24"/>
                    </a:cubicBezTo>
                    <a:cubicBezTo>
                      <a:pt x="1" y="31"/>
                      <a:pt x="7" y="36"/>
                      <a:pt x="14" y="36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4" name="isḻîḋê"/>
              <p:cNvSpPr/>
              <p:nvPr/>
            </p:nvSpPr>
            <p:spPr bwMode="auto">
              <a:xfrm>
                <a:off x="4914901" y="4227514"/>
                <a:ext cx="449263" cy="115888"/>
              </a:xfrm>
              <a:custGeom>
                <a:avLst/>
                <a:gdLst>
                  <a:gd name="T0" fmla="*/ 15 w 136"/>
                  <a:gd name="T1" fmla="*/ 35 h 35"/>
                  <a:gd name="T2" fmla="*/ 124 w 136"/>
                  <a:gd name="T3" fmla="*/ 26 h 35"/>
                  <a:gd name="T4" fmla="*/ 136 w 136"/>
                  <a:gd name="T5" fmla="*/ 12 h 35"/>
                  <a:gd name="T6" fmla="*/ 122 w 136"/>
                  <a:gd name="T7" fmla="*/ 0 h 35"/>
                  <a:gd name="T8" fmla="*/ 13 w 136"/>
                  <a:gd name="T9" fmla="*/ 9 h 35"/>
                  <a:gd name="T10" fmla="*/ 1 w 136"/>
                  <a:gd name="T11" fmla="*/ 23 h 35"/>
                  <a:gd name="T12" fmla="*/ 15 w 136"/>
                  <a:gd name="T1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35">
                    <a:moveTo>
                      <a:pt x="15" y="35"/>
                    </a:moveTo>
                    <a:cubicBezTo>
                      <a:pt x="124" y="26"/>
                      <a:pt x="124" y="26"/>
                      <a:pt x="124" y="26"/>
                    </a:cubicBezTo>
                    <a:cubicBezTo>
                      <a:pt x="131" y="25"/>
                      <a:pt x="136" y="19"/>
                      <a:pt x="136" y="12"/>
                    </a:cubicBezTo>
                    <a:cubicBezTo>
                      <a:pt x="135" y="5"/>
                      <a:pt x="129" y="0"/>
                      <a:pt x="122" y="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5" y="10"/>
                      <a:pt x="0" y="16"/>
                      <a:pt x="1" y="23"/>
                    </a:cubicBezTo>
                    <a:cubicBezTo>
                      <a:pt x="1" y="30"/>
                      <a:pt x="8" y="35"/>
                      <a:pt x="15" y="3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5" name="í$lídé"/>
              <p:cNvSpPr/>
              <p:nvPr/>
            </p:nvSpPr>
            <p:spPr bwMode="auto">
              <a:xfrm>
                <a:off x="4829176" y="4508501"/>
                <a:ext cx="452438" cy="117475"/>
              </a:xfrm>
              <a:custGeom>
                <a:avLst/>
                <a:gdLst>
                  <a:gd name="T0" fmla="*/ 15 w 137"/>
                  <a:gd name="T1" fmla="*/ 35 h 36"/>
                  <a:gd name="T2" fmla="*/ 124 w 137"/>
                  <a:gd name="T3" fmla="*/ 26 h 36"/>
                  <a:gd name="T4" fmla="*/ 136 w 137"/>
                  <a:gd name="T5" fmla="*/ 12 h 36"/>
                  <a:gd name="T6" fmla="*/ 122 w 137"/>
                  <a:gd name="T7" fmla="*/ 0 h 36"/>
                  <a:gd name="T8" fmla="*/ 13 w 137"/>
                  <a:gd name="T9" fmla="*/ 9 h 36"/>
                  <a:gd name="T10" fmla="*/ 1 w 137"/>
                  <a:gd name="T11" fmla="*/ 23 h 36"/>
                  <a:gd name="T12" fmla="*/ 15 w 137"/>
                  <a:gd name="T1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" h="36">
                    <a:moveTo>
                      <a:pt x="15" y="35"/>
                    </a:moveTo>
                    <a:cubicBezTo>
                      <a:pt x="124" y="26"/>
                      <a:pt x="124" y="26"/>
                      <a:pt x="124" y="26"/>
                    </a:cubicBezTo>
                    <a:cubicBezTo>
                      <a:pt x="131" y="26"/>
                      <a:pt x="137" y="19"/>
                      <a:pt x="136" y="12"/>
                    </a:cubicBezTo>
                    <a:cubicBezTo>
                      <a:pt x="136" y="5"/>
                      <a:pt x="129" y="0"/>
                      <a:pt x="122" y="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6" y="10"/>
                      <a:pt x="0" y="16"/>
                      <a:pt x="1" y="23"/>
                    </a:cubicBezTo>
                    <a:cubicBezTo>
                      <a:pt x="2" y="30"/>
                      <a:pt x="8" y="36"/>
                      <a:pt x="15" y="3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6" name="îṩḷîďé"/>
              <p:cNvSpPr/>
              <p:nvPr/>
            </p:nvSpPr>
            <p:spPr bwMode="auto">
              <a:xfrm>
                <a:off x="4795838" y="4818064"/>
                <a:ext cx="449263" cy="117475"/>
              </a:xfrm>
              <a:custGeom>
                <a:avLst/>
                <a:gdLst>
                  <a:gd name="T0" fmla="*/ 15 w 136"/>
                  <a:gd name="T1" fmla="*/ 35 h 36"/>
                  <a:gd name="T2" fmla="*/ 124 w 136"/>
                  <a:gd name="T3" fmla="*/ 27 h 36"/>
                  <a:gd name="T4" fmla="*/ 136 w 136"/>
                  <a:gd name="T5" fmla="*/ 13 h 36"/>
                  <a:gd name="T6" fmla="*/ 122 w 136"/>
                  <a:gd name="T7" fmla="*/ 1 h 36"/>
                  <a:gd name="T8" fmla="*/ 13 w 136"/>
                  <a:gd name="T9" fmla="*/ 10 h 36"/>
                  <a:gd name="T10" fmla="*/ 1 w 136"/>
                  <a:gd name="T11" fmla="*/ 24 h 36"/>
                  <a:gd name="T12" fmla="*/ 15 w 136"/>
                  <a:gd name="T1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36">
                    <a:moveTo>
                      <a:pt x="15" y="35"/>
                    </a:moveTo>
                    <a:cubicBezTo>
                      <a:pt x="124" y="27"/>
                      <a:pt x="124" y="27"/>
                      <a:pt x="124" y="27"/>
                    </a:cubicBezTo>
                    <a:cubicBezTo>
                      <a:pt x="131" y="26"/>
                      <a:pt x="136" y="20"/>
                      <a:pt x="136" y="13"/>
                    </a:cubicBezTo>
                    <a:cubicBezTo>
                      <a:pt x="135" y="6"/>
                      <a:pt x="129" y="0"/>
                      <a:pt x="122" y="1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5" y="10"/>
                      <a:pt x="0" y="16"/>
                      <a:pt x="1" y="24"/>
                    </a:cubicBezTo>
                    <a:cubicBezTo>
                      <a:pt x="1" y="31"/>
                      <a:pt x="8" y="36"/>
                      <a:pt x="15" y="3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7" name="isļîḋè"/>
              <p:cNvSpPr/>
              <p:nvPr/>
            </p:nvSpPr>
            <p:spPr bwMode="auto">
              <a:xfrm>
                <a:off x="4737101" y="5186364"/>
                <a:ext cx="449263" cy="119063"/>
              </a:xfrm>
              <a:custGeom>
                <a:avLst/>
                <a:gdLst>
                  <a:gd name="T0" fmla="*/ 14 w 136"/>
                  <a:gd name="T1" fmla="*/ 35 h 36"/>
                  <a:gd name="T2" fmla="*/ 124 w 136"/>
                  <a:gd name="T3" fmla="*/ 27 h 36"/>
                  <a:gd name="T4" fmla="*/ 136 w 136"/>
                  <a:gd name="T5" fmla="*/ 13 h 36"/>
                  <a:gd name="T6" fmla="*/ 122 w 136"/>
                  <a:gd name="T7" fmla="*/ 1 h 36"/>
                  <a:gd name="T8" fmla="*/ 12 w 136"/>
                  <a:gd name="T9" fmla="*/ 10 h 36"/>
                  <a:gd name="T10" fmla="*/ 0 w 136"/>
                  <a:gd name="T11" fmla="*/ 24 h 36"/>
                  <a:gd name="T12" fmla="*/ 14 w 136"/>
                  <a:gd name="T1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36">
                    <a:moveTo>
                      <a:pt x="14" y="35"/>
                    </a:moveTo>
                    <a:cubicBezTo>
                      <a:pt x="124" y="27"/>
                      <a:pt x="124" y="27"/>
                      <a:pt x="124" y="27"/>
                    </a:cubicBezTo>
                    <a:cubicBezTo>
                      <a:pt x="131" y="26"/>
                      <a:pt x="136" y="20"/>
                      <a:pt x="136" y="13"/>
                    </a:cubicBezTo>
                    <a:cubicBezTo>
                      <a:pt x="135" y="6"/>
                      <a:pt x="129" y="0"/>
                      <a:pt x="122" y="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5" y="10"/>
                      <a:pt x="0" y="16"/>
                      <a:pt x="0" y="24"/>
                    </a:cubicBezTo>
                    <a:cubicBezTo>
                      <a:pt x="1" y="31"/>
                      <a:pt x="7" y="36"/>
                      <a:pt x="14" y="3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8" name="ïşlíḍè"/>
              <p:cNvSpPr/>
              <p:nvPr/>
            </p:nvSpPr>
            <p:spPr bwMode="auto">
              <a:xfrm>
                <a:off x="5449888" y="1393826"/>
                <a:ext cx="46038" cy="50800"/>
              </a:xfrm>
              <a:custGeom>
                <a:avLst/>
                <a:gdLst>
                  <a:gd name="T0" fmla="*/ 4 w 14"/>
                  <a:gd name="T1" fmla="*/ 1 h 15"/>
                  <a:gd name="T2" fmla="*/ 3 w 14"/>
                  <a:gd name="T3" fmla="*/ 1 h 15"/>
                  <a:gd name="T4" fmla="*/ 1 w 14"/>
                  <a:gd name="T5" fmla="*/ 6 h 15"/>
                  <a:gd name="T6" fmla="*/ 3 w 14"/>
                  <a:gd name="T7" fmla="*/ 12 h 15"/>
                  <a:gd name="T8" fmla="*/ 10 w 14"/>
                  <a:gd name="T9" fmla="*/ 14 h 15"/>
                  <a:gd name="T10" fmla="*/ 10 w 14"/>
                  <a:gd name="T11" fmla="*/ 14 h 15"/>
                  <a:gd name="T12" fmla="*/ 13 w 14"/>
                  <a:gd name="T13" fmla="*/ 9 h 15"/>
                  <a:gd name="T14" fmla="*/ 10 w 14"/>
                  <a:gd name="T15" fmla="*/ 3 h 15"/>
                  <a:gd name="T16" fmla="*/ 4 w 14"/>
                  <a:gd name="T1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0" y="4"/>
                      <a:pt x="1" y="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4"/>
                      <a:pt x="7" y="15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2" y="13"/>
                      <a:pt x="14" y="11"/>
                      <a:pt x="13" y="9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6" y="0"/>
                      <a:pt x="4" y="1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9" name="íSlïďé"/>
              <p:cNvSpPr/>
              <p:nvPr/>
            </p:nvSpPr>
            <p:spPr bwMode="auto">
              <a:xfrm>
                <a:off x="5464176" y="1433514"/>
                <a:ext cx="22225" cy="39688"/>
              </a:xfrm>
              <a:custGeom>
                <a:avLst/>
                <a:gdLst>
                  <a:gd name="T0" fmla="*/ 1 w 7"/>
                  <a:gd name="T1" fmla="*/ 0 h 12"/>
                  <a:gd name="T2" fmla="*/ 1 w 7"/>
                  <a:gd name="T3" fmla="*/ 0 h 12"/>
                  <a:gd name="T4" fmla="*/ 0 w 7"/>
                  <a:gd name="T5" fmla="*/ 1 h 12"/>
                  <a:gd name="T6" fmla="*/ 5 w 7"/>
                  <a:gd name="T7" fmla="*/ 11 h 12"/>
                  <a:gd name="T8" fmla="*/ 6 w 7"/>
                  <a:gd name="T9" fmla="*/ 12 h 12"/>
                  <a:gd name="T10" fmla="*/ 6 w 7"/>
                  <a:gd name="T11" fmla="*/ 12 h 12"/>
                  <a:gd name="T12" fmla="*/ 7 w 7"/>
                  <a:gd name="T13" fmla="*/ 11 h 12"/>
                  <a:gd name="T14" fmla="*/ 2 w 7"/>
                  <a:gd name="T15" fmla="*/ 0 h 12"/>
                  <a:gd name="T16" fmla="*/ 1 w 7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0" name="iṣļiḑe"/>
              <p:cNvSpPr/>
              <p:nvPr/>
            </p:nvSpPr>
            <p:spPr bwMode="auto">
              <a:xfrm>
                <a:off x="5483226" y="1433514"/>
                <a:ext cx="23813" cy="39688"/>
              </a:xfrm>
              <a:custGeom>
                <a:avLst/>
                <a:gdLst>
                  <a:gd name="T0" fmla="*/ 1 w 7"/>
                  <a:gd name="T1" fmla="*/ 0 h 12"/>
                  <a:gd name="T2" fmla="*/ 1 w 7"/>
                  <a:gd name="T3" fmla="*/ 0 h 12"/>
                  <a:gd name="T4" fmla="*/ 0 w 7"/>
                  <a:gd name="T5" fmla="*/ 1 h 12"/>
                  <a:gd name="T6" fmla="*/ 5 w 7"/>
                  <a:gd name="T7" fmla="*/ 12 h 12"/>
                  <a:gd name="T8" fmla="*/ 6 w 7"/>
                  <a:gd name="T9" fmla="*/ 12 h 12"/>
                  <a:gd name="T10" fmla="*/ 6 w 7"/>
                  <a:gd name="T11" fmla="*/ 12 h 12"/>
                  <a:gd name="T12" fmla="*/ 7 w 7"/>
                  <a:gd name="T13" fmla="*/ 11 h 12"/>
                  <a:gd name="T14" fmla="*/ 2 w 7"/>
                  <a:gd name="T15" fmla="*/ 1 h 12"/>
                  <a:gd name="T16" fmla="*/ 1 w 7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1" name="ïslîďe"/>
              <p:cNvSpPr/>
              <p:nvPr/>
            </p:nvSpPr>
            <p:spPr bwMode="auto">
              <a:xfrm>
                <a:off x="5486401" y="1420814"/>
                <a:ext cx="20638" cy="39688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0 h 12"/>
                  <a:gd name="T4" fmla="*/ 0 w 6"/>
                  <a:gd name="T5" fmla="*/ 1 h 12"/>
                  <a:gd name="T6" fmla="*/ 5 w 6"/>
                  <a:gd name="T7" fmla="*/ 11 h 12"/>
                  <a:gd name="T8" fmla="*/ 6 w 6"/>
                  <a:gd name="T9" fmla="*/ 11 h 12"/>
                  <a:gd name="T10" fmla="*/ 6 w 6"/>
                  <a:gd name="T11" fmla="*/ 11 h 12"/>
                  <a:gd name="T12" fmla="*/ 6 w 6"/>
                  <a:gd name="T13" fmla="*/ 10 h 12"/>
                  <a:gd name="T14" fmla="*/ 1 w 6"/>
                  <a:gd name="T15" fmla="*/ 0 h 12"/>
                  <a:gd name="T16" fmla="*/ 0 w 6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2" name="ïṧlíḓè"/>
              <p:cNvSpPr/>
              <p:nvPr/>
            </p:nvSpPr>
            <p:spPr bwMode="auto">
              <a:xfrm>
                <a:off x="5476876" y="1441451"/>
                <a:ext cx="19050" cy="34925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0 h 11"/>
                  <a:gd name="T4" fmla="*/ 0 w 6"/>
                  <a:gd name="T5" fmla="*/ 1 h 11"/>
                  <a:gd name="T6" fmla="*/ 5 w 6"/>
                  <a:gd name="T7" fmla="*/ 11 h 11"/>
                  <a:gd name="T8" fmla="*/ 6 w 6"/>
                  <a:gd name="T9" fmla="*/ 11 h 11"/>
                  <a:gd name="T10" fmla="*/ 6 w 6"/>
                  <a:gd name="T11" fmla="*/ 11 h 11"/>
                  <a:gd name="T12" fmla="*/ 6 w 6"/>
                  <a:gd name="T13" fmla="*/ 10 h 11"/>
                  <a:gd name="T14" fmla="*/ 2 w 6"/>
                  <a:gd name="T15" fmla="*/ 0 h 11"/>
                  <a:gd name="T16" fmla="*/ 0 w 6"/>
                  <a:gd name="T1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3" name="ïṣḻîḓè"/>
              <p:cNvSpPr/>
              <p:nvPr/>
            </p:nvSpPr>
            <p:spPr bwMode="auto">
              <a:xfrm>
                <a:off x="5470526" y="1393826"/>
                <a:ext cx="42863" cy="42863"/>
              </a:xfrm>
              <a:custGeom>
                <a:avLst/>
                <a:gdLst>
                  <a:gd name="T0" fmla="*/ 3 w 13"/>
                  <a:gd name="T1" fmla="*/ 7 h 13"/>
                  <a:gd name="T2" fmla="*/ 8 w 13"/>
                  <a:gd name="T3" fmla="*/ 9 h 13"/>
                  <a:gd name="T4" fmla="*/ 13 w 13"/>
                  <a:gd name="T5" fmla="*/ 13 h 13"/>
                  <a:gd name="T6" fmla="*/ 7 w 13"/>
                  <a:gd name="T7" fmla="*/ 5 h 13"/>
                  <a:gd name="T8" fmla="*/ 0 w 1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7"/>
                    </a:moveTo>
                    <a:cubicBezTo>
                      <a:pt x="4" y="4"/>
                      <a:pt x="7" y="8"/>
                      <a:pt x="8" y="9"/>
                    </a:cubicBezTo>
                    <a:cubicBezTo>
                      <a:pt x="10" y="11"/>
                      <a:pt x="11" y="13"/>
                      <a:pt x="13" y="13"/>
                    </a:cubicBezTo>
                    <a:cubicBezTo>
                      <a:pt x="11" y="10"/>
                      <a:pt x="9" y="7"/>
                      <a:pt x="7" y="5"/>
                    </a:cubicBezTo>
                    <a:cubicBezTo>
                      <a:pt x="6" y="3"/>
                      <a:pt x="3" y="0"/>
                      <a:pt x="0" y="1"/>
                    </a:cubicBezTo>
                  </a:path>
                </a:pathLst>
              </a:custGeom>
              <a:solidFill>
                <a:srgbClr val="CF6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4" name="îsḻïďe"/>
              <p:cNvSpPr/>
              <p:nvPr/>
            </p:nvSpPr>
            <p:spPr bwMode="auto">
              <a:xfrm>
                <a:off x="5367338" y="903289"/>
                <a:ext cx="219075" cy="158750"/>
              </a:xfrm>
              <a:custGeom>
                <a:avLst/>
                <a:gdLst>
                  <a:gd name="T0" fmla="*/ 64 w 66"/>
                  <a:gd name="T1" fmla="*/ 18 h 48"/>
                  <a:gd name="T2" fmla="*/ 65 w 66"/>
                  <a:gd name="T3" fmla="*/ 34 h 48"/>
                  <a:gd name="T4" fmla="*/ 43 w 66"/>
                  <a:gd name="T5" fmla="*/ 47 h 48"/>
                  <a:gd name="T6" fmla="*/ 5 w 66"/>
                  <a:gd name="T7" fmla="*/ 27 h 48"/>
                  <a:gd name="T8" fmla="*/ 3 w 66"/>
                  <a:gd name="T9" fmla="*/ 9 h 48"/>
                  <a:gd name="T10" fmla="*/ 21 w 66"/>
                  <a:gd name="T11" fmla="*/ 1 h 48"/>
                  <a:gd name="T12" fmla="*/ 28 w 66"/>
                  <a:gd name="T13" fmla="*/ 4 h 48"/>
                  <a:gd name="T14" fmla="*/ 33 w 66"/>
                  <a:gd name="T15" fmla="*/ 13 h 48"/>
                  <a:gd name="T16" fmla="*/ 46 w 66"/>
                  <a:gd name="T17" fmla="*/ 16 h 48"/>
                  <a:gd name="T18" fmla="*/ 54 w 66"/>
                  <a:gd name="T19" fmla="*/ 6 h 48"/>
                  <a:gd name="T20" fmla="*/ 64 w 66"/>
                  <a:gd name="T2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8">
                    <a:moveTo>
                      <a:pt x="64" y="18"/>
                    </a:moveTo>
                    <a:cubicBezTo>
                      <a:pt x="66" y="23"/>
                      <a:pt x="66" y="28"/>
                      <a:pt x="65" y="34"/>
                    </a:cubicBezTo>
                    <a:cubicBezTo>
                      <a:pt x="62" y="42"/>
                      <a:pt x="52" y="46"/>
                      <a:pt x="43" y="47"/>
                    </a:cubicBezTo>
                    <a:cubicBezTo>
                      <a:pt x="28" y="48"/>
                      <a:pt x="13" y="40"/>
                      <a:pt x="5" y="27"/>
                    </a:cubicBezTo>
                    <a:cubicBezTo>
                      <a:pt x="2" y="22"/>
                      <a:pt x="0" y="15"/>
                      <a:pt x="3" y="9"/>
                    </a:cubicBezTo>
                    <a:cubicBezTo>
                      <a:pt x="6" y="3"/>
                      <a:pt x="14" y="0"/>
                      <a:pt x="21" y="1"/>
                    </a:cubicBezTo>
                    <a:cubicBezTo>
                      <a:pt x="23" y="1"/>
                      <a:pt x="26" y="2"/>
                      <a:pt x="28" y="4"/>
                    </a:cubicBezTo>
                    <a:cubicBezTo>
                      <a:pt x="31" y="6"/>
                      <a:pt x="31" y="10"/>
                      <a:pt x="33" y="13"/>
                    </a:cubicBezTo>
                    <a:cubicBezTo>
                      <a:pt x="36" y="16"/>
                      <a:pt x="41" y="18"/>
                      <a:pt x="46" y="16"/>
                    </a:cubicBezTo>
                    <a:cubicBezTo>
                      <a:pt x="50" y="15"/>
                      <a:pt x="51" y="7"/>
                      <a:pt x="54" y="6"/>
                    </a:cubicBezTo>
                    <a:cubicBezTo>
                      <a:pt x="59" y="5"/>
                      <a:pt x="63" y="14"/>
                      <a:pt x="64" y="18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5" name="íṧļiḑè"/>
              <p:cNvSpPr/>
              <p:nvPr/>
            </p:nvSpPr>
            <p:spPr bwMode="auto">
              <a:xfrm>
                <a:off x="4994276" y="979489"/>
                <a:ext cx="469900" cy="312738"/>
              </a:xfrm>
              <a:custGeom>
                <a:avLst/>
                <a:gdLst>
                  <a:gd name="T0" fmla="*/ 142 w 142"/>
                  <a:gd name="T1" fmla="*/ 16 h 95"/>
                  <a:gd name="T2" fmla="*/ 110 w 142"/>
                  <a:gd name="T3" fmla="*/ 7 h 95"/>
                  <a:gd name="T4" fmla="*/ 58 w 142"/>
                  <a:gd name="T5" fmla="*/ 8 h 95"/>
                  <a:gd name="T6" fmla="*/ 29 w 142"/>
                  <a:gd name="T7" fmla="*/ 49 h 95"/>
                  <a:gd name="T8" fmla="*/ 29 w 142"/>
                  <a:gd name="T9" fmla="*/ 75 h 95"/>
                  <a:gd name="T10" fmla="*/ 0 w 142"/>
                  <a:gd name="T1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95">
                    <a:moveTo>
                      <a:pt x="142" y="16"/>
                    </a:moveTo>
                    <a:cubicBezTo>
                      <a:pt x="131" y="16"/>
                      <a:pt x="120" y="11"/>
                      <a:pt x="110" y="7"/>
                    </a:cubicBezTo>
                    <a:cubicBezTo>
                      <a:pt x="93" y="1"/>
                      <a:pt x="74" y="0"/>
                      <a:pt x="58" y="8"/>
                    </a:cubicBezTo>
                    <a:cubicBezTo>
                      <a:pt x="41" y="15"/>
                      <a:pt x="29" y="31"/>
                      <a:pt x="29" y="49"/>
                    </a:cubicBezTo>
                    <a:cubicBezTo>
                      <a:pt x="29" y="58"/>
                      <a:pt x="32" y="67"/>
                      <a:pt x="29" y="75"/>
                    </a:cubicBezTo>
                    <a:cubicBezTo>
                      <a:pt x="25" y="87"/>
                      <a:pt x="12" y="92"/>
                      <a:pt x="0" y="95"/>
                    </a:cubicBezTo>
                  </a:path>
                </a:pathLst>
              </a:custGeom>
              <a:noFill/>
              <a:ln w="57150" cap="rnd">
                <a:solidFill>
                  <a:srgbClr val="F0CA6C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6" name="iṧľíḓe"/>
              <p:cNvSpPr/>
              <p:nvPr/>
            </p:nvSpPr>
            <p:spPr bwMode="auto">
              <a:xfrm>
                <a:off x="5153026" y="781051"/>
                <a:ext cx="373063" cy="174625"/>
              </a:xfrm>
              <a:custGeom>
                <a:avLst/>
                <a:gdLst>
                  <a:gd name="T0" fmla="*/ 86 w 113"/>
                  <a:gd name="T1" fmla="*/ 12 h 53"/>
                  <a:gd name="T2" fmla="*/ 61 w 113"/>
                  <a:gd name="T3" fmla="*/ 10 h 53"/>
                  <a:gd name="T4" fmla="*/ 57 w 113"/>
                  <a:gd name="T5" fmla="*/ 13 h 53"/>
                  <a:gd name="T6" fmla="*/ 51 w 113"/>
                  <a:gd name="T7" fmla="*/ 11 h 53"/>
                  <a:gd name="T8" fmla="*/ 39 w 113"/>
                  <a:gd name="T9" fmla="*/ 11 h 53"/>
                  <a:gd name="T10" fmla="*/ 35 w 113"/>
                  <a:gd name="T11" fmla="*/ 12 h 53"/>
                  <a:gd name="T12" fmla="*/ 31 w 113"/>
                  <a:gd name="T13" fmla="*/ 11 h 53"/>
                  <a:gd name="T14" fmla="*/ 7 w 113"/>
                  <a:gd name="T15" fmla="*/ 15 h 53"/>
                  <a:gd name="T16" fmla="*/ 2 w 113"/>
                  <a:gd name="T17" fmla="*/ 21 h 53"/>
                  <a:gd name="T18" fmla="*/ 5 w 113"/>
                  <a:gd name="T19" fmla="*/ 35 h 53"/>
                  <a:gd name="T20" fmla="*/ 19 w 113"/>
                  <a:gd name="T21" fmla="*/ 45 h 53"/>
                  <a:gd name="T22" fmla="*/ 36 w 113"/>
                  <a:gd name="T23" fmla="*/ 40 h 53"/>
                  <a:gd name="T24" fmla="*/ 63 w 113"/>
                  <a:gd name="T25" fmla="*/ 46 h 53"/>
                  <a:gd name="T26" fmla="*/ 79 w 113"/>
                  <a:gd name="T27" fmla="*/ 49 h 53"/>
                  <a:gd name="T28" fmla="*/ 82 w 113"/>
                  <a:gd name="T29" fmla="*/ 47 h 53"/>
                  <a:gd name="T30" fmla="*/ 88 w 113"/>
                  <a:gd name="T31" fmla="*/ 49 h 53"/>
                  <a:gd name="T32" fmla="*/ 98 w 113"/>
                  <a:gd name="T33" fmla="*/ 44 h 53"/>
                  <a:gd name="T34" fmla="*/ 98 w 113"/>
                  <a:gd name="T35" fmla="*/ 39 h 53"/>
                  <a:gd name="T36" fmla="*/ 102 w 113"/>
                  <a:gd name="T37" fmla="*/ 33 h 53"/>
                  <a:gd name="T38" fmla="*/ 100 w 113"/>
                  <a:gd name="T39" fmla="*/ 27 h 53"/>
                  <a:gd name="T40" fmla="*/ 107 w 113"/>
                  <a:gd name="T41" fmla="*/ 18 h 53"/>
                  <a:gd name="T42" fmla="*/ 86 w 113"/>
                  <a:gd name="T43" fmla="*/ 1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53">
                    <a:moveTo>
                      <a:pt x="86" y="12"/>
                    </a:moveTo>
                    <a:cubicBezTo>
                      <a:pt x="78" y="8"/>
                      <a:pt x="68" y="4"/>
                      <a:pt x="61" y="10"/>
                    </a:cubicBezTo>
                    <a:cubicBezTo>
                      <a:pt x="60" y="11"/>
                      <a:pt x="59" y="12"/>
                      <a:pt x="57" y="13"/>
                    </a:cubicBezTo>
                    <a:cubicBezTo>
                      <a:pt x="55" y="13"/>
                      <a:pt x="53" y="12"/>
                      <a:pt x="51" y="11"/>
                    </a:cubicBezTo>
                    <a:cubicBezTo>
                      <a:pt x="47" y="9"/>
                      <a:pt x="43" y="9"/>
                      <a:pt x="39" y="11"/>
                    </a:cubicBezTo>
                    <a:cubicBezTo>
                      <a:pt x="38" y="11"/>
                      <a:pt x="36" y="12"/>
                      <a:pt x="35" y="12"/>
                    </a:cubicBezTo>
                    <a:cubicBezTo>
                      <a:pt x="34" y="12"/>
                      <a:pt x="33" y="12"/>
                      <a:pt x="31" y="11"/>
                    </a:cubicBezTo>
                    <a:cubicBezTo>
                      <a:pt x="23" y="8"/>
                      <a:pt x="14" y="10"/>
                      <a:pt x="7" y="15"/>
                    </a:cubicBezTo>
                    <a:cubicBezTo>
                      <a:pt x="5" y="16"/>
                      <a:pt x="3" y="18"/>
                      <a:pt x="2" y="21"/>
                    </a:cubicBezTo>
                    <a:cubicBezTo>
                      <a:pt x="0" y="25"/>
                      <a:pt x="2" y="31"/>
                      <a:pt x="5" y="35"/>
                    </a:cubicBezTo>
                    <a:cubicBezTo>
                      <a:pt x="8" y="40"/>
                      <a:pt x="13" y="44"/>
                      <a:pt x="19" y="45"/>
                    </a:cubicBezTo>
                    <a:cubicBezTo>
                      <a:pt x="25" y="46"/>
                      <a:pt x="32" y="45"/>
                      <a:pt x="36" y="40"/>
                    </a:cubicBezTo>
                    <a:cubicBezTo>
                      <a:pt x="41" y="49"/>
                      <a:pt x="54" y="52"/>
                      <a:pt x="63" y="46"/>
                    </a:cubicBezTo>
                    <a:cubicBezTo>
                      <a:pt x="66" y="51"/>
                      <a:pt x="74" y="53"/>
                      <a:pt x="79" y="49"/>
                    </a:cubicBezTo>
                    <a:cubicBezTo>
                      <a:pt x="80" y="48"/>
                      <a:pt x="81" y="47"/>
                      <a:pt x="82" y="47"/>
                    </a:cubicBezTo>
                    <a:cubicBezTo>
                      <a:pt x="84" y="46"/>
                      <a:pt x="86" y="48"/>
                      <a:pt x="88" y="49"/>
                    </a:cubicBezTo>
                    <a:cubicBezTo>
                      <a:pt x="92" y="50"/>
                      <a:pt x="96" y="48"/>
                      <a:pt x="98" y="44"/>
                    </a:cubicBezTo>
                    <a:cubicBezTo>
                      <a:pt x="98" y="42"/>
                      <a:pt x="98" y="41"/>
                      <a:pt x="98" y="39"/>
                    </a:cubicBezTo>
                    <a:cubicBezTo>
                      <a:pt x="99" y="37"/>
                      <a:pt x="101" y="35"/>
                      <a:pt x="102" y="33"/>
                    </a:cubicBezTo>
                    <a:cubicBezTo>
                      <a:pt x="103" y="31"/>
                      <a:pt x="102" y="28"/>
                      <a:pt x="100" y="27"/>
                    </a:cubicBezTo>
                    <a:cubicBezTo>
                      <a:pt x="102" y="24"/>
                      <a:pt x="106" y="22"/>
                      <a:pt x="107" y="18"/>
                    </a:cubicBezTo>
                    <a:cubicBezTo>
                      <a:pt x="113" y="8"/>
                      <a:pt x="92" y="0"/>
                      <a:pt x="86" y="12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7" name="iśḻíḑé"/>
              <p:cNvSpPr/>
              <p:nvPr/>
            </p:nvSpPr>
            <p:spPr bwMode="auto">
              <a:xfrm>
                <a:off x="5489576" y="781051"/>
                <a:ext cx="373063" cy="174625"/>
              </a:xfrm>
              <a:custGeom>
                <a:avLst/>
                <a:gdLst>
                  <a:gd name="T0" fmla="*/ 27 w 113"/>
                  <a:gd name="T1" fmla="*/ 12 h 53"/>
                  <a:gd name="T2" fmla="*/ 52 w 113"/>
                  <a:gd name="T3" fmla="*/ 10 h 53"/>
                  <a:gd name="T4" fmla="*/ 57 w 113"/>
                  <a:gd name="T5" fmla="*/ 13 h 53"/>
                  <a:gd name="T6" fmla="*/ 62 w 113"/>
                  <a:gd name="T7" fmla="*/ 11 h 53"/>
                  <a:gd name="T8" fmla="*/ 75 w 113"/>
                  <a:gd name="T9" fmla="*/ 11 h 53"/>
                  <a:gd name="T10" fmla="*/ 78 w 113"/>
                  <a:gd name="T11" fmla="*/ 12 h 53"/>
                  <a:gd name="T12" fmla="*/ 82 w 113"/>
                  <a:gd name="T13" fmla="*/ 11 h 53"/>
                  <a:gd name="T14" fmla="*/ 106 w 113"/>
                  <a:gd name="T15" fmla="*/ 15 h 53"/>
                  <a:gd name="T16" fmla="*/ 111 w 113"/>
                  <a:gd name="T17" fmla="*/ 21 h 53"/>
                  <a:gd name="T18" fmla="*/ 109 w 113"/>
                  <a:gd name="T19" fmla="*/ 35 h 53"/>
                  <a:gd name="T20" fmla="*/ 94 w 113"/>
                  <a:gd name="T21" fmla="*/ 45 h 53"/>
                  <a:gd name="T22" fmla="*/ 78 w 113"/>
                  <a:gd name="T23" fmla="*/ 40 h 53"/>
                  <a:gd name="T24" fmla="*/ 51 w 113"/>
                  <a:gd name="T25" fmla="*/ 46 h 53"/>
                  <a:gd name="T26" fmla="*/ 35 w 113"/>
                  <a:gd name="T27" fmla="*/ 49 h 53"/>
                  <a:gd name="T28" fmla="*/ 31 w 113"/>
                  <a:gd name="T29" fmla="*/ 47 h 53"/>
                  <a:gd name="T30" fmla="*/ 25 w 113"/>
                  <a:gd name="T31" fmla="*/ 49 h 53"/>
                  <a:gd name="T32" fmla="*/ 16 w 113"/>
                  <a:gd name="T33" fmla="*/ 44 h 53"/>
                  <a:gd name="T34" fmla="*/ 15 w 113"/>
                  <a:gd name="T35" fmla="*/ 39 h 53"/>
                  <a:gd name="T36" fmla="*/ 12 w 113"/>
                  <a:gd name="T37" fmla="*/ 33 h 53"/>
                  <a:gd name="T38" fmla="*/ 14 w 113"/>
                  <a:gd name="T39" fmla="*/ 27 h 53"/>
                  <a:gd name="T40" fmla="*/ 6 w 113"/>
                  <a:gd name="T41" fmla="*/ 18 h 53"/>
                  <a:gd name="T42" fmla="*/ 27 w 113"/>
                  <a:gd name="T43" fmla="*/ 1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53">
                    <a:moveTo>
                      <a:pt x="27" y="12"/>
                    </a:moveTo>
                    <a:cubicBezTo>
                      <a:pt x="35" y="8"/>
                      <a:pt x="45" y="4"/>
                      <a:pt x="52" y="10"/>
                    </a:cubicBezTo>
                    <a:cubicBezTo>
                      <a:pt x="53" y="11"/>
                      <a:pt x="55" y="12"/>
                      <a:pt x="57" y="13"/>
                    </a:cubicBezTo>
                    <a:cubicBezTo>
                      <a:pt x="59" y="13"/>
                      <a:pt x="60" y="12"/>
                      <a:pt x="62" y="11"/>
                    </a:cubicBezTo>
                    <a:cubicBezTo>
                      <a:pt x="66" y="9"/>
                      <a:pt x="71" y="9"/>
                      <a:pt x="75" y="11"/>
                    </a:cubicBezTo>
                    <a:cubicBezTo>
                      <a:pt x="76" y="11"/>
                      <a:pt x="77" y="12"/>
                      <a:pt x="78" y="12"/>
                    </a:cubicBezTo>
                    <a:cubicBezTo>
                      <a:pt x="80" y="12"/>
                      <a:pt x="81" y="12"/>
                      <a:pt x="82" y="11"/>
                    </a:cubicBezTo>
                    <a:cubicBezTo>
                      <a:pt x="90" y="8"/>
                      <a:pt x="99" y="10"/>
                      <a:pt x="106" y="15"/>
                    </a:cubicBezTo>
                    <a:cubicBezTo>
                      <a:pt x="108" y="16"/>
                      <a:pt x="110" y="18"/>
                      <a:pt x="111" y="21"/>
                    </a:cubicBezTo>
                    <a:cubicBezTo>
                      <a:pt x="113" y="25"/>
                      <a:pt x="112" y="31"/>
                      <a:pt x="109" y="35"/>
                    </a:cubicBezTo>
                    <a:cubicBezTo>
                      <a:pt x="106" y="40"/>
                      <a:pt x="100" y="44"/>
                      <a:pt x="94" y="45"/>
                    </a:cubicBezTo>
                    <a:cubicBezTo>
                      <a:pt x="88" y="46"/>
                      <a:pt x="82" y="45"/>
                      <a:pt x="78" y="40"/>
                    </a:cubicBezTo>
                    <a:cubicBezTo>
                      <a:pt x="73" y="49"/>
                      <a:pt x="59" y="52"/>
                      <a:pt x="51" y="46"/>
                    </a:cubicBezTo>
                    <a:cubicBezTo>
                      <a:pt x="47" y="51"/>
                      <a:pt x="40" y="53"/>
                      <a:pt x="35" y="49"/>
                    </a:cubicBezTo>
                    <a:cubicBezTo>
                      <a:pt x="34" y="48"/>
                      <a:pt x="33" y="47"/>
                      <a:pt x="31" y="47"/>
                    </a:cubicBezTo>
                    <a:cubicBezTo>
                      <a:pt x="29" y="46"/>
                      <a:pt x="27" y="48"/>
                      <a:pt x="25" y="49"/>
                    </a:cubicBezTo>
                    <a:cubicBezTo>
                      <a:pt x="22" y="50"/>
                      <a:pt x="17" y="48"/>
                      <a:pt x="16" y="44"/>
                    </a:cubicBezTo>
                    <a:cubicBezTo>
                      <a:pt x="16" y="42"/>
                      <a:pt x="16" y="41"/>
                      <a:pt x="15" y="39"/>
                    </a:cubicBezTo>
                    <a:cubicBezTo>
                      <a:pt x="14" y="37"/>
                      <a:pt x="13" y="35"/>
                      <a:pt x="12" y="33"/>
                    </a:cubicBezTo>
                    <a:cubicBezTo>
                      <a:pt x="11" y="31"/>
                      <a:pt x="11" y="28"/>
                      <a:pt x="14" y="27"/>
                    </a:cubicBezTo>
                    <a:cubicBezTo>
                      <a:pt x="11" y="24"/>
                      <a:pt x="8" y="22"/>
                      <a:pt x="6" y="18"/>
                    </a:cubicBezTo>
                    <a:cubicBezTo>
                      <a:pt x="0" y="8"/>
                      <a:pt x="22" y="0"/>
                      <a:pt x="27" y="12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8" name="iSlïďè"/>
              <p:cNvSpPr/>
              <p:nvPr/>
            </p:nvSpPr>
            <p:spPr bwMode="auto">
              <a:xfrm>
                <a:off x="4918076" y="4656139"/>
                <a:ext cx="73025" cy="69850"/>
              </a:xfrm>
              <a:custGeom>
                <a:avLst/>
                <a:gdLst>
                  <a:gd name="T0" fmla="*/ 23 w 46"/>
                  <a:gd name="T1" fmla="*/ 0 h 44"/>
                  <a:gd name="T2" fmla="*/ 29 w 46"/>
                  <a:gd name="T3" fmla="*/ 12 h 44"/>
                  <a:gd name="T4" fmla="*/ 46 w 46"/>
                  <a:gd name="T5" fmla="*/ 17 h 44"/>
                  <a:gd name="T6" fmla="*/ 34 w 46"/>
                  <a:gd name="T7" fmla="*/ 27 h 44"/>
                  <a:gd name="T8" fmla="*/ 38 w 46"/>
                  <a:gd name="T9" fmla="*/ 44 h 44"/>
                  <a:gd name="T10" fmla="*/ 23 w 46"/>
                  <a:gd name="T11" fmla="*/ 35 h 44"/>
                  <a:gd name="T12" fmla="*/ 9 w 46"/>
                  <a:gd name="T13" fmla="*/ 44 h 44"/>
                  <a:gd name="T14" fmla="*/ 11 w 46"/>
                  <a:gd name="T15" fmla="*/ 27 h 44"/>
                  <a:gd name="T16" fmla="*/ 0 w 46"/>
                  <a:gd name="T17" fmla="*/ 17 h 44"/>
                  <a:gd name="T18" fmla="*/ 15 w 46"/>
                  <a:gd name="T19" fmla="*/ 12 h 44"/>
                  <a:gd name="T20" fmla="*/ 23 w 46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44">
                    <a:moveTo>
                      <a:pt x="23" y="0"/>
                    </a:moveTo>
                    <a:lnTo>
                      <a:pt x="29" y="12"/>
                    </a:lnTo>
                    <a:lnTo>
                      <a:pt x="46" y="17"/>
                    </a:lnTo>
                    <a:lnTo>
                      <a:pt x="34" y="27"/>
                    </a:lnTo>
                    <a:lnTo>
                      <a:pt x="38" y="44"/>
                    </a:lnTo>
                    <a:lnTo>
                      <a:pt x="23" y="35"/>
                    </a:lnTo>
                    <a:lnTo>
                      <a:pt x="9" y="44"/>
                    </a:lnTo>
                    <a:lnTo>
                      <a:pt x="11" y="27"/>
                    </a:lnTo>
                    <a:lnTo>
                      <a:pt x="0" y="17"/>
                    </a:lnTo>
                    <a:lnTo>
                      <a:pt x="15" y="1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DF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9" name="îṣḻiḑé"/>
              <p:cNvSpPr/>
              <p:nvPr/>
            </p:nvSpPr>
            <p:spPr bwMode="auto">
              <a:xfrm>
                <a:off x="7408863" y="2640014"/>
                <a:ext cx="134938" cy="138113"/>
              </a:xfrm>
              <a:prstGeom prst="ellipse">
                <a:avLst/>
              </a:prstGeom>
              <a:solidFill>
                <a:srgbClr val="C6DA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0" name="íşlíḋe"/>
              <p:cNvSpPr/>
              <p:nvPr/>
            </p:nvSpPr>
            <p:spPr bwMode="auto">
              <a:xfrm>
                <a:off x="5703888" y="4827589"/>
                <a:ext cx="442913" cy="938213"/>
              </a:xfrm>
              <a:custGeom>
                <a:avLst/>
                <a:gdLst>
                  <a:gd name="T0" fmla="*/ 134 w 134"/>
                  <a:gd name="T1" fmla="*/ 20 h 285"/>
                  <a:gd name="T2" fmla="*/ 134 w 134"/>
                  <a:gd name="T3" fmla="*/ 265 h 285"/>
                  <a:gd name="T4" fmla="*/ 132 w 134"/>
                  <a:gd name="T5" fmla="*/ 272 h 285"/>
                  <a:gd name="T6" fmla="*/ 126 w 134"/>
                  <a:gd name="T7" fmla="*/ 280 h 285"/>
                  <a:gd name="T8" fmla="*/ 126 w 134"/>
                  <a:gd name="T9" fmla="*/ 280 h 285"/>
                  <a:gd name="T10" fmla="*/ 114 w 134"/>
                  <a:gd name="T11" fmla="*/ 285 h 285"/>
                  <a:gd name="T12" fmla="*/ 19 w 134"/>
                  <a:gd name="T13" fmla="*/ 285 h 285"/>
                  <a:gd name="T14" fmla="*/ 0 w 134"/>
                  <a:gd name="T15" fmla="*/ 265 h 285"/>
                  <a:gd name="T16" fmla="*/ 0 w 134"/>
                  <a:gd name="T17" fmla="*/ 20 h 285"/>
                  <a:gd name="T18" fmla="*/ 19 w 134"/>
                  <a:gd name="T19" fmla="*/ 0 h 285"/>
                  <a:gd name="T20" fmla="*/ 114 w 134"/>
                  <a:gd name="T21" fmla="*/ 0 h 285"/>
                  <a:gd name="T22" fmla="*/ 134 w 134"/>
                  <a:gd name="T23" fmla="*/ 2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4" h="285">
                    <a:moveTo>
                      <a:pt x="134" y="20"/>
                    </a:moveTo>
                    <a:cubicBezTo>
                      <a:pt x="134" y="265"/>
                      <a:pt x="134" y="265"/>
                      <a:pt x="134" y="265"/>
                    </a:cubicBezTo>
                    <a:cubicBezTo>
                      <a:pt x="134" y="268"/>
                      <a:pt x="133" y="270"/>
                      <a:pt x="132" y="272"/>
                    </a:cubicBezTo>
                    <a:cubicBezTo>
                      <a:pt x="131" y="276"/>
                      <a:pt x="129" y="278"/>
                      <a:pt x="126" y="280"/>
                    </a:cubicBezTo>
                    <a:cubicBezTo>
                      <a:pt x="126" y="280"/>
                      <a:pt x="126" y="280"/>
                      <a:pt x="126" y="280"/>
                    </a:cubicBezTo>
                    <a:cubicBezTo>
                      <a:pt x="123" y="283"/>
                      <a:pt x="119" y="285"/>
                      <a:pt x="114" y="285"/>
                    </a:cubicBezTo>
                    <a:cubicBezTo>
                      <a:pt x="19" y="285"/>
                      <a:pt x="19" y="285"/>
                      <a:pt x="19" y="285"/>
                    </a:cubicBezTo>
                    <a:cubicBezTo>
                      <a:pt x="8" y="285"/>
                      <a:pt x="0" y="276"/>
                      <a:pt x="0" y="26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19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25" y="0"/>
                      <a:pt x="134" y="9"/>
                      <a:pt x="134" y="20"/>
                    </a:cubicBezTo>
                    <a:close/>
                  </a:path>
                </a:pathLst>
              </a:custGeom>
              <a:solidFill>
                <a:srgbClr val="BF57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1" name="íṣlïḋê"/>
              <p:cNvSpPr/>
              <p:nvPr/>
            </p:nvSpPr>
            <p:spPr bwMode="auto">
              <a:xfrm>
                <a:off x="5730876" y="5121276"/>
                <a:ext cx="152400" cy="644525"/>
              </a:xfrm>
              <a:custGeom>
                <a:avLst/>
                <a:gdLst>
                  <a:gd name="T0" fmla="*/ 39 w 46"/>
                  <a:gd name="T1" fmla="*/ 196 h 196"/>
                  <a:gd name="T2" fmla="*/ 29 w 46"/>
                  <a:gd name="T3" fmla="*/ 196 h 196"/>
                  <a:gd name="T4" fmla="*/ 34 w 46"/>
                  <a:gd name="T5" fmla="*/ 107 h 196"/>
                  <a:gd name="T6" fmla="*/ 5 w 46"/>
                  <a:gd name="T7" fmla="*/ 6 h 196"/>
                  <a:gd name="T8" fmla="*/ 14 w 46"/>
                  <a:gd name="T9" fmla="*/ 6 h 196"/>
                  <a:gd name="T10" fmla="*/ 28 w 46"/>
                  <a:gd name="T11" fmla="*/ 60 h 196"/>
                  <a:gd name="T12" fmla="*/ 43 w 46"/>
                  <a:gd name="T13" fmla="*/ 107 h 196"/>
                  <a:gd name="T14" fmla="*/ 39 w 46"/>
                  <a:gd name="T15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96">
                    <a:moveTo>
                      <a:pt x="39" y="196"/>
                    </a:moveTo>
                    <a:cubicBezTo>
                      <a:pt x="29" y="196"/>
                      <a:pt x="29" y="196"/>
                      <a:pt x="29" y="196"/>
                    </a:cubicBezTo>
                    <a:cubicBezTo>
                      <a:pt x="31" y="166"/>
                      <a:pt x="37" y="137"/>
                      <a:pt x="34" y="107"/>
                    </a:cubicBezTo>
                    <a:cubicBezTo>
                      <a:pt x="30" y="72"/>
                      <a:pt x="0" y="42"/>
                      <a:pt x="5" y="6"/>
                    </a:cubicBezTo>
                    <a:cubicBezTo>
                      <a:pt x="6" y="0"/>
                      <a:pt x="15" y="0"/>
                      <a:pt x="14" y="6"/>
                    </a:cubicBezTo>
                    <a:cubicBezTo>
                      <a:pt x="12" y="26"/>
                      <a:pt x="20" y="43"/>
                      <a:pt x="28" y="60"/>
                    </a:cubicBezTo>
                    <a:cubicBezTo>
                      <a:pt x="36" y="75"/>
                      <a:pt x="42" y="90"/>
                      <a:pt x="43" y="107"/>
                    </a:cubicBezTo>
                    <a:cubicBezTo>
                      <a:pt x="46" y="137"/>
                      <a:pt x="40" y="166"/>
                      <a:pt x="39" y="196"/>
                    </a:cubicBezTo>
                    <a:close/>
                  </a:path>
                </a:pathLst>
              </a:custGeom>
              <a:solidFill>
                <a:srgbClr val="9B3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2" name="iṩḻîḑè"/>
              <p:cNvSpPr/>
              <p:nvPr/>
            </p:nvSpPr>
            <p:spPr bwMode="auto">
              <a:xfrm>
                <a:off x="5926138" y="5146676"/>
                <a:ext cx="223838" cy="619125"/>
              </a:xfrm>
              <a:custGeom>
                <a:avLst/>
                <a:gdLst>
                  <a:gd name="T0" fmla="*/ 63 w 68"/>
                  <a:gd name="T1" fmla="*/ 11 h 188"/>
                  <a:gd name="T2" fmla="*/ 35 w 68"/>
                  <a:gd name="T3" fmla="*/ 97 h 188"/>
                  <a:gd name="T4" fmla="*/ 14 w 68"/>
                  <a:gd name="T5" fmla="*/ 188 h 188"/>
                  <a:gd name="T6" fmla="*/ 5 w 68"/>
                  <a:gd name="T7" fmla="*/ 188 h 188"/>
                  <a:gd name="T8" fmla="*/ 25 w 68"/>
                  <a:gd name="T9" fmla="*/ 97 h 188"/>
                  <a:gd name="T10" fmla="*/ 57 w 68"/>
                  <a:gd name="T11" fmla="*/ 4 h 188"/>
                  <a:gd name="T12" fmla="*/ 63 w 68"/>
                  <a:gd name="T13" fmla="*/ 11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188">
                    <a:moveTo>
                      <a:pt x="63" y="11"/>
                    </a:moveTo>
                    <a:cubicBezTo>
                      <a:pt x="40" y="32"/>
                      <a:pt x="43" y="69"/>
                      <a:pt x="35" y="97"/>
                    </a:cubicBezTo>
                    <a:cubicBezTo>
                      <a:pt x="26" y="125"/>
                      <a:pt x="8" y="157"/>
                      <a:pt x="14" y="188"/>
                    </a:cubicBezTo>
                    <a:cubicBezTo>
                      <a:pt x="5" y="188"/>
                      <a:pt x="5" y="188"/>
                      <a:pt x="5" y="188"/>
                    </a:cubicBezTo>
                    <a:cubicBezTo>
                      <a:pt x="0" y="157"/>
                      <a:pt x="15" y="127"/>
                      <a:pt x="25" y="97"/>
                    </a:cubicBezTo>
                    <a:cubicBezTo>
                      <a:pt x="35" y="67"/>
                      <a:pt x="31" y="28"/>
                      <a:pt x="57" y="4"/>
                    </a:cubicBezTo>
                    <a:cubicBezTo>
                      <a:pt x="61" y="0"/>
                      <a:pt x="68" y="7"/>
                      <a:pt x="63" y="11"/>
                    </a:cubicBezTo>
                    <a:close/>
                  </a:path>
                </a:pathLst>
              </a:custGeom>
              <a:solidFill>
                <a:srgbClr val="9B3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3" name="íśļíḓê"/>
              <p:cNvSpPr/>
              <p:nvPr/>
            </p:nvSpPr>
            <p:spPr bwMode="auto">
              <a:xfrm>
                <a:off x="6061076" y="5480051"/>
                <a:ext cx="85725" cy="269875"/>
              </a:xfrm>
              <a:custGeom>
                <a:avLst/>
                <a:gdLst>
                  <a:gd name="T0" fmla="*/ 26 w 26"/>
                  <a:gd name="T1" fmla="*/ 13 h 82"/>
                  <a:gd name="T2" fmla="*/ 24 w 26"/>
                  <a:gd name="T3" fmla="*/ 74 h 82"/>
                  <a:gd name="T4" fmla="*/ 18 w 26"/>
                  <a:gd name="T5" fmla="*/ 82 h 82"/>
                  <a:gd name="T6" fmla="*/ 25 w 26"/>
                  <a:gd name="T7" fmla="*/ 0 h 82"/>
                  <a:gd name="T8" fmla="*/ 26 w 26"/>
                  <a:gd name="T9" fmla="*/ 0 h 82"/>
                  <a:gd name="T10" fmla="*/ 26 w 26"/>
                  <a:gd name="T11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82">
                    <a:moveTo>
                      <a:pt x="26" y="13"/>
                    </a:moveTo>
                    <a:cubicBezTo>
                      <a:pt x="12" y="31"/>
                      <a:pt x="12" y="56"/>
                      <a:pt x="24" y="74"/>
                    </a:cubicBezTo>
                    <a:cubicBezTo>
                      <a:pt x="23" y="78"/>
                      <a:pt x="21" y="80"/>
                      <a:pt x="18" y="82"/>
                    </a:cubicBezTo>
                    <a:cubicBezTo>
                      <a:pt x="0" y="58"/>
                      <a:pt x="2" y="21"/>
                      <a:pt x="25" y="0"/>
                    </a:cubicBezTo>
                    <a:cubicBezTo>
                      <a:pt x="25" y="0"/>
                      <a:pt x="25" y="0"/>
                      <a:pt x="26" y="0"/>
                    </a:cubicBezTo>
                    <a:lnTo>
                      <a:pt x="26" y="13"/>
                    </a:lnTo>
                    <a:close/>
                  </a:path>
                </a:pathLst>
              </a:custGeom>
              <a:solidFill>
                <a:srgbClr val="9B3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4" name="ïṥḻíḑê"/>
              <p:cNvSpPr/>
              <p:nvPr/>
            </p:nvSpPr>
            <p:spPr bwMode="auto">
              <a:xfrm>
                <a:off x="5870576" y="5156201"/>
                <a:ext cx="138113" cy="274638"/>
              </a:xfrm>
              <a:custGeom>
                <a:avLst/>
                <a:gdLst>
                  <a:gd name="T0" fmla="*/ 1 w 42"/>
                  <a:gd name="T1" fmla="*/ 6 h 83"/>
                  <a:gd name="T2" fmla="*/ 19 w 42"/>
                  <a:gd name="T3" fmla="*/ 71 h 83"/>
                  <a:gd name="T4" fmla="*/ 41 w 42"/>
                  <a:gd name="T5" fmla="*/ 31 h 83"/>
                  <a:gd name="T6" fmla="*/ 32 w 42"/>
                  <a:gd name="T7" fmla="*/ 29 h 83"/>
                  <a:gd name="T8" fmla="*/ 28 w 42"/>
                  <a:gd name="T9" fmla="*/ 52 h 83"/>
                  <a:gd name="T10" fmla="*/ 25 w 42"/>
                  <a:gd name="T11" fmla="*/ 62 h 83"/>
                  <a:gd name="T12" fmla="*/ 18 w 42"/>
                  <a:gd name="T13" fmla="*/ 55 h 83"/>
                  <a:gd name="T14" fmla="*/ 11 w 42"/>
                  <a:gd name="T15" fmla="*/ 6 h 83"/>
                  <a:gd name="T16" fmla="*/ 1 w 42"/>
                  <a:gd name="T17" fmla="*/ 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83">
                    <a:moveTo>
                      <a:pt x="1" y="6"/>
                    </a:moveTo>
                    <a:cubicBezTo>
                      <a:pt x="0" y="27"/>
                      <a:pt x="0" y="58"/>
                      <a:pt x="19" y="71"/>
                    </a:cubicBezTo>
                    <a:cubicBezTo>
                      <a:pt x="38" y="83"/>
                      <a:pt x="40" y="40"/>
                      <a:pt x="41" y="31"/>
                    </a:cubicBezTo>
                    <a:cubicBezTo>
                      <a:pt x="42" y="25"/>
                      <a:pt x="33" y="23"/>
                      <a:pt x="32" y="29"/>
                    </a:cubicBezTo>
                    <a:cubicBezTo>
                      <a:pt x="31" y="37"/>
                      <a:pt x="29" y="44"/>
                      <a:pt x="28" y="52"/>
                    </a:cubicBezTo>
                    <a:cubicBezTo>
                      <a:pt x="27" y="54"/>
                      <a:pt x="27" y="61"/>
                      <a:pt x="25" y="62"/>
                    </a:cubicBezTo>
                    <a:cubicBezTo>
                      <a:pt x="22" y="63"/>
                      <a:pt x="19" y="58"/>
                      <a:pt x="18" y="55"/>
                    </a:cubicBezTo>
                    <a:cubicBezTo>
                      <a:pt x="9" y="40"/>
                      <a:pt x="10" y="22"/>
                      <a:pt x="11" y="6"/>
                    </a:cubicBezTo>
                    <a:cubicBezTo>
                      <a:pt x="11" y="0"/>
                      <a:pt x="2" y="0"/>
                      <a:pt x="1" y="6"/>
                    </a:cubicBezTo>
                    <a:close/>
                  </a:path>
                </a:pathLst>
              </a:custGeom>
              <a:solidFill>
                <a:srgbClr val="9B3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5" name="íSlïdé"/>
              <p:cNvSpPr/>
              <p:nvPr/>
            </p:nvSpPr>
            <p:spPr bwMode="auto">
              <a:xfrm>
                <a:off x="4627563" y="2406651"/>
                <a:ext cx="2698750" cy="3063875"/>
              </a:xfrm>
              <a:custGeom>
                <a:avLst/>
                <a:gdLst>
                  <a:gd name="T0" fmla="*/ 374 w 817"/>
                  <a:gd name="T1" fmla="*/ 36 h 930"/>
                  <a:gd name="T2" fmla="*/ 14 w 817"/>
                  <a:gd name="T3" fmla="*/ 741 h 930"/>
                  <a:gd name="T4" fmla="*/ 65 w 817"/>
                  <a:gd name="T5" fmla="*/ 791 h 930"/>
                  <a:gd name="T6" fmla="*/ 95 w 817"/>
                  <a:gd name="T7" fmla="*/ 782 h 930"/>
                  <a:gd name="T8" fmla="*/ 183 w 817"/>
                  <a:gd name="T9" fmla="*/ 794 h 930"/>
                  <a:gd name="T10" fmla="*/ 641 w 817"/>
                  <a:gd name="T11" fmla="*/ 812 h 930"/>
                  <a:gd name="T12" fmla="*/ 724 w 817"/>
                  <a:gd name="T13" fmla="*/ 800 h 930"/>
                  <a:gd name="T14" fmla="*/ 724 w 817"/>
                  <a:gd name="T15" fmla="*/ 800 h 930"/>
                  <a:gd name="T16" fmla="*/ 797 w 817"/>
                  <a:gd name="T17" fmla="*/ 726 h 930"/>
                  <a:gd name="T18" fmla="*/ 468 w 817"/>
                  <a:gd name="T19" fmla="*/ 37 h 930"/>
                  <a:gd name="T20" fmla="*/ 374 w 817"/>
                  <a:gd name="T21" fmla="*/ 36 h 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930">
                    <a:moveTo>
                      <a:pt x="374" y="36"/>
                    </a:moveTo>
                    <a:cubicBezTo>
                      <a:pt x="14" y="741"/>
                      <a:pt x="14" y="741"/>
                      <a:pt x="14" y="741"/>
                    </a:cubicBezTo>
                    <a:cubicBezTo>
                      <a:pt x="0" y="770"/>
                      <a:pt x="31" y="800"/>
                      <a:pt x="65" y="791"/>
                    </a:cubicBezTo>
                    <a:cubicBezTo>
                      <a:pt x="95" y="782"/>
                      <a:pt x="95" y="782"/>
                      <a:pt x="95" y="782"/>
                    </a:cubicBezTo>
                    <a:cubicBezTo>
                      <a:pt x="125" y="774"/>
                      <a:pt x="157" y="778"/>
                      <a:pt x="183" y="794"/>
                    </a:cubicBezTo>
                    <a:cubicBezTo>
                      <a:pt x="260" y="842"/>
                      <a:pt x="446" y="930"/>
                      <a:pt x="641" y="812"/>
                    </a:cubicBezTo>
                    <a:cubicBezTo>
                      <a:pt x="665" y="797"/>
                      <a:pt x="696" y="793"/>
                      <a:pt x="724" y="800"/>
                    </a:cubicBezTo>
                    <a:cubicBezTo>
                      <a:pt x="724" y="800"/>
                      <a:pt x="724" y="800"/>
                      <a:pt x="724" y="800"/>
                    </a:cubicBezTo>
                    <a:cubicBezTo>
                      <a:pt x="773" y="812"/>
                      <a:pt x="817" y="768"/>
                      <a:pt x="797" y="726"/>
                    </a:cubicBezTo>
                    <a:cubicBezTo>
                      <a:pt x="468" y="37"/>
                      <a:pt x="468" y="37"/>
                      <a:pt x="468" y="37"/>
                    </a:cubicBezTo>
                    <a:cubicBezTo>
                      <a:pt x="451" y="1"/>
                      <a:pt x="393" y="0"/>
                      <a:pt x="374" y="36"/>
                    </a:cubicBezTo>
                    <a:close/>
                  </a:path>
                </a:pathLst>
              </a:custGeom>
              <a:solidFill>
                <a:srgbClr val="2840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6" name="ïṧ1ïďê"/>
              <p:cNvSpPr/>
              <p:nvPr/>
            </p:nvSpPr>
            <p:spPr bwMode="auto">
              <a:xfrm>
                <a:off x="4826001" y="1928814"/>
                <a:ext cx="2319338" cy="2632075"/>
              </a:xfrm>
              <a:custGeom>
                <a:avLst/>
                <a:gdLst>
                  <a:gd name="T0" fmla="*/ 322 w 702"/>
                  <a:gd name="T1" fmla="*/ 31 h 799"/>
                  <a:gd name="T2" fmla="*/ 13 w 702"/>
                  <a:gd name="T3" fmla="*/ 636 h 799"/>
                  <a:gd name="T4" fmla="*/ 56 w 702"/>
                  <a:gd name="T5" fmla="*/ 679 h 799"/>
                  <a:gd name="T6" fmla="*/ 83 w 702"/>
                  <a:gd name="T7" fmla="*/ 672 h 799"/>
                  <a:gd name="T8" fmla="*/ 158 w 702"/>
                  <a:gd name="T9" fmla="*/ 682 h 799"/>
                  <a:gd name="T10" fmla="*/ 551 w 702"/>
                  <a:gd name="T11" fmla="*/ 697 h 799"/>
                  <a:gd name="T12" fmla="*/ 622 w 702"/>
                  <a:gd name="T13" fmla="*/ 687 h 799"/>
                  <a:gd name="T14" fmla="*/ 622 w 702"/>
                  <a:gd name="T15" fmla="*/ 687 h 799"/>
                  <a:gd name="T16" fmla="*/ 685 w 702"/>
                  <a:gd name="T17" fmla="*/ 624 h 799"/>
                  <a:gd name="T18" fmla="*/ 402 w 702"/>
                  <a:gd name="T19" fmla="*/ 32 h 799"/>
                  <a:gd name="T20" fmla="*/ 322 w 702"/>
                  <a:gd name="T21" fmla="*/ 31 h 7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2" h="799">
                    <a:moveTo>
                      <a:pt x="322" y="31"/>
                    </a:moveTo>
                    <a:cubicBezTo>
                      <a:pt x="13" y="636"/>
                      <a:pt x="13" y="636"/>
                      <a:pt x="13" y="636"/>
                    </a:cubicBezTo>
                    <a:cubicBezTo>
                      <a:pt x="0" y="661"/>
                      <a:pt x="27" y="687"/>
                      <a:pt x="56" y="679"/>
                    </a:cubicBezTo>
                    <a:cubicBezTo>
                      <a:pt x="83" y="672"/>
                      <a:pt x="83" y="672"/>
                      <a:pt x="83" y="672"/>
                    </a:cubicBezTo>
                    <a:cubicBezTo>
                      <a:pt x="108" y="665"/>
                      <a:pt x="136" y="668"/>
                      <a:pt x="158" y="682"/>
                    </a:cubicBezTo>
                    <a:cubicBezTo>
                      <a:pt x="224" y="723"/>
                      <a:pt x="383" y="799"/>
                      <a:pt x="551" y="697"/>
                    </a:cubicBezTo>
                    <a:cubicBezTo>
                      <a:pt x="572" y="685"/>
                      <a:pt x="598" y="681"/>
                      <a:pt x="622" y="687"/>
                    </a:cubicBezTo>
                    <a:cubicBezTo>
                      <a:pt x="622" y="687"/>
                      <a:pt x="622" y="687"/>
                      <a:pt x="622" y="687"/>
                    </a:cubicBezTo>
                    <a:cubicBezTo>
                      <a:pt x="665" y="697"/>
                      <a:pt x="702" y="660"/>
                      <a:pt x="685" y="624"/>
                    </a:cubicBezTo>
                    <a:cubicBezTo>
                      <a:pt x="402" y="32"/>
                      <a:pt x="402" y="32"/>
                      <a:pt x="402" y="32"/>
                    </a:cubicBezTo>
                    <a:cubicBezTo>
                      <a:pt x="388" y="1"/>
                      <a:pt x="338" y="0"/>
                      <a:pt x="322" y="31"/>
                    </a:cubicBezTo>
                    <a:close/>
                  </a:path>
                </a:pathLst>
              </a:custGeom>
              <a:solidFill>
                <a:srgbClr val="334D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7" name="í$ḷíḓè"/>
              <p:cNvSpPr/>
              <p:nvPr/>
            </p:nvSpPr>
            <p:spPr bwMode="auto">
              <a:xfrm>
                <a:off x="5064126" y="1509714"/>
                <a:ext cx="1819275" cy="2016125"/>
              </a:xfrm>
              <a:custGeom>
                <a:avLst/>
                <a:gdLst>
                  <a:gd name="T0" fmla="*/ 538 w 551"/>
                  <a:gd name="T1" fmla="*/ 475 h 612"/>
                  <a:gd name="T2" fmla="*/ 316 w 551"/>
                  <a:gd name="T3" fmla="*/ 9 h 612"/>
                  <a:gd name="T4" fmla="*/ 309 w 551"/>
                  <a:gd name="T5" fmla="*/ 0 h 612"/>
                  <a:gd name="T6" fmla="*/ 259 w 551"/>
                  <a:gd name="T7" fmla="*/ 0 h 612"/>
                  <a:gd name="T8" fmla="*/ 253 w 551"/>
                  <a:gd name="T9" fmla="*/ 8 h 612"/>
                  <a:gd name="T10" fmla="*/ 10 w 551"/>
                  <a:gd name="T11" fmla="*/ 484 h 612"/>
                  <a:gd name="T12" fmla="*/ 44 w 551"/>
                  <a:gd name="T13" fmla="*/ 518 h 612"/>
                  <a:gd name="T14" fmla="*/ 64 w 551"/>
                  <a:gd name="T15" fmla="*/ 512 h 612"/>
                  <a:gd name="T16" fmla="*/ 123 w 551"/>
                  <a:gd name="T17" fmla="*/ 520 h 612"/>
                  <a:gd name="T18" fmla="*/ 433 w 551"/>
                  <a:gd name="T19" fmla="*/ 532 h 612"/>
                  <a:gd name="T20" fmla="*/ 489 w 551"/>
                  <a:gd name="T21" fmla="*/ 524 h 612"/>
                  <a:gd name="T22" fmla="*/ 538 w 551"/>
                  <a:gd name="T23" fmla="*/ 475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1" h="612">
                    <a:moveTo>
                      <a:pt x="538" y="475"/>
                    </a:moveTo>
                    <a:cubicBezTo>
                      <a:pt x="316" y="9"/>
                      <a:pt x="316" y="9"/>
                      <a:pt x="316" y="9"/>
                    </a:cubicBezTo>
                    <a:cubicBezTo>
                      <a:pt x="314" y="5"/>
                      <a:pt x="312" y="2"/>
                      <a:pt x="309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256" y="2"/>
                      <a:pt x="254" y="5"/>
                      <a:pt x="253" y="8"/>
                    </a:cubicBezTo>
                    <a:cubicBezTo>
                      <a:pt x="10" y="484"/>
                      <a:pt x="10" y="484"/>
                      <a:pt x="10" y="484"/>
                    </a:cubicBezTo>
                    <a:cubicBezTo>
                      <a:pt x="0" y="504"/>
                      <a:pt x="21" y="525"/>
                      <a:pt x="44" y="518"/>
                    </a:cubicBezTo>
                    <a:cubicBezTo>
                      <a:pt x="64" y="512"/>
                      <a:pt x="64" y="512"/>
                      <a:pt x="64" y="512"/>
                    </a:cubicBezTo>
                    <a:cubicBezTo>
                      <a:pt x="84" y="507"/>
                      <a:pt x="106" y="510"/>
                      <a:pt x="123" y="520"/>
                    </a:cubicBezTo>
                    <a:cubicBezTo>
                      <a:pt x="175" y="553"/>
                      <a:pt x="301" y="612"/>
                      <a:pt x="433" y="532"/>
                    </a:cubicBezTo>
                    <a:cubicBezTo>
                      <a:pt x="449" y="523"/>
                      <a:pt x="470" y="520"/>
                      <a:pt x="489" y="524"/>
                    </a:cubicBezTo>
                    <a:cubicBezTo>
                      <a:pt x="522" y="532"/>
                      <a:pt x="551" y="503"/>
                      <a:pt x="538" y="475"/>
                    </a:cubicBezTo>
                    <a:close/>
                  </a:path>
                </a:pathLst>
              </a:custGeom>
              <a:solidFill>
                <a:srgbClr val="3E5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8" name="íş1íḓè"/>
              <p:cNvSpPr/>
              <p:nvPr/>
            </p:nvSpPr>
            <p:spPr bwMode="auto">
              <a:xfrm>
                <a:off x="5529263" y="3197226"/>
                <a:ext cx="171450" cy="171450"/>
              </a:xfrm>
              <a:prstGeom prst="ellipse">
                <a:avLst/>
              </a:pr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9" name="iSlíḑé"/>
              <p:cNvSpPr/>
              <p:nvPr/>
            </p:nvSpPr>
            <p:spPr bwMode="auto">
              <a:xfrm>
                <a:off x="6553201" y="4089401"/>
                <a:ext cx="168275" cy="168275"/>
              </a:xfrm>
              <a:prstGeom prst="ellipse">
                <a:avLst/>
              </a:pr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0" name="íS1íḑe"/>
              <p:cNvSpPr/>
              <p:nvPr/>
            </p:nvSpPr>
            <p:spPr bwMode="auto">
              <a:xfrm>
                <a:off x="5251451" y="4497389"/>
                <a:ext cx="185738" cy="185738"/>
              </a:xfrm>
              <a:prstGeom prst="ellipse">
                <a:avLst/>
              </a:pr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1" name="ïsľiďê"/>
              <p:cNvSpPr/>
              <p:nvPr/>
            </p:nvSpPr>
            <p:spPr bwMode="auto">
              <a:xfrm>
                <a:off x="6219826" y="2435226"/>
                <a:ext cx="192088" cy="192088"/>
              </a:xfrm>
              <a:prstGeom prst="ellipse">
                <a:avLst/>
              </a:prstGeom>
              <a:solidFill>
                <a:srgbClr val="FE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2" name="íṥľîdè"/>
              <p:cNvSpPr/>
              <p:nvPr/>
            </p:nvSpPr>
            <p:spPr bwMode="auto">
              <a:xfrm>
                <a:off x="5186363" y="3614739"/>
                <a:ext cx="207963" cy="204788"/>
              </a:xfrm>
              <a:prstGeom prst="ellipse">
                <a:avLst/>
              </a:prstGeom>
              <a:solidFill>
                <a:srgbClr val="FE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3" name="ïṩḷîďé"/>
              <p:cNvSpPr/>
              <p:nvPr/>
            </p:nvSpPr>
            <p:spPr bwMode="auto">
              <a:xfrm>
                <a:off x="6315076" y="3595689"/>
                <a:ext cx="176213" cy="171450"/>
              </a:xfrm>
              <a:prstGeom prst="ellipse">
                <a:avLst/>
              </a:prstGeom>
              <a:solidFill>
                <a:srgbClr val="FE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4" name="ïSlïďe"/>
              <p:cNvSpPr/>
              <p:nvPr/>
            </p:nvSpPr>
            <p:spPr bwMode="auto">
              <a:xfrm>
                <a:off x="6323013" y="4778376"/>
                <a:ext cx="193675" cy="193675"/>
              </a:xfrm>
              <a:prstGeom prst="ellipse">
                <a:avLst/>
              </a:prstGeom>
              <a:solidFill>
                <a:srgbClr val="FE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5" name="íṩlíḑê"/>
              <p:cNvSpPr/>
              <p:nvPr/>
            </p:nvSpPr>
            <p:spPr bwMode="auto">
              <a:xfrm>
                <a:off x="5734051" y="2162176"/>
                <a:ext cx="125413" cy="125413"/>
              </a:xfrm>
              <a:prstGeom prst="ellipse">
                <a:avLst/>
              </a:prstGeom>
              <a:solidFill>
                <a:srgbClr val="808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6" name="ïšḷîḑé"/>
              <p:cNvSpPr/>
              <p:nvPr/>
            </p:nvSpPr>
            <p:spPr bwMode="auto">
              <a:xfrm>
                <a:off x="5773738" y="3898901"/>
                <a:ext cx="152400" cy="150813"/>
              </a:xfrm>
              <a:prstGeom prst="ellipse">
                <a:avLst/>
              </a:prstGeom>
              <a:solidFill>
                <a:srgbClr val="808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7" name="i$1íďe"/>
              <p:cNvSpPr/>
              <p:nvPr/>
            </p:nvSpPr>
            <p:spPr bwMode="auto">
              <a:xfrm>
                <a:off x="5797551" y="4778376"/>
                <a:ext cx="61913" cy="61913"/>
              </a:xfrm>
              <a:prstGeom prst="ellipse">
                <a:avLst/>
              </a:prstGeom>
              <a:solidFill>
                <a:srgbClr val="808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8" name="ïṩḻïḍe"/>
              <p:cNvSpPr/>
              <p:nvPr/>
            </p:nvSpPr>
            <p:spPr bwMode="auto">
              <a:xfrm>
                <a:off x="5549901" y="2455864"/>
                <a:ext cx="233363" cy="223838"/>
              </a:xfrm>
              <a:custGeom>
                <a:avLst/>
                <a:gdLst>
                  <a:gd name="T0" fmla="*/ 73 w 147"/>
                  <a:gd name="T1" fmla="*/ 0 h 141"/>
                  <a:gd name="T2" fmla="*/ 95 w 147"/>
                  <a:gd name="T3" fmla="*/ 47 h 141"/>
                  <a:gd name="T4" fmla="*/ 147 w 147"/>
                  <a:gd name="T5" fmla="*/ 54 h 141"/>
                  <a:gd name="T6" fmla="*/ 110 w 147"/>
                  <a:gd name="T7" fmla="*/ 91 h 141"/>
                  <a:gd name="T8" fmla="*/ 120 w 147"/>
                  <a:gd name="T9" fmla="*/ 141 h 141"/>
                  <a:gd name="T10" fmla="*/ 73 w 147"/>
                  <a:gd name="T11" fmla="*/ 118 h 141"/>
                  <a:gd name="T12" fmla="*/ 27 w 147"/>
                  <a:gd name="T13" fmla="*/ 141 h 141"/>
                  <a:gd name="T14" fmla="*/ 35 w 147"/>
                  <a:gd name="T15" fmla="*/ 91 h 141"/>
                  <a:gd name="T16" fmla="*/ 0 w 147"/>
                  <a:gd name="T17" fmla="*/ 54 h 141"/>
                  <a:gd name="T18" fmla="*/ 50 w 147"/>
                  <a:gd name="T19" fmla="*/ 47 h 141"/>
                  <a:gd name="T20" fmla="*/ 73 w 147"/>
                  <a:gd name="T21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141">
                    <a:moveTo>
                      <a:pt x="73" y="0"/>
                    </a:moveTo>
                    <a:lnTo>
                      <a:pt x="95" y="47"/>
                    </a:lnTo>
                    <a:lnTo>
                      <a:pt x="147" y="54"/>
                    </a:lnTo>
                    <a:lnTo>
                      <a:pt x="110" y="91"/>
                    </a:lnTo>
                    <a:lnTo>
                      <a:pt x="120" y="141"/>
                    </a:lnTo>
                    <a:lnTo>
                      <a:pt x="73" y="118"/>
                    </a:lnTo>
                    <a:lnTo>
                      <a:pt x="27" y="141"/>
                    </a:lnTo>
                    <a:lnTo>
                      <a:pt x="35" y="91"/>
                    </a:lnTo>
                    <a:lnTo>
                      <a:pt x="0" y="54"/>
                    </a:lnTo>
                    <a:lnTo>
                      <a:pt x="50" y="4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DF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9" name="ïŝ1îḑè"/>
              <p:cNvSpPr/>
              <p:nvPr/>
            </p:nvSpPr>
            <p:spPr bwMode="auto">
              <a:xfrm>
                <a:off x="6623051" y="4425951"/>
                <a:ext cx="244475" cy="230188"/>
              </a:xfrm>
              <a:custGeom>
                <a:avLst/>
                <a:gdLst>
                  <a:gd name="T0" fmla="*/ 77 w 154"/>
                  <a:gd name="T1" fmla="*/ 0 h 145"/>
                  <a:gd name="T2" fmla="*/ 100 w 154"/>
                  <a:gd name="T3" fmla="*/ 47 h 145"/>
                  <a:gd name="T4" fmla="*/ 154 w 154"/>
                  <a:gd name="T5" fmla="*/ 56 h 145"/>
                  <a:gd name="T6" fmla="*/ 116 w 154"/>
                  <a:gd name="T7" fmla="*/ 93 h 145"/>
                  <a:gd name="T8" fmla="*/ 125 w 154"/>
                  <a:gd name="T9" fmla="*/ 145 h 145"/>
                  <a:gd name="T10" fmla="*/ 77 w 154"/>
                  <a:gd name="T11" fmla="*/ 120 h 145"/>
                  <a:gd name="T12" fmla="*/ 29 w 154"/>
                  <a:gd name="T13" fmla="*/ 145 h 145"/>
                  <a:gd name="T14" fmla="*/ 37 w 154"/>
                  <a:gd name="T15" fmla="*/ 93 h 145"/>
                  <a:gd name="T16" fmla="*/ 0 w 154"/>
                  <a:gd name="T17" fmla="*/ 56 h 145"/>
                  <a:gd name="T18" fmla="*/ 54 w 154"/>
                  <a:gd name="T19" fmla="*/ 47 h 145"/>
                  <a:gd name="T20" fmla="*/ 77 w 154"/>
                  <a:gd name="T2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145">
                    <a:moveTo>
                      <a:pt x="77" y="0"/>
                    </a:moveTo>
                    <a:lnTo>
                      <a:pt x="100" y="47"/>
                    </a:lnTo>
                    <a:lnTo>
                      <a:pt x="154" y="56"/>
                    </a:lnTo>
                    <a:lnTo>
                      <a:pt x="116" y="93"/>
                    </a:lnTo>
                    <a:lnTo>
                      <a:pt x="125" y="145"/>
                    </a:lnTo>
                    <a:lnTo>
                      <a:pt x="77" y="120"/>
                    </a:lnTo>
                    <a:lnTo>
                      <a:pt x="29" y="145"/>
                    </a:lnTo>
                    <a:lnTo>
                      <a:pt x="37" y="93"/>
                    </a:lnTo>
                    <a:lnTo>
                      <a:pt x="0" y="56"/>
                    </a:lnTo>
                    <a:lnTo>
                      <a:pt x="54" y="47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DF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0" name="ïṧlíḓè"/>
              <p:cNvSpPr/>
              <p:nvPr/>
            </p:nvSpPr>
            <p:spPr bwMode="auto">
              <a:xfrm>
                <a:off x="5978526" y="3314701"/>
                <a:ext cx="119063" cy="112713"/>
              </a:xfrm>
              <a:custGeom>
                <a:avLst/>
                <a:gdLst>
                  <a:gd name="T0" fmla="*/ 38 w 75"/>
                  <a:gd name="T1" fmla="*/ 0 h 71"/>
                  <a:gd name="T2" fmla="*/ 50 w 75"/>
                  <a:gd name="T3" fmla="*/ 23 h 71"/>
                  <a:gd name="T4" fmla="*/ 75 w 75"/>
                  <a:gd name="T5" fmla="*/ 27 h 71"/>
                  <a:gd name="T6" fmla="*/ 56 w 75"/>
                  <a:gd name="T7" fmla="*/ 46 h 71"/>
                  <a:gd name="T8" fmla="*/ 63 w 75"/>
                  <a:gd name="T9" fmla="*/ 71 h 71"/>
                  <a:gd name="T10" fmla="*/ 38 w 75"/>
                  <a:gd name="T11" fmla="*/ 58 h 71"/>
                  <a:gd name="T12" fmla="*/ 15 w 75"/>
                  <a:gd name="T13" fmla="*/ 71 h 71"/>
                  <a:gd name="T14" fmla="*/ 19 w 75"/>
                  <a:gd name="T15" fmla="*/ 46 h 71"/>
                  <a:gd name="T16" fmla="*/ 0 w 75"/>
                  <a:gd name="T17" fmla="*/ 27 h 71"/>
                  <a:gd name="T18" fmla="*/ 27 w 75"/>
                  <a:gd name="T19" fmla="*/ 23 h 71"/>
                  <a:gd name="T20" fmla="*/ 38 w 75"/>
                  <a:gd name="T21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71">
                    <a:moveTo>
                      <a:pt x="38" y="0"/>
                    </a:moveTo>
                    <a:lnTo>
                      <a:pt x="50" y="23"/>
                    </a:lnTo>
                    <a:lnTo>
                      <a:pt x="75" y="27"/>
                    </a:lnTo>
                    <a:lnTo>
                      <a:pt x="56" y="46"/>
                    </a:lnTo>
                    <a:lnTo>
                      <a:pt x="63" y="71"/>
                    </a:lnTo>
                    <a:lnTo>
                      <a:pt x="38" y="58"/>
                    </a:lnTo>
                    <a:lnTo>
                      <a:pt x="15" y="71"/>
                    </a:lnTo>
                    <a:lnTo>
                      <a:pt x="19" y="46"/>
                    </a:lnTo>
                    <a:lnTo>
                      <a:pt x="0" y="27"/>
                    </a:lnTo>
                    <a:lnTo>
                      <a:pt x="27" y="23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DF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1" name="íS1íḓe"/>
              <p:cNvSpPr/>
              <p:nvPr/>
            </p:nvSpPr>
            <p:spPr bwMode="auto">
              <a:xfrm>
                <a:off x="6051551" y="1971676"/>
                <a:ext cx="188913" cy="177800"/>
              </a:xfrm>
              <a:custGeom>
                <a:avLst/>
                <a:gdLst>
                  <a:gd name="T0" fmla="*/ 60 w 119"/>
                  <a:gd name="T1" fmla="*/ 0 h 112"/>
                  <a:gd name="T2" fmla="*/ 77 w 119"/>
                  <a:gd name="T3" fmla="*/ 37 h 112"/>
                  <a:gd name="T4" fmla="*/ 119 w 119"/>
                  <a:gd name="T5" fmla="*/ 43 h 112"/>
                  <a:gd name="T6" fmla="*/ 89 w 119"/>
                  <a:gd name="T7" fmla="*/ 70 h 112"/>
                  <a:gd name="T8" fmla="*/ 96 w 119"/>
                  <a:gd name="T9" fmla="*/ 112 h 112"/>
                  <a:gd name="T10" fmla="*/ 60 w 119"/>
                  <a:gd name="T11" fmla="*/ 93 h 112"/>
                  <a:gd name="T12" fmla="*/ 23 w 119"/>
                  <a:gd name="T13" fmla="*/ 112 h 112"/>
                  <a:gd name="T14" fmla="*/ 31 w 119"/>
                  <a:gd name="T15" fmla="*/ 70 h 112"/>
                  <a:gd name="T16" fmla="*/ 0 w 119"/>
                  <a:gd name="T17" fmla="*/ 43 h 112"/>
                  <a:gd name="T18" fmla="*/ 42 w 119"/>
                  <a:gd name="T19" fmla="*/ 37 h 112"/>
                  <a:gd name="T20" fmla="*/ 60 w 119"/>
                  <a:gd name="T2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9" h="112">
                    <a:moveTo>
                      <a:pt x="60" y="0"/>
                    </a:moveTo>
                    <a:lnTo>
                      <a:pt x="77" y="37"/>
                    </a:lnTo>
                    <a:lnTo>
                      <a:pt x="119" y="43"/>
                    </a:lnTo>
                    <a:lnTo>
                      <a:pt x="89" y="70"/>
                    </a:lnTo>
                    <a:lnTo>
                      <a:pt x="96" y="112"/>
                    </a:lnTo>
                    <a:lnTo>
                      <a:pt x="60" y="93"/>
                    </a:lnTo>
                    <a:lnTo>
                      <a:pt x="23" y="112"/>
                    </a:lnTo>
                    <a:lnTo>
                      <a:pt x="31" y="70"/>
                    </a:lnTo>
                    <a:lnTo>
                      <a:pt x="0" y="43"/>
                    </a:lnTo>
                    <a:lnTo>
                      <a:pt x="42" y="3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DF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2" name="îṡḻiḑé"/>
              <p:cNvSpPr/>
              <p:nvPr/>
            </p:nvSpPr>
            <p:spPr bwMode="auto">
              <a:xfrm>
                <a:off x="5430838" y="4144964"/>
                <a:ext cx="104775" cy="100013"/>
              </a:xfrm>
              <a:custGeom>
                <a:avLst/>
                <a:gdLst>
                  <a:gd name="T0" fmla="*/ 33 w 66"/>
                  <a:gd name="T1" fmla="*/ 0 h 63"/>
                  <a:gd name="T2" fmla="*/ 43 w 66"/>
                  <a:gd name="T3" fmla="*/ 21 h 63"/>
                  <a:gd name="T4" fmla="*/ 66 w 66"/>
                  <a:gd name="T5" fmla="*/ 23 h 63"/>
                  <a:gd name="T6" fmla="*/ 50 w 66"/>
                  <a:gd name="T7" fmla="*/ 40 h 63"/>
                  <a:gd name="T8" fmla="*/ 54 w 66"/>
                  <a:gd name="T9" fmla="*/ 63 h 63"/>
                  <a:gd name="T10" fmla="*/ 33 w 66"/>
                  <a:gd name="T11" fmla="*/ 52 h 63"/>
                  <a:gd name="T12" fmla="*/ 12 w 66"/>
                  <a:gd name="T13" fmla="*/ 63 h 63"/>
                  <a:gd name="T14" fmla="*/ 16 w 66"/>
                  <a:gd name="T15" fmla="*/ 40 h 63"/>
                  <a:gd name="T16" fmla="*/ 0 w 66"/>
                  <a:gd name="T17" fmla="*/ 23 h 63"/>
                  <a:gd name="T18" fmla="*/ 23 w 66"/>
                  <a:gd name="T19" fmla="*/ 21 h 63"/>
                  <a:gd name="T20" fmla="*/ 33 w 66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63">
                    <a:moveTo>
                      <a:pt x="33" y="0"/>
                    </a:moveTo>
                    <a:lnTo>
                      <a:pt x="43" y="21"/>
                    </a:lnTo>
                    <a:lnTo>
                      <a:pt x="66" y="23"/>
                    </a:lnTo>
                    <a:lnTo>
                      <a:pt x="50" y="40"/>
                    </a:lnTo>
                    <a:lnTo>
                      <a:pt x="54" y="63"/>
                    </a:lnTo>
                    <a:lnTo>
                      <a:pt x="33" y="52"/>
                    </a:lnTo>
                    <a:lnTo>
                      <a:pt x="12" y="63"/>
                    </a:lnTo>
                    <a:lnTo>
                      <a:pt x="16" y="40"/>
                    </a:lnTo>
                    <a:lnTo>
                      <a:pt x="0" y="23"/>
                    </a:lnTo>
                    <a:lnTo>
                      <a:pt x="23" y="21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DF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3" name="íṥ1idè"/>
              <p:cNvSpPr/>
              <p:nvPr/>
            </p:nvSpPr>
            <p:spPr bwMode="auto">
              <a:xfrm>
                <a:off x="6192838" y="4264026"/>
                <a:ext cx="146050" cy="138113"/>
              </a:xfrm>
              <a:custGeom>
                <a:avLst/>
                <a:gdLst>
                  <a:gd name="T0" fmla="*/ 46 w 92"/>
                  <a:gd name="T1" fmla="*/ 0 h 87"/>
                  <a:gd name="T2" fmla="*/ 61 w 92"/>
                  <a:gd name="T3" fmla="*/ 29 h 87"/>
                  <a:gd name="T4" fmla="*/ 92 w 92"/>
                  <a:gd name="T5" fmla="*/ 33 h 87"/>
                  <a:gd name="T6" fmla="*/ 69 w 92"/>
                  <a:gd name="T7" fmla="*/ 56 h 87"/>
                  <a:gd name="T8" fmla="*/ 75 w 92"/>
                  <a:gd name="T9" fmla="*/ 87 h 87"/>
                  <a:gd name="T10" fmla="*/ 46 w 92"/>
                  <a:gd name="T11" fmla="*/ 73 h 87"/>
                  <a:gd name="T12" fmla="*/ 19 w 92"/>
                  <a:gd name="T13" fmla="*/ 87 h 87"/>
                  <a:gd name="T14" fmla="*/ 23 w 92"/>
                  <a:gd name="T15" fmla="*/ 56 h 87"/>
                  <a:gd name="T16" fmla="*/ 0 w 92"/>
                  <a:gd name="T17" fmla="*/ 33 h 87"/>
                  <a:gd name="T18" fmla="*/ 34 w 92"/>
                  <a:gd name="T19" fmla="*/ 29 h 87"/>
                  <a:gd name="T20" fmla="*/ 46 w 92"/>
                  <a:gd name="T2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87">
                    <a:moveTo>
                      <a:pt x="46" y="0"/>
                    </a:moveTo>
                    <a:lnTo>
                      <a:pt x="61" y="29"/>
                    </a:lnTo>
                    <a:lnTo>
                      <a:pt x="92" y="33"/>
                    </a:lnTo>
                    <a:lnTo>
                      <a:pt x="69" y="56"/>
                    </a:lnTo>
                    <a:lnTo>
                      <a:pt x="75" y="87"/>
                    </a:lnTo>
                    <a:lnTo>
                      <a:pt x="46" y="73"/>
                    </a:lnTo>
                    <a:lnTo>
                      <a:pt x="19" y="87"/>
                    </a:lnTo>
                    <a:lnTo>
                      <a:pt x="23" y="56"/>
                    </a:lnTo>
                    <a:lnTo>
                      <a:pt x="0" y="33"/>
                    </a:lnTo>
                    <a:lnTo>
                      <a:pt x="34" y="29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DF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4" name="iṥḻiḍê"/>
              <p:cNvSpPr/>
              <p:nvPr/>
            </p:nvSpPr>
            <p:spPr bwMode="auto">
              <a:xfrm>
                <a:off x="5492751" y="4818064"/>
                <a:ext cx="109538" cy="101600"/>
              </a:xfrm>
              <a:custGeom>
                <a:avLst/>
                <a:gdLst>
                  <a:gd name="T0" fmla="*/ 36 w 69"/>
                  <a:gd name="T1" fmla="*/ 0 h 64"/>
                  <a:gd name="T2" fmla="*/ 46 w 69"/>
                  <a:gd name="T3" fmla="*/ 20 h 64"/>
                  <a:gd name="T4" fmla="*/ 69 w 69"/>
                  <a:gd name="T5" fmla="*/ 25 h 64"/>
                  <a:gd name="T6" fmla="*/ 52 w 69"/>
                  <a:gd name="T7" fmla="*/ 41 h 64"/>
                  <a:gd name="T8" fmla="*/ 56 w 69"/>
                  <a:gd name="T9" fmla="*/ 64 h 64"/>
                  <a:gd name="T10" fmla="*/ 36 w 69"/>
                  <a:gd name="T11" fmla="*/ 54 h 64"/>
                  <a:gd name="T12" fmla="*/ 13 w 69"/>
                  <a:gd name="T13" fmla="*/ 64 h 64"/>
                  <a:gd name="T14" fmla="*/ 17 w 69"/>
                  <a:gd name="T15" fmla="*/ 41 h 64"/>
                  <a:gd name="T16" fmla="*/ 0 w 69"/>
                  <a:gd name="T17" fmla="*/ 25 h 64"/>
                  <a:gd name="T18" fmla="*/ 23 w 69"/>
                  <a:gd name="T19" fmla="*/ 20 h 64"/>
                  <a:gd name="T20" fmla="*/ 36 w 69"/>
                  <a:gd name="T2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64">
                    <a:moveTo>
                      <a:pt x="36" y="0"/>
                    </a:moveTo>
                    <a:lnTo>
                      <a:pt x="46" y="20"/>
                    </a:lnTo>
                    <a:lnTo>
                      <a:pt x="69" y="25"/>
                    </a:lnTo>
                    <a:lnTo>
                      <a:pt x="52" y="41"/>
                    </a:lnTo>
                    <a:lnTo>
                      <a:pt x="56" y="64"/>
                    </a:lnTo>
                    <a:lnTo>
                      <a:pt x="36" y="54"/>
                    </a:lnTo>
                    <a:lnTo>
                      <a:pt x="13" y="64"/>
                    </a:lnTo>
                    <a:lnTo>
                      <a:pt x="17" y="41"/>
                    </a:lnTo>
                    <a:lnTo>
                      <a:pt x="0" y="25"/>
                    </a:lnTo>
                    <a:lnTo>
                      <a:pt x="23" y="2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DF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5" name="ïślíḓê"/>
              <p:cNvSpPr/>
              <p:nvPr/>
            </p:nvSpPr>
            <p:spPr bwMode="auto">
              <a:xfrm>
                <a:off x="6388101" y="2771776"/>
                <a:ext cx="201613" cy="187325"/>
              </a:xfrm>
              <a:custGeom>
                <a:avLst/>
                <a:gdLst>
                  <a:gd name="T0" fmla="*/ 65 w 127"/>
                  <a:gd name="T1" fmla="*/ 0 h 118"/>
                  <a:gd name="T2" fmla="*/ 83 w 127"/>
                  <a:gd name="T3" fmla="*/ 39 h 118"/>
                  <a:gd name="T4" fmla="*/ 127 w 127"/>
                  <a:gd name="T5" fmla="*/ 46 h 118"/>
                  <a:gd name="T6" fmla="*/ 96 w 127"/>
                  <a:gd name="T7" fmla="*/ 77 h 118"/>
                  <a:gd name="T8" fmla="*/ 102 w 127"/>
                  <a:gd name="T9" fmla="*/ 118 h 118"/>
                  <a:gd name="T10" fmla="*/ 65 w 127"/>
                  <a:gd name="T11" fmla="*/ 100 h 118"/>
                  <a:gd name="T12" fmla="*/ 25 w 127"/>
                  <a:gd name="T13" fmla="*/ 118 h 118"/>
                  <a:gd name="T14" fmla="*/ 33 w 127"/>
                  <a:gd name="T15" fmla="*/ 77 h 118"/>
                  <a:gd name="T16" fmla="*/ 0 w 127"/>
                  <a:gd name="T17" fmla="*/ 46 h 118"/>
                  <a:gd name="T18" fmla="*/ 44 w 127"/>
                  <a:gd name="T19" fmla="*/ 39 h 118"/>
                  <a:gd name="T20" fmla="*/ 65 w 127"/>
                  <a:gd name="T2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118">
                    <a:moveTo>
                      <a:pt x="65" y="0"/>
                    </a:moveTo>
                    <a:lnTo>
                      <a:pt x="83" y="39"/>
                    </a:lnTo>
                    <a:lnTo>
                      <a:pt x="127" y="46"/>
                    </a:lnTo>
                    <a:lnTo>
                      <a:pt x="96" y="77"/>
                    </a:lnTo>
                    <a:lnTo>
                      <a:pt x="102" y="118"/>
                    </a:lnTo>
                    <a:lnTo>
                      <a:pt x="65" y="100"/>
                    </a:lnTo>
                    <a:lnTo>
                      <a:pt x="25" y="118"/>
                    </a:lnTo>
                    <a:lnTo>
                      <a:pt x="33" y="77"/>
                    </a:lnTo>
                    <a:lnTo>
                      <a:pt x="0" y="46"/>
                    </a:lnTo>
                    <a:lnTo>
                      <a:pt x="44" y="39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DF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6" name="íŝļîḓê"/>
              <p:cNvSpPr/>
              <p:nvPr/>
            </p:nvSpPr>
            <p:spPr bwMode="auto">
              <a:xfrm>
                <a:off x="5913438" y="1441451"/>
                <a:ext cx="177800" cy="177800"/>
              </a:xfrm>
              <a:prstGeom prst="ellipse">
                <a:avLst/>
              </a:prstGeom>
              <a:solidFill>
                <a:srgbClr val="3E5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7" name="iṡḷïde"/>
              <p:cNvSpPr/>
              <p:nvPr/>
            </p:nvSpPr>
            <p:spPr bwMode="auto">
              <a:xfrm>
                <a:off x="5956301" y="2774951"/>
                <a:ext cx="117475" cy="119063"/>
              </a:xfrm>
              <a:prstGeom prst="ellipse">
                <a:avLst/>
              </a:pr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8" name="išlíḋe"/>
              <p:cNvSpPr/>
              <p:nvPr/>
            </p:nvSpPr>
            <p:spPr bwMode="auto">
              <a:xfrm>
                <a:off x="5378451" y="2876551"/>
                <a:ext cx="61913" cy="66675"/>
              </a:xfrm>
              <a:prstGeom prst="ellipse">
                <a:avLst/>
              </a:pr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9" name="íşḷîḋe"/>
              <p:cNvSpPr/>
              <p:nvPr/>
            </p:nvSpPr>
            <p:spPr bwMode="auto">
              <a:xfrm>
                <a:off x="6110288" y="3783014"/>
                <a:ext cx="73025" cy="73025"/>
              </a:xfrm>
              <a:prstGeom prst="ellipse">
                <a:avLst/>
              </a:pr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0" name="íśļíḓè"/>
              <p:cNvSpPr/>
              <p:nvPr/>
            </p:nvSpPr>
            <p:spPr bwMode="auto">
              <a:xfrm>
                <a:off x="5348288" y="4000501"/>
                <a:ext cx="30163" cy="30163"/>
              </a:xfrm>
              <a:prstGeom prst="ellipse">
                <a:avLst/>
              </a:pr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1" name="ïṩļiḑê"/>
              <p:cNvSpPr/>
              <p:nvPr/>
            </p:nvSpPr>
            <p:spPr bwMode="auto">
              <a:xfrm>
                <a:off x="6038851" y="4603751"/>
                <a:ext cx="42863" cy="42863"/>
              </a:xfrm>
              <a:prstGeom prst="ellipse">
                <a:avLst/>
              </a:pr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2" name="iŝḷiḓé"/>
              <p:cNvSpPr/>
              <p:nvPr/>
            </p:nvSpPr>
            <p:spPr bwMode="auto">
              <a:xfrm>
                <a:off x="6421438" y="1398589"/>
                <a:ext cx="138113" cy="138113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3" name="îśľïdé"/>
              <p:cNvSpPr/>
              <p:nvPr/>
            </p:nvSpPr>
            <p:spPr bwMode="auto">
              <a:xfrm>
                <a:off x="4799013" y="1825626"/>
                <a:ext cx="47625" cy="46038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4" name="îṩ1iďê"/>
              <p:cNvSpPr/>
              <p:nvPr/>
            </p:nvSpPr>
            <p:spPr bwMode="auto">
              <a:xfrm>
                <a:off x="4846638" y="2235201"/>
                <a:ext cx="82550" cy="82550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5" name="iŝľíḋé"/>
              <p:cNvSpPr/>
              <p:nvPr/>
            </p:nvSpPr>
            <p:spPr bwMode="auto">
              <a:xfrm>
                <a:off x="4208463" y="3779839"/>
                <a:ext cx="92075" cy="92075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6" name="íşḷíďé"/>
              <p:cNvSpPr/>
              <p:nvPr/>
            </p:nvSpPr>
            <p:spPr bwMode="auto">
              <a:xfrm>
                <a:off x="4471988" y="4116389"/>
                <a:ext cx="103188" cy="98425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7" name="íslídè"/>
              <p:cNvSpPr/>
              <p:nvPr/>
            </p:nvSpPr>
            <p:spPr bwMode="auto">
              <a:xfrm>
                <a:off x="4664076" y="3703639"/>
                <a:ext cx="63500" cy="63500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8" name="í$1ide"/>
              <p:cNvSpPr/>
              <p:nvPr/>
            </p:nvSpPr>
            <p:spPr bwMode="auto">
              <a:xfrm>
                <a:off x="7307263" y="2346326"/>
                <a:ext cx="55563" cy="55563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9" name="ïṥliḓè"/>
              <p:cNvSpPr/>
              <p:nvPr/>
            </p:nvSpPr>
            <p:spPr bwMode="auto">
              <a:xfrm>
                <a:off x="7686676" y="2484439"/>
                <a:ext cx="46038" cy="46038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0" name="íŝļïďê"/>
              <p:cNvSpPr/>
              <p:nvPr/>
            </p:nvSpPr>
            <p:spPr bwMode="auto">
              <a:xfrm>
                <a:off x="7339013" y="2662239"/>
                <a:ext cx="69850" cy="66675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1" name="íšľiďê"/>
              <p:cNvSpPr/>
              <p:nvPr/>
            </p:nvSpPr>
            <p:spPr bwMode="auto">
              <a:xfrm>
                <a:off x="4306888" y="5943601"/>
                <a:ext cx="20638" cy="20638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2" name="ïṩľîḍê"/>
              <p:cNvSpPr/>
              <p:nvPr/>
            </p:nvSpPr>
            <p:spPr bwMode="auto">
              <a:xfrm>
                <a:off x="7904163" y="5641976"/>
                <a:ext cx="76200" cy="77788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3" name="íslîďé"/>
              <p:cNvSpPr/>
              <p:nvPr/>
            </p:nvSpPr>
            <p:spPr bwMode="auto">
              <a:xfrm>
                <a:off x="7634288" y="6003926"/>
                <a:ext cx="46038" cy="46038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4" name="îSḷíḑê"/>
              <p:cNvSpPr/>
              <p:nvPr/>
            </p:nvSpPr>
            <p:spPr bwMode="auto">
              <a:xfrm>
                <a:off x="7705726" y="5726114"/>
                <a:ext cx="63500" cy="66675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5" name="íslíďe"/>
              <p:cNvSpPr/>
              <p:nvPr/>
            </p:nvSpPr>
            <p:spPr bwMode="auto">
              <a:xfrm>
                <a:off x="7839076" y="5872164"/>
                <a:ext cx="22225" cy="22225"/>
              </a:xfrm>
              <a:prstGeom prst="ellipse">
                <a:avLst/>
              </a:prstGeom>
              <a:solidFill>
                <a:srgbClr val="FDF9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6" name="iṥ1íďè"/>
              <p:cNvSpPr/>
              <p:nvPr/>
            </p:nvSpPr>
            <p:spPr bwMode="auto">
              <a:xfrm>
                <a:off x="6550026" y="3133726"/>
                <a:ext cx="746125" cy="2643188"/>
              </a:xfrm>
              <a:custGeom>
                <a:avLst/>
                <a:gdLst>
                  <a:gd name="T0" fmla="*/ 215 w 226"/>
                  <a:gd name="T1" fmla="*/ 802 h 802"/>
                  <a:gd name="T2" fmla="*/ 205 w 226"/>
                  <a:gd name="T3" fmla="*/ 794 h 802"/>
                  <a:gd name="T4" fmla="*/ 2 w 226"/>
                  <a:gd name="T5" fmla="*/ 15 h 802"/>
                  <a:gd name="T6" fmla="*/ 9 w 226"/>
                  <a:gd name="T7" fmla="*/ 2 h 802"/>
                  <a:gd name="T8" fmla="*/ 22 w 226"/>
                  <a:gd name="T9" fmla="*/ 9 h 802"/>
                  <a:gd name="T10" fmla="*/ 225 w 226"/>
                  <a:gd name="T11" fmla="*/ 789 h 802"/>
                  <a:gd name="T12" fmla="*/ 218 w 226"/>
                  <a:gd name="T13" fmla="*/ 802 h 802"/>
                  <a:gd name="T14" fmla="*/ 215 w 226"/>
                  <a:gd name="T15" fmla="*/ 80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6" h="802">
                    <a:moveTo>
                      <a:pt x="215" y="802"/>
                    </a:moveTo>
                    <a:cubicBezTo>
                      <a:pt x="210" y="802"/>
                      <a:pt x="206" y="799"/>
                      <a:pt x="205" y="79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9"/>
                      <a:pt x="4" y="3"/>
                      <a:pt x="9" y="2"/>
                    </a:cubicBezTo>
                    <a:cubicBezTo>
                      <a:pt x="15" y="0"/>
                      <a:pt x="20" y="4"/>
                      <a:pt x="22" y="9"/>
                    </a:cubicBezTo>
                    <a:cubicBezTo>
                      <a:pt x="225" y="789"/>
                      <a:pt x="225" y="789"/>
                      <a:pt x="225" y="789"/>
                    </a:cubicBezTo>
                    <a:cubicBezTo>
                      <a:pt x="226" y="795"/>
                      <a:pt x="223" y="800"/>
                      <a:pt x="218" y="802"/>
                    </a:cubicBezTo>
                    <a:cubicBezTo>
                      <a:pt x="217" y="802"/>
                      <a:pt x="216" y="802"/>
                      <a:pt x="215" y="802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7" name="isľidé"/>
              <p:cNvSpPr/>
              <p:nvPr/>
            </p:nvSpPr>
            <p:spPr bwMode="auto">
              <a:xfrm>
                <a:off x="6778626" y="3100389"/>
                <a:ext cx="746125" cy="2643188"/>
              </a:xfrm>
              <a:custGeom>
                <a:avLst/>
                <a:gdLst>
                  <a:gd name="T0" fmla="*/ 214 w 226"/>
                  <a:gd name="T1" fmla="*/ 802 h 802"/>
                  <a:gd name="T2" fmla="*/ 204 w 226"/>
                  <a:gd name="T3" fmla="*/ 794 h 802"/>
                  <a:gd name="T4" fmla="*/ 1 w 226"/>
                  <a:gd name="T5" fmla="*/ 15 h 802"/>
                  <a:gd name="T6" fmla="*/ 9 w 226"/>
                  <a:gd name="T7" fmla="*/ 2 h 802"/>
                  <a:gd name="T8" fmla="*/ 21 w 226"/>
                  <a:gd name="T9" fmla="*/ 9 h 802"/>
                  <a:gd name="T10" fmla="*/ 225 w 226"/>
                  <a:gd name="T11" fmla="*/ 789 h 802"/>
                  <a:gd name="T12" fmla="*/ 217 w 226"/>
                  <a:gd name="T13" fmla="*/ 802 h 802"/>
                  <a:gd name="T14" fmla="*/ 214 w 226"/>
                  <a:gd name="T15" fmla="*/ 802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6" h="802">
                    <a:moveTo>
                      <a:pt x="214" y="802"/>
                    </a:moveTo>
                    <a:cubicBezTo>
                      <a:pt x="210" y="802"/>
                      <a:pt x="206" y="799"/>
                      <a:pt x="204" y="79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9"/>
                      <a:pt x="3" y="3"/>
                      <a:pt x="9" y="2"/>
                    </a:cubicBezTo>
                    <a:cubicBezTo>
                      <a:pt x="14" y="0"/>
                      <a:pt x="20" y="4"/>
                      <a:pt x="21" y="9"/>
                    </a:cubicBezTo>
                    <a:cubicBezTo>
                      <a:pt x="225" y="789"/>
                      <a:pt x="225" y="789"/>
                      <a:pt x="225" y="789"/>
                    </a:cubicBezTo>
                    <a:cubicBezTo>
                      <a:pt x="226" y="795"/>
                      <a:pt x="223" y="800"/>
                      <a:pt x="217" y="802"/>
                    </a:cubicBezTo>
                    <a:cubicBezTo>
                      <a:pt x="216" y="802"/>
                      <a:pt x="215" y="802"/>
                      <a:pt x="214" y="802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8" name="îs1íďé"/>
              <p:cNvSpPr/>
              <p:nvPr/>
            </p:nvSpPr>
            <p:spPr bwMode="auto">
              <a:xfrm>
                <a:off x="6546851" y="3351214"/>
                <a:ext cx="433388" cy="85725"/>
              </a:xfrm>
              <a:custGeom>
                <a:avLst/>
                <a:gdLst>
                  <a:gd name="T0" fmla="*/ 119 w 131"/>
                  <a:gd name="T1" fmla="*/ 26 h 26"/>
                  <a:gd name="T2" fmla="*/ 13 w 131"/>
                  <a:gd name="T3" fmla="*/ 26 h 26"/>
                  <a:gd name="T4" fmla="*/ 0 w 131"/>
                  <a:gd name="T5" fmla="*/ 13 h 26"/>
                  <a:gd name="T6" fmla="*/ 13 w 131"/>
                  <a:gd name="T7" fmla="*/ 0 h 26"/>
                  <a:gd name="T8" fmla="*/ 119 w 131"/>
                  <a:gd name="T9" fmla="*/ 0 h 26"/>
                  <a:gd name="T10" fmla="*/ 131 w 131"/>
                  <a:gd name="T11" fmla="*/ 13 h 26"/>
                  <a:gd name="T12" fmla="*/ 119 w 131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26">
                    <a:moveTo>
                      <a:pt x="119" y="26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26" y="0"/>
                      <a:pt x="131" y="6"/>
                      <a:pt x="131" y="13"/>
                    </a:cubicBezTo>
                    <a:cubicBezTo>
                      <a:pt x="131" y="20"/>
                      <a:pt x="126" y="26"/>
                      <a:pt x="119" y="26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9" name="ïṧḷïḋê"/>
              <p:cNvSpPr/>
              <p:nvPr/>
            </p:nvSpPr>
            <p:spPr bwMode="auto">
              <a:xfrm>
                <a:off x="6605588" y="3575051"/>
                <a:ext cx="427038" cy="69850"/>
              </a:xfrm>
              <a:custGeom>
                <a:avLst/>
                <a:gdLst>
                  <a:gd name="T0" fmla="*/ 118 w 129"/>
                  <a:gd name="T1" fmla="*/ 21 h 21"/>
                  <a:gd name="T2" fmla="*/ 10 w 129"/>
                  <a:gd name="T3" fmla="*/ 21 h 21"/>
                  <a:gd name="T4" fmla="*/ 0 w 129"/>
                  <a:gd name="T5" fmla="*/ 10 h 21"/>
                  <a:gd name="T6" fmla="*/ 10 w 129"/>
                  <a:gd name="T7" fmla="*/ 0 h 21"/>
                  <a:gd name="T8" fmla="*/ 118 w 129"/>
                  <a:gd name="T9" fmla="*/ 0 h 21"/>
                  <a:gd name="T10" fmla="*/ 129 w 129"/>
                  <a:gd name="T11" fmla="*/ 10 h 21"/>
                  <a:gd name="T12" fmla="*/ 118 w 129"/>
                  <a:gd name="T1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9" h="21">
                    <a:moveTo>
                      <a:pt x="118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24" y="0"/>
                      <a:pt x="129" y="5"/>
                      <a:pt x="129" y="10"/>
                    </a:cubicBezTo>
                    <a:cubicBezTo>
                      <a:pt x="129" y="16"/>
                      <a:pt x="124" y="21"/>
                      <a:pt x="118" y="21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20" name="iSlîďê"/>
              <p:cNvSpPr/>
              <p:nvPr/>
            </p:nvSpPr>
            <p:spPr bwMode="auto">
              <a:xfrm>
                <a:off x="6678613" y="3783014"/>
                <a:ext cx="366713" cy="76200"/>
              </a:xfrm>
              <a:custGeom>
                <a:avLst/>
                <a:gdLst>
                  <a:gd name="T0" fmla="*/ 99 w 111"/>
                  <a:gd name="T1" fmla="*/ 23 h 23"/>
                  <a:gd name="T2" fmla="*/ 11 w 111"/>
                  <a:gd name="T3" fmla="*/ 23 h 23"/>
                  <a:gd name="T4" fmla="*/ 0 w 111"/>
                  <a:gd name="T5" fmla="*/ 11 h 23"/>
                  <a:gd name="T6" fmla="*/ 11 w 111"/>
                  <a:gd name="T7" fmla="*/ 0 h 23"/>
                  <a:gd name="T8" fmla="*/ 99 w 111"/>
                  <a:gd name="T9" fmla="*/ 0 h 23"/>
                  <a:gd name="T10" fmla="*/ 111 w 111"/>
                  <a:gd name="T11" fmla="*/ 11 h 23"/>
                  <a:gd name="T12" fmla="*/ 99 w 11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23">
                    <a:moveTo>
                      <a:pt x="99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5" y="23"/>
                      <a:pt x="0" y="18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6" y="0"/>
                      <a:pt x="111" y="5"/>
                      <a:pt x="111" y="11"/>
                    </a:cubicBezTo>
                    <a:cubicBezTo>
                      <a:pt x="111" y="18"/>
                      <a:pt x="106" y="23"/>
                      <a:pt x="99" y="23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21" name="îṩļiḍê"/>
              <p:cNvSpPr/>
              <p:nvPr/>
            </p:nvSpPr>
            <p:spPr bwMode="auto">
              <a:xfrm>
                <a:off x="6708776" y="3984626"/>
                <a:ext cx="425450" cy="82550"/>
              </a:xfrm>
              <a:custGeom>
                <a:avLst/>
                <a:gdLst>
                  <a:gd name="T0" fmla="*/ 116 w 129"/>
                  <a:gd name="T1" fmla="*/ 25 h 25"/>
                  <a:gd name="T2" fmla="*/ 12 w 129"/>
                  <a:gd name="T3" fmla="*/ 25 h 25"/>
                  <a:gd name="T4" fmla="*/ 0 w 129"/>
                  <a:gd name="T5" fmla="*/ 13 h 25"/>
                  <a:gd name="T6" fmla="*/ 12 w 129"/>
                  <a:gd name="T7" fmla="*/ 0 h 25"/>
                  <a:gd name="T8" fmla="*/ 116 w 129"/>
                  <a:gd name="T9" fmla="*/ 0 h 25"/>
                  <a:gd name="T10" fmla="*/ 129 w 129"/>
                  <a:gd name="T11" fmla="*/ 13 h 25"/>
                  <a:gd name="T12" fmla="*/ 116 w 129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9" h="25">
                    <a:moveTo>
                      <a:pt x="116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5" y="25"/>
                      <a:pt x="0" y="20"/>
                      <a:pt x="0" y="13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23" y="0"/>
                      <a:pt x="129" y="6"/>
                      <a:pt x="129" y="13"/>
                    </a:cubicBezTo>
                    <a:cubicBezTo>
                      <a:pt x="129" y="20"/>
                      <a:pt x="123" y="25"/>
                      <a:pt x="116" y="2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22" name="îşliḍê"/>
              <p:cNvSpPr/>
              <p:nvPr/>
            </p:nvSpPr>
            <p:spPr bwMode="auto">
              <a:xfrm>
                <a:off x="6745288" y="4191001"/>
                <a:ext cx="446088" cy="85725"/>
              </a:xfrm>
              <a:custGeom>
                <a:avLst/>
                <a:gdLst>
                  <a:gd name="T0" fmla="*/ 122 w 135"/>
                  <a:gd name="T1" fmla="*/ 26 h 26"/>
                  <a:gd name="T2" fmla="*/ 13 w 135"/>
                  <a:gd name="T3" fmla="*/ 26 h 26"/>
                  <a:gd name="T4" fmla="*/ 0 w 135"/>
                  <a:gd name="T5" fmla="*/ 13 h 26"/>
                  <a:gd name="T6" fmla="*/ 13 w 135"/>
                  <a:gd name="T7" fmla="*/ 0 h 26"/>
                  <a:gd name="T8" fmla="*/ 122 w 135"/>
                  <a:gd name="T9" fmla="*/ 0 h 26"/>
                  <a:gd name="T10" fmla="*/ 135 w 135"/>
                  <a:gd name="T11" fmla="*/ 13 h 26"/>
                  <a:gd name="T12" fmla="*/ 122 w 135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26">
                    <a:moveTo>
                      <a:pt x="122" y="26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30" y="0"/>
                      <a:pt x="135" y="6"/>
                      <a:pt x="135" y="13"/>
                    </a:cubicBezTo>
                    <a:cubicBezTo>
                      <a:pt x="135" y="20"/>
                      <a:pt x="130" y="26"/>
                      <a:pt x="122" y="26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23" name="íṩḻiḓè"/>
              <p:cNvSpPr/>
              <p:nvPr/>
            </p:nvSpPr>
            <p:spPr bwMode="auto">
              <a:xfrm>
                <a:off x="6810376" y="4395789"/>
                <a:ext cx="449263" cy="85725"/>
              </a:xfrm>
              <a:custGeom>
                <a:avLst/>
                <a:gdLst>
                  <a:gd name="T0" fmla="*/ 123 w 136"/>
                  <a:gd name="T1" fmla="*/ 26 h 26"/>
                  <a:gd name="T2" fmla="*/ 13 w 136"/>
                  <a:gd name="T3" fmla="*/ 26 h 26"/>
                  <a:gd name="T4" fmla="*/ 0 w 136"/>
                  <a:gd name="T5" fmla="*/ 13 h 26"/>
                  <a:gd name="T6" fmla="*/ 13 w 136"/>
                  <a:gd name="T7" fmla="*/ 0 h 26"/>
                  <a:gd name="T8" fmla="*/ 123 w 136"/>
                  <a:gd name="T9" fmla="*/ 0 h 26"/>
                  <a:gd name="T10" fmla="*/ 136 w 136"/>
                  <a:gd name="T11" fmla="*/ 13 h 26"/>
                  <a:gd name="T12" fmla="*/ 123 w 136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26">
                    <a:moveTo>
                      <a:pt x="123" y="26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30" y="0"/>
                      <a:pt x="136" y="6"/>
                      <a:pt x="136" y="13"/>
                    </a:cubicBezTo>
                    <a:cubicBezTo>
                      <a:pt x="136" y="20"/>
                      <a:pt x="130" y="26"/>
                      <a:pt x="123" y="26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24" name="îšlîḑe"/>
              <p:cNvSpPr/>
              <p:nvPr/>
            </p:nvSpPr>
            <p:spPr bwMode="auto">
              <a:xfrm>
                <a:off x="6867526" y="4603751"/>
                <a:ext cx="449263" cy="85725"/>
              </a:xfrm>
              <a:custGeom>
                <a:avLst/>
                <a:gdLst>
                  <a:gd name="T0" fmla="*/ 123 w 136"/>
                  <a:gd name="T1" fmla="*/ 26 h 26"/>
                  <a:gd name="T2" fmla="*/ 13 w 136"/>
                  <a:gd name="T3" fmla="*/ 26 h 26"/>
                  <a:gd name="T4" fmla="*/ 0 w 136"/>
                  <a:gd name="T5" fmla="*/ 13 h 26"/>
                  <a:gd name="T6" fmla="*/ 13 w 136"/>
                  <a:gd name="T7" fmla="*/ 0 h 26"/>
                  <a:gd name="T8" fmla="*/ 123 w 136"/>
                  <a:gd name="T9" fmla="*/ 0 h 26"/>
                  <a:gd name="T10" fmla="*/ 136 w 136"/>
                  <a:gd name="T11" fmla="*/ 13 h 26"/>
                  <a:gd name="T12" fmla="*/ 123 w 136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26">
                    <a:moveTo>
                      <a:pt x="123" y="26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30" y="0"/>
                      <a:pt x="136" y="5"/>
                      <a:pt x="136" y="13"/>
                    </a:cubicBezTo>
                    <a:cubicBezTo>
                      <a:pt x="136" y="20"/>
                      <a:pt x="130" y="26"/>
                      <a:pt x="123" y="26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25" name="íślidê"/>
              <p:cNvSpPr/>
              <p:nvPr/>
            </p:nvSpPr>
            <p:spPr bwMode="auto">
              <a:xfrm>
                <a:off x="6913563" y="4821239"/>
                <a:ext cx="449263" cy="85725"/>
              </a:xfrm>
              <a:custGeom>
                <a:avLst/>
                <a:gdLst>
                  <a:gd name="T0" fmla="*/ 123 w 136"/>
                  <a:gd name="T1" fmla="*/ 26 h 26"/>
                  <a:gd name="T2" fmla="*/ 13 w 136"/>
                  <a:gd name="T3" fmla="*/ 26 h 26"/>
                  <a:gd name="T4" fmla="*/ 0 w 136"/>
                  <a:gd name="T5" fmla="*/ 13 h 26"/>
                  <a:gd name="T6" fmla="*/ 13 w 136"/>
                  <a:gd name="T7" fmla="*/ 0 h 26"/>
                  <a:gd name="T8" fmla="*/ 123 w 136"/>
                  <a:gd name="T9" fmla="*/ 0 h 26"/>
                  <a:gd name="T10" fmla="*/ 136 w 136"/>
                  <a:gd name="T11" fmla="*/ 13 h 26"/>
                  <a:gd name="T12" fmla="*/ 123 w 136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26">
                    <a:moveTo>
                      <a:pt x="123" y="26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30" y="0"/>
                      <a:pt x="136" y="6"/>
                      <a:pt x="136" y="13"/>
                    </a:cubicBezTo>
                    <a:cubicBezTo>
                      <a:pt x="136" y="20"/>
                      <a:pt x="130" y="26"/>
                      <a:pt x="123" y="26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26" name="ïṥlîḑé"/>
              <p:cNvSpPr/>
              <p:nvPr/>
            </p:nvSpPr>
            <p:spPr bwMode="auto">
              <a:xfrm>
                <a:off x="6962776" y="5041901"/>
                <a:ext cx="449263" cy="85725"/>
              </a:xfrm>
              <a:custGeom>
                <a:avLst/>
                <a:gdLst>
                  <a:gd name="T0" fmla="*/ 123 w 136"/>
                  <a:gd name="T1" fmla="*/ 26 h 26"/>
                  <a:gd name="T2" fmla="*/ 13 w 136"/>
                  <a:gd name="T3" fmla="*/ 26 h 26"/>
                  <a:gd name="T4" fmla="*/ 0 w 136"/>
                  <a:gd name="T5" fmla="*/ 13 h 26"/>
                  <a:gd name="T6" fmla="*/ 13 w 136"/>
                  <a:gd name="T7" fmla="*/ 0 h 26"/>
                  <a:gd name="T8" fmla="*/ 123 w 136"/>
                  <a:gd name="T9" fmla="*/ 0 h 26"/>
                  <a:gd name="T10" fmla="*/ 136 w 136"/>
                  <a:gd name="T11" fmla="*/ 13 h 26"/>
                  <a:gd name="T12" fmla="*/ 123 w 136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26">
                    <a:moveTo>
                      <a:pt x="123" y="26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6" y="26"/>
                      <a:pt x="0" y="20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30" y="0"/>
                      <a:pt x="136" y="6"/>
                      <a:pt x="136" y="13"/>
                    </a:cubicBezTo>
                    <a:cubicBezTo>
                      <a:pt x="136" y="20"/>
                      <a:pt x="130" y="26"/>
                      <a:pt x="123" y="26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27" name="ïṡḷiḑê"/>
              <p:cNvSpPr/>
              <p:nvPr/>
            </p:nvSpPr>
            <p:spPr bwMode="auto">
              <a:xfrm>
                <a:off x="7035801" y="5284789"/>
                <a:ext cx="449263" cy="85725"/>
              </a:xfrm>
              <a:custGeom>
                <a:avLst/>
                <a:gdLst>
                  <a:gd name="T0" fmla="*/ 123 w 136"/>
                  <a:gd name="T1" fmla="*/ 26 h 26"/>
                  <a:gd name="T2" fmla="*/ 13 w 136"/>
                  <a:gd name="T3" fmla="*/ 26 h 26"/>
                  <a:gd name="T4" fmla="*/ 0 w 136"/>
                  <a:gd name="T5" fmla="*/ 13 h 26"/>
                  <a:gd name="T6" fmla="*/ 13 w 136"/>
                  <a:gd name="T7" fmla="*/ 0 h 26"/>
                  <a:gd name="T8" fmla="*/ 123 w 136"/>
                  <a:gd name="T9" fmla="*/ 0 h 26"/>
                  <a:gd name="T10" fmla="*/ 136 w 136"/>
                  <a:gd name="T11" fmla="*/ 13 h 26"/>
                  <a:gd name="T12" fmla="*/ 123 w 136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26">
                    <a:moveTo>
                      <a:pt x="123" y="26"/>
                    </a:moveTo>
                    <a:cubicBezTo>
                      <a:pt x="13" y="26"/>
                      <a:pt x="13" y="26"/>
                      <a:pt x="13" y="26"/>
                    </a:cubicBezTo>
                    <a:cubicBezTo>
                      <a:pt x="6" y="26"/>
                      <a:pt x="0" y="21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30" y="0"/>
                      <a:pt x="136" y="6"/>
                      <a:pt x="136" y="13"/>
                    </a:cubicBezTo>
                    <a:cubicBezTo>
                      <a:pt x="136" y="21"/>
                      <a:pt x="130" y="26"/>
                      <a:pt x="123" y="26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28" name="íşliḑê"/>
              <p:cNvSpPr/>
              <p:nvPr/>
            </p:nvSpPr>
            <p:spPr bwMode="auto">
              <a:xfrm>
                <a:off x="7054851" y="3328989"/>
                <a:ext cx="252413" cy="928688"/>
              </a:xfrm>
              <a:custGeom>
                <a:avLst/>
                <a:gdLst>
                  <a:gd name="T0" fmla="*/ 28 w 76"/>
                  <a:gd name="T1" fmla="*/ 90 h 282"/>
                  <a:gd name="T2" fmla="*/ 46 w 76"/>
                  <a:gd name="T3" fmla="*/ 1 h 282"/>
                  <a:gd name="T4" fmla="*/ 76 w 76"/>
                  <a:gd name="T5" fmla="*/ 54 h 282"/>
                  <a:gd name="T6" fmla="*/ 66 w 76"/>
                  <a:gd name="T7" fmla="*/ 98 h 282"/>
                  <a:gd name="T8" fmla="*/ 64 w 76"/>
                  <a:gd name="T9" fmla="*/ 166 h 282"/>
                  <a:gd name="T10" fmla="*/ 37 w 76"/>
                  <a:gd name="T11" fmla="*/ 230 h 282"/>
                  <a:gd name="T12" fmla="*/ 25 w 76"/>
                  <a:gd name="T13" fmla="*/ 258 h 282"/>
                  <a:gd name="T14" fmla="*/ 27 w 76"/>
                  <a:gd name="T15" fmla="*/ 282 h 282"/>
                  <a:gd name="T16" fmla="*/ 22 w 76"/>
                  <a:gd name="T17" fmla="*/ 226 h 282"/>
                  <a:gd name="T18" fmla="*/ 28 w 76"/>
                  <a:gd name="T19" fmla="*/ 9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282">
                    <a:moveTo>
                      <a:pt x="28" y="90"/>
                    </a:moveTo>
                    <a:cubicBezTo>
                      <a:pt x="17" y="61"/>
                      <a:pt x="0" y="4"/>
                      <a:pt x="46" y="1"/>
                    </a:cubicBezTo>
                    <a:cubicBezTo>
                      <a:pt x="71" y="0"/>
                      <a:pt x="76" y="37"/>
                      <a:pt x="76" y="54"/>
                    </a:cubicBezTo>
                    <a:cubicBezTo>
                      <a:pt x="75" y="70"/>
                      <a:pt x="70" y="84"/>
                      <a:pt x="66" y="98"/>
                    </a:cubicBezTo>
                    <a:cubicBezTo>
                      <a:pt x="60" y="121"/>
                      <a:pt x="66" y="143"/>
                      <a:pt x="64" y="166"/>
                    </a:cubicBezTo>
                    <a:cubicBezTo>
                      <a:pt x="62" y="190"/>
                      <a:pt x="49" y="210"/>
                      <a:pt x="37" y="230"/>
                    </a:cubicBezTo>
                    <a:cubicBezTo>
                      <a:pt x="32" y="240"/>
                      <a:pt x="28" y="248"/>
                      <a:pt x="25" y="258"/>
                    </a:cubicBezTo>
                    <a:cubicBezTo>
                      <a:pt x="23" y="268"/>
                      <a:pt x="26" y="273"/>
                      <a:pt x="27" y="282"/>
                    </a:cubicBezTo>
                    <a:cubicBezTo>
                      <a:pt x="11" y="280"/>
                      <a:pt x="20" y="235"/>
                      <a:pt x="22" y="226"/>
                    </a:cubicBezTo>
                    <a:cubicBezTo>
                      <a:pt x="29" y="185"/>
                      <a:pt x="42" y="130"/>
                      <a:pt x="28" y="90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29" name="ïşlïďê"/>
              <p:cNvSpPr/>
              <p:nvPr/>
            </p:nvSpPr>
            <p:spPr bwMode="auto">
              <a:xfrm>
                <a:off x="6781801" y="3292476"/>
                <a:ext cx="511175" cy="909638"/>
              </a:xfrm>
              <a:custGeom>
                <a:avLst/>
                <a:gdLst>
                  <a:gd name="T0" fmla="*/ 90 w 155"/>
                  <a:gd name="T1" fmla="*/ 100 h 276"/>
                  <a:gd name="T2" fmla="*/ 115 w 155"/>
                  <a:gd name="T3" fmla="*/ 14 h 276"/>
                  <a:gd name="T4" fmla="*/ 64 w 155"/>
                  <a:gd name="T5" fmla="*/ 46 h 276"/>
                  <a:gd name="T6" fmla="*/ 52 w 155"/>
                  <a:gd name="T7" fmla="*/ 89 h 276"/>
                  <a:gd name="T8" fmla="*/ 22 w 155"/>
                  <a:gd name="T9" fmla="*/ 149 h 276"/>
                  <a:gd name="T10" fmla="*/ 15 w 155"/>
                  <a:gd name="T11" fmla="*/ 219 h 276"/>
                  <a:gd name="T12" fmla="*/ 13 w 155"/>
                  <a:gd name="T13" fmla="*/ 249 h 276"/>
                  <a:gd name="T14" fmla="*/ 0 w 155"/>
                  <a:gd name="T15" fmla="*/ 269 h 276"/>
                  <a:gd name="T16" fmla="*/ 31 w 155"/>
                  <a:gd name="T17" fmla="*/ 222 h 276"/>
                  <a:gd name="T18" fmla="*/ 90 w 155"/>
                  <a:gd name="T19" fmla="*/ 10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5" h="276">
                    <a:moveTo>
                      <a:pt x="90" y="100"/>
                    </a:moveTo>
                    <a:cubicBezTo>
                      <a:pt x="112" y="80"/>
                      <a:pt x="155" y="38"/>
                      <a:pt x="115" y="14"/>
                    </a:cubicBezTo>
                    <a:cubicBezTo>
                      <a:pt x="95" y="0"/>
                      <a:pt x="72" y="30"/>
                      <a:pt x="64" y="46"/>
                    </a:cubicBezTo>
                    <a:cubicBezTo>
                      <a:pt x="57" y="59"/>
                      <a:pt x="56" y="74"/>
                      <a:pt x="52" y="89"/>
                    </a:cubicBezTo>
                    <a:cubicBezTo>
                      <a:pt x="47" y="111"/>
                      <a:pt x="31" y="128"/>
                      <a:pt x="22" y="149"/>
                    </a:cubicBezTo>
                    <a:cubicBezTo>
                      <a:pt x="12" y="171"/>
                      <a:pt x="14" y="195"/>
                      <a:pt x="15" y="219"/>
                    </a:cubicBezTo>
                    <a:cubicBezTo>
                      <a:pt x="15" y="230"/>
                      <a:pt x="16" y="239"/>
                      <a:pt x="13" y="249"/>
                    </a:cubicBezTo>
                    <a:cubicBezTo>
                      <a:pt x="10" y="259"/>
                      <a:pt x="5" y="262"/>
                      <a:pt x="0" y="269"/>
                    </a:cubicBezTo>
                    <a:cubicBezTo>
                      <a:pt x="15" y="276"/>
                      <a:pt x="28" y="231"/>
                      <a:pt x="31" y="222"/>
                    </a:cubicBezTo>
                    <a:cubicBezTo>
                      <a:pt x="44" y="183"/>
                      <a:pt x="58" y="128"/>
                      <a:pt x="90" y="100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30" name="îSḻîďe"/>
              <p:cNvSpPr/>
              <p:nvPr/>
            </p:nvSpPr>
            <p:spPr bwMode="auto">
              <a:xfrm>
                <a:off x="6986588" y="2982914"/>
                <a:ext cx="336550" cy="447675"/>
              </a:xfrm>
              <a:custGeom>
                <a:avLst/>
                <a:gdLst>
                  <a:gd name="T0" fmla="*/ 0 w 102"/>
                  <a:gd name="T1" fmla="*/ 136 h 136"/>
                  <a:gd name="T2" fmla="*/ 0 w 102"/>
                  <a:gd name="T3" fmla="*/ 35 h 136"/>
                  <a:gd name="T4" fmla="*/ 35 w 102"/>
                  <a:gd name="T5" fmla="*/ 0 h 136"/>
                  <a:gd name="T6" fmla="*/ 67 w 102"/>
                  <a:gd name="T7" fmla="*/ 0 h 136"/>
                  <a:gd name="T8" fmla="*/ 102 w 102"/>
                  <a:gd name="T9" fmla="*/ 35 h 136"/>
                  <a:gd name="T10" fmla="*/ 102 w 102"/>
                  <a:gd name="T11" fmla="*/ 136 h 136"/>
                  <a:gd name="T12" fmla="*/ 0 w 102"/>
                  <a:gd name="T13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36">
                    <a:moveTo>
                      <a:pt x="0" y="136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5" y="0"/>
                      <a:pt x="35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86" y="0"/>
                      <a:pt x="102" y="16"/>
                      <a:pt x="102" y="35"/>
                    </a:cubicBezTo>
                    <a:cubicBezTo>
                      <a:pt x="102" y="136"/>
                      <a:pt x="102" y="136"/>
                      <a:pt x="102" y="136"/>
                    </a:cubicBez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808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31" name="îṥḷidê"/>
              <p:cNvSpPr/>
              <p:nvPr/>
            </p:nvSpPr>
            <p:spPr bwMode="auto">
              <a:xfrm>
                <a:off x="7112001" y="2916239"/>
                <a:ext cx="82550" cy="103188"/>
              </a:xfrm>
              <a:custGeom>
                <a:avLst/>
                <a:gdLst>
                  <a:gd name="T0" fmla="*/ 0 w 25"/>
                  <a:gd name="T1" fmla="*/ 21 h 31"/>
                  <a:gd name="T2" fmla="*/ 7 w 25"/>
                  <a:gd name="T3" fmla="*/ 6 h 31"/>
                  <a:gd name="T4" fmla="*/ 17 w 25"/>
                  <a:gd name="T5" fmla="*/ 5 h 31"/>
                  <a:gd name="T6" fmla="*/ 25 w 25"/>
                  <a:gd name="T7" fmla="*/ 23 h 31"/>
                  <a:gd name="T8" fmla="*/ 0 w 25"/>
                  <a:gd name="T9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1">
                    <a:moveTo>
                      <a:pt x="0" y="21"/>
                    </a:moveTo>
                    <a:cubicBezTo>
                      <a:pt x="4" y="17"/>
                      <a:pt x="7" y="13"/>
                      <a:pt x="7" y="6"/>
                    </a:cubicBezTo>
                    <a:cubicBezTo>
                      <a:pt x="6" y="0"/>
                      <a:pt x="12" y="5"/>
                      <a:pt x="17" y="5"/>
                    </a:cubicBezTo>
                    <a:cubicBezTo>
                      <a:pt x="17" y="12"/>
                      <a:pt x="22" y="18"/>
                      <a:pt x="25" y="23"/>
                    </a:cubicBezTo>
                    <a:cubicBezTo>
                      <a:pt x="18" y="31"/>
                      <a:pt x="8" y="27"/>
                      <a:pt x="0" y="21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32" name="îṣḻíḋè"/>
              <p:cNvSpPr/>
              <p:nvPr/>
            </p:nvSpPr>
            <p:spPr bwMode="auto">
              <a:xfrm>
                <a:off x="7145338" y="2882901"/>
                <a:ext cx="39688" cy="30163"/>
              </a:xfrm>
              <a:custGeom>
                <a:avLst/>
                <a:gdLst>
                  <a:gd name="T0" fmla="*/ 11 w 12"/>
                  <a:gd name="T1" fmla="*/ 0 h 9"/>
                  <a:gd name="T2" fmla="*/ 12 w 12"/>
                  <a:gd name="T3" fmla="*/ 0 h 9"/>
                  <a:gd name="T4" fmla="*/ 7 w 12"/>
                  <a:gd name="T5" fmla="*/ 8 h 9"/>
                  <a:gd name="T6" fmla="*/ 0 w 12"/>
                  <a:gd name="T7" fmla="*/ 4 h 9"/>
                  <a:gd name="T8" fmla="*/ 0 w 12"/>
                  <a:gd name="T9" fmla="*/ 3 h 9"/>
                  <a:gd name="T10" fmla="*/ 11 w 12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9">
                    <a:moveTo>
                      <a:pt x="11" y="0"/>
                    </a:moveTo>
                    <a:cubicBezTo>
                      <a:pt x="11" y="0"/>
                      <a:pt x="12" y="0"/>
                      <a:pt x="12" y="0"/>
                    </a:cubicBezTo>
                    <a:cubicBezTo>
                      <a:pt x="12" y="4"/>
                      <a:pt x="11" y="7"/>
                      <a:pt x="7" y="8"/>
                    </a:cubicBezTo>
                    <a:cubicBezTo>
                      <a:pt x="4" y="9"/>
                      <a:pt x="1" y="7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33" name="ïṥlíḋé"/>
              <p:cNvSpPr/>
              <p:nvPr/>
            </p:nvSpPr>
            <p:spPr bwMode="auto">
              <a:xfrm>
                <a:off x="7164388" y="2873376"/>
                <a:ext cx="23813" cy="33338"/>
              </a:xfrm>
              <a:custGeom>
                <a:avLst/>
                <a:gdLst>
                  <a:gd name="T0" fmla="*/ 5 w 7"/>
                  <a:gd name="T1" fmla="*/ 9 h 10"/>
                  <a:gd name="T2" fmla="*/ 5 w 7"/>
                  <a:gd name="T3" fmla="*/ 9 h 10"/>
                  <a:gd name="T4" fmla="*/ 2 w 7"/>
                  <a:gd name="T5" fmla="*/ 8 h 10"/>
                  <a:gd name="T6" fmla="*/ 1 w 7"/>
                  <a:gd name="T7" fmla="*/ 4 h 10"/>
                  <a:gd name="T8" fmla="*/ 3 w 7"/>
                  <a:gd name="T9" fmla="*/ 1 h 10"/>
                  <a:gd name="T10" fmla="*/ 3 w 7"/>
                  <a:gd name="T11" fmla="*/ 1 h 10"/>
                  <a:gd name="T12" fmla="*/ 6 w 7"/>
                  <a:gd name="T13" fmla="*/ 2 h 10"/>
                  <a:gd name="T14" fmla="*/ 7 w 7"/>
                  <a:gd name="T15" fmla="*/ 6 h 10"/>
                  <a:gd name="T16" fmla="*/ 5 w 7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0">
                    <a:moveTo>
                      <a:pt x="5" y="9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4" y="10"/>
                      <a:pt x="2" y="9"/>
                      <a:pt x="2" y="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2"/>
                      <a:pt x="1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5" y="1"/>
                      <a:pt x="6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9"/>
                      <a:pt x="5" y="9"/>
                    </a:cubicBezTo>
                    <a:close/>
                  </a:path>
                </a:pathLst>
              </a:custGeom>
              <a:solidFill>
                <a:srgbClr val="7F3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34" name="ïṡḷîḋe"/>
              <p:cNvSpPr/>
              <p:nvPr/>
            </p:nvSpPr>
            <p:spPr bwMode="auto">
              <a:xfrm>
                <a:off x="7108826" y="2841626"/>
                <a:ext cx="79375" cy="107950"/>
              </a:xfrm>
              <a:custGeom>
                <a:avLst/>
                <a:gdLst>
                  <a:gd name="T0" fmla="*/ 1 w 24"/>
                  <a:gd name="T1" fmla="*/ 12 h 33"/>
                  <a:gd name="T2" fmla="*/ 5 w 24"/>
                  <a:gd name="T3" fmla="*/ 26 h 33"/>
                  <a:gd name="T4" fmla="*/ 16 w 24"/>
                  <a:gd name="T5" fmla="*/ 32 h 33"/>
                  <a:gd name="T6" fmla="*/ 23 w 24"/>
                  <a:gd name="T7" fmla="*/ 21 h 33"/>
                  <a:gd name="T8" fmla="*/ 19 w 24"/>
                  <a:gd name="T9" fmla="*/ 7 h 33"/>
                  <a:gd name="T10" fmla="*/ 18 w 24"/>
                  <a:gd name="T11" fmla="*/ 5 h 33"/>
                  <a:gd name="T12" fmla="*/ 15 w 24"/>
                  <a:gd name="T13" fmla="*/ 2 h 33"/>
                  <a:gd name="T14" fmla="*/ 8 w 24"/>
                  <a:gd name="T15" fmla="*/ 1 h 33"/>
                  <a:gd name="T16" fmla="*/ 1 w 24"/>
                  <a:gd name="T17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33">
                    <a:moveTo>
                      <a:pt x="1" y="12"/>
                    </a:moveTo>
                    <a:cubicBezTo>
                      <a:pt x="5" y="26"/>
                      <a:pt x="5" y="26"/>
                      <a:pt x="5" y="26"/>
                    </a:cubicBezTo>
                    <a:cubicBezTo>
                      <a:pt x="6" y="30"/>
                      <a:pt x="11" y="33"/>
                      <a:pt x="16" y="32"/>
                    </a:cubicBezTo>
                    <a:cubicBezTo>
                      <a:pt x="21" y="31"/>
                      <a:pt x="24" y="26"/>
                      <a:pt x="23" y="21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8" y="6"/>
                      <a:pt x="18" y="5"/>
                    </a:cubicBezTo>
                    <a:cubicBezTo>
                      <a:pt x="17" y="4"/>
                      <a:pt x="16" y="3"/>
                      <a:pt x="15" y="2"/>
                    </a:cubicBezTo>
                    <a:cubicBezTo>
                      <a:pt x="13" y="1"/>
                      <a:pt x="10" y="0"/>
                      <a:pt x="8" y="1"/>
                    </a:cubicBezTo>
                    <a:cubicBezTo>
                      <a:pt x="3" y="2"/>
                      <a:pt x="0" y="7"/>
                      <a:pt x="1" y="12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35" name="î$ļídè"/>
              <p:cNvSpPr/>
              <p:nvPr/>
            </p:nvSpPr>
            <p:spPr bwMode="auto">
              <a:xfrm>
                <a:off x="7108826" y="2841626"/>
                <a:ext cx="79375" cy="101600"/>
              </a:xfrm>
              <a:custGeom>
                <a:avLst/>
                <a:gdLst>
                  <a:gd name="T0" fmla="*/ 2 w 24"/>
                  <a:gd name="T1" fmla="*/ 12 h 31"/>
                  <a:gd name="T2" fmla="*/ 16 w 24"/>
                  <a:gd name="T3" fmla="*/ 29 h 31"/>
                  <a:gd name="T4" fmla="*/ 19 w 24"/>
                  <a:gd name="T5" fmla="*/ 31 h 31"/>
                  <a:gd name="T6" fmla="*/ 23 w 24"/>
                  <a:gd name="T7" fmla="*/ 21 h 31"/>
                  <a:gd name="T8" fmla="*/ 19 w 24"/>
                  <a:gd name="T9" fmla="*/ 7 h 31"/>
                  <a:gd name="T10" fmla="*/ 18 w 24"/>
                  <a:gd name="T11" fmla="*/ 5 h 31"/>
                  <a:gd name="T12" fmla="*/ 15 w 24"/>
                  <a:gd name="T13" fmla="*/ 2 h 31"/>
                  <a:gd name="T14" fmla="*/ 8 w 24"/>
                  <a:gd name="T15" fmla="*/ 1 h 31"/>
                  <a:gd name="T16" fmla="*/ 1 w 24"/>
                  <a:gd name="T17" fmla="*/ 11 h 31"/>
                  <a:gd name="T18" fmla="*/ 2 w 24"/>
                  <a:gd name="T19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31">
                    <a:moveTo>
                      <a:pt x="2" y="12"/>
                    </a:moveTo>
                    <a:cubicBezTo>
                      <a:pt x="11" y="14"/>
                      <a:pt x="9" y="24"/>
                      <a:pt x="16" y="29"/>
                    </a:cubicBezTo>
                    <a:cubicBezTo>
                      <a:pt x="17" y="29"/>
                      <a:pt x="18" y="30"/>
                      <a:pt x="19" y="31"/>
                    </a:cubicBezTo>
                    <a:cubicBezTo>
                      <a:pt x="22" y="28"/>
                      <a:pt x="24" y="25"/>
                      <a:pt x="23" y="21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8" y="6"/>
                      <a:pt x="18" y="5"/>
                    </a:cubicBezTo>
                    <a:cubicBezTo>
                      <a:pt x="17" y="4"/>
                      <a:pt x="16" y="3"/>
                      <a:pt x="15" y="2"/>
                    </a:cubicBezTo>
                    <a:cubicBezTo>
                      <a:pt x="13" y="1"/>
                      <a:pt x="10" y="0"/>
                      <a:pt x="8" y="1"/>
                    </a:cubicBezTo>
                    <a:cubicBezTo>
                      <a:pt x="3" y="2"/>
                      <a:pt x="0" y="7"/>
                      <a:pt x="1" y="11"/>
                    </a:cubicBezTo>
                    <a:cubicBezTo>
                      <a:pt x="1" y="11"/>
                      <a:pt x="1" y="11"/>
                      <a:pt x="2" y="12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36" name="îṡļîḑe"/>
              <p:cNvSpPr/>
              <p:nvPr/>
            </p:nvSpPr>
            <p:spPr bwMode="auto">
              <a:xfrm>
                <a:off x="7118351" y="2887664"/>
                <a:ext cx="23813" cy="31750"/>
              </a:xfrm>
              <a:custGeom>
                <a:avLst/>
                <a:gdLst>
                  <a:gd name="T0" fmla="*/ 5 w 7"/>
                  <a:gd name="T1" fmla="*/ 9 h 10"/>
                  <a:gd name="T2" fmla="*/ 5 w 7"/>
                  <a:gd name="T3" fmla="*/ 9 h 10"/>
                  <a:gd name="T4" fmla="*/ 2 w 7"/>
                  <a:gd name="T5" fmla="*/ 8 h 10"/>
                  <a:gd name="T6" fmla="*/ 1 w 7"/>
                  <a:gd name="T7" fmla="*/ 4 h 10"/>
                  <a:gd name="T8" fmla="*/ 3 w 7"/>
                  <a:gd name="T9" fmla="*/ 1 h 10"/>
                  <a:gd name="T10" fmla="*/ 3 w 7"/>
                  <a:gd name="T11" fmla="*/ 1 h 10"/>
                  <a:gd name="T12" fmla="*/ 6 w 7"/>
                  <a:gd name="T13" fmla="*/ 3 h 10"/>
                  <a:gd name="T14" fmla="*/ 7 w 7"/>
                  <a:gd name="T15" fmla="*/ 6 h 10"/>
                  <a:gd name="T16" fmla="*/ 5 w 7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0">
                    <a:moveTo>
                      <a:pt x="5" y="9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4" y="10"/>
                      <a:pt x="2" y="9"/>
                      <a:pt x="2" y="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5" y="1"/>
                      <a:pt x="6" y="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8"/>
                      <a:pt x="6" y="9"/>
                      <a:pt x="5" y="9"/>
                    </a:cubicBezTo>
                    <a:close/>
                  </a:path>
                </a:pathLst>
              </a:custGeom>
              <a:solidFill>
                <a:srgbClr val="7F3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37" name="isḻíḑê"/>
              <p:cNvSpPr/>
              <p:nvPr/>
            </p:nvSpPr>
            <p:spPr bwMode="auto">
              <a:xfrm>
                <a:off x="6537326" y="2824164"/>
                <a:ext cx="68263" cy="69850"/>
              </a:xfrm>
              <a:custGeom>
                <a:avLst/>
                <a:gdLst>
                  <a:gd name="T0" fmla="*/ 18 w 21"/>
                  <a:gd name="T1" fmla="*/ 19 h 21"/>
                  <a:gd name="T2" fmla="*/ 17 w 21"/>
                  <a:gd name="T3" fmla="*/ 19 h 21"/>
                  <a:gd name="T4" fmla="*/ 9 w 21"/>
                  <a:gd name="T5" fmla="*/ 18 h 21"/>
                  <a:gd name="T6" fmla="*/ 2 w 21"/>
                  <a:gd name="T7" fmla="*/ 11 h 21"/>
                  <a:gd name="T8" fmla="*/ 3 w 21"/>
                  <a:gd name="T9" fmla="*/ 2 h 21"/>
                  <a:gd name="T10" fmla="*/ 4 w 21"/>
                  <a:gd name="T11" fmla="*/ 2 h 21"/>
                  <a:gd name="T12" fmla="*/ 12 w 21"/>
                  <a:gd name="T13" fmla="*/ 3 h 21"/>
                  <a:gd name="T14" fmla="*/ 18 w 21"/>
                  <a:gd name="T15" fmla="*/ 10 h 21"/>
                  <a:gd name="T16" fmla="*/ 18 w 21"/>
                  <a:gd name="T17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1">
                    <a:moveTo>
                      <a:pt x="18" y="19"/>
                    </a:moveTo>
                    <a:cubicBezTo>
                      <a:pt x="17" y="19"/>
                      <a:pt x="17" y="19"/>
                      <a:pt x="17" y="19"/>
                    </a:cubicBezTo>
                    <a:cubicBezTo>
                      <a:pt x="15" y="21"/>
                      <a:pt x="11" y="21"/>
                      <a:pt x="9" y="18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8"/>
                      <a:pt x="1" y="5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10" y="0"/>
                      <a:pt x="12" y="3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21" y="13"/>
                      <a:pt x="20" y="17"/>
                      <a:pt x="18" y="19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38" name="ïṣḷïďè"/>
              <p:cNvSpPr/>
              <p:nvPr/>
            </p:nvSpPr>
            <p:spPr bwMode="auto">
              <a:xfrm>
                <a:off x="6503988" y="2808289"/>
                <a:ext cx="42863" cy="49213"/>
              </a:xfrm>
              <a:custGeom>
                <a:avLst/>
                <a:gdLst>
                  <a:gd name="T0" fmla="*/ 13 w 13"/>
                  <a:gd name="T1" fmla="*/ 15 h 15"/>
                  <a:gd name="T2" fmla="*/ 13 w 13"/>
                  <a:gd name="T3" fmla="*/ 15 h 15"/>
                  <a:gd name="T4" fmla="*/ 11 w 13"/>
                  <a:gd name="T5" fmla="*/ 14 h 15"/>
                  <a:gd name="T6" fmla="*/ 1 w 13"/>
                  <a:gd name="T7" fmla="*/ 1 h 15"/>
                  <a:gd name="T8" fmla="*/ 1 w 13"/>
                  <a:gd name="T9" fmla="*/ 0 h 15"/>
                  <a:gd name="T10" fmla="*/ 1 w 13"/>
                  <a:gd name="T11" fmla="*/ 0 h 15"/>
                  <a:gd name="T12" fmla="*/ 2 w 13"/>
                  <a:gd name="T13" fmla="*/ 0 h 15"/>
                  <a:gd name="T14" fmla="*/ 13 w 13"/>
                  <a:gd name="T15" fmla="*/ 13 h 15"/>
                  <a:gd name="T16" fmla="*/ 13 w 13"/>
                  <a:gd name="T1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3" y="15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2" y="15"/>
                      <a:pt x="11" y="1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4"/>
                      <a:pt x="13" y="15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39" name="îśḷíḓé"/>
              <p:cNvSpPr/>
              <p:nvPr/>
            </p:nvSpPr>
            <p:spPr bwMode="auto">
              <a:xfrm>
                <a:off x="6516688" y="2784476"/>
                <a:ext cx="42863" cy="49213"/>
              </a:xfrm>
              <a:custGeom>
                <a:avLst/>
                <a:gdLst>
                  <a:gd name="T0" fmla="*/ 12 w 13"/>
                  <a:gd name="T1" fmla="*/ 15 h 15"/>
                  <a:gd name="T2" fmla="*/ 12 w 13"/>
                  <a:gd name="T3" fmla="*/ 15 h 15"/>
                  <a:gd name="T4" fmla="*/ 11 w 13"/>
                  <a:gd name="T5" fmla="*/ 14 h 15"/>
                  <a:gd name="T6" fmla="*/ 0 w 13"/>
                  <a:gd name="T7" fmla="*/ 2 h 15"/>
                  <a:gd name="T8" fmla="*/ 0 w 13"/>
                  <a:gd name="T9" fmla="*/ 0 h 15"/>
                  <a:gd name="T10" fmla="*/ 0 w 13"/>
                  <a:gd name="T11" fmla="*/ 0 h 15"/>
                  <a:gd name="T12" fmla="*/ 2 w 13"/>
                  <a:gd name="T13" fmla="*/ 0 h 15"/>
                  <a:gd name="T14" fmla="*/ 12 w 13"/>
                  <a:gd name="T15" fmla="*/ 13 h 15"/>
                  <a:gd name="T16" fmla="*/ 12 w 13"/>
                  <a:gd name="T1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2" y="15"/>
                    </a:move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1" y="15"/>
                      <a:pt x="11" y="1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4"/>
                      <a:pt x="13" y="14"/>
                      <a:pt x="12" y="15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40" name="íslîḑê"/>
              <p:cNvSpPr/>
              <p:nvPr/>
            </p:nvSpPr>
            <p:spPr bwMode="auto">
              <a:xfrm>
                <a:off x="6537326" y="2790826"/>
                <a:ext cx="42863" cy="53975"/>
              </a:xfrm>
              <a:custGeom>
                <a:avLst/>
                <a:gdLst>
                  <a:gd name="T0" fmla="*/ 13 w 13"/>
                  <a:gd name="T1" fmla="*/ 15 h 16"/>
                  <a:gd name="T2" fmla="*/ 13 w 13"/>
                  <a:gd name="T3" fmla="*/ 15 h 16"/>
                  <a:gd name="T4" fmla="*/ 11 w 13"/>
                  <a:gd name="T5" fmla="*/ 15 h 16"/>
                  <a:gd name="T6" fmla="*/ 1 w 13"/>
                  <a:gd name="T7" fmla="*/ 2 h 16"/>
                  <a:gd name="T8" fmla="*/ 1 w 13"/>
                  <a:gd name="T9" fmla="*/ 1 h 16"/>
                  <a:gd name="T10" fmla="*/ 1 w 13"/>
                  <a:gd name="T11" fmla="*/ 1 h 16"/>
                  <a:gd name="T12" fmla="*/ 2 w 13"/>
                  <a:gd name="T13" fmla="*/ 1 h 16"/>
                  <a:gd name="T14" fmla="*/ 13 w 13"/>
                  <a:gd name="T15" fmla="*/ 14 h 16"/>
                  <a:gd name="T16" fmla="*/ 13 w 13"/>
                  <a:gd name="T1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6">
                    <a:moveTo>
                      <a:pt x="13" y="15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2" y="16"/>
                      <a:pt x="11" y="1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3" y="15"/>
                      <a:pt x="13" y="15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41" name="íśļíḓê"/>
              <p:cNvSpPr/>
              <p:nvPr/>
            </p:nvSpPr>
            <p:spPr bwMode="auto">
              <a:xfrm>
                <a:off x="6503988" y="2787651"/>
                <a:ext cx="46038" cy="49213"/>
              </a:xfrm>
              <a:custGeom>
                <a:avLst/>
                <a:gdLst>
                  <a:gd name="T0" fmla="*/ 13 w 14"/>
                  <a:gd name="T1" fmla="*/ 15 h 15"/>
                  <a:gd name="T2" fmla="*/ 13 w 14"/>
                  <a:gd name="T3" fmla="*/ 15 h 15"/>
                  <a:gd name="T4" fmla="*/ 11 w 14"/>
                  <a:gd name="T5" fmla="*/ 15 h 15"/>
                  <a:gd name="T6" fmla="*/ 1 w 14"/>
                  <a:gd name="T7" fmla="*/ 2 h 15"/>
                  <a:gd name="T8" fmla="*/ 1 w 14"/>
                  <a:gd name="T9" fmla="*/ 0 h 15"/>
                  <a:gd name="T10" fmla="*/ 1 w 14"/>
                  <a:gd name="T11" fmla="*/ 0 h 15"/>
                  <a:gd name="T12" fmla="*/ 2 w 14"/>
                  <a:gd name="T13" fmla="*/ 1 h 15"/>
                  <a:gd name="T14" fmla="*/ 13 w 14"/>
                  <a:gd name="T15" fmla="*/ 14 h 15"/>
                  <a:gd name="T16" fmla="*/ 13 w 14"/>
                  <a:gd name="T1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">
                    <a:moveTo>
                      <a:pt x="13" y="15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2" y="15"/>
                      <a:pt x="11" y="1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3" y="15"/>
                      <a:pt x="13" y="15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42" name="ïś1ide"/>
              <p:cNvSpPr/>
              <p:nvPr/>
            </p:nvSpPr>
            <p:spPr bwMode="auto">
              <a:xfrm>
                <a:off x="6570663" y="2801939"/>
                <a:ext cx="39688" cy="74613"/>
              </a:xfrm>
              <a:custGeom>
                <a:avLst/>
                <a:gdLst>
                  <a:gd name="T0" fmla="*/ 2 w 12"/>
                  <a:gd name="T1" fmla="*/ 15 h 23"/>
                  <a:gd name="T2" fmla="*/ 3 w 12"/>
                  <a:gd name="T3" fmla="*/ 8 h 23"/>
                  <a:gd name="T4" fmla="*/ 1 w 12"/>
                  <a:gd name="T5" fmla="*/ 0 h 23"/>
                  <a:gd name="T6" fmla="*/ 8 w 12"/>
                  <a:gd name="T7" fmla="*/ 13 h 23"/>
                  <a:gd name="T8" fmla="*/ 9 w 12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3">
                    <a:moveTo>
                      <a:pt x="2" y="15"/>
                    </a:moveTo>
                    <a:cubicBezTo>
                      <a:pt x="7" y="16"/>
                      <a:pt x="4" y="10"/>
                      <a:pt x="3" y="8"/>
                    </a:cubicBezTo>
                    <a:cubicBezTo>
                      <a:pt x="2" y="5"/>
                      <a:pt x="0" y="2"/>
                      <a:pt x="1" y="0"/>
                    </a:cubicBezTo>
                    <a:cubicBezTo>
                      <a:pt x="4" y="4"/>
                      <a:pt x="6" y="8"/>
                      <a:pt x="8" y="13"/>
                    </a:cubicBezTo>
                    <a:cubicBezTo>
                      <a:pt x="9" y="15"/>
                      <a:pt x="12" y="21"/>
                      <a:pt x="9" y="23"/>
                    </a:cubicBezTo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43" name="îṡḻïḑé"/>
              <p:cNvSpPr/>
              <p:nvPr/>
            </p:nvSpPr>
            <p:spPr bwMode="auto">
              <a:xfrm>
                <a:off x="6986588" y="3094039"/>
                <a:ext cx="373063" cy="511175"/>
              </a:xfrm>
              <a:custGeom>
                <a:avLst/>
                <a:gdLst>
                  <a:gd name="T0" fmla="*/ 102 w 113"/>
                  <a:gd name="T1" fmla="*/ 0 h 155"/>
                  <a:gd name="T2" fmla="*/ 100 w 113"/>
                  <a:gd name="T3" fmla="*/ 26 h 155"/>
                  <a:gd name="T4" fmla="*/ 98 w 113"/>
                  <a:gd name="T5" fmla="*/ 51 h 155"/>
                  <a:gd name="T6" fmla="*/ 107 w 113"/>
                  <a:gd name="T7" fmla="*/ 103 h 155"/>
                  <a:gd name="T8" fmla="*/ 112 w 113"/>
                  <a:gd name="T9" fmla="*/ 129 h 155"/>
                  <a:gd name="T10" fmla="*/ 92 w 113"/>
                  <a:gd name="T11" fmla="*/ 149 h 155"/>
                  <a:gd name="T12" fmla="*/ 38 w 113"/>
                  <a:gd name="T13" fmla="*/ 124 h 155"/>
                  <a:gd name="T14" fmla="*/ 0 w 113"/>
                  <a:gd name="T15" fmla="*/ 102 h 155"/>
                  <a:gd name="T16" fmla="*/ 3 w 113"/>
                  <a:gd name="T17" fmla="*/ 78 h 155"/>
                  <a:gd name="T18" fmla="*/ 44 w 113"/>
                  <a:gd name="T19" fmla="*/ 3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55">
                    <a:moveTo>
                      <a:pt x="102" y="0"/>
                    </a:moveTo>
                    <a:cubicBezTo>
                      <a:pt x="100" y="7"/>
                      <a:pt x="101" y="17"/>
                      <a:pt x="100" y="26"/>
                    </a:cubicBezTo>
                    <a:cubicBezTo>
                      <a:pt x="99" y="34"/>
                      <a:pt x="98" y="43"/>
                      <a:pt x="98" y="51"/>
                    </a:cubicBezTo>
                    <a:cubicBezTo>
                      <a:pt x="97" y="69"/>
                      <a:pt x="101" y="85"/>
                      <a:pt x="107" y="103"/>
                    </a:cubicBezTo>
                    <a:cubicBezTo>
                      <a:pt x="109" y="111"/>
                      <a:pt x="113" y="120"/>
                      <a:pt x="112" y="129"/>
                    </a:cubicBezTo>
                    <a:cubicBezTo>
                      <a:pt x="111" y="140"/>
                      <a:pt x="102" y="147"/>
                      <a:pt x="92" y="149"/>
                    </a:cubicBezTo>
                    <a:cubicBezTo>
                      <a:pt x="69" y="155"/>
                      <a:pt x="52" y="140"/>
                      <a:pt x="38" y="124"/>
                    </a:cubicBezTo>
                    <a:cubicBezTo>
                      <a:pt x="29" y="113"/>
                      <a:pt x="14" y="99"/>
                      <a:pt x="0" y="102"/>
                    </a:cubicBezTo>
                    <a:cubicBezTo>
                      <a:pt x="2" y="93"/>
                      <a:pt x="1" y="88"/>
                      <a:pt x="3" y="78"/>
                    </a:cubicBezTo>
                    <a:cubicBezTo>
                      <a:pt x="7" y="55"/>
                      <a:pt x="23" y="46"/>
                      <a:pt x="44" y="37"/>
                    </a:cubicBezTo>
                  </a:path>
                </a:pathLst>
              </a:custGeom>
              <a:solidFill>
                <a:srgbClr val="808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44" name="íšlíḑé"/>
              <p:cNvSpPr/>
              <p:nvPr/>
            </p:nvSpPr>
            <p:spPr bwMode="auto">
              <a:xfrm>
                <a:off x="6932613" y="2725739"/>
                <a:ext cx="215900" cy="161925"/>
              </a:xfrm>
              <a:custGeom>
                <a:avLst/>
                <a:gdLst>
                  <a:gd name="T0" fmla="*/ 20 w 65"/>
                  <a:gd name="T1" fmla="*/ 42 h 49"/>
                  <a:gd name="T2" fmla="*/ 3 w 65"/>
                  <a:gd name="T3" fmla="*/ 26 h 49"/>
                  <a:gd name="T4" fmla="*/ 5 w 65"/>
                  <a:gd name="T5" fmla="*/ 4 h 49"/>
                  <a:gd name="T6" fmla="*/ 10 w 65"/>
                  <a:gd name="T7" fmla="*/ 1 h 49"/>
                  <a:gd name="T8" fmla="*/ 22 w 65"/>
                  <a:gd name="T9" fmla="*/ 4 h 49"/>
                  <a:gd name="T10" fmla="*/ 34 w 65"/>
                  <a:gd name="T11" fmla="*/ 36 h 49"/>
                  <a:gd name="T12" fmla="*/ 41 w 65"/>
                  <a:gd name="T13" fmla="*/ 32 h 49"/>
                  <a:gd name="T14" fmla="*/ 45 w 65"/>
                  <a:gd name="T15" fmla="*/ 41 h 49"/>
                  <a:gd name="T16" fmla="*/ 56 w 65"/>
                  <a:gd name="T17" fmla="*/ 38 h 49"/>
                  <a:gd name="T18" fmla="*/ 63 w 65"/>
                  <a:gd name="T19" fmla="*/ 46 h 49"/>
                  <a:gd name="T20" fmla="*/ 49 w 65"/>
                  <a:gd name="T21" fmla="*/ 48 h 49"/>
                  <a:gd name="T22" fmla="*/ 20 w 65"/>
                  <a:gd name="T23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5" h="49">
                    <a:moveTo>
                      <a:pt x="20" y="42"/>
                    </a:moveTo>
                    <a:cubicBezTo>
                      <a:pt x="13" y="38"/>
                      <a:pt x="7" y="33"/>
                      <a:pt x="3" y="26"/>
                    </a:cubicBezTo>
                    <a:cubicBezTo>
                      <a:pt x="0" y="19"/>
                      <a:pt x="0" y="10"/>
                      <a:pt x="5" y="4"/>
                    </a:cubicBezTo>
                    <a:cubicBezTo>
                      <a:pt x="7" y="3"/>
                      <a:pt x="8" y="2"/>
                      <a:pt x="10" y="1"/>
                    </a:cubicBezTo>
                    <a:cubicBezTo>
                      <a:pt x="14" y="0"/>
                      <a:pt x="19" y="1"/>
                      <a:pt x="22" y="4"/>
                    </a:cubicBezTo>
                    <a:cubicBezTo>
                      <a:pt x="31" y="12"/>
                      <a:pt x="33" y="24"/>
                      <a:pt x="34" y="36"/>
                    </a:cubicBezTo>
                    <a:cubicBezTo>
                      <a:pt x="34" y="33"/>
                      <a:pt x="38" y="31"/>
                      <a:pt x="41" y="32"/>
                    </a:cubicBezTo>
                    <a:cubicBezTo>
                      <a:pt x="44" y="34"/>
                      <a:pt x="46" y="38"/>
                      <a:pt x="45" y="41"/>
                    </a:cubicBezTo>
                    <a:cubicBezTo>
                      <a:pt x="47" y="38"/>
                      <a:pt x="52" y="37"/>
                      <a:pt x="56" y="38"/>
                    </a:cubicBezTo>
                    <a:cubicBezTo>
                      <a:pt x="58" y="38"/>
                      <a:pt x="65" y="42"/>
                      <a:pt x="63" y="46"/>
                    </a:cubicBezTo>
                    <a:cubicBezTo>
                      <a:pt x="62" y="49"/>
                      <a:pt x="52" y="48"/>
                      <a:pt x="49" y="48"/>
                    </a:cubicBezTo>
                    <a:cubicBezTo>
                      <a:pt x="39" y="48"/>
                      <a:pt x="29" y="46"/>
                      <a:pt x="20" y="42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45" name="ï$ḷidè"/>
              <p:cNvSpPr/>
              <p:nvPr/>
            </p:nvSpPr>
            <p:spPr bwMode="auto">
              <a:xfrm>
                <a:off x="6527801" y="2851151"/>
                <a:ext cx="544513" cy="303213"/>
              </a:xfrm>
              <a:custGeom>
                <a:avLst/>
                <a:gdLst>
                  <a:gd name="T0" fmla="*/ 123 w 165"/>
                  <a:gd name="T1" fmla="*/ 88 h 92"/>
                  <a:gd name="T2" fmla="*/ 82 w 165"/>
                  <a:gd name="T3" fmla="*/ 87 h 92"/>
                  <a:gd name="T4" fmla="*/ 21 w 165"/>
                  <a:gd name="T5" fmla="*/ 54 h 92"/>
                  <a:gd name="T6" fmla="*/ 4 w 165"/>
                  <a:gd name="T7" fmla="*/ 18 h 92"/>
                  <a:gd name="T8" fmla="*/ 31 w 165"/>
                  <a:gd name="T9" fmla="*/ 0 h 92"/>
                  <a:gd name="T10" fmla="*/ 61 w 165"/>
                  <a:gd name="T11" fmla="*/ 16 h 92"/>
                  <a:gd name="T12" fmla="*/ 83 w 165"/>
                  <a:gd name="T13" fmla="*/ 43 h 92"/>
                  <a:gd name="T14" fmla="*/ 106 w 165"/>
                  <a:gd name="T15" fmla="*/ 60 h 92"/>
                  <a:gd name="T16" fmla="*/ 141 w 165"/>
                  <a:gd name="T17" fmla="*/ 53 h 92"/>
                  <a:gd name="T18" fmla="*/ 163 w 165"/>
                  <a:gd name="T19" fmla="*/ 77 h 92"/>
                  <a:gd name="T20" fmla="*/ 123 w 165"/>
                  <a:gd name="T21" fmla="*/ 8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5" h="92">
                    <a:moveTo>
                      <a:pt x="123" y="88"/>
                    </a:moveTo>
                    <a:cubicBezTo>
                      <a:pt x="109" y="89"/>
                      <a:pt x="96" y="90"/>
                      <a:pt x="82" y="87"/>
                    </a:cubicBezTo>
                    <a:cubicBezTo>
                      <a:pt x="59" y="83"/>
                      <a:pt x="38" y="70"/>
                      <a:pt x="21" y="54"/>
                    </a:cubicBezTo>
                    <a:cubicBezTo>
                      <a:pt x="10" y="45"/>
                      <a:pt x="0" y="31"/>
                      <a:pt x="4" y="18"/>
                    </a:cubicBezTo>
                    <a:cubicBezTo>
                      <a:pt x="7" y="6"/>
                      <a:pt x="20" y="0"/>
                      <a:pt x="31" y="0"/>
                    </a:cubicBezTo>
                    <a:cubicBezTo>
                      <a:pt x="43" y="1"/>
                      <a:pt x="53" y="8"/>
                      <a:pt x="61" y="16"/>
                    </a:cubicBezTo>
                    <a:cubicBezTo>
                      <a:pt x="69" y="24"/>
                      <a:pt x="76" y="34"/>
                      <a:pt x="83" y="43"/>
                    </a:cubicBezTo>
                    <a:cubicBezTo>
                      <a:pt x="89" y="51"/>
                      <a:pt x="96" y="59"/>
                      <a:pt x="106" y="60"/>
                    </a:cubicBezTo>
                    <a:cubicBezTo>
                      <a:pt x="118" y="61"/>
                      <a:pt x="129" y="52"/>
                      <a:pt x="141" y="53"/>
                    </a:cubicBezTo>
                    <a:cubicBezTo>
                      <a:pt x="149" y="54"/>
                      <a:pt x="165" y="67"/>
                      <a:pt x="163" y="77"/>
                    </a:cubicBezTo>
                    <a:cubicBezTo>
                      <a:pt x="160" y="92"/>
                      <a:pt x="134" y="87"/>
                      <a:pt x="123" y="88"/>
                    </a:cubicBezTo>
                    <a:close/>
                  </a:path>
                </a:pathLst>
              </a:custGeom>
              <a:solidFill>
                <a:srgbClr val="808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46" name="ïṩļide"/>
              <p:cNvSpPr/>
              <p:nvPr/>
            </p:nvSpPr>
            <p:spPr bwMode="auto">
              <a:xfrm>
                <a:off x="7253288" y="3041651"/>
                <a:ext cx="155575" cy="263525"/>
              </a:xfrm>
              <a:custGeom>
                <a:avLst/>
                <a:gdLst>
                  <a:gd name="T0" fmla="*/ 46 w 47"/>
                  <a:gd name="T1" fmla="*/ 68 h 80"/>
                  <a:gd name="T2" fmla="*/ 46 w 47"/>
                  <a:gd name="T3" fmla="*/ 74 h 80"/>
                  <a:gd name="T4" fmla="*/ 39 w 47"/>
                  <a:gd name="T5" fmla="*/ 78 h 80"/>
                  <a:gd name="T6" fmla="*/ 22 w 47"/>
                  <a:gd name="T7" fmla="*/ 76 h 80"/>
                  <a:gd name="T8" fmla="*/ 19 w 47"/>
                  <a:gd name="T9" fmla="*/ 74 h 80"/>
                  <a:gd name="T10" fmla="*/ 17 w 47"/>
                  <a:gd name="T11" fmla="*/ 67 h 80"/>
                  <a:gd name="T12" fmla="*/ 10 w 47"/>
                  <a:gd name="T13" fmla="*/ 24 h 80"/>
                  <a:gd name="T14" fmla="*/ 14 w 47"/>
                  <a:gd name="T15" fmla="*/ 4 h 80"/>
                  <a:gd name="T16" fmla="*/ 35 w 47"/>
                  <a:gd name="T17" fmla="*/ 29 h 80"/>
                  <a:gd name="T18" fmla="*/ 46 w 47"/>
                  <a:gd name="T19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80">
                    <a:moveTo>
                      <a:pt x="46" y="68"/>
                    </a:moveTo>
                    <a:cubicBezTo>
                      <a:pt x="47" y="70"/>
                      <a:pt x="47" y="72"/>
                      <a:pt x="46" y="74"/>
                    </a:cubicBezTo>
                    <a:cubicBezTo>
                      <a:pt x="45" y="76"/>
                      <a:pt x="42" y="78"/>
                      <a:pt x="39" y="78"/>
                    </a:cubicBezTo>
                    <a:cubicBezTo>
                      <a:pt x="34" y="80"/>
                      <a:pt x="27" y="79"/>
                      <a:pt x="22" y="76"/>
                    </a:cubicBezTo>
                    <a:cubicBezTo>
                      <a:pt x="21" y="76"/>
                      <a:pt x="20" y="75"/>
                      <a:pt x="19" y="74"/>
                    </a:cubicBezTo>
                    <a:cubicBezTo>
                      <a:pt x="18" y="72"/>
                      <a:pt x="17" y="69"/>
                      <a:pt x="17" y="67"/>
                    </a:cubicBezTo>
                    <a:cubicBezTo>
                      <a:pt x="15" y="53"/>
                      <a:pt x="13" y="39"/>
                      <a:pt x="10" y="24"/>
                    </a:cubicBezTo>
                    <a:cubicBezTo>
                      <a:pt x="8" y="17"/>
                      <a:pt x="0" y="0"/>
                      <a:pt x="14" y="4"/>
                    </a:cubicBezTo>
                    <a:cubicBezTo>
                      <a:pt x="25" y="6"/>
                      <a:pt x="30" y="21"/>
                      <a:pt x="35" y="29"/>
                    </a:cubicBezTo>
                    <a:cubicBezTo>
                      <a:pt x="41" y="41"/>
                      <a:pt x="46" y="54"/>
                      <a:pt x="46" y="68"/>
                    </a:cubicBezTo>
                    <a:close/>
                  </a:path>
                </a:pathLst>
              </a:custGeom>
              <a:solidFill>
                <a:srgbClr val="808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47" name="íṩḻïďé"/>
              <p:cNvSpPr/>
              <p:nvPr/>
            </p:nvSpPr>
            <p:spPr bwMode="auto">
              <a:xfrm>
                <a:off x="7078663" y="2909889"/>
                <a:ext cx="234950" cy="158750"/>
              </a:xfrm>
              <a:custGeom>
                <a:avLst/>
                <a:gdLst>
                  <a:gd name="T0" fmla="*/ 0 w 71"/>
                  <a:gd name="T1" fmla="*/ 33 h 48"/>
                  <a:gd name="T2" fmla="*/ 34 w 71"/>
                  <a:gd name="T3" fmla="*/ 5 h 48"/>
                  <a:gd name="T4" fmla="*/ 61 w 71"/>
                  <a:gd name="T5" fmla="*/ 7 h 48"/>
                  <a:gd name="T6" fmla="*/ 68 w 71"/>
                  <a:gd name="T7" fmla="*/ 18 h 48"/>
                  <a:gd name="T8" fmla="*/ 70 w 71"/>
                  <a:gd name="T9" fmla="*/ 37 h 48"/>
                  <a:gd name="T10" fmla="*/ 68 w 71"/>
                  <a:gd name="T11" fmla="*/ 44 h 48"/>
                  <a:gd name="T12" fmla="*/ 62 w 71"/>
                  <a:gd name="T13" fmla="*/ 46 h 48"/>
                  <a:gd name="T14" fmla="*/ 16 w 71"/>
                  <a:gd name="T15" fmla="*/ 4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48">
                    <a:moveTo>
                      <a:pt x="0" y="33"/>
                    </a:moveTo>
                    <a:cubicBezTo>
                      <a:pt x="8" y="20"/>
                      <a:pt x="20" y="10"/>
                      <a:pt x="34" y="5"/>
                    </a:cubicBezTo>
                    <a:cubicBezTo>
                      <a:pt x="43" y="1"/>
                      <a:pt x="54" y="0"/>
                      <a:pt x="61" y="7"/>
                    </a:cubicBezTo>
                    <a:cubicBezTo>
                      <a:pt x="64" y="10"/>
                      <a:pt x="67" y="14"/>
                      <a:pt x="68" y="18"/>
                    </a:cubicBezTo>
                    <a:cubicBezTo>
                      <a:pt x="70" y="24"/>
                      <a:pt x="71" y="31"/>
                      <a:pt x="70" y="37"/>
                    </a:cubicBezTo>
                    <a:cubicBezTo>
                      <a:pt x="70" y="39"/>
                      <a:pt x="70" y="42"/>
                      <a:pt x="68" y="44"/>
                    </a:cubicBezTo>
                    <a:cubicBezTo>
                      <a:pt x="66" y="45"/>
                      <a:pt x="64" y="46"/>
                      <a:pt x="62" y="46"/>
                    </a:cubicBezTo>
                    <a:cubicBezTo>
                      <a:pt x="47" y="48"/>
                      <a:pt x="31" y="46"/>
                      <a:pt x="16" y="40"/>
                    </a:cubicBezTo>
                  </a:path>
                </a:pathLst>
              </a:custGeom>
              <a:solidFill>
                <a:srgbClr val="808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48" name="íṣlîḓè"/>
              <p:cNvSpPr/>
              <p:nvPr/>
            </p:nvSpPr>
            <p:spPr bwMode="auto">
              <a:xfrm>
                <a:off x="6286501" y="5367339"/>
                <a:ext cx="366713" cy="327025"/>
              </a:xfrm>
              <a:custGeom>
                <a:avLst/>
                <a:gdLst>
                  <a:gd name="T0" fmla="*/ 98 w 111"/>
                  <a:gd name="T1" fmla="*/ 25 h 99"/>
                  <a:gd name="T2" fmla="*/ 95 w 111"/>
                  <a:gd name="T3" fmla="*/ 25 h 99"/>
                  <a:gd name="T4" fmla="*/ 66 w 111"/>
                  <a:gd name="T5" fmla="*/ 45 h 99"/>
                  <a:gd name="T6" fmla="*/ 14 w 111"/>
                  <a:gd name="T7" fmla="*/ 32 h 99"/>
                  <a:gd name="T8" fmla="*/ 0 w 111"/>
                  <a:gd name="T9" fmla="*/ 27 h 99"/>
                  <a:gd name="T10" fmla="*/ 14 w 111"/>
                  <a:gd name="T11" fmla="*/ 72 h 99"/>
                  <a:gd name="T12" fmla="*/ 68 w 111"/>
                  <a:gd name="T13" fmla="*/ 97 h 99"/>
                  <a:gd name="T14" fmla="*/ 110 w 111"/>
                  <a:gd name="T15" fmla="*/ 56 h 99"/>
                  <a:gd name="T16" fmla="*/ 98 w 111"/>
                  <a:gd name="T17" fmla="*/ 2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99">
                    <a:moveTo>
                      <a:pt x="98" y="25"/>
                    </a:moveTo>
                    <a:cubicBezTo>
                      <a:pt x="97" y="25"/>
                      <a:pt x="96" y="25"/>
                      <a:pt x="95" y="25"/>
                    </a:cubicBezTo>
                    <a:cubicBezTo>
                      <a:pt x="85" y="25"/>
                      <a:pt x="75" y="41"/>
                      <a:pt x="66" y="45"/>
                    </a:cubicBezTo>
                    <a:cubicBezTo>
                      <a:pt x="47" y="56"/>
                      <a:pt x="23" y="49"/>
                      <a:pt x="14" y="32"/>
                    </a:cubicBezTo>
                    <a:cubicBezTo>
                      <a:pt x="9" y="21"/>
                      <a:pt x="0" y="0"/>
                      <a:pt x="0" y="27"/>
                    </a:cubicBezTo>
                    <a:cubicBezTo>
                      <a:pt x="1" y="43"/>
                      <a:pt x="5" y="59"/>
                      <a:pt x="14" y="72"/>
                    </a:cubicBezTo>
                    <a:cubicBezTo>
                      <a:pt x="25" y="88"/>
                      <a:pt x="46" y="99"/>
                      <a:pt x="68" y="97"/>
                    </a:cubicBezTo>
                    <a:cubicBezTo>
                      <a:pt x="90" y="94"/>
                      <a:pt x="107" y="78"/>
                      <a:pt x="110" y="56"/>
                    </a:cubicBezTo>
                    <a:cubicBezTo>
                      <a:pt x="111" y="47"/>
                      <a:pt x="108" y="29"/>
                      <a:pt x="98" y="25"/>
                    </a:cubicBezTo>
                    <a:close/>
                  </a:path>
                </a:pathLst>
              </a:custGeom>
              <a:solidFill>
                <a:srgbClr val="FEA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49" name="îṣľïḋé"/>
              <p:cNvSpPr/>
              <p:nvPr/>
            </p:nvSpPr>
            <p:spPr bwMode="auto">
              <a:xfrm>
                <a:off x="6540501" y="5367339"/>
                <a:ext cx="455613" cy="527050"/>
              </a:xfrm>
              <a:custGeom>
                <a:avLst/>
                <a:gdLst>
                  <a:gd name="T0" fmla="*/ 138 w 138"/>
                  <a:gd name="T1" fmla="*/ 160 h 160"/>
                  <a:gd name="T2" fmla="*/ 138 w 138"/>
                  <a:gd name="T3" fmla="*/ 68 h 160"/>
                  <a:gd name="T4" fmla="*/ 69 w 138"/>
                  <a:gd name="T5" fmla="*/ 0 h 160"/>
                  <a:gd name="T6" fmla="*/ 69 w 138"/>
                  <a:gd name="T7" fmla="*/ 0 h 160"/>
                  <a:gd name="T8" fmla="*/ 0 w 138"/>
                  <a:gd name="T9" fmla="*/ 68 h 160"/>
                  <a:gd name="T10" fmla="*/ 0 w 138"/>
                  <a:gd name="T11" fmla="*/ 160 h 160"/>
                  <a:gd name="T12" fmla="*/ 138 w 138"/>
                  <a:gd name="T13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160">
                    <a:moveTo>
                      <a:pt x="138" y="160"/>
                    </a:moveTo>
                    <a:cubicBezTo>
                      <a:pt x="138" y="68"/>
                      <a:pt x="138" y="68"/>
                      <a:pt x="138" y="68"/>
                    </a:cubicBezTo>
                    <a:cubicBezTo>
                      <a:pt x="138" y="30"/>
                      <a:pt x="107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31" y="0"/>
                      <a:pt x="0" y="30"/>
                      <a:pt x="0" y="68"/>
                    </a:cubicBezTo>
                    <a:cubicBezTo>
                      <a:pt x="0" y="160"/>
                      <a:pt x="0" y="160"/>
                      <a:pt x="0" y="160"/>
                    </a:cubicBezTo>
                    <a:lnTo>
                      <a:pt x="138" y="160"/>
                    </a:lnTo>
                    <a:close/>
                  </a:path>
                </a:pathLst>
              </a:custGeom>
              <a:solidFill>
                <a:srgbClr val="FEA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50" name="îşḷïḓé"/>
              <p:cNvSpPr/>
              <p:nvPr/>
            </p:nvSpPr>
            <p:spPr bwMode="auto">
              <a:xfrm>
                <a:off x="6249988" y="5384801"/>
                <a:ext cx="58738" cy="55563"/>
              </a:xfrm>
              <a:custGeom>
                <a:avLst/>
                <a:gdLst>
                  <a:gd name="T0" fmla="*/ 16 w 18"/>
                  <a:gd name="T1" fmla="*/ 14 h 17"/>
                  <a:gd name="T2" fmla="*/ 16 w 18"/>
                  <a:gd name="T3" fmla="*/ 14 h 17"/>
                  <a:gd name="T4" fmla="*/ 8 w 18"/>
                  <a:gd name="T5" fmla="*/ 15 h 17"/>
                  <a:gd name="T6" fmla="*/ 2 w 18"/>
                  <a:gd name="T7" fmla="*/ 10 h 17"/>
                  <a:gd name="T8" fmla="*/ 3 w 18"/>
                  <a:gd name="T9" fmla="*/ 3 h 17"/>
                  <a:gd name="T10" fmla="*/ 3 w 18"/>
                  <a:gd name="T11" fmla="*/ 3 h 17"/>
                  <a:gd name="T12" fmla="*/ 10 w 18"/>
                  <a:gd name="T13" fmla="*/ 2 h 17"/>
                  <a:gd name="T14" fmla="*/ 16 w 18"/>
                  <a:gd name="T15" fmla="*/ 7 h 17"/>
                  <a:gd name="T16" fmla="*/ 16 w 18"/>
                  <a:gd name="T17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6" y="14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7"/>
                      <a:pt x="10" y="17"/>
                      <a:pt x="8" y="15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9"/>
                      <a:pt x="0" y="5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8" y="0"/>
                      <a:pt x="10" y="2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8" y="9"/>
                      <a:pt x="18" y="12"/>
                      <a:pt x="16" y="14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51" name="iš1îḋé"/>
              <p:cNvSpPr/>
              <p:nvPr/>
            </p:nvSpPr>
            <p:spPr bwMode="auto">
              <a:xfrm>
                <a:off x="6219826" y="5381626"/>
                <a:ext cx="39688" cy="31750"/>
              </a:xfrm>
              <a:custGeom>
                <a:avLst/>
                <a:gdLst>
                  <a:gd name="T0" fmla="*/ 12 w 12"/>
                  <a:gd name="T1" fmla="*/ 10 h 10"/>
                  <a:gd name="T2" fmla="*/ 12 w 12"/>
                  <a:gd name="T3" fmla="*/ 10 h 10"/>
                  <a:gd name="T4" fmla="*/ 10 w 12"/>
                  <a:gd name="T5" fmla="*/ 10 h 10"/>
                  <a:gd name="T6" fmla="*/ 0 w 12"/>
                  <a:gd name="T7" fmla="*/ 1 h 10"/>
                  <a:gd name="T8" fmla="*/ 0 w 12"/>
                  <a:gd name="T9" fmla="*/ 0 h 10"/>
                  <a:gd name="T10" fmla="*/ 0 w 12"/>
                  <a:gd name="T11" fmla="*/ 0 h 10"/>
                  <a:gd name="T12" fmla="*/ 2 w 12"/>
                  <a:gd name="T13" fmla="*/ 0 h 10"/>
                  <a:gd name="T14" fmla="*/ 12 w 12"/>
                  <a:gd name="T15" fmla="*/ 9 h 10"/>
                  <a:gd name="T16" fmla="*/ 12 w 12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0">
                    <a:moveTo>
                      <a:pt x="12" y="10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1" y="10"/>
                      <a:pt x="11" y="10"/>
                      <a:pt x="10" y="1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10"/>
                      <a:pt x="12" y="10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52" name="îṥlîḍe"/>
              <p:cNvSpPr/>
              <p:nvPr/>
            </p:nvSpPr>
            <p:spPr bwMode="auto">
              <a:xfrm>
                <a:off x="6226176" y="5357814"/>
                <a:ext cx="39688" cy="36513"/>
              </a:xfrm>
              <a:custGeom>
                <a:avLst/>
                <a:gdLst>
                  <a:gd name="T0" fmla="*/ 12 w 12"/>
                  <a:gd name="T1" fmla="*/ 11 h 11"/>
                  <a:gd name="T2" fmla="*/ 12 w 12"/>
                  <a:gd name="T3" fmla="*/ 11 h 11"/>
                  <a:gd name="T4" fmla="*/ 11 w 12"/>
                  <a:gd name="T5" fmla="*/ 11 h 11"/>
                  <a:gd name="T6" fmla="*/ 1 w 12"/>
                  <a:gd name="T7" fmla="*/ 2 h 11"/>
                  <a:gd name="T8" fmla="*/ 1 w 12"/>
                  <a:gd name="T9" fmla="*/ 1 h 11"/>
                  <a:gd name="T10" fmla="*/ 1 w 12"/>
                  <a:gd name="T11" fmla="*/ 1 h 11"/>
                  <a:gd name="T12" fmla="*/ 2 w 12"/>
                  <a:gd name="T13" fmla="*/ 1 h 11"/>
                  <a:gd name="T14" fmla="*/ 12 w 12"/>
                  <a:gd name="T15" fmla="*/ 9 h 11"/>
                  <a:gd name="T16" fmla="*/ 12 w 12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1">
                    <a:moveTo>
                      <a:pt x="12" y="11"/>
                    </a:move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11"/>
                      <a:pt x="11" y="1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10"/>
                      <a:pt x="12" y="10"/>
                      <a:pt x="12" y="11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53" name="îṥḻîďê"/>
              <p:cNvSpPr/>
              <p:nvPr/>
            </p:nvSpPr>
            <p:spPr bwMode="auto">
              <a:xfrm>
                <a:off x="6246813" y="5360989"/>
                <a:ext cx="39688" cy="36513"/>
              </a:xfrm>
              <a:custGeom>
                <a:avLst/>
                <a:gdLst>
                  <a:gd name="T0" fmla="*/ 12 w 12"/>
                  <a:gd name="T1" fmla="*/ 11 h 11"/>
                  <a:gd name="T2" fmla="*/ 12 w 12"/>
                  <a:gd name="T3" fmla="*/ 11 h 11"/>
                  <a:gd name="T4" fmla="*/ 10 w 12"/>
                  <a:gd name="T5" fmla="*/ 11 h 11"/>
                  <a:gd name="T6" fmla="*/ 0 w 12"/>
                  <a:gd name="T7" fmla="*/ 2 h 11"/>
                  <a:gd name="T8" fmla="*/ 0 w 12"/>
                  <a:gd name="T9" fmla="*/ 1 h 11"/>
                  <a:gd name="T10" fmla="*/ 0 w 12"/>
                  <a:gd name="T11" fmla="*/ 1 h 11"/>
                  <a:gd name="T12" fmla="*/ 2 w 12"/>
                  <a:gd name="T13" fmla="*/ 1 h 11"/>
                  <a:gd name="T14" fmla="*/ 12 w 12"/>
                  <a:gd name="T15" fmla="*/ 9 h 11"/>
                  <a:gd name="T16" fmla="*/ 12 w 12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1">
                    <a:moveTo>
                      <a:pt x="12" y="11"/>
                    </a:move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1"/>
                      <a:pt x="11" y="11"/>
                      <a:pt x="10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10"/>
                      <a:pt x="12" y="10"/>
                      <a:pt x="12" y="11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54" name="î$ľíḍé"/>
              <p:cNvSpPr/>
              <p:nvPr/>
            </p:nvSpPr>
            <p:spPr bwMode="auto">
              <a:xfrm>
                <a:off x="6219826" y="5364164"/>
                <a:ext cx="39688" cy="36513"/>
              </a:xfrm>
              <a:custGeom>
                <a:avLst/>
                <a:gdLst>
                  <a:gd name="T0" fmla="*/ 11 w 12"/>
                  <a:gd name="T1" fmla="*/ 10 h 11"/>
                  <a:gd name="T2" fmla="*/ 11 w 12"/>
                  <a:gd name="T3" fmla="*/ 10 h 11"/>
                  <a:gd name="T4" fmla="*/ 10 w 12"/>
                  <a:gd name="T5" fmla="*/ 11 h 11"/>
                  <a:gd name="T6" fmla="*/ 0 w 12"/>
                  <a:gd name="T7" fmla="*/ 2 h 11"/>
                  <a:gd name="T8" fmla="*/ 0 w 12"/>
                  <a:gd name="T9" fmla="*/ 1 h 11"/>
                  <a:gd name="T10" fmla="*/ 0 w 12"/>
                  <a:gd name="T11" fmla="*/ 1 h 11"/>
                  <a:gd name="T12" fmla="*/ 1 w 12"/>
                  <a:gd name="T13" fmla="*/ 0 h 11"/>
                  <a:gd name="T14" fmla="*/ 11 w 12"/>
                  <a:gd name="T15" fmla="*/ 9 h 11"/>
                  <a:gd name="T16" fmla="*/ 11 w 12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1">
                    <a:moveTo>
                      <a:pt x="11" y="10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10" y="11"/>
                      <a:pt x="10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2" y="10"/>
                      <a:pt x="11" y="10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55" name="ïSlïḑe"/>
              <p:cNvSpPr/>
              <p:nvPr/>
            </p:nvSpPr>
            <p:spPr bwMode="auto">
              <a:xfrm>
                <a:off x="6272213" y="5364164"/>
                <a:ext cx="39688" cy="60325"/>
              </a:xfrm>
              <a:custGeom>
                <a:avLst/>
                <a:gdLst>
                  <a:gd name="T0" fmla="*/ 3 w 12"/>
                  <a:gd name="T1" fmla="*/ 12 h 18"/>
                  <a:gd name="T2" fmla="*/ 4 w 12"/>
                  <a:gd name="T3" fmla="*/ 6 h 18"/>
                  <a:gd name="T4" fmla="*/ 1 w 12"/>
                  <a:gd name="T5" fmla="*/ 0 h 18"/>
                  <a:gd name="T6" fmla="*/ 8 w 12"/>
                  <a:gd name="T7" fmla="*/ 9 h 18"/>
                  <a:gd name="T8" fmla="*/ 10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3" y="12"/>
                    </a:moveTo>
                    <a:cubicBezTo>
                      <a:pt x="7" y="12"/>
                      <a:pt x="5" y="7"/>
                      <a:pt x="4" y="6"/>
                    </a:cubicBezTo>
                    <a:cubicBezTo>
                      <a:pt x="3" y="4"/>
                      <a:pt x="0" y="2"/>
                      <a:pt x="1" y="0"/>
                    </a:cubicBezTo>
                    <a:cubicBezTo>
                      <a:pt x="4" y="3"/>
                      <a:pt x="6" y="6"/>
                      <a:pt x="8" y="9"/>
                    </a:cubicBezTo>
                    <a:cubicBezTo>
                      <a:pt x="10" y="11"/>
                      <a:pt x="12" y="15"/>
                      <a:pt x="10" y="18"/>
                    </a:cubicBezTo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56" name="íṩḷíḓe"/>
              <p:cNvSpPr/>
              <p:nvPr/>
            </p:nvSpPr>
            <p:spPr bwMode="auto">
              <a:xfrm>
                <a:off x="6626226" y="5394326"/>
                <a:ext cx="422275" cy="352425"/>
              </a:xfrm>
              <a:custGeom>
                <a:avLst/>
                <a:gdLst>
                  <a:gd name="T0" fmla="*/ 73 w 128"/>
                  <a:gd name="T1" fmla="*/ 8 h 107"/>
                  <a:gd name="T2" fmla="*/ 71 w 128"/>
                  <a:gd name="T3" fmla="*/ 10 h 107"/>
                  <a:gd name="T4" fmla="*/ 74 w 128"/>
                  <a:gd name="T5" fmla="*/ 45 h 107"/>
                  <a:gd name="T6" fmla="*/ 35 w 128"/>
                  <a:gd name="T7" fmla="*/ 87 h 107"/>
                  <a:gd name="T8" fmla="*/ 24 w 128"/>
                  <a:gd name="T9" fmla="*/ 97 h 107"/>
                  <a:gd name="T10" fmla="*/ 69 w 128"/>
                  <a:gd name="T11" fmla="*/ 104 h 107"/>
                  <a:gd name="T12" fmla="*/ 119 w 128"/>
                  <a:gd name="T13" fmla="*/ 65 h 107"/>
                  <a:gd name="T14" fmla="*/ 106 w 128"/>
                  <a:gd name="T15" fmla="*/ 10 h 107"/>
                  <a:gd name="T16" fmla="*/ 73 w 128"/>
                  <a:gd name="T17" fmla="*/ 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07">
                    <a:moveTo>
                      <a:pt x="73" y="8"/>
                    </a:moveTo>
                    <a:cubicBezTo>
                      <a:pt x="73" y="8"/>
                      <a:pt x="72" y="9"/>
                      <a:pt x="71" y="10"/>
                    </a:cubicBezTo>
                    <a:cubicBezTo>
                      <a:pt x="66" y="20"/>
                      <a:pt x="74" y="35"/>
                      <a:pt x="74" y="45"/>
                    </a:cubicBezTo>
                    <a:cubicBezTo>
                      <a:pt x="73" y="67"/>
                      <a:pt x="55" y="87"/>
                      <a:pt x="35" y="87"/>
                    </a:cubicBezTo>
                    <a:cubicBezTo>
                      <a:pt x="23" y="87"/>
                      <a:pt x="0" y="86"/>
                      <a:pt x="24" y="97"/>
                    </a:cubicBezTo>
                    <a:cubicBezTo>
                      <a:pt x="38" y="104"/>
                      <a:pt x="53" y="107"/>
                      <a:pt x="69" y="104"/>
                    </a:cubicBezTo>
                    <a:cubicBezTo>
                      <a:pt x="90" y="101"/>
                      <a:pt x="110" y="86"/>
                      <a:pt x="119" y="65"/>
                    </a:cubicBezTo>
                    <a:cubicBezTo>
                      <a:pt x="128" y="44"/>
                      <a:pt x="123" y="22"/>
                      <a:pt x="106" y="10"/>
                    </a:cubicBezTo>
                    <a:cubicBezTo>
                      <a:pt x="99" y="6"/>
                      <a:pt x="81" y="0"/>
                      <a:pt x="73" y="8"/>
                    </a:cubicBezTo>
                    <a:close/>
                  </a:path>
                </a:pathLst>
              </a:custGeom>
              <a:solidFill>
                <a:srgbClr val="FEA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57" name="îṧľîďe"/>
              <p:cNvSpPr/>
              <p:nvPr/>
            </p:nvSpPr>
            <p:spPr bwMode="auto">
              <a:xfrm>
                <a:off x="6645276" y="5664201"/>
                <a:ext cx="60325" cy="52388"/>
              </a:xfrm>
              <a:custGeom>
                <a:avLst/>
                <a:gdLst>
                  <a:gd name="T0" fmla="*/ 17 w 18"/>
                  <a:gd name="T1" fmla="*/ 11 h 16"/>
                  <a:gd name="T2" fmla="*/ 17 w 18"/>
                  <a:gd name="T3" fmla="*/ 12 h 16"/>
                  <a:gd name="T4" fmla="*/ 10 w 18"/>
                  <a:gd name="T5" fmla="*/ 15 h 16"/>
                  <a:gd name="T6" fmla="*/ 3 w 18"/>
                  <a:gd name="T7" fmla="*/ 11 h 16"/>
                  <a:gd name="T8" fmla="*/ 1 w 18"/>
                  <a:gd name="T9" fmla="*/ 4 h 16"/>
                  <a:gd name="T10" fmla="*/ 1 w 18"/>
                  <a:gd name="T11" fmla="*/ 4 h 16"/>
                  <a:gd name="T12" fmla="*/ 8 w 18"/>
                  <a:gd name="T13" fmla="*/ 1 h 16"/>
                  <a:gd name="T14" fmla="*/ 15 w 18"/>
                  <a:gd name="T15" fmla="*/ 4 h 16"/>
                  <a:gd name="T16" fmla="*/ 17 w 18"/>
                  <a:gd name="T17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6">
                    <a:moveTo>
                      <a:pt x="17" y="11"/>
                    </a:move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5"/>
                      <a:pt x="13" y="16"/>
                      <a:pt x="10" y="15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" y="10"/>
                      <a:pt x="0" y="7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5" y="0"/>
                      <a:pt x="8" y="1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5"/>
                      <a:pt x="18" y="9"/>
                      <a:pt x="17" y="11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58" name="iSlidé"/>
              <p:cNvSpPr/>
              <p:nvPr/>
            </p:nvSpPr>
            <p:spPr bwMode="auto">
              <a:xfrm>
                <a:off x="6610351" y="5673726"/>
                <a:ext cx="46038" cy="26988"/>
              </a:xfrm>
              <a:custGeom>
                <a:avLst/>
                <a:gdLst>
                  <a:gd name="T0" fmla="*/ 14 w 14"/>
                  <a:gd name="T1" fmla="*/ 7 h 8"/>
                  <a:gd name="T2" fmla="*/ 14 w 14"/>
                  <a:gd name="T3" fmla="*/ 7 h 8"/>
                  <a:gd name="T4" fmla="*/ 13 w 14"/>
                  <a:gd name="T5" fmla="*/ 8 h 8"/>
                  <a:gd name="T6" fmla="*/ 1 w 14"/>
                  <a:gd name="T7" fmla="*/ 2 h 8"/>
                  <a:gd name="T8" fmla="*/ 0 w 14"/>
                  <a:gd name="T9" fmla="*/ 1 h 8"/>
                  <a:gd name="T10" fmla="*/ 0 w 14"/>
                  <a:gd name="T11" fmla="*/ 1 h 8"/>
                  <a:gd name="T12" fmla="*/ 2 w 14"/>
                  <a:gd name="T13" fmla="*/ 0 h 8"/>
                  <a:gd name="T14" fmla="*/ 14 w 14"/>
                  <a:gd name="T15" fmla="*/ 6 h 8"/>
                  <a:gd name="T16" fmla="*/ 14 w 14"/>
                  <a:gd name="T1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8"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3" y="8"/>
                      <a:pt x="13" y="8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7"/>
                      <a:pt x="14" y="7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59" name="ïş1ïḍè"/>
              <p:cNvSpPr/>
              <p:nvPr/>
            </p:nvSpPr>
            <p:spPr bwMode="auto">
              <a:xfrm>
                <a:off x="6610351" y="5651501"/>
                <a:ext cx="49213" cy="25400"/>
              </a:xfrm>
              <a:custGeom>
                <a:avLst/>
                <a:gdLst>
                  <a:gd name="T0" fmla="*/ 14 w 15"/>
                  <a:gd name="T1" fmla="*/ 7 h 8"/>
                  <a:gd name="T2" fmla="*/ 14 w 15"/>
                  <a:gd name="T3" fmla="*/ 7 h 8"/>
                  <a:gd name="T4" fmla="*/ 13 w 15"/>
                  <a:gd name="T5" fmla="*/ 8 h 8"/>
                  <a:gd name="T6" fmla="*/ 1 w 15"/>
                  <a:gd name="T7" fmla="*/ 2 h 8"/>
                  <a:gd name="T8" fmla="*/ 1 w 15"/>
                  <a:gd name="T9" fmla="*/ 1 h 8"/>
                  <a:gd name="T10" fmla="*/ 1 w 15"/>
                  <a:gd name="T11" fmla="*/ 1 h 8"/>
                  <a:gd name="T12" fmla="*/ 2 w 15"/>
                  <a:gd name="T13" fmla="*/ 0 h 8"/>
                  <a:gd name="T14" fmla="*/ 14 w 15"/>
                  <a:gd name="T15" fmla="*/ 6 h 8"/>
                  <a:gd name="T16" fmla="*/ 14 w 15"/>
                  <a:gd name="T1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8"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7"/>
                      <a:pt x="14" y="7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60" name="iṧľîḑe"/>
              <p:cNvSpPr/>
              <p:nvPr/>
            </p:nvSpPr>
            <p:spPr bwMode="auto">
              <a:xfrm>
                <a:off x="6629401" y="5648326"/>
                <a:ext cx="46038" cy="25400"/>
              </a:xfrm>
              <a:custGeom>
                <a:avLst/>
                <a:gdLst>
                  <a:gd name="T0" fmla="*/ 14 w 14"/>
                  <a:gd name="T1" fmla="*/ 8 h 8"/>
                  <a:gd name="T2" fmla="*/ 14 w 14"/>
                  <a:gd name="T3" fmla="*/ 8 h 8"/>
                  <a:gd name="T4" fmla="*/ 13 w 14"/>
                  <a:gd name="T5" fmla="*/ 8 h 8"/>
                  <a:gd name="T6" fmla="*/ 1 w 14"/>
                  <a:gd name="T7" fmla="*/ 2 h 8"/>
                  <a:gd name="T8" fmla="*/ 0 w 14"/>
                  <a:gd name="T9" fmla="*/ 1 h 8"/>
                  <a:gd name="T10" fmla="*/ 0 w 14"/>
                  <a:gd name="T11" fmla="*/ 1 h 8"/>
                  <a:gd name="T12" fmla="*/ 1 w 14"/>
                  <a:gd name="T13" fmla="*/ 1 h 8"/>
                  <a:gd name="T14" fmla="*/ 14 w 14"/>
                  <a:gd name="T15" fmla="*/ 6 h 8"/>
                  <a:gd name="T16" fmla="*/ 14 w 14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8">
                    <a:moveTo>
                      <a:pt x="14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61" name="íŝ1idê"/>
              <p:cNvSpPr/>
              <p:nvPr/>
            </p:nvSpPr>
            <p:spPr bwMode="auto">
              <a:xfrm>
                <a:off x="6602413" y="5661026"/>
                <a:ext cx="50800" cy="26988"/>
              </a:xfrm>
              <a:custGeom>
                <a:avLst/>
                <a:gdLst>
                  <a:gd name="T0" fmla="*/ 14 w 15"/>
                  <a:gd name="T1" fmla="*/ 7 h 8"/>
                  <a:gd name="T2" fmla="*/ 14 w 15"/>
                  <a:gd name="T3" fmla="*/ 7 h 8"/>
                  <a:gd name="T4" fmla="*/ 13 w 15"/>
                  <a:gd name="T5" fmla="*/ 7 h 8"/>
                  <a:gd name="T6" fmla="*/ 1 w 15"/>
                  <a:gd name="T7" fmla="*/ 2 h 8"/>
                  <a:gd name="T8" fmla="*/ 1 w 15"/>
                  <a:gd name="T9" fmla="*/ 0 h 8"/>
                  <a:gd name="T10" fmla="*/ 1 w 15"/>
                  <a:gd name="T11" fmla="*/ 0 h 8"/>
                  <a:gd name="T12" fmla="*/ 2 w 15"/>
                  <a:gd name="T13" fmla="*/ 0 h 8"/>
                  <a:gd name="T14" fmla="*/ 14 w 15"/>
                  <a:gd name="T15" fmla="*/ 6 h 8"/>
                  <a:gd name="T16" fmla="*/ 14 w 15"/>
                  <a:gd name="T1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8"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8"/>
                      <a:pt x="13" y="7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6"/>
                      <a:pt x="14" y="7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62" name="íśḻîďe"/>
              <p:cNvSpPr/>
              <p:nvPr/>
            </p:nvSpPr>
            <p:spPr bwMode="auto">
              <a:xfrm>
                <a:off x="6656388" y="5641976"/>
                <a:ext cx="49213" cy="52388"/>
              </a:xfrm>
              <a:custGeom>
                <a:avLst/>
                <a:gdLst>
                  <a:gd name="T0" fmla="*/ 6 w 15"/>
                  <a:gd name="T1" fmla="*/ 12 h 16"/>
                  <a:gd name="T2" fmla="*/ 5 w 15"/>
                  <a:gd name="T3" fmla="*/ 6 h 16"/>
                  <a:gd name="T4" fmla="*/ 1 w 15"/>
                  <a:gd name="T5" fmla="*/ 0 h 16"/>
                  <a:gd name="T6" fmla="*/ 10 w 15"/>
                  <a:gd name="T7" fmla="*/ 8 h 16"/>
                  <a:gd name="T8" fmla="*/ 14 w 1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6" y="12"/>
                    </a:moveTo>
                    <a:cubicBezTo>
                      <a:pt x="10" y="11"/>
                      <a:pt x="6" y="7"/>
                      <a:pt x="5" y="6"/>
                    </a:cubicBezTo>
                    <a:cubicBezTo>
                      <a:pt x="3" y="4"/>
                      <a:pt x="0" y="3"/>
                      <a:pt x="1" y="0"/>
                    </a:cubicBezTo>
                    <a:cubicBezTo>
                      <a:pt x="4" y="3"/>
                      <a:pt x="7" y="5"/>
                      <a:pt x="10" y="8"/>
                    </a:cubicBezTo>
                    <a:cubicBezTo>
                      <a:pt x="12" y="9"/>
                      <a:pt x="15" y="13"/>
                      <a:pt x="14" y="16"/>
                    </a:cubicBezTo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63" name="îşľíḍè"/>
              <p:cNvSpPr/>
              <p:nvPr/>
            </p:nvSpPr>
            <p:spPr bwMode="auto">
              <a:xfrm>
                <a:off x="6348413" y="5730876"/>
                <a:ext cx="793750" cy="285750"/>
              </a:xfrm>
              <a:custGeom>
                <a:avLst/>
                <a:gdLst>
                  <a:gd name="T0" fmla="*/ 176 w 240"/>
                  <a:gd name="T1" fmla="*/ 11 h 87"/>
                  <a:gd name="T2" fmla="*/ 136 w 240"/>
                  <a:gd name="T3" fmla="*/ 22 h 87"/>
                  <a:gd name="T4" fmla="*/ 92 w 240"/>
                  <a:gd name="T5" fmla="*/ 20 h 87"/>
                  <a:gd name="T6" fmla="*/ 30 w 240"/>
                  <a:gd name="T7" fmla="*/ 5 h 87"/>
                  <a:gd name="T8" fmla="*/ 7 w 240"/>
                  <a:gd name="T9" fmla="*/ 45 h 87"/>
                  <a:gd name="T10" fmla="*/ 66 w 240"/>
                  <a:gd name="T11" fmla="*/ 69 h 87"/>
                  <a:gd name="T12" fmla="*/ 135 w 240"/>
                  <a:gd name="T13" fmla="*/ 67 h 87"/>
                  <a:gd name="T14" fmla="*/ 157 w 240"/>
                  <a:gd name="T15" fmla="*/ 75 h 87"/>
                  <a:gd name="T16" fmla="*/ 226 w 240"/>
                  <a:gd name="T17" fmla="*/ 72 h 87"/>
                  <a:gd name="T18" fmla="*/ 238 w 240"/>
                  <a:gd name="T19" fmla="*/ 41 h 87"/>
                  <a:gd name="T20" fmla="*/ 176 w 240"/>
                  <a:gd name="T21" fmla="*/ 1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0" h="87">
                    <a:moveTo>
                      <a:pt x="176" y="11"/>
                    </a:moveTo>
                    <a:cubicBezTo>
                      <a:pt x="162" y="14"/>
                      <a:pt x="150" y="20"/>
                      <a:pt x="136" y="22"/>
                    </a:cubicBezTo>
                    <a:cubicBezTo>
                      <a:pt x="122" y="25"/>
                      <a:pt x="106" y="24"/>
                      <a:pt x="92" y="20"/>
                    </a:cubicBezTo>
                    <a:cubicBezTo>
                      <a:pt x="72" y="14"/>
                      <a:pt x="51" y="0"/>
                      <a:pt x="30" y="5"/>
                    </a:cubicBezTo>
                    <a:cubicBezTo>
                      <a:pt x="11" y="9"/>
                      <a:pt x="0" y="29"/>
                      <a:pt x="7" y="45"/>
                    </a:cubicBezTo>
                    <a:cubicBezTo>
                      <a:pt x="16" y="64"/>
                      <a:pt x="43" y="70"/>
                      <a:pt x="66" y="69"/>
                    </a:cubicBezTo>
                    <a:cubicBezTo>
                      <a:pt x="89" y="67"/>
                      <a:pt x="113" y="61"/>
                      <a:pt x="135" y="67"/>
                    </a:cubicBezTo>
                    <a:cubicBezTo>
                      <a:pt x="143" y="69"/>
                      <a:pt x="150" y="72"/>
                      <a:pt x="157" y="75"/>
                    </a:cubicBezTo>
                    <a:cubicBezTo>
                      <a:pt x="180" y="84"/>
                      <a:pt x="209" y="87"/>
                      <a:pt x="226" y="72"/>
                    </a:cubicBezTo>
                    <a:cubicBezTo>
                      <a:pt x="236" y="64"/>
                      <a:pt x="240" y="52"/>
                      <a:pt x="238" y="41"/>
                    </a:cubicBezTo>
                    <a:cubicBezTo>
                      <a:pt x="233" y="14"/>
                      <a:pt x="202" y="4"/>
                      <a:pt x="176" y="11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64" name="íŝḻîdé"/>
              <p:cNvSpPr/>
              <p:nvPr/>
            </p:nvSpPr>
            <p:spPr bwMode="auto">
              <a:xfrm>
                <a:off x="6546851" y="5868989"/>
                <a:ext cx="214313" cy="180975"/>
              </a:xfrm>
              <a:custGeom>
                <a:avLst/>
                <a:gdLst>
                  <a:gd name="T0" fmla="*/ 41 w 65"/>
                  <a:gd name="T1" fmla="*/ 0 h 55"/>
                  <a:gd name="T2" fmla="*/ 6 w 65"/>
                  <a:gd name="T3" fmla="*/ 32 h 55"/>
                  <a:gd name="T4" fmla="*/ 6 w 65"/>
                  <a:gd name="T5" fmla="*/ 53 h 55"/>
                  <a:gd name="T6" fmla="*/ 10 w 65"/>
                  <a:gd name="T7" fmla="*/ 55 h 55"/>
                  <a:gd name="T8" fmla="*/ 13 w 65"/>
                  <a:gd name="T9" fmla="*/ 51 h 55"/>
                  <a:gd name="T10" fmla="*/ 33 w 65"/>
                  <a:gd name="T11" fmla="*/ 17 h 55"/>
                  <a:gd name="T12" fmla="*/ 65 w 65"/>
                  <a:gd name="T13" fmla="*/ 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55">
                    <a:moveTo>
                      <a:pt x="41" y="0"/>
                    </a:moveTo>
                    <a:cubicBezTo>
                      <a:pt x="26" y="7"/>
                      <a:pt x="14" y="18"/>
                      <a:pt x="6" y="32"/>
                    </a:cubicBezTo>
                    <a:cubicBezTo>
                      <a:pt x="2" y="39"/>
                      <a:pt x="0" y="48"/>
                      <a:pt x="6" y="53"/>
                    </a:cubicBezTo>
                    <a:cubicBezTo>
                      <a:pt x="7" y="54"/>
                      <a:pt x="9" y="55"/>
                      <a:pt x="10" y="55"/>
                    </a:cubicBezTo>
                    <a:cubicBezTo>
                      <a:pt x="12" y="54"/>
                      <a:pt x="13" y="52"/>
                      <a:pt x="13" y="51"/>
                    </a:cubicBezTo>
                    <a:cubicBezTo>
                      <a:pt x="15" y="38"/>
                      <a:pt x="20" y="24"/>
                      <a:pt x="33" y="17"/>
                    </a:cubicBezTo>
                    <a:cubicBezTo>
                      <a:pt x="43" y="13"/>
                      <a:pt x="55" y="14"/>
                      <a:pt x="65" y="9"/>
                    </a:cubicBezTo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65" name="iṣ1íḋê"/>
              <p:cNvSpPr/>
              <p:nvPr/>
            </p:nvSpPr>
            <p:spPr bwMode="auto">
              <a:xfrm>
                <a:off x="6702426" y="5927726"/>
                <a:ext cx="141288" cy="109538"/>
              </a:xfrm>
              <a:custGeom>
                <a:avLst/>
                <a:gdLst>
                  <a:gd name="T0" fmla="*/ 0 w 43"/>
                  <a:gd name="T1" fmla="*/ 0 h 33"/>
                  <a:gd name="T2" fmla="*/ 29 w 43"/>
                  <a:gd name="T3" fmla="*/ 21 h 33"/>
                  <a:gd name="T4" fmla="*/ 33 w 43"/>
                  <a:gd name="T5" fmla="*/ 29 h 33"/>
                  <a:gd name="T6" fmla="*/ 41 w 43"/>
                  <a:gd name="T7" fmla="*/ 32 h 33"/>
                  <a:gd name="T8" fmla="*/ 40 w 43"/>
                  <a:gd name="T9" fmla="*/ 13 h 33"/>
                  <a:gd name="T10" fmla="*/ 26 w 43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3">
                    <a:moveTo>
                      <a:pt x="0" y="0"/>
                    </a:moveTo>
                    <a:cubicBezTo>
                      <a:pt x="13" y="2"/>
                      <a:pt x="24" y="10"/>
                      <a:pt x="29" y="21"/>
                    </a:cubicBezTo>
                    <a:cubicBezTo>
                      <a:pt x="30" y="24"/>
                      <a:pt x="31" y="27"/>
                      <a:pt x="33" y="29"/>
                    </a:cubicBezTo>
                    <a:cubicBezTo>
                      <a:pt x="35" y="32"/>
                      <a:pt x="38" y="33"/>
                      <a:pt x="41" y="32"/>
                    </a:cubicBezTo>
                    <a:cubicBezTo>
                      <a:pt x="42" y="26"/>
                      <a:pt x="43" y="19"/>
                      <a:pt x="40" y="13"/>
                    </a:cubicBezTo>
                    <a:cubicBezTo>
                      <a:pt x="38" y="7"/>
                      <a:pt x="33" y="1"/>
                      <a:pt x="26" y="0"/>
                    </a:cubicBezTo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66" name="îSliḋe"/>
              <p:cNvSpPr/>
              <p:nvPr/>
            </p:nvSpPr>
            <p:spPr bwMode="auto">
              <a:xfrm>
                <a:off x="6635751" y="5281614"/>
                <a:ext cx="268288" cy="211138"/>
              </a:xfrm>
              <a:prstGeom prst="ellipse">
                <a:avLst/>
              </a:prstGeom>
              <a:solidFill>
                <a:srgbClr val="FE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67" name="išḻíḓê"/>
              <p:cNvSpPr/>
              <p:nvPr/>
            </p:nvSpPr>
            <p:spPr bwMode="auto">
              <a:xfrm>
                <a:off x="6810376" y="5262564"/>
                <a:ext cx="23813" cy="36513"/>
              </a:xfrm>
              <a:custGeom>
                <a:avLst/>
                <a:gdLst>
                  <a:gd name="T0" fmla="*/ 4 w 7"/>
                  <a:gd name="T1" fmla="*/ 11 h 11"/>
                  <a:gd name="T2" fmla="*/ 4 w 7"/>
                  <a:gd name="T3" fmla="*/ 11 h 11"/>
                  <a:gd name="T4" fmla="*/ 7 w 7"/>
                  <a:gd name="T5" fmla="*/ 8 h 11"/>
                  <a:gd name="T6" fmla="*/ 7 w 7"/>
                  <a:gd name="T7" fmla="*/ 3 h 11"/>
                  <a:gd name="T8" fmla="*/ 4 w 7"/>
                  <a:gd name="T9" fmla="*/ 0 h 11"/>
                  <a:gd name="T10" fmla="*/ 4 w 7"/>
                  <a:gd name="T11" fmla="*/ 0 h 11"/>
                  <a:gd name="T12" fmla="*/ 0 w 7"/>
                  <a:gd name="T13" fmla="*/ 3 h 11"/>
                  <a:gd name="T14" fmla="*/ 0 w 7"/>
                  <a:gd name="T15" fmla="*/ 8 h 11"/>
                  <a:gd name="T16" fmla="*/ 4 w 7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1"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6" y="11"/>
                      <a:pt x="7" y="9"/>
                      <a:pt x="7" y="8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6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2" y="11"/>
                      <a:pt x="4" y="11"/>
                    </a:cubicBezTo>
                    <a:close/>
                  </a:path>
                </a:pathLst>
              </a:custGeom>
              <a:solidFill>
                <a:srgbClr val="7F3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68" name="ïSḻïḋè"/>
              <p:cNvSpPr/>
              <p:nvPr/>
            </p:nvSpPr>
            <p:spPr bwMode="auto">
              <a:xfrm>
                <a:off x="6721476" y="5259389"/>
                <a:ext cx="23813" cy="36513"/>
              </a:xfrm>
              <a:custGeom>
                <a:avLst/>
                <a:gdLst>
                  <a:gd name="T0" fmla="*/ 3 w 7"/>
                  <a:gd name="T1" fmla="*/ 11 h 11"/>
                  <a:gd name="T2" fmla="*/ 3 w 7"/>
                  <a:gd name="T3" fmla="*/ 11 h 11"/>
                  <a:gd name="T4" fmla="*/ 7 w 7"/>
                  <a:gd name="T5" fmla="*/ 8 h 11"/>
                  <a:gd name="T6" fmla="*/ 7 w 7"/>
                  <a:gd name="T7" fmla="*/ 3 h 11"/>
                  <a:gd name="T8" fmla="*/ 3 w 7"/>
                  <a:gd name="T9" fmla="*/ 0 h 11"/>
                  <a:gd name="T10" fmla="*/ 3 w 7"/>
                  <a:gd name="T11" fmla="*/ 0 h 11"/>
                  <a:gd name="T12" fmla="*/ 0 w 7"/>
                  <a:gd name="T13" fmla="*/ 3 h 11"/>
                  <a:gd name="T14" fmla="*/ 0 w 7"/>
                  <a:gd name="T15" fmla="*/ 8 h 11"/>
                  <a:gd name="T16" fmla="*/ 3 w 7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5" y="11"/>
                      <a:pt x="7" y="10"/>
                      <a:pt x="7" y="8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1"/>
                      <a:pt x="3" y="11"/>
                    </a:cubicBezTo>
                    <a:close/>
                  </a:path>
                </a:pathLst>
              </a:custGeom>
              <a:solidFill>
                <a:srgbClr val="7F3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69" name="iŝľiḋê"/>
              <p:cNvSpPr/>
              <p:nvPr/>
            </p:nvSpPr>
            <p:spPr bwMode="auto">
              <a:xfrm>
                <a:off x="6732588" y="5210176"/>
                <a:ext cx="82550" cy="128588"/>
              </a:xfrm>
              <a:custGeom>
                <a:avLst/>
                <a:gdLst>
                  <a:gd name="T0" fmla="*/ 25 w 25"/>
                  <a:gd name="T1" fmla="*/ 11 h 39"/>
                  <a:gd name="T2" fmla="*/ 25 w 25"/>
                  <a:gd name="T3" fmla="*/ 28 h 39"/>
                  <a:gd name="T4" fmla="*/ 13 w 25"/>
                  <a:gd name="T5" fmla="*/ 39 h 39"/>
                  <a:gd name="T6" fmla="*/ 0 w 25"/>
                  <a:gd name="T7" fmla="*/ 28 h 39"/>
                  <a:gd name="T8" fmla="*/ 0 w 25"/>
                  <a:gd name="T9" fmla="*/ 11 h 39"/>
                  <a:gd name="T10" fmla="*/ 0 w 25"/>
                  <a:gd name="T11" fmla="*/ 9 h 39"/>
                  <a:gd name="T12" fmla="*/ 4 w 25"/>
                  <a:gd name="T13" fmla="*/ 3 h 39"/>
                  <a:gd name="T14" fmla="*/ 13 w 25"/>
                  <a:gd name="T15" fmla="*/ 0 h 39"/>
                  <a:gd name="T16" fmla="*/ 25 w 2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9">
                    <a:moveTo>
                      <a:pt x="25" y="11"/>
                    </a:move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34"/>
                      <a:pt x="20" y="39"/>
                      <a:pt x="13" y="39"/>
                    </a:cubicBezTo>
                    <a:cubicBezTo>
                      <a:pt x="6" y="39"/>
                      <a:pt x="0" y="34"/>
                      <a:pt x="0" y="2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1" y="7"/>
                      <a:pt x="2" y="5"/>
                      <a:pt x="4" y="3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20" y="0"/>
                      <a:pt x="25" y="5"/>
                      <a:pt x="25" y="11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70" name="íšļídè"/>
              <p:cNvSpPr/>
              <p:nvPr/>
            </p:nvSpPr>
            <p:spPr bwMode="auto">
              <a:xfrm>
                <a:off x="6732588" y="5210176"/>
                <a:ext cx="82550" cy="52388"/>
              </a:xfrm>
              <a:custGeom>
                <a:avLst/>
                <a:gdLst>
                  <a:gd name="T0" fmla="*/ 25 w 25"/>
                  <a:gd name="T1" fmla="*/ 11 h 16"/>
                  <a:gd name="T2" fmla="*/ 25 w 25"/>
                  <a:gd name="T3" fmla="*/ 16 h 16"/>
                  <a:gd name="T4" fmla="*/ 23 w 25"/>
                  <a:gd name="T5" fmla="*/ 16 h 16"/>
                  <a:gd name="T6" fmla="*/ 21 w 25"/>
                  <a:gd name="T7" fmla="*/ 12 h 16"/>
                  <a:gd name="T8" fmla="*/ 18 w 25"/>
                  <a:gd name="T9" fmla="*/ 8 h 16"/>
                  <a:gd name="T10" fmla="*/ 14 w 25"/>
                  <a:gd name="T11" fmla="*/ 7 h 16"/>
                  <a:gd name="T12" fmla="*/ 0 w 25"/>
                  <a:gd name="T13" fmla="*/ 9 h 16"/>
                  <a:gd name="T14" fmla="*/ 4 w 25"/>
                  <a:gd name="T15" fmla="*/ 3 h 16"/>
                  <a:gd name="T16" fmla="*/ 13 w 25"/>
                  <a:gd name="T17" fmla="*/ 0 h 16"/>
                  <a:gd name="T18" fmla="*/ 25 w 25"/>
                  <a:gd name="T1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16">
                    <a:moveTo>
                      <a:pt x="25" y="11"/>
                    </a:moveTo>
                    <a:cubicBezTo>
                      <a:pt x="25" y="16"/>
                      <a:pt x="25" y="16"/>
                      <a:pt x="25" y="16"/>
                    </a:cubicBezTo>
                    <a:cubicBezTo>
                      <a:pt x="24" y="16"/>
                      <a:pt x="23" y="16"/>
                      <a:pt x="23" y="16"/>
                    </a:cubicBezTo>
                    <a:cubicBezTo>
                      <a:pt x="21" y="15"/>
                      <a:pt x="22" y="13"/>
                      <a:pt x="21" y="12"/>
                    </a:cubicBezTo>
                    <a:cubicBezTo>
                      <a:pt x="20" y="11"/>
                      <a:pt x="17" y="11"/>
                      <a:pt x="18" y="8"/>
                    </a:cubicBezTo>
                    <a:cubicBezTo>
                      <a:pt x="16" y="9"/>
                      <a:pt x="13" y="9"/>
                      <a:pt x="14" y="7"/>
                    </a:cubicBezTo>
                    <a:cubicBezTo>
                      <a:pt x="10" y="9"/>
                      <a:pt x="5" y="10"/>
                      <a:pt x="0" y="9"/>
                    </a:cubicBezTo>
                    <a:cubicBezTo>
                      <a:pt x="1" y="7"/>
                      <a:pt x="2" y="5"/>
                      <a:pt x="4" y="3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20" y="0"/>
                      <a:pt x="25" y="5"/>
                      <a:pt x="25" y="11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71" name="ïsḻïdê"/>
              <p:cNvSpPr/>
              <p:nvPr/>
            </p:nvSpPr>
            <p:spPr bwMode="auto">
              <a:xfrm>
                <a:off x="6748463" y="5302251"/>
                <a:ext cx="39688" cy="1587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0 h 5"/>
                  <a:gd name="T4" fmla="*/ 6 w 12"/>
                  <a:gd name="T5" fmla="*/ 5 h 5"/>
                  <a:gd name="T6" fmla="*/ 12 w 12"/>
                  <a:gd name="T7" fmla="*/ 0 h 5"/>
                  <a:gd name="T8" fmla="*/ 12 w 12"/>
                  <a:gd name="T9" fmla="*/ 0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3" y="5"/>
                      <a:pt x="6" y="5"/>
                    </a:cubicBezTo>
                    <a:cubicBezTo>
                      <a:pt x="9" y="5"/>
                      <a:pt x="12" y="3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72" name="ïṩḷidè"/>
              <p:cNvSpPr/>
              <p:nvPr/>
            </p:nvSpPr>
            <p:spPr bwMode="auto">
              <a:xfrm>
                <a:off x="6810376" y="5189539"/>
                <a:ext cx="449263" cy="227013"/>
              </a:xfrm>
              <a:custGeom>
                <a:avLst/>
                <a:gdLst>
                  <a:gd name="T0" fmla="*/ 3 w 136"/>
                  <a:gd name="T1" fmla="*/ 64 h 69"/>
                  <a:gd name="T2" fmla="*/ 0 w 136"/>
                  <a:gd name="T3" fmla="*/ 66 h 69"/>
                  <a:gd name="T4" fmla="*/ 18 w 136"/>
                  <a:gd name="T5" fmla="*/ 62 h 69"/>
                  <a:gd name="T6" fmla="*/ 44 w 136"/>
                  <a:gd name="T7" fmla="*/ 34 h 69"/>
                  <a:gd name="T8" fmla="*/ 86 w 136"/>
                  <a:gd name="T9" fmla="*/ 5 h 69"/>
                  <a:gd name="T10" fmla="*/ 136 w 136"/>
                  <a:gd name="T11" fmla="*/ 1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" h="69">
                    <a:moveTo>
                      <a:pt x="3" y="64"/>
                    </a:moveTo>
                    <a:cubicBezTo>
                      <a:pt x="2" y="64"/>
                      <a:pt x="1" y="65"/>
                      <a:pt x="0" y="66"/>
                    </a:cubicBezTo>
                    <a:cubicBezTo>
                      <a:pt x="6" y="69"/>
                      <a:pt x="13" y="66"/>
                      <a:pt x="18" y="62"/>
                    </a:cubicBezTo>
                    <a:cubicBezTo>
                      <a:pt x="29" y="54"/>
                      <a:pt x="36" y="44"/>
                      <a:pt x="44" y="34"/>
                    </a:cubicBezTo>
                    <a:cubicBezTo>
                      <a:pt x="56" y="21"/>
                      <a:pt x="70" y="11"/>
                      <a:pt x="86" y="5"/>
                    </a:cubicBezTo>
                    <a:cubicBezTo>
                      <a:pt x="103" y="0"/>
                      <a:pt x="121" y="1"/>
                      <a:pt x="136" y="11"/>
                    </a:cubicBezTo>
                  </a:path>
                </a:pathLst>
              </a:custGeom>
              <a:noFill/>
              <a:ln w="93663" cap="rnd">
                <a:solidFill>
                  <a:srgbClr val="FE6B4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73" name="íSḻiḑe"/>
              <p:cNvSpPr/>
              <p:nvPr/>
            </p:nvSpPr>
            <p:spPr bwMode="auto">
              <a:xfrm>
                <a:off x="6259513" y="5238751"/>
                <a:ext cx="400050" cy="541338"/>
              </a:xfrm>
              <a:custGeom>
                <a:avLst/>
                <a:gdLst>
                  <a:gd name="T0" fmla="*/ 119 w 252"/>
                  <a:gd name="T1" fmla="*/ 341 h 341"/>
                  <a:gd name="T2" fmla="*/ 252 w 252"/>
                  <a:gd name="T3" fmla="*/ 285 h 341"/>
                  <a:gd name="T4" fmla="*/ 131 w 252"/>
                  <a:gd name="T5" fmla="*/ 0 h 341"/>
                  <a:gd name="T6" fmla="*/ 0 w 252"/>
                  <a:gd name="T7" fmla="*/ 54 h 341"/>
                  <a:gd name="T8" fmla="*/ 119 w 25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341">
                    <a:moveTo>
                      <a:pt x="119" y="341"/>
                    </a:moveTo>
                    <a:lnTo>
                      <a:pt x="252" y="285"/>
                    </a:lnTo>
                    <a:lnTo>
                      <a:pt x="131" y="0"/>
                    </a:lnTo>
                    <a:lnTo>
                      <a:pt x="0" y="54"/>
                    </a:lnTo>
                    <a:lnTo>
                      <a:pt x="119" y="341"/>
                    </a:ln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74" name="îślîḋé"/>
              <p:cNvSpPr/>
              <p:nvPr/>
            </p:nvSpPr>
            <p:spPr bwMode="auto">
              <a:xfrm>
                <a:off x="6305551" y="5351464"/>
                <a:ext cx="225425" cy="122238"/>
              </a:xfrm>
              <a:custGeom>
                <a:avLst/>
                <a:gdLst>
                  <a:gd name="T0" fmla="*/ 8 w 142"/>
                  <a:gd name="T1" fmla="*/ 77 h 77"/>
                  <a:gd name="T2" fmla="*/ 142 w 142"/>
                  <a:gd name="T3" fmla="*/ 21 h 77"/>
                  <a:gd name="T4" fmla="*/ 131 w 142"/>
                  <a:gd name="T5" fmla="*/ 0 h 77"/>
                  <a:gd name="T6" fmla="*/ 0 w 142"/>
                  <a:gd name="T7" fmla="*/ 54 h 77"/>
                  <a:gd name="T8" fmla="*/ 8 w 142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77">
                    <a:moveTo>
                      <a:pt x="8" y="77"/>
                    </a:moveTo>
                    <a:lnTo>
                      <a:pt x="142" y="21"/>
                    </a:lnTo>
                    <a:lnTo>
                      <a:pt x="131" y="0"/>
                    </a:lnTo>
                    <a:lnTo>
                      <a:pt x="0" y="54"/>
                    </a:lnTo>
                    <a:lnTo>
                      <a:pt x="8" y="77"/>
                    </a:ln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75" name="íṡḷíḓè"/>
              <p:cNvSpPr/>
              <p:nvPr/>
            </p:nvSpPr>
            <p:spPr bwMode="auto">
              <a:xfrm>
                <a:off x="6299201" y="5292726"/>
                <a:ext cx="231775" cy="469900"/>
              </a:xfrm>
              <a:custGeom>
                <a:avLst/>
                <a:gdLst>
                  <a:gd name="T0" fmla="*/ 119 w 146"/>
                  <a:gd name="T1" fmla="*/ 296 h 296"/>
                  <a:gd name="T2" fmla="*/ 146 w 146"/>
                  <a:gd name="T3" fmla="*/ 284 h 296"/>
                  <a:gd name="T4" fmla="*/ 25 w 146"/>
                  <a:gd name="T5" fmla="*/ 0 h 296"/>
                  <a:gd name="T6" fmla="*/ 0 w 146"/>
                  <a:gd name="T7" fmla="*/ 10 h 296"/>
                  <a:gd name="T8" fmla="*/ 119 w 146"/>
                  <a:gd name="T9" fmla="*/ 296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296">
                    <a:moveTo>
                      <a:pt x="119" y="296"/>
                    </a:moveTo>
                    <a:lnTo>
                      <a:pt x="146" y="284"/>
                    </a:lnTo>
                    <a:lnTo>
                      <a:pt x="25" y="0"/>
                    </a:lnTo>
                    <a:lnTo>
                      <a:pt x="0" y="10"/>
                    </a:lnTo>
                    <a:lnTo>
                      <a:pt x="119" y="296"/>
                    </a:ln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76" name="îṧḻîḍé"/>
              <p:cNvSpPr/>
              <p:nvPr/>
            </p:nvSpPr>
            <p:spPr bwMode="auto">
              <a:xfrm>
                <a:off x="6645276" y="5664201"/>
                <a:ext cx="60325" cy="52388"/>
              </a:xfrm>
              <a:custGeom>
                <a:avLst/>
                <a:gdLst>
                  <a:gd name="T0" fmla="*/ 17 w 18"/>
                  <a:gd name="T1" fmla="*/ 11 h 16"/>
                  <a:gd name="T2" fmla="*/ 17 w 18"/>
                  <a:gd name="T3" fmla="*/ 12 h 16"/>
                  <a:gd name="T4" fmla="*/ 10 w 18"/>
                  <a:gd name="T5" fmla="*/ 15 h 16"/>
                  <a:gd name="T6" fmla="*/ 3 w 18"/>
                  <a:gd name="T7" fmla="*/ 11 h 16"/>
                  <a:gd name="T8" fmla="*/ 1 w 18"/>
                  <a:gd name="T9" fmla="*/ 4 h 16"/>
                  <a:gd name="T10" fmla="*/ 1 w 18"/>
                  <a:gd name="T11" fmla="*/ 4 h 16"/>
                  <a:gd name="T12" fmla="*/ 8 w 18"/>
                  <a:gd name="T13" fmla="*/ 1 h 16"/>
                  <a:gd name="T14" fmla="*/ 15 w 18"/>
                  <a:gd name="T15" fmla="*/ 4 h 16"/>
                  <a:gd name="T16" fmla="*/ 17 w 18"/>
                  <a:gd name="T17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6">
                    <a:moveTo>
                      <a:pt x="17" y="11"/>
                    </a:move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5"/>
                      <a:pt x="13" y="16"/>
                      <a:pt x="10" y="15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" y="10"/>
                      <a:pt x="0" y="7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5" y="0"/>
                      <a:pt x="8" y="1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5"/>
                      <a:pt x="18" y="9"/>
                      <a:pt x="17" y="11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77" name="ïšḻïḓê"/>
              <p:cNvSpPr/>
              <p:nvPr/>
            </p:nvSpPr>
            <p:spPr bwMode="auto">
              <a:xfrm>
                <a:off x="6610351" y="5673726"/>
                <a:ext cx="46038" cy="26988"/>
              </a:xfrm>
              <a:custGeom>
                <a:avLst/>
                <a:gdLst>
                  <a:gd name="T0" fmla="*/ 14 w 14"/>
                  <a:gd name="T1" fmla="*/ 7 h 8"/>
                  <a:gd name="T2" fmla="*/ 14 w 14"/>
                  <a:gd name="T3" fmla="*/ 7 h 8"/>
                  <a:gd name="T4" fmla="*/ 13 w 14"/>
                  <a:gd name="T5" fmla="*/ 8 h 8"/>
                  <a:gd name="T6" fmla="*/ 1 w 14"/>
                  <a:gd name="T7" fmla="*/ 2 h 8"/>
                  <a:gd name="T8" fmla="*/ 0 w 14"/>
                  <a:gd name="T9" fmla="*/ 1 h 8"/>
                  <a:gd name="T10" fmla="*/ 0 w 14"/>
                  <a:gd name="T11" fmla="*/ 1 h 8"/>
                  <a:gd name="T12" fmla="*/ 2 w 14"/>
                  <a:gd name="T13" fmla="*/ 0 h 8"/>
                  <a:gd name="T14" fmla="*/ 14 w 14"/>
                  <a:gd name="T15" fmla="*/ 6 h 8"/>
                  <a:gd name="T16" fmla="*/ 14 w 14"/>
                  <a:gd name="T1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8"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3" y="8"/>
                      <a:pt x="13" y="8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7"/>
                      <a:pt x="14" y="7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78" name="îšļïďè"/>
              <p:cNvSpPr/>
              <p:nvPr/>
            </p:nvSpPr>
            <p:spPr bwMode="auto">
              <a:xfrm>
                <a:off x="6610351" y="5651501"/>
                <a:ext cx="49213" cy="25400"/>
              </a:xfrm>
              <a:custGeom>
                <a:avLst/>
                <a:gdLst>
                  <a:gd name="T0" fmla="*/ 14 w 15"/>
                  <a:gd name="T1" fmla="*/ 7 h 8"/>
                  <a:gd name="T2" fmla="*/ 14 w 15"/>
                  <a:gd name="T3" fmla="*/ 7 h 8"/>
                  <a:gd name="T4" fmla="*/ 13 w 15"/>
                  <a:gd name="T5" fmla="*/ 8 h 8"/>
                  <a:gd name="T6" fmla="*/ 1 w 15"/>
                  <a:gd name="T7" fmla="*/ 2 h 8"/>
                  <a:gd name="T8" fmla="*/ 1 w 15"/>
                  <a:gd name="T9" fmla="*/ 1 h 8"/>
                  <a:gd name="T10" fmla="*/ 1 w 15"/>
                  <a:gd name="T11" fmla="*/ 1 h 8"/>
                  <a:gd name="T12" fmla="*/ 2 w 15"/>
                  <a:gd name="T13" fmla="*/ 0 h 8"/>
                  <a:gd name="T14" fmla="*/ 14 w 15"/>
                  <a:gd name="T15" fmla="*/ 6 h 8"/>
                  <a:gd name="T16" fmla="*/ 14 w 15"/>
                  <a:gd name="T1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8"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7"/>
                      <a:pt x="14" y="7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79" name="ïślíḓé"/>
              <p:cNvSpPr/>
              <p:nvPr/>
            </p:nvSpPr>
            <p:spPr bwMode="auto">
              <a:xfrm>
                <a:off x="6629401" y="5648326"/>
                <a:ext cx="46038" cy="25400"/>
              </a:xfrm>
              <a:custGeom>
                <a:avLst/>
                <a:gdLst>
                  <a:gd name="T0" fmla="*/ 14 w 14"/>
                  <a:gd name="T1" fmla="*/ 8 h 8"/>
                  <a:gd name="T2" fmla="*/ 14 w 14"/>
                  <a:gd name="T3" fmla="*/ 8 h 8"/>
                  <a:gd name="T4" fmla="*/ 13 w 14"/>
                  <a:gd name="T5" fmla="*/ 8 h 8"/>
                  <a:gd name="T6" fmla="*/ 1 w 14"/>
                  <a:gd name="T7" fmla="*/ 2 h 8"/>
                  <a:gd name="T8" fmla="*/ 0 w 14"/>
                  <a:gd name="T9" fmla="*/ 1 h 8"/>
                  <a:gd name="T10" fmla="*/ 0 w 14"/>
                  <a:gd name="T11" fmla="*/ 1 h 8"/>
                  <a:gd name="T12" fmla="*/ 1 w 14"/>
                  <a:gd name="T13" fmla="*/ 1 h 8"/>
                  <a:gd name="T14" fmla="*/ 14 w 14"/>
                  <a:gd name="T15" fmla="*/ 6 h 8"/>
                  <a:gd name="T16" fmla="*/ 14 w 14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8">
                    <a:moveTo>
                      <a:pt x="14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3" y="8"/>
                      <a:pt x="13" y="8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80" name="isḷíḑé"/>
              <p:cNvSpPr/>
              <p:nvPr/>
            </p:nvSpPr>
            <p:spPr bwMode="auto">
              <a:xfrm>
                <a:off x="6602413" y="5661026"/>
                <a:ext cx="50800" cy="26988"/>
              </a:xfrm>
              <a:custGeom>
                <a:avLst/>
                <a:gdLst>
                  <a:gd name="T0" fmla="*/ 14 w 15"/>
                  <a:gd name="T1" fmla="*/ 7 h 8"/>
                  <a:gd name="T2" fmla="*/ 14 w 15"/>
                  <a:gd name="T3" fmla="*/ 7 h 8"/>
                  <a:gd name="T4" fmla="*/ 13 w 15"/>
                  <a:gd name="T5" fmla="*/ 7 h 8"/>
                  <a:gd name="T6" fmla="*/ 1 w 15"/>
                  <a:gd name="T7" fmla="*/ 2 h 8"/>
                  <a:gd name="T8" fmla="*/ 1 w 15"/>
                  <a:gd name="T9" fmla="*/ 0 h 8"/>
                  <a:gd name="T10" fmla="*/ 1 w 15"/>
                  <a:gd name="T11" fmla="*/ 0 h 8"/>
                  <a:gd name="T12" fmla="*/ 2 w 15"/>
                  <a:gd name="T13" fmla="*/ 0 h 8"/>
                  <a:gd name="T14" fmla="*/ 14 w 15"/>
                  <a:gd name="T15" fmla="*/ 6 h 8"/>
                  <a:gd name="T16" fmla="*/ 14 w 15"/>
                  <a:gd name="T1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8"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8"/>
                      <a:pt x="13" y="7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6"/>
                      <a:pt x="14" y="7"/>
                    </a:cubicBezTo>
                    <a:close/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81" name="íṣļíḑè"/>
              <p:cNvSpPr/>
              <p:nvPr/>
            </p:nvSpPr>
            <p:spPr bwMode="auto">
              <a:xfrm>
                <a:off x="6656388" y="5641976"/>
                <a:ext cx="49213" cy="52388"/>
              </a:xfrm>
              <a:custGeom>
                <a:avLst/>
                <a:gdLst>
                  <a:gd name="T0" fmla="*/ 6 w 15"/>
                  <a:gd name="T1" fmla="*/ 12 h 16"/>
                  <a:gd name="T2" fmla="*/ 5 w 15"/>
                  <a:gd name="T3" fmla="*/ 6 h 16"/>
                  <a:gd name="T4" fmla="*/ 1 w 15"/>
                  <a:gd name="T5" fmla="*/ 0 h 16"/>
                  <a:gd name="T6" fmla="*/ 10 w 15"/>
                  <a:gd name="T7" fmla="*/ 8 h 16"/>
                  <a:gd name="T8" fmla="*/ 14 w 1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6" y="12"/>
                    </a:moveTo>
                    <a:cubicBezTo>
                      <a:pt x="10" y="11"/>
                      <a:pt x="6" y="7"/>
                      <a:pt x="5" y="6"/>
                    </a:cubicBezTo>
                    <a:cubicBezTo>
                      <a:pt x="3" y="4"/>
                      <a:pt x="0" y="3"/>
                      <a:pt x="1" y="0"/>
                    </a:cubicBezTo>
                    <a:cubicBezTo>
                      <a:pt x="4" y="3"/>
                      <a:pt x="7" y="5"/>
                      <a:pt x="10" y="8"/>
                    </a:cubicBezTo>
                    <a:cubicBezTo>
                      <a:pt x="12" y="9"/>
                      <a:pt x="15" y="13"/>
                      <a:pt x="14" y="16"/>
                    </a:cubicBezTo>
                  </a:path>
                </a:pathLst>
              </a:custGeom>
              <a:solidFill>
                <a:srgbClr val="9351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82" name="îṧļídê"/>
              <p:cNvSpPr/>
              <p:nvPr/>
            </p:nvSpPr>
            <p:spPr bwMode="auto">
              <a:xfrm>
                <a:off x="6232526" y="5370514"/>
                <a:ext cx="146050" cy="88900"/>
              </a:xfrm>
              <a:custGeom>
                <a:avLst/>
                <a:gdLst>
                  <a:gd name="T0" fmla="*/ 40 w 44"/>
                  <a:gd name="T1" fmla="*/ 13 h 27"/>
                  <a:gd name="T2" fmla="*/ 27 w 44"/>
                  <a:gd name="T3" fmla="*/ 4 h 27"/>
                  <a:gd name="T4" fmla="*/ 10 w 44"/>
                  <a:gd name="T5" fmla="*/ 1 h 27"/>
                  <a:gd name="T6" fmla="*/ 0 w 44"/>
                  <a:gd name="T7" fmla="*/ 15 h 27"/>
                  <a:gd name="T8" fmla="*/ 13 w 44"/>
                  <a:gd name="T9" fmla="*/ 27 h 27"/>
                  <a:gd name="T10" fmla="*/ 38 w 44"/>
                  <a:gd name="T11" fmla="*/ 19 h 27"/>
                  <a:gd name="T12" fmla="*/ 38 w 44"/>
                  <a:gd name="T13" fmla="*/ 12 h 27"/>
                  <a:gd name="T14" fmla="*/ 17 w 44"/>
                  <a:gd name="T15" fmla="*/ 19 h 27"/>
                  <a:gd name="T16" fmla="*/ 12 w 44"/>
                  <a:gd name="T17" fmla="*/ 20 h 27"/>
                  <a:gd name="T18" fmla="*/ 11 w 44"/>
                  <a:gd name="T19" fmla="*/ 20 h 27"/>
                  <a:gd name="T20" fmla="*/ 11 w 44"/>
                  <a:gd name="T21" fmla="*/ 20 h 27"/>
                  <a:gd name="T22" fmla="*/ 10 w 44"/>
                  <a:gd name="T23" fmla="*/ 19 h 27"/>
                  <a:gd name="T24" fmla="*/ 10 w 44"/>
                  <a:gd name="T25" fmla="*/ 19 h 27"/>
                  <a:gd name="T26" fmla="*/ 9 w 44"/>
                  <a:gd name="T27" fmla="*/ 18 h 27"/>
                  <a:gd name="T28" fmla="*/ 9 w 44"/>
                  <a:gd name="T29" fmla="*/ 18 h 27"/>
                  <a:gd name="T30" fmla="*/ 8 w 44"/>
                  <a:gd name="T31" fmla="*/ 18 h 27"/>
                  <a:gd name="T32" fmla="*/ 8 w 44"/>
                  <a:gd name="T33" fmla="*/ 17 h 27"/>
                  <a:gd name="T34" fmla="*/ 8 w 44"/>
                  <a:gd name="T35" fmla="*/ 17 h 27"/>
                  <a:gd name="T36" fmla="*/ 8 w 44"/>
                  <a:gd name="T37" fmla="*/ 16 h 27"/>
                  <a:gd name="T38" fmla="*/ 7 w 44"/>
                  <a:gd name="T39" fmla="*/ 16 h 27"/>
                  <a:gd name="T40" fmla="*/ 7 w 44"/>
                  <a:gd name="T41" fmla="*/ 14 h 27"/>
                  <a:gd name="T42" fmla="*/ 7 w 44"/>
                  <a:gd name="T43" fmla="*/ 14 h 27"/>
                  <a:gd name="T44" fmla="*/ 7 w 44"/>
                  <a:gd name="T45" fmla="*/ 13 h 27"/>
                  <a:gd name="T46" fmla="*/ 8 w 44"/>
                  <a:gd name="T47" fmla="*/ 12 h 27"/>
                  <a:gd name="T48" fmla="*/ 8 w 44"/>
                  <a:gd name="T49" fmla="*/ 12 h 27"/>
                  <a:gd name="T50" fmla="*/ 8 w 44"/>
                  <a:gd name="T51" fmla="*/ 11 h 27"/>
                  <a:gd name="T52" fmla="*/ 8 w 44"/>
                  <a:gd name="T53" fmla="*/ 11 h 27"/>
                  <a:gd name="T54" fmla="*/ 8 w 44"/>
                  <a:gd name="T55" fmla="*/ 11 h 27"/>
                  <a:gd name="T56" fmla="*/ 9 w 44"/>
                  <a:gd name="T57" fmla="*/ 10 h 27"/>
                  <a:gd name="T58" fmla="*/ 10 w 44"/>
                  <a:gd name="T59" fmla="*/ 9 h 27"/>
                  <a:gd name="T60" fmla="*/ 10 w 44"/>
                  <a:gd name="T61" fmla="*/ 9 h 27"/>
                  <a:gd name="T62" fmla="*/ 11 w 44"/>
                  <a:gd name="T63" fmla="*/ 8 h 27"/>
                  <a:gd name="T64" fmla="*/ 11 w 44"/>
                  <a:gd name="T65" fmla="*/ 8 h 27"/>
                  <a:gd name="T66" fmla="*/ 13 w 44"/>
                  <a:gd name="T67" fmla="*/ 8 h 27"/>
                  <a:gd name="T68" fmla="*/ 13 w 44"/>
                  <a:gd name="T69" fmla="*/ 8 h 27"/>
                  <a:gd name="T70" fmla="*/ 13 w 44"/>
                  <a:gd name="T71" fmla="*/ 8 h 27"/>
                  <a:gd name="T72" fmla="*/ 15 w 44"/>
                  <a:gd name="T73" fmla="*/ 8 h 27"/>
                  <a:gd name="T74" fmla="*/ 15 w 44"/>
                  <a:gd name="T75" fmla="*/ 8 h 27"/>
                  <a:gd name="T76" fmla="*/ 16 w 44"/>
                  <a:gd name="T77" fmla="*/ 8 h 27"/>
                  <a:gd name="T78" fmla="*/ 18 w 44"/>
                  <a:gd name="T79" fmla="*/ 8 h 27"/>
                  <a:gd name="T80" fmla="*/ 19 w 44"/>
                  <a:gd name="T81" fmla="*/ 8 h 27"/>
                  <a:gd name="T82" fmla="*/ 20 w 44"/>
                  <a:gd name="T83" fmla="*/ 9 h 27"/>
                  <a:gd name="T84" fmla="*/ 24 w 44"/>
                  <a:gd name="T85" fmla="*/ 10 h 27"/>
                  <a:gd name="T86" fmla="*/ 36 w 44"/>
                  <a:gd name="T87" fmla="*/ 18 h 27"/>
                  <a:gd name="T88" fmla="*/ 40 w 44"/>
                  <a:gd name="T89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4" h="27">
                    <a:moveTo>
                      <a:pt x="40" y="13"/>
                    </a:moveTo>
                    <a:cubicBezTo>
                      <a:pt x="36" y="10"/>
                      <a:pt x="32" y="7"/>
                      <a:pt x="27" y="4"/>
                    </a:cubicBezTo>
                    <a:cubicBezTo>
                      <a:pt x="22" y="2"/>
                      <a:pt x="16" y="0"/>
                      <a:pt x="10" y="1"/>
                    </a:cubicBezTo>
                    <a:cubicBezTo>
                      <a:pt x="4" y="3"/>
                      <a:pt x="0" y="9"/>
                      <a:pt x="0" y="15"/>
                    </a:cubicBezTo>
                    <a:cubicBezTo>
                      <a:pt x="1" y="21"/>
                      <a:pt x="6" y="27"/>
                      <a:pt x="13" y="27"/>
                    </a:cubicBezTo>
                    <a:cubicBezTo>
                      <a:pt x="22" y="27"/>
                      <a:pt x="29" y="20"/>
                      <a:pt x="38" y="19"/>
                    </a:cubicBezTo>
                    <a:cubicBezTo>
                      <a:pt x="43" y="19"/>
                      <a:pt x="42" y="12"/>
                      <a:pt x="38" y="12"/>
                    </a:cubicBezTo>
                    <a:cubicBezTo>
                      <a:pt x="30" y="13"/>
                      <a:pt x="24" y="17"/>
                      <a:pt x="17" y="19"/>
                    </a:cubicBezTo>
                    <a:cubicBezTo>
                      <a:pt x="16" y="20"/>
                      <a:pt x="14" y="20"/>
                      <a:pt x="12" y="20"/>
                    </a:cubicBezTo>
                    <a:cubicBezTo>
                      <a:pt x="12" y="20"/>
                      <a:pt x="12" y="20"/>
                      <a:pt x="11" y="20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1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9" y="19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8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8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6"/>
                    </a:cubicBezTo>
                    <a:cubicBezTo>
                      <a:pt x="7" y="15"/>
                      <a:pt x="7" y="15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3"/>
                      <a:pt x="7" y="13"/>
                      <a:pt x="8" y="12"/>
                    </a:cubicBezTo>
                    <a:cubicBezTo>
                      <a:pt x="8" y="12"/>
                      <a:pt x="7" y="13"/>
                      <a:pt x="8" y="12"/>
                    </a:cubicBezTo>
                    <a:cubicBezTo>
                      <a:pt x="8" y="12"/>
                      <a:pt x="8" y="12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8"/>
                    </a:cubicBezTo>
                    <a:cubicBezTo>
                      <a:pt x="11" y="8"/>
                      <a:pt x="10" y="9"/>
                      <a:pt x="11" y="8"/>
                    </a:cubicBezTo>
                    <a:cubicBezTo>
                      <a:pt x="12" y="8"/>
                      <a:pt x="12" y="8"/>
                      <a:pt x="13" y="8"/>
                    </a:cubicBezTo>
                    <a:cubicBezTo>
                      <a:pt x="13" y="7"/>
                      <a:pt x="12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4" y="8"/>
                      <a:pt x="15" y="8"/>
                    </a:cubicBezTo>
                    <a:cubicBezTo>
                      <a:pt x="16" y="8"/>
                      <a:pt x="14" y="7"/>
                      <a:pt x="15" y="8"/>
                    </a:cubicBezTo>
                    <a:cubicBezTo>
                      <a:pt x="15" y="8"/>
                      <a:pt x="16" y="8"/>
                      <a:pt x="16" y="8"/>
                    </a:cubicBezTo>
                    <a:cubicBezTo>
                      <a:pt x="16" y="8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8"/>
                      <a:pt x="20" y="9"/>
                      <a:pt x="20" y="9"/>
                    </a:cubicBezTo>
                    <a:cubicBezTo>
                      <a:pt x="21" y="9"/>
                      <a:pt x="22" y="10"/>
                      <a:pt x="24" y="10"/>
                    </a:cubicBezTo>
                    <a:cubicBezTo>
                      <a:pt x="28" y="12"/>
                      <a:pt x="32" y="15"/>
                      <a:pt x="36" y="18"/>
                    </a:cubicBezTo>
                    <a:cubicBezTo>
                      <a:pt x="39" y="21"/>
                      <a:pt x="44" y="16"/>
                      <a:pt x="40" y="13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83" name="iṣľíďè"/>
              <p:cNvSpPr/>
              <p:nvPr/>
            </p:nvSpPr>
            <p:spPr bwMode="auto">
              <a:xfrm>
                <a:off x="6357938" y="5311776"/>
                <a:ext cx="119063" cy="122238"/>
              </a:xfrm>
              <a:custGeom>
                <a:avLst/>
                <a:gdLst>
                  <a:gd name="T0" fmla="*/ 9 w 36"/>
                  <a:gd name="T1" fmla="*/ 32 h 37"/>
                  <a:gd name="T2" fmla="*/ 10 w 36"/>
                  <a:gd name="T3" fmla="*/ 26 h 37"/>
                  <a:gd name="T4" fmla="*/ 11 w 36"/>
                  <a:gd name="T5" fmla="*/ 23 h 37"/>
                  <a:gd name="T6" fmla="*/ 11 w 36"/>
                  <a:gd name="T7" fmla="*/ 21 h 37"/>
                  <a:gd name="T8" fmla="*/ 11 w 36"/>
                  <a:gd name="T9" fmla="*/ 21 h 37"/>
                  <a:gd name="T10" fmla="*/ 12 w 36"/>
                  <a:gd name="T11" fmla="*/ 20 h 37"/>
                  <a:gd name="T12" fmla="*/ 15 w 36"/>
                  <a:gd name="T13" fmla="*/ 13 h 37"/>
                  <a:gd name="T14" fmla="*/ 15 w 36"/>
                  <a:gd name="T15" fmla="*/ 13 h 37"/>
                  <a:gd name="T16" fmla="*/ 15 w 36"/>
                  <a:gd name="T17" fmla="*/ 12 h 37"/>
                  <a:gd name="T18" fmla="*/ 16 w 36"/>
                  <a:gd name="T19" fmla="*/ 11 h 37"/>
                  <a:gd name="T20" fmla="*/ 17 w 36"/>
                  <a:gd name="T21" fmla="*/ 10 h 37"/>
                  <a:gd name="T22" fmla="*/ 18 w 36"/>
                  <a:gd name="T23" fmla="*/ 9 h 37"/>
                  <a:gd name="T24" fmla="*/ 19 w 36"/>
                  <a:gd name="T25" fmla="*/ 9 h 37"/>
                  <a:gd name="T26" fmla="*/ 19 w 36"/>
                  <a:gd name="T27" fmla="*/ 9 h 37"/>
                  <a:gd name="T28" fmla="*/ 20 w 36"/>
                  <a:gd name="T29" fmla="*/ 8 h 37"/>
                  <a:gd name="T30" fmla="*/ 21 w 36"/>
                  <a:gd name="T31" fmla="*/ 8 h 37"/>
                  <a:gd name="T32" fmla="*/ 21 w 36"/>
                  <a:gd name="T33" fmla="*/ 8 h 37"/>
                  <a:gd name="T34" fmla="*/ 22 w 36"/>
                  <a:gd name="T35" fmla="*/ 8 h 37"/>
                  <a:gd name="T36" fmla="*/ 22 w 36"/>
                  <a:gd name="T37" fmla="*/ 8 h 37"/>
                  <a:gd name="T38" fmla="*/ 25 w 36"/>
                  <a:gd name="T39" fmla="*/ 8 h 37"/>
                  <a:gd name="T40" fmla="*/ 26 w 36"/>
                  <a:gd name="T41" fmla="*/ 9 h 37"/>
                  <a:gd name="T42" fmla="*/ 26 w 36"/>
                  <a:gd name="T43" fmla="*/ 9 h 37"/>
                  <a:gd name="T44" fmla="*/ 27 w 36"/>
                  <a:gd name="T45" fmla="*/ 10 h 37"/>
                  <a:gd name="T46" fmla="*/ 27 w 36"/>
                  <a:gd name="T47" fmla="*/ 10 h 37"/>
                  <a:gd name="T48" fmla="*/ 28 w 36"/>
                  <a:gd name="T49" fmla="*/ 11 h 37"/>
                  <a:gd name="T50" fmla="*/ 28 w 36"/>
                  <a:gd name="T51" fmla="*/ 12 h 37"/>
                  <a:gd name="T52" fmla="*/ 28 w 36"/>
                  <a:gd name="T53" fmla="*/ 12 h 37"/>
                  <a:gd name="T54" fmla="*/ 29 w 36"/>
                  <a:gd name="T55" fmla="*/ 13 h 37"/>
                  <a:gd name="T56" fmla="*/ 29 w 36"/>
                  <a:gd name="T57" fmla="*/ 14 h 37"/>
                  <a:gd name="T58" fmla="*/ 29 w 36"/>
                  <a:gd name="T59" fmla="*/ 14 h 37"/>
                  <a:gd name="T60" fmla="*/ 28 w 36"/>
                  <a:gd name="T61" fmla="*/ 15 h 37"/>
                  <a:gd name="T62" fmla="*/ 28 w 36"/>
                  <a:gd name="T63" fmla="*/ 15 h 37"/>
                  <a:gd name="T64" fmla="*/ 28 w 36"/>
                  <a:gd name="T65" fmla="*/ 17 h 37"/>
                  <a:gd name="T66" fmla="*/ 28 w 36"/>
                  <a:gd name="T67" fmla="*/ 17 h 37"/>
                  <a:gd name="T68" fmla="*/ 27 w 36"/>
                  <a:gd name="T69" fmla="*/ 17 h 37"/>
                  <a:gd name="T70" fmla="*/ 25 w 36"/>
                  <a:gd name="T71" fmla="*/ 19 h 37"/>
                  <a:gd name="T72" fmla="*/ 14 w 36"/>
                  <a:gd name="T73" fmla="*/ 23 h 37"/>
                  <a:gd name="T74" fmla="*/ 3 w 36"/>
                  <a:gd name="T75" fmla="*/ 29 h 37"/>
                  <a:gd name="T76" fmla="*/ 7 w 36"/>
                  <a:gd name="T77" fmla="*/ 34 h 37"/>
                  <a:gd name="T78" fmla="*/ 29 w 36"/>
                  <a:gd name="T79" fmla="*/ 24 h 37"/>
                  <a:gd name="T80" fmla="*/ 35 w 36"/>
                  <a:gd name="T81" fmla="*/ 16 h 37"/>
                  <a:gd name="T82" fmla="*/ 33 w 36"/>
                  <a:gd name="T83" fmla="*/ 7 h 37"/>
                  <a:gd name="T84" fmla="*/ 17 w 36"/>
                  <a:gd name="T85" fmla="*/ 2 h 37"/>
                  <a:gd name="T86" fmla="*/ 7 w 36"/>
                  <a:gd name="T87" fmla="*/ 14 h 37"/>
                  <a:gd name="T88" fmla="*/ 2 w 36"/>
                  <a:gd name="T89" fmla="*/ 31 h 37"/>
                  <a:gd name="T90" fmla="*/ 9 w 36"/>
                  <a:gd name="T91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6" h="37">
                    <a:moveTo>
                      <a:pt x="9" y="32"/>
                    </a:moveTo>
                    <a:cubicBezTo>
                      <a:pt x="9" y="30"/>
                      <a:pt x="10" y="28"/>
                      <a:pt x="10" y="26"/>
                    </a:cubicBezTo>
                    <a:cubicBezTo>
                      <a:pt x="10" y="25"/>
                      <a:pt x="11" y="24"/>
                      <a:pt x="11" y="23"/>
                    </a:cubicBezTo>
                    <a:cubicBezTo>
                      <a:pt x="11" y="22"/>
                      <a:pt x="11" y="22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17"/>
                      <a:pt x="13" y="15"/>
                      <a:pt x="15" y="13"/>
                    </a:cubicBezTo>
                    <a:cubicBezTo>
                      <a:pt x="15" y="13"/>
                      <a:pt x="14" y="14"/>
                      <a:pt x="15" y="13"/>
                    </a:cubicBezTo>
                    <a:cubicBezTo>
                      <a:pt x="15" y="13"/>
                      <a:pt x="15" y="12"/>
                      <a:pt x="15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6" y="11"/>
                      <a:pt x="17" y="10"/>
                      <a:pt x="17" y="10"/>
                    </a:cubicBezTo>
                    <a:cubicBezTo>
                      <a:pt x="17" y="10"/>
                      <a:pt x="18" y="9"/>
                      <a:pt x="18" y="9"/>
                    </a:cubicBezTo>
                    <a:cubicBezTo>
                      <a:pt x="18" y="9"/>
                      <a:pt x="18" y="9"/>
                      <a:pt x="19" y="9"/>
                    </a:cubicBezTo>
                    <a:cubicBezTo>
                      <a:pt x="19" y="8"/>
                      <a:pt x="18" y="9"/>
                      <a:pt x="19" y="9"/>
                    </a:cubicBezTo>
                    <a:cubicBezTo>
                      <a:pt x="19" y="8"/>
                      <a:pt x="20" y="8"/>
                      <a:pt x="20" y="8"/>
                    </a:cubicBezTo>
                    <a:cubicBezTo>
                      <a:pt x="20" y="8"/>
                      <a:pt x="21" y="8"/>
                      <a:pt x="21" y="8"/>
                    </a:cubicBezTo>
                    <a:cubicBezTo>
                      <a:pt x="20" y="8"/>
                      <a:pt x="21" y="8"/>
                      <a:pt x="21" y="8"/>
                    </a:cubicBezTo>
                    <a:cubicBezTo>
                      <a:pt x="21" y="8"/>
                      <a:pt x="22" y="8"/>
                      <a:pt x="22" y="8"/>
                    </a:cubicBezTo>
                    <a:cubicBezTo>
                      <a:pt x="22" y="8"/>
                      <a:pt x="23" y="8"/>
                      <a:pt x="22" y="8"/>
                    </a:cubicBezTo>
                    <a:cubicBezTo>
                      <a:pt x="24" y="8"/>
                      <a:pt x="25" y="8"/>
                      <a:pt x="25" y="8"/>
                    </a:cubicBezTo>
                    <a:cubicBezTo>
                      <a:pt x="25" y="8"/>
                      <a:pt x="26" y="9"/>
                      <a:pt x="26" y="9"/>
                    </a:cubicBezTo>
                    <a:cubicBezTo>
                      <a:pt x="25" y="8"/>
                      <a:pt x="26" y="9"/>
                      <a:pt x="26" y="9"/>
                    </a:cubicBezTo>
                    <a:cubicBezTo>
                      <a:pt x="26" y="9"/>
                      <a:pt x="27" y="9"/>
                      <a:pt x="27" y="10"/>
                    </a:cubicBezTo>
                    <a:cubicBezTo>
                      <a:pt x="27" y="10"/>
                      <a:pt x="27" y="9"/>
                      <a:pt x="27" y="10"/>
                    </a:cubicBezTo>
                    <a:cubicBezTo>
                      <a:pt x="27" y="10"/>
                      <a:pt x="28" y="11"/>
                      <a:pt x="28" y="11"/>
                    </a:cubicBezTo>
                    <a:cubicBezTo>
                      <a:pt x="28" y="10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8" y="12"/>
                    </a:cubicBezTo>
                    <a:cubicBezTo>
                      <a:pt x="28" y="12"/>
                      <a:pt x="28" y="13"/>
                      <a:pt x="29" y="13"/>
                    </a:cubicBezTo>
                    <a:cubicBezTo>
                      <a:pt x="29" y="13"/>
                      <a:pt x="29" y="13"/>
                      <a:pt x="29" y="14"/>
                    </a:cubicBezTo>
                    <a:cubicBezTo>
                      <a:pt x="29" y="14"/>
                      <a:pt x="29" y="13"/>
                      <a:pt x="29" y="14"/>
                    </a:cubicBezTo>
                    <a:cubicBezTo>
                      <a:pt x="29" y="14"/>
                      <a:pt x="29" y="15"/>
                      <a:pt x="28" y="15"/>
                    </a:cubicBezTo>
                    <a:cubicBezTo>
                      <a:pt x="28" y="15"/>
                      <a:pt x="28" y="16"/>
                      <a:pt x="28" y="15"/>
                    </a:cubicBezTo>
                    <a:cubicBezTo>
                      <a:pt x="28" y="16"/>
                      <a:pt x="28" y="16"/>
                      <a:pt x="28" y="17"/>
                    </a:cubicBezTo>
                    <a:cubicBezTo>
                      <a:pt x="28" y="16"/>
                      <a:pt x="28" y="17"/>
                      <a:pt x="28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6" y="19"/>
                      <a:pt x="25" y="19"/>
                    </a:cubicBezTo>
                    <a:cubicBezTo>
                      <a:pt x="22" y="21"/>
                      <a:pt x="18" y="22"/>
                      <a:pt x="14" y="23"/>
                    </a:cubicBezTo>
                    <a:cubicBezTo>
                      <a:pt x="11" y="25"/>
                      <a:pt x="7" y="26"/>
                      <a:pt x="3" y="29"/>
                    </a:cubicBezTo>
                    <a:cubicBezTo>
                      <a:pt x="0" y="32"/>
                      <a:pt x="4" y="37"/>
                      <a:pt x="7" y="34"/>
                    </a:cubicBezTo>
                    <a:cubicBezTo>
                      <a:pt x="14" y="29"/>
                      <a:pt x="23" y="29"/>
                      <a:pt x="29" y="24"/>
                    </a:cubicBezTo>
                    <a:cubicBezTo>
                      <a:pt x="32" y="22"/>
                      <a:pt x="35" y="19"/>
                      <a:pt x="35" y="16"/>
                    </a:cubicBezTo>
                    <a:cubicBezTo>
                      <a:pt x="36" y="13"/>
                      <a:pt x="35" y="10"/>
                      <a:pt x="33" y="7"/>
                    </a:cubicBezTo>
                    <a:cubicBezTo>
                      <a:pt x="30" y="2"/>
                      <a:pt x="23" y="0"/>
                      <a:pt x="17" y="2"/>
                    </a:cubicBezTo>
                    <a:cubicBezTo>
                      <a:pt x="12" y="4"/>
                      <a:pt x="9" y="9"/>
                      <a:pt x="7" y="14"/>
                    </a:cubicBezTo>
                    <a:cubicBezTo>
                      <a:pt x="4" y="19"/>
                      <a:pt x="3" y="25"/>
                      <a:pt x="2" y="31"/>
                    </a:cubicBezTo>
                    <a:cubicBezTo>
                      <a:pt x="1" y="35"/>
                      <a:pt x="8" y="36"/>
                      <a:pt x="9" y="32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84" name="ïṩľíḍé"/>
              <p:cNvSpPr/>
              <p:nvPr/>
            </p:nvSpPr>
            <p:spPr bwMode="auto">
              <a:xfrm>
                <a:off x="6365876" y="5387976"/>
                <a:ext cx="141288" cy="88900"/>
              </a:xfrm>
              <a:custGeom>
                <a:avLst/>
                <a:gdLst>
                  <a:gd name="T0" fmla="*/ 3 w 43"/>
                  <a:gd name="T1" fmla="*/ 14 h 27"/>
                  <a:gd name="T2" fmla="*/ 16 w 43"/>
                  <a:gd name="T3" fmla="*/ 23 h 27"/>
                  <a:gd name="T4" fmla="*/ 33 w 43"/>
                  <a:gd name="T5" fmla="*/ 26 h 27"/>
                  <a:gd name="T6" fmla="*/ 43 w 43"/>
                  <a:gd name="T7" fmla="*/ 12 h 27"/>
                  <a:gd name="T8" fmla="*/ 31 w 43"/>
                  <a:gd name="T9" fmla="*/ 0 h 27"/>
                  <a:gd name="T10" fmla="*/ 5 w 43"/>
                  <a:gd name="T11" fmla="*/ 8 h 27"/>
                  <a:gd name="T12" fmla="*/ 6 w 43"/>
                  <a:gd name="T13" fmla="*/ 15 h 27"/>
                  <a:gd name="T14" fmla="*/ 26 w 43"/>
                  <a:gd name="T15" fmla="*/ 8 h 27"/>
                  <a:gd name="T16" fmla="*/ 31 w 43"/>
                  <a:gd name="T17" fmla="*/ 7 h 27"/>
                  <a:gd name="T18" fmla="*/ 32 w 43"/>
                  <a:gd name="T19" fmla="*/ 7 h 27"/>
                  <a:gd name="T20" fmla="*/ 32 w 43"/>
                  <a:gd name="T21" fmla="*/ 7 h 27"/>
                  <a:gd name="T22" fmla="*/ 33 w 43"/>
                  <a:gd name="T23" fmla="*/ 8 h 27"/>
                  <a:gd name="T24" fmla="*/ 33 w 43"/>
                  <a:gd name="T25" fmla="*/ 8 h 27"/>
                  <a:gd name="T26" fmla="*/ 34 w 43"/>
                  <a:gd name="T27" fmla="*/ 9 h 27"/>
                  <a:gd name="T28" fmla="*/ 34 w 43"/>
                  <a:gd name="T29" fmla="*/ 9 h 27"/>
                  <a:gd name="T30" fmla="*/ 35 w 43"/>
                  <a:gd name="T31" fmla="*/ 9 h 27"/>
                  <a:gd name="T32" fmla="*/ 35 w 43"/>
                  <a:gd name="T33" fmla="*/ 10 h 27"/>
                  <a:gd name="T34" fmla="*/ 35 w 43"/>
                  <a:gd name="T35" fmla="*/ 10 h 27"/>
                  <a:gd name="T36" fmla="*/ 36 w 43"/>
                  <a:gd name="T37" fmla="*/ 11 h 27"/>
                  <a:gd name="T38" fmla="*/ 36 w 43"/>
                  <a:gd name="T39" fmla="*/ 11 h 27"/>
                  <a:gd name="T40" fmla="*/ 36 w 43"/>
                  <a:gd name="T41" fmla="*/ 13 h 27"/>
                  <a:gd name="T42" fmla="*/ 36 w 43"/>
                  <a:gd name="T43" fmla="*/ 13 h 27"/>
                  <a:gd name="T44" fmla="*/ 36 w 43"/>
                  <a:gd name="T45" fmla="*/ 14 h 27"/>
                  <a:gd name="T46" fmla="*/ 36 w 43"/>
                  <a:gd name="T47" fmla="*/ 15 h 27"/>
                  <a:gd name="T48" fmla="*/ 36 w 43"/>
                  <a:gd name="T49" fmla="*/ 15 h 27"/>
                  <a:gd name="T50" fmla="*/ 35 w 43"/>
                  <a:gd name="T51" fmla="*/ 16 h 27"/>
                  <a:gd name="T52" fmla="*/ 35 w 43"/>
                  <a:gd name="T53" fmla="*/ 16 h 27"/>
                  <a:gd name="T54" fmla="*/ 35 w 43"/>
                  <a:gd name="T55" fmla="*/ 16 h 27"/>
                  <a:gd name="T56" fmla="*/ 34 w 43"/>
                  <a:gd name="T57" fmla="*/ 17 h 27"/>
                  <a:gd name="T58" fmla="*/ 34 w 43"/>
                  <a:gd name="T59" fmla="*/ 18 h 27"/>
                  <a:gd name="T60" fmla="*/ 33 w 43"/>
                  <a:gd name="T61" fmla="*/ 18 h 27"/>
                  <a:gd name="T62" fmla="*/ 32 w 43"/>
                  <a:gd name="T63" fmla="*/ 19 h 27"/>
                  <a:gd name="T64" fmla="*/ 32 w 43"/>
                  <a:gd name="T65" fmla="*/ 19 h 27"/>
                  <a:gd name="T66" fmla="*/ 31 w 43"/>
                  <a:gd name="T67" fmla="*/ 19 h 27"/>
                  <a:gd name="T68" fmla="*/ 31 w 43"/>
                  <a:gd name="T69" fmla="*/ 19 h 27"/>
                  <a:gd name="T70" fmla="*/ 30 w 43"/>
                  <a:gd name="T71" fmla="*/ 19 h 27"/>
                  <a:gd name="T72" fmla="*/ 28 w 43"/>
                  <a:gd name="T73" fmla="*/ 19 h 27"/>
                  <a:gd name="T74" fmla="*/ 28 w 43"/>
                  <a:gd name="T75" fmla="*/ 19 h 27"/>
                  <a:gd name="T76" fmla="*/ 27 w 43"/>
                  <a:gd name="T77" fmla="*/ 19 h 27"/>
                  <a:gd name="T78" fmla="*/ 26 w 43"/>
                  <a:gd name="T79" fmla="*/ 19 h 27"/>
                  <a:gd name="T80" fmla="*/ 25 w 43"/>
                  <a:gd name="T81" fmla="*/ 19 h 27"/>
                  <a:gd name="T82" fmla="*/ 23 w 43"/>
                  <a:gd name="T83" fmla="*/ 18 h 27"/>
                  <a:gd name="T84" fmla="*/ 20 w 43"/>
                  <a:gd name="T85" fmla="*/ 17 h 27"/>
                  <a:gd name="T86" fmla="*/ 8 w 43"/>
                  <a:gd name="T87" fmla="*/ 9 h 27"/>
                  <a:gd name="T88" fmla="*/ 3 w 43"/>
                  <a:gd name="T89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" h="27">
                    <a:moveTo>
                      <a:pt x="3" y="14"/>
                    </a:moveTo>
                    <a:cubicBezTo>
                      <a:pt x="7" y="17"/>
                      <a:pt x="12" y="20"/>
                      <a:pt x="16" y="23"/>
                    </a:cubicBezTo>
                    <a:cubicBezTo>
                      <a:pt x="21" y="25"/>
                      <a:pt x="27" y="27"/>
                      <a:pt x="33" y="26"/>
                    </a:cubicBezTo>
                    <a:cubicBezTo>
                      <a:pt x="39" y="24"/>
                      <a:pt x="43" y="18"/>
                      <a:pt x="43" y="12"/>
                    </a:cubicBezTo>
                    <a:cubicBezTo>
                      <a:pt x="42" y="6"/>
                      <a:pt x="37" y="0"/>
                      <a:pt x="31" y="0"/>
                    </a:cubicBezTo>
                    <a:cubicBezTo>
                      <a:pt x="21" y="0"/>
                      <a:pt x="14" y="7"/>
                      <a:pt x="5" y="8"/>
                    </a:cubicBezTo>
                    <a:cubicBezTo>
                      <a:pt x="0" y="8"/>
                      <a:pt x="1" y="15"/>
                      <a:pt x="6" y="15"/>
                    </a:cubicBezTo>
                    <a:cubicBezTo>
                      <a:pt x="13" y="14"/>
                      <a:pt x="19" y="10"/>
                      <a:pt x="26" y="8"/>
                    </a:cubicBezTo>
                    <a:cubicBezTo>
                      <a:pt x="28" y="7"/>
                      <a:pt x="29" y="7"/>
                      <a:pt x="31" y="7"/>
                    </a:cubicBezTo>
                    <a:cubicBezTo>
                      <a:pt x="31" y="7"/>
                      <a:pt x="32" y="7"/>
                      <a:pt x="32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4" y="8"/>
                      <a:pt x="34" y="8"/>
                      <a:pt x="34" y="9"/>
                    </a:cubicBezTo>
                    <a:cubicBezTo>
                      <a:pt x="35" y="9"/>
                      <a:pt x="34" y="9"/>
                      <a:pt x="34" y="9"/>
                    </a:cubicBezTo>
                    <a:cubicBezTo>
                      <a:pt x="34" y="9"/>
                      <a:pt x="35" y="9"/>
                      <a:pt x="35" y="9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6" y="11"/>
                      <a:pt x="35" y="9"/>
                      <a:pt x="35" y="10"/>
                    </a:cubicBezTo>
                    <a:cubicBezTo>
                      <a:pt x="35" y="10"/>
                      <a:pt x="35" y="11"/>
                      <a:pt x="36" y="11"/>
                    </a:cubicBezTo>
                    <a:cubicBezTo>
                      <a:pt x="36" y="11"/>
                      <a:pt x="36" y="12"/>
                      <a:pt x="36" y="11"/>
                    </a:cubicBezTo>
                    <a:cubicBezTo>
                      <a:pt x="36" y="12"/>
                      <a:pt x="36" y="12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4"/>
                      <a:pt x="36" y="14"/>
                    </a:cubicBezTo>
                    <a:cubicBezTo>
                      <a:pt x="36" y="14"/>
                      <a:pt x="36" y="14"/>
                      <a:pt x="36" y="15"/>
                    </a:cubicBezTo>
                    <a:cubicBezTo>
                      <a:pt x="36" y="15"/>
                      <a:pt x="36" y="14"/>
                      <a:pt x="36" y="15"/>
                    </a:cubicBezTo>
                    <a:cubicBezTo>
                      <a:pt x="35" y="15"/>
                      <a:pt x="35" y="15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8"/>
                      <a:pt x="34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2" y="19"/>
                    </a:cubicBezTo>
                    <a:cubicBezTo>
                      <a:pt x="32" y="19"/>
                      <a:pt x="33" y="18"/>
                      <a:pt x="32" y="19"/>
                    </a:cubicBezTo>
                    <a:cubicBezTo>
                      <a:pt x="32" y="19"/>
                      <a:pt x="31" y="19"/>
                      <a:pt x="31" y="19"/>
                    </a:cubicBezTo>
                    <a:cubicBezTo>
                      <a:pt x="30" y="20"/>
                      <a:pt x="31" y="19"/>
                      <a:pt x="31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9" y="19"/>
                      <a:pt x="29" y="19"/>
                      <a:pt x="28" y="19"/>
                    </a:cubicBezTo>
                    <a:cubicBezTo>
                      <a:pt x="27" y="19"/>
                      <a:pt x="29" y="20"/>
                      <a:pt x="28" y="19"/>
                    </a:cubicBezTo>
                    <a:cubicBezTo>
                      <a:pt x="28" y="19"/>
                      <a:pt x="28" y="19"/>
                      <a:pt x="27" y="19"/>
                    </a:cubicBezTo>
                    <a:cubicBezTo>
                      <a:pt x="27" y="19"/>
                      <a:pt x="26" y="19"/>
                      <a:pt x="26" y="19"/>
                    </a:cubicBezTo>
                    <a:cubicBezTo>
                      <a:pt x="25" y="19"/>
                      <a:pt x="24" y="19"/>
                      <a:pt x="25" y="19"/>
                    </a:cubicBezTo>
                    <a:cubicBezTo>
                      <a:pt x="24" y="19"/>
                      <a:pt x="24" y="18"/>
                      <a:pt x="23" y="18"/>
                    </a:cubicBezTo>
                    <a:cubicBezTo>
                      <a:pt x="22" y="18"/>
                      <a:pt x="21" y="17"/>
                      <a:pt x="20" y="17"/>
                    </a:cubicBezTo>
                    <a:cubicBezTo>
                      <a:pt x="15" y="15"/>
                      <a:pt x="12" y="12"/>
                      <a:pt x="8" y="9"/>
                    </a:cubicBezTo>
                    <a:cubicBezTo>
                      <a:pt x="4" y="6"/>
                      <a:pt x="0" y="11"/>
                      <a:pt x="3" y="14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85" name="i$ḻiḍè"/>
              <p:cNvSpPr/>
              <p:nvPr/>
            </p:nvSpPr>
            <p:spPr bwMode="auto">
              <a:xfrm>
                <a:off x="6262688" y="5413376"/>
                <a:ext cx="119063" cy="122238"/>
              </a:xfrm>
              <a:custGeom>
                <a:avLst/>
                <a:gdLst>
                  <a:gd name="T0" fmla="*/ 27 w 36"/>
                  <a:gd name="T1" fmla="*/ 5 h 37"/>
                  <a:gd name="T2" fmla="*/ 26 w 36"/>
                  <a:gd name="T3" fmla="*/ 11 h 37"/>
                  <a:gd name="T4" fmla="*/ 25 w 36"/>
                  <a:gd name="T5" fmla="*/ 14 h 37"/>
                  <a:gd name="T6" fmla="*/ 25 w 36"/>
                  <a:gd name="T7" fmla="*/ 16 h 37"/>
                  <a:gd name="T8" fmla="*/ 25 w 36"/>
                  <a:gd name="T9" fmla="*/ 16 h 37"/>
                  <a:gd name="T10" fmla="*/ 24 w 36"/>
                  <a:gd name="T11" fmla="*/ 17 h 37"/>
                  <a:gd name="T12" fmla="*/ 22 w 36"/>
                  <a:gd name="T13" fmla="*/ 24 h 37"/>
                  <a:gd name="T14" fmla="*/ 22 w 36"/>
                  <a:gd name="T15" fmla="*/ 24 h 37"/>
                  <a:gd name="T16" fmla="*/ 21 w 36"/>
                  <a:gd name="T17" fmla="*/ 25 h 37"/>
                  <a:gd name="T18" fmla="*/ 20 w 36"/>
                  <a:gd name="T19" fmla="*/ 26 h 37"/>
                  <a:gd name="T20" fmla="*/ 19 w 36"/>
                  <a:gd name="T21" fmla="*/ 27 h 37"/>
                  <a:gd name="T22" fmla="*/ 18 w 36"/>
                  <a:gd name="T23" fmla="*/ 28 h 37"/>
                  <a:gd name="T24" fmla="*/ 18 w 36"/>
                  <a:gd name="T25" fmla="*/ 28 h 37"/>
                  <a:gd name="T26" fmla="*/ 17 w 36"/>
                  <a:gd name="T27" fmla="*/ 28 h 37"/>
                  <a:gd name="T28" fmla="*/ 16 w 36"/>
                  <a:gd name="T29" fmla="*/ 29 h 37"/>
                  <a:gd name="T30" fmla="*/ 16 w 36"/>
                  <a:gd name="T31" fmla="*/ 29 h 37"/>
                  <a:gd name="T32" fmla="*/ 15 w 36"/>
                  <a:gd name="T33" fmla="*/ 29 h 37"/>
                  <a:gd name="T34" fmla="*/ 14 w 36"/>
                  <a:gd name="T35" fmla="*/ 29 h 37"/>
                  <a:gd name="T36" fmla="*/ 14 w 36"/>
                  <a:gd name="T37" fmla="*/ 29 h 37"/>
                  <a:gd name="T38" fmla="*/ 11 w 36"/>
                  <a:gd name="T39" fmla="*/ 29 h 37"/>
                  <a:gd name="T40" fmla="*/ 11 w 36"/>
                  <a:gd name="T41" fmla="*/ 28 h 37"/>
                  <a:gd name="T42" fmla="*/ 10 w 36"/>
                  <a:gd name="T43" fmla="*/ 28 h 37"/>
                  <a:gd name="T44" fmla="*/ 9 w 36"/>
                  <a:gd name="T45" fmla="*/ 27 h 37"/>
                  <a:gd name="T46" fmla="*/ 9 w 36"/>
                  <a:gd name="T47" fmla="*/ 27 h 37"/>
                  <a:gd name="T48" fmla="*/ 8 w 36"/>
                  <a:gd name="T49" fmla="*/ 26 h 37"/>
                  <a:gd name="T50" fmla="*/ 8 w 36"/>
                  <a:gd name="T51" fmla="*/ 25 h 37"/>
                  <a:gd name="T52" fmla="*/ 8 w 36"/>
                  <a:gd name="T53" fmla="*/ 25 h 37"/>
                  <a:gd name="T54" fmla="*/ 8 w 36"/>
                  <a:gd name="T55" fmla="*/ 24 h 37"/>
                  <a:gd name="T56" fmla="*/ 8 w 36"/>
                  <a:gd name="T57" fmla="*/ 23 h 37"/>
                  <a:gd name="T58" fmla="*/ 8 w 36"/>
                  <a:gd name="T59" fmla="*/ 23 h 37"/>
                  <a:gd name="T60" fmla="*/ 8 w 36"/>
                  <a:gd name="T61" fmla="*/ 22 h 37"/>
                  <a:gd name="T62" fmla="*/ 8 w 36"/>
                  <a:gd name="T63" fmla="*/ 22 h 37"/>
                  <a:gd name="T64" fmla="*/ 8 w 36"/>
                  <a:gd name="T65" fmla="*/ 20 h 37"/>
                  <a:gd name="T66" fmla="*/ 9 w 36"/>
                  <a:gd name="T67" fmla="*/ 20 h 37"/>
                  <a:gd name="T68" fmla="*/ 9 w 36"/>
                  <a:gd name="T69" fmla="*/ 20 h 37"/>
                  <a:gd name="T70" fmla="*/ 11 w 36"/>
                  <a:gd name="T71" fmla="*/ 18 h 37"/>
                  <a:gd name="T72" fmla="*/ 22 w 36"/>
                  <a:gd name="T73" fmla="*/ 14 h 37"/>
                  <a:gd name="T74" fmla="*/ 33 w 36"/>
                  <a:gd name="T75" fmla="*/ 8 h 37"/>
                  <a:gd name="T76" fmla="*/ 29 w 36"/>
                  <a:gd name="T77" fmla="*/ 3 h 37"/>
                  <a:gd name="T78" fmla="*/ 7 w 36"/>
                  <a:gd name="T79" fmla="*/ 13 h 37"/>
                  <a:gd name="T80" fmla="*/ 1 w 36"/>
                  <a:gd name="T81" fmla="*/ 21 h 37"/>
                  <a:gd name="T82" fmla="*/ 3 w 36"/>
                  <a:gd name="T83" fmla="*/ 30 h 37"/>
                  <a:gd name="T84" fmla="*/ 19 w 36"/>
                  <a:gd name="T85" fmla="*/ 35 h 37"/>
                  <a:gd name="T86" fmla="*/ 30 w 36"/>
                  <a:gd name="T87" fmla="*/ 23 h 37"/>
                  <a:gd name="T88" fmla="*/ 34 w 36"/>
                  <a:gd name="T89" fmla="*/ 6 h 37"/>
                  <a:gd name="T90" fmla="*/ 27 w 36"/>
                  <a:gd name="T91" fmla="*/ 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6" h="37">
                    <a:moveTo>
                      <a:pt x="27" y="5"/>
                    </a:moveTo>
                    <a:cubicBezTo>
                      <a:pt x="27" y="7"/>
                      <a:pt x="27" y="9"/>
                      <a:pt x="26" y="11"/>
                    </a:cubicBezTo>
                    <a:cubicBezTo>
                      <a:pt x="26" y="12"/>
                      <a:pt x="26" y="13"/>
                      <a:pt x="25" y="14"/>
                    </a:cubicBezTo>
                    <a:cubicBezTo>
                      <a:pt x="25" y="15"/>
                      <a:pt x="25" y="15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4" y="17"/>
                    </a:cubicBezTo>
                    <a:cubicBezTo>
                      <a:pt x="24" y="20"/>
                      <a:pt x="23" y="22"/>
                      <a:pt x="22" y="24"/>
                    </a:cubicBezTo>
                    <a:cubicBezTo>
                      <a:pt x="22" y="24"/>
                      <a:pt x="22" y="23"/>
                      <a:pt x="22" y="24"/>
                    </a:cubicBezTo>
                    <a:cubicBezTo>
                      <a:pt x="21" y="24"/>
                      <a:pt x="21" y="25"/>
                      <a:pt x="21" y="25"/>
                    </a:cubicBezTo>
                    <a:cubicBezTo>
                      <a:pt x="21" y="25"/>
                      <a:pt x="20" y="26"/>
                      <a:pt x="20" y="26"/>
                    </a:cubicBezTo>
                    <a:cubicBezTo>
                      <a:pt x="20" y="26"/>
                      <a:pt x="19" y="27"/>
                      <a:pt x="19" y="27"/>
                    </a:cubicBezTo>
                    <a:cubicBezTo>
                      <a:pt x="19" y="27"/>
                      <a:pt x="19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29"/>
                      <a:pt x="18" y="28"/>
                      <a:pt x="17" y="28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5" y="29"/>
                      <a:pt x="16" y="29"/>
                    </a:cubicBezTo>
                    <a:cubicBezTo>
                      <a:pt x="16" y="29"/>
                      <a:pt x="15" y="29"/>
                      <a:pt x="15" y="29"/>
                    </a:cubicBezTo>
                    <a:cubicBezTo>
                      <a:pt x="15" y="29"/>
                      <a:pt x="15" y="29"/>
                      <a:pt x="14" y="29"/>
                    </a:cubicBezTo>
                    <a:cubicBezTo>
                      <a:pt x="14" y="29"/>
                      <a:pt x="13" y="29"/>
                      <a:pt x="14" y="29"/>
                    </a:cubicBezTo>
                    <a:cubicBezTo>
                      <a:pt x="13" y="29"/>
                      <a:pt x="12" y="29"/>
                      <a:pt x="11" y="29"/>
                    </a:cubicBezTo>
                    <a:cubicBezTo>
                      <a:pt x="11" y="29"/>
                      <a:pt x="10" y="28"/>
                      <a:pt x="11" y="28"/>
                    </a:cubicBezTo>
                    <a:cubicBezTo>
                      <a:pt x="11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9" y="27"/>
                    </a:cubicBezTo>
                    <a:cubicBezTo>
                      <a:pt x="9" y="27"/>
                      <a:pt x="10" y="28"/>
                      <a:pt x="9" y="27"/>
                    </a:cubicBezTo>
                    <a:cubicBezTo>
                      <a:pt x="9" y="27"/>
                      <a:pt x="9" y="26"/>
                      <a:pt x="8" y="26"/>
                    </a:cubicBezTo>
                    <a:cubicBezTo>
                      <a:pt x="9" y="27"/>
                      <a:pt x="8" y="25"/>
                      <a:pt x="8" y="25"/>
                    </a:cubicBezTo>
                    <a:cubicBezTo>
                      <a:pt x="8" y="25"/>
                      <a:pt x="8" y="24"/>
                      <a:pt x="8" y="25"/>
                    </a:cubicBezTo>
                    <a:cubicBezTo>
                      <a:pt x="8" y="25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3"/>
                    </a:cubicBezTo>
                    <a:cubicBezTo>
                      <a:pt x="8" y="23"/>
                      <a:pt x="8" y="24"/>
                      <a:pt x="8" y="23"/>
                    </a:cubicBezTo>
                    <a:cubicBezTo>
                      <a:pt x="8" y="23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1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4" y="16"/>
                      <a:pt x="18" y="15"/>
                      <a:pt x="22" y="14"/>
                    </a:cubicBezTo>
                    <a:cubicBezTo>
                      <a:pt x="26" y="12"/>
                      <a:pt x="30" y="11"/>
                      <a:pt x="33" y="8"/>
                    </a:cubicBezTo>
                    <a:cubicBezTo>
                      <a:pt x="36" y="5"/>
                      <a:pt x="32" y="0"/>
                      <a:pt x="29" y="3"/>
                    </a:cubicBezTo>
                    <a:cubicBezTo>
                      <a:pt x="22" y="8"/>
                      <a:pt x="14" y="8"/>
                      <a:pt x="7" y="13"/>
                    </a:cubicBezTo>
                    <a:cubicBezTo>
                      <a:pt x="4" y="15"/>
                      <a:pt x="2" y="18"/>
                      <a:pt x="1" y="21"/>
                    </a:cubicBezTo>
                    <a:cubicBezTo>
                      <a:pt x="0" y="24"/>
                      <a:pt x="1" y="27"/>
                      <a:pt x="3" y="30"/>
                    </a:cubicBezTo>
                    <a:cubicBezTo>
                      <a:pt x="6" y="35"/>
                      <a:pt x="13" y="37"/>
                      <a:pt x="19" y="35"/>
                    </a:cubicBezTo>
                    <a:cubicBezTo>
                      <a:pt x="24" y="33"/>
                      <a:pt x="28" y="28"/>
                      <a:pt x="30" y="23"/>
                    </a:cubicBezTo>
                    <a:cubicBezTo>
                      <a:pt x="32" y="18"/>
                      <a:pt x="33" y="12"/>
                      <a:pt x="34" y="6"/>
                    </a:cubicBezTo>
                    <a:cubicBezTo>
                      <a:pt x="35" y="2"/>
                      <a:pt x="28" y="1"/>
                      <a:pt x="27" y="5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86" name="ïṥľíḓe"/>
              <p:cNvSpPr/>
              <p:nvPr/>
            </p:nvSpPr>
            <p:spPr bwMode="auto">
              <a:xfrm>
                <a:off x="5678488" y="5832476"/>
                <a:ext cx="98425" cy="73025"/>
              </a:xfrm>
              <a:custGeom>
                <a:avLst/>
                <a:gdLst>
                  <a:gd name="T0" fmla="*/ 26 w 30"/>
                  <a:gd name="T1" fmla="*/ 11 h 22"/>
                  <a:gd name="T2" fmla="*/ 9 w 30"/>
                  <a:gd name="T3" fmla="*/ 21 h 22"/>
                  <a:gd name="T4" fmla="*/ 2 w 30"/>
                  <a:gd name="T5" fmla="*/ 19 h 22"/>
                  <a:gd name="T6" fmla="*/ 2 w 30"/>
                  <a:gd name="T7" fmla="*/ 19 h 22"/>
                  <a:gd name="T8" fmla="*/ 4 w 30"/>
                  <a:gd name="T9" fmla="*/ 11 h 22"/>
                  <a:gd name="T10" fmla="*/ 21 w 30"/>
                  <a:gd name="T11" fmla="*/ 1 h 22"/>
                  <a:gd name="T12" fmla="*/ 28 w 30"/>
                  <a:gd name="T13" fmla="*/ 3 h 22"/>
                  <a:gd name="T14" fmla="*/ 28 w 30"/>
                  <a:gd name="T15" fmla="*/ 3 h 22"/>
                  <a:gd name="T16" fmla="*/ 26 w 30"/>
                  <a:gd name="T17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26" y="11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7" y="22"/>
                      <a:pt x="3" y="21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0" y="16"/>
                      <a:pt x="1" y="13"/>
                      <a:pt x="4" y="1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3" y="0"/>
                      <a:pt x="27" y="1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30" y="6"/>
                      <a:pt x="29" y="9"/>
                      <a:pt x="26" y="11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87" name="íṡliḍe"/>
              <p:cNvSpPr/>
              <p:nvPr/>
            </p:nvSpPr>
            <p:spPr bwMode="auto">
              <a:xfrm>
                <a:off x="5137151" y="5645151"/>
                <a:ext cx="584200" cy="249238"/>
              </a:xfrm>
              <a:custGeom>
                <a:avLst/>
                <a:gdLst>
                  <a:gd name="T0" fmla="*/ 38 w 177"/>
                  <a:gd name="T1" fmla="*/ 0 h 76"/>
                  <a:gd name="T2" fmla="*/ 95 w 177"/>
                  <a:gd name="T3" fmla="*/ 5 h 76"/>
                  <a:gd name="T4" fmla="*/ 103 w 177"/>
                  <a:gd name="T5" fmla="*/ 6 h 76"/>
                  <a:gd name="T6" fmla="*/ 110 w 177"/>
                  <a:gd name="T7" fmla="*/ 11 h 76"/>
                  <a:gd name="T8" fmla="*/ 177 w 177"/>
                  <a:gd name="T9" fmla="*/ 67 h 76"/>
                  <a:gd name="T10" fmla="*/ 154 w 177"/>
                  <a:gd name="T11" fmla="*/ 70 h 76"/>
                  <a:gd name="T12" fmla="*/ 99 w 177"/>
                  <a:gd name="T13" fmla="*/ 31 h 76"/>
                  <a:gd name="T14" fmla="*/ 31 w 177"/>
                  <a:gd name="T15" fmla="*/ 41 h 76"/>
                  <a:gd name="T16" fmla="*/ 14 w 177"/>
                  <a:gd name="T17" fmla="*/ 36 h 76"/>
                  <a:gd name="T18" fmla="*/ 11 w 177"/>
                  <a:gd name="T19" fmla="*/ 6 h 76"/>
                  <a:gd name="T20" fmla="*/ 32 w 177"/>
                  <a:gd name="T21" fmla="*/ 0 h 76"/>
                  <a:gd name="T22" fmla="*/ 38 w 177"/>
                  <a:gd name="T2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7" h="76">
                    <a:moveTo>
                      <a:pt x="38" y="0"/>
                    </a:moveTo>
                    <a:cubicBezTo>
                      <a:pt x="57" y="0"/>
                      <a:pt x="77" y="3"/>
                      <a:pt x="95" y="5"/>
                    </a:cubicBezTo>
                    <a:cubicBezTo>
                      <a:pt x="98" y="5"/>
                      <a:pt x="100" y="5"/>
                      <a:pt x="103" y="6"/>
                    </a:cubicBezTo>
                    <a:cubicBezTo>
                      <a:pt x="105" y="7"/>
                      <a:pt x="108" y="9"/>
                      <a:pt x="110" y="11"/>
                    </a:cubicBezTo>
                    <a:cubicBezTo>
                      <a:pt x="132" y="30"/>
                      <a:pt x="155" y="48"/>
                      <a:pt x="177" y="67"/>
                    </a:cubicBezTo>
                    <a:cubicBezTo>
                      <a:pt x="173" y="76"/>
                      <a:pt x="162" y="74"/>
                      <a:pt x="154" y="70"/>
                    </a:cubicBezTo>
                    <a:cubicBezTo>
                      <a:pt x="133" y="61"/>
                      <a:pt x="114" y="48"/>
                      <a:pt x="99" y="31"/>
                    </a:cubicBezTo>
                    <a:cubicBezTo>
                      <a:pt x="77" y="37"/>
                      <a:pt x="54" y="43"/>
                      <a:pt x="31" y="41"/>
                    </a:cubicBezTo>
                    <a:cubicBezTo>
                      <a:pt x="25" y="40"/>
                      <a:pt x="19" y="39"/>
                      <a:pt x="14" y="36"/>
                    </a:cubicBezTo>
                    <a:cubicBezTo>
                      <a:pt x="2" y="30"/>
                      <a:pt x="0" y="15"/>
                      <a:pt x="11" y="6"/>
                    </a:cubicBezTo>
                    <a:cubicBezTo>
                      <a:pt x="17" y="2"/>
                      <a:pt x="25" y="0"/>
                      <a:pt x="32" y="0"/>
                    </a:cubicBezTo>
                    <a:cubicBezTo>
                      <a:pt x="34" y="0"/>
                      <a:pt x="36" y="0"/>
                      <a:pt x="38" y="0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88" name="îṥ1íḋe"/>
              <p:cNvSpPr/>
              <p:nvPr/>
            </p:nvSpPr>
            <p:spPr bwMode="auto">
              <a:xfrm>
                <a:off x="4562476" y="5133976"/>
                <a:ext cx="455613" cy="250825"/>
              </a:xfrm>
              <a:custGeom>
                <a:avLst/>
                <a:gdLst>
                  <a:gd name="T0" fmla="*/ 137 w 138"/>
                  <a:gd name="T1" fmla="*/ 33 h 76"/>
                  <a:gd name="T2" fmla="*/ 120 w 138"/>
                  <a:gd name="T3" fmla="*/ 39 h 76"/>
                  <a:gd name="T4" fmla="*/ 108 w 138"/>
                  <a:gd name="T5" fmla="*/ 50 h 76"/>
                  <a:gd name="T6" fmla="*/ 83 w 138"/>
                  <a:gd name="T7" fmla="*/ 60 h 76"/>
                  <a:gd name="T8" fmla="*/ 68 w 138"/>
                  <a:gd name="T9" fmla="*/ 57 h 76"/>
                  <a:gd name="T10" fmla="*/ 50 w 138"/>
                  <a:gd name="T11" fmla="*/ 68 h 76"/>
                  <a:gd name="T12" fmla="*/ 5 w 138"/>
                  <a:gd name="T13" fmla="*/ 61 h 76"/>
                  <a:gd name="T14" fmla="*/ 9 w 138"/>
                  <a:gd name="T15" fmla="*/ 37 h 76"/>
                  <a:gd name="T16" fmla="*/ 32 w 138"/>
                  <a:gd name="T17" fmla="*/ 28 h 76"/>
                  <a:gd name="T18" fmla="*/ 62 w 138"/>
                  <a:gd name="T19" fmla="*/ 1 h 76"/>
                  <a:gd name="T20" fmla="*/ 81 w 138"/>
                  <a:gd name="T21" fmla="*/ 7 h 76"/>
                  <a:gd name="T22" fmla="*/ 94 w 138"/>
                  <a:gd name="T23" fmla="*/ 15 h 76"/>
                  <a:gd name="T24" fmla="*/ 105 w 138"/>
                  <a:gd name="T25" fmla="*/ 7 h 76"/>
                  <a:gd name="T26" fmla="*/ 111 w 138"/>
                  <a:gd name="T27" fmla="*/ 21 h 76"/>
                  <a:gd name="T28" fmla="*/ 121 w 138"/>
                  <a:gd name="T29" fmla="*/ 23 h 76"/>
                  <a:gd name="T30" fmla="*/ 128 w 138"/>
                  <a:gd name="T31" fmla="*/ 35 h 76"/>
                  <a:gd name="T32" fmla="*/ 137 w 138"/>
                  <a:gd name="T33" fmla="*/ 3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8" h="76">
                    <a:moveTo>
                      <a:pt x="137" y="33"/>
                    </a:moveTo>
                    <a:cubicBezTo>
                      <a:pt x="138" y="43"/>
                      <a:pt x="125" y="38"/>
                      <a:pt x="120" y="39"/>
                    </a:cubicBezTo>
                    <a:cubicBezTo>
                      <a:pt x="115" y="41"/>
                      <a:pt x="112" y="46"/>
                      <a:pt x="108" y="50"/>
                    </a:cubicBezTo>
                    <a:cubicBezTo>
                      <a:pt x="100" y="58"/>
                      <a:pt x="94" y="62"/>
                      <a:pt x="83" y="60"/>
                    </a:cubicBezTo>
                    <a:cubicBezTo>
                      <a:pt x="78" y="59"/>
                      <a:pt x="74" y="55"/>
                      <a:pt x="68" y="57"/>
                    </a:cubicBezTo>
                    <a:cubicBezTo>
                      <a:pt x="61" y="59"/>
                      <a:pt x="56" y="65"/>
                      <a:pt x="50" y="68"/>
                    </a:cubicBezTo>
                    <a:cubicBezTo>
                      <a:pt x="37" y="75"/>
                      <a:pt x="14" y="76"/>
                      <a:pt x="5" y="61"/>
                    </a:cubicBezTo>
                    <a:cubicBezTo>
                      <a:pt x="0" y="54"/>
                      <a:pt x="0" y="40"/>
                      <a:pt x="9" y="37"/>
                    </a:cubicBezTo>
                    <a:cubicBezTo>
                      <a:pt x="20" y="32"/>
                      <a:pt x="24" y="39"/>
                      <a:pt x="32" y="28"/>
                    </a:cubicBezTo>
                    <a:cubicBezTo>
                      <a:pt x="40" y="18"/>
                      <a:pt x="47" y="3"/>
                      <a:pt x="62" y="1"/>
                    </a:cubicBezTo>
                    <a:cubicBezTo>
                      <a:pt x="69" y="0"/>
                      <a:pt x="76" y="3"/>
                      <a:pt x="81" y="7"/>
                    </a:cubicBezTo>
                    <a:cubicBezTo>
                      <a:pt x="85" y="10"/>
                      <a:pt x="88" y="16"/>
                      <a:pt x="94" y="15"/>
                    </a:cubicBezTo>
                    <a:cubicBezTo>
                      <a:pt x="98" y="14"/>
                      <a:pt x="98" y="5"/>
                      <a:pt x="105" y="7"/>
                    </a:cubicBezTo>
                    <a:cubicBezTo>
                      <a:pt x="111" y="9"/>
                      <a:pt x="108" y="17"/>
                      <a:pt x="111" y="21"/>
                    </a:cubicBezTo>
                    <a:cubicBezTo>
                      <a:pt x="115" y="25"/>
                      <a:pt x="117" y="19"/>
                      <a:pt x="121" y="23"/>
                    </a:cubicBezTo>
                    <a:cubicBezTo>
                      <a:pt x="126" y="27"/>
                      <a:pt x="120" y="33"/>
                      <a:pt x="128" y="35"/>
                    </a:cubicBezTo>
                    <a:cubicBezTo>
                      <a:pt x="130" y="33"/>
                      <a:pt x="131" y="33"/>
                      <a:pt x="137" y="33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89" name="iṧlíḍe"/>
              <p:cNvSpPr/>
              <p:nvPr/>
            </p:nvSpPr>
            <p:spPr bwMode="auto">
              <a:xfrm>
                <a:off x="4938713" y="5278439"/>
                <a:ext cx="514350" cy="204788"/>
              </a:xfrm>
              <a:custGeom>
                <a:avLst/>
                <a:gdLst>
                  <a:gd name="T0" fmla="*/ 5 w 156"/>
                  <a:gd name="T1" fmla="*/ 33 h 62"/>
                  <a:gd name="T2" fmla="*/ 137 w 156"/>
                  <a:gd name="T3" fmla="*/ 37 h 62"/>
                  <a:gd name="T4" fmla="*/ 129 w 156"/>
                  <a:gd name="T5" fmla="*/ 8 h 62"/>
                  <a:gd name="T6" fmla="*/ 46 w 156"/>
                  <a:gd name="T7" fmla="*/ 16 h 62"/>
                  <a:gd name="T8" fmla="*/ 5 w 156"/>
                  <a:gd name="T9" fmla="*/ 3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62">
                    <a:moveTo>
                      <a:pt x="5" y="33"/>
                    </a:moveTo>
                    <a:cubicBezTo>
                      <a:pt x="37" y="35"/>
                      <a:pt x="108" y="62"/>
                      <a:pt x="137" y="37"/>
                    </a:cubicBezTo>
                    <a:cubicBezTo>
                      <a:pt x="156" y="22"/>
                      <a:pt x="147" y="5"/>
                      <a:pt x="129" y="8"/>
                    </a:cubicBezTo>
                    <a:cubicBezTo>
                      <a:pt x="107" y="11"/>
                      <a:pt x="70" y="23"/>
                      <a:pt x="46" y="16"/>
                    </a:cubicBezTo>
                    <a:cubicBezTo>
                      <a:pt x="37" y="13"/>
                      <a:pt x="0" y="0"/>
                      <a:pt x="5" y="33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90" name="iṧ1iḋè"/>
              <p:cNvSpPr/>
              <p:nvPr/>
            </p:nvSpPr>
            <p:spPr bwMode="auto">
              <a:xfrm>
                <a:off x="4654551" y="5110164"/>
                <a:ext cx="412750" cy="198438"/>
              </a:xfrm>
              <a:custGeom>
                <a:avLst/>
                <a:gdLst>
                  <a:gd name="T0" fmla="*/ 119 w 125"/>
                  <a:gd name="T1" fmla="*/ 26 h 60"/>
                  <a:gd name="T2" fmla="*/ 118 w 125"/>
                  <a:gd name="T3" fmla="*/ 7 h 60"/>
                  <a:gd name="T4" fmla="*/ 95 w 125"/>
                  <a:gd name="T5" fmla="*/ 13 h 60"/>
                  <a:gd name="T6" fmla="*/ 70 w 125"/>
                  <a:gd name="T7" fmla="*/ 32 h 60"/>
                  <a:gd name="T8" fmla="*/ 42 w 125"/>
                  <a:gd name="T9" fmla="*/ 17 h 60"/>
                  <a:gd name="T10" fmla="*/ 8 w 125"/>
                  <a:gd name="T11" fmla="*/ 34 h 60"/>
                  <a:gd name="T12" fmla="*/ 25 w 125"/>
                  <a:gd name="T13" fmla="*/ 59 h 60"/>
                  <a:gd name="T14" fmla="*/ 39 w 125"/>
                  <a:gd name="T15" fmla="*/ 54 h 60"/>
                  <a:gd name="T16" fmla="*/ 55 w 125"/>
                  <a:gd name="T17" fmla="*/ 54 h 60"/>
                  <a:gd name="T18" fmla="*/ 81 w 125"/>
                  <a:gd name="T19" fmla="*/ 49 h 60"/>
                  <a:gd name="T20" fmla="*/ 99 w 125"/>
                  <a:gd name="T21" fmla="*/ 46 h 60"/>
                  <a:gd name="T22" fmla="*/ 109 w 125"/>
                  <a:gd name="T23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60">
                    <a:moveTo>
                      <a:pt x="119" y="26"/>
                    </a:moveTo>
                    <a:cubicBezTo>
                      <a:pt x="125" y="23"/>
                      <a:pt x="123" y="11"/>
                      <a:pt x="118" y="7"/>
                    </a:cubicBezTo>
                    <a:cubicBezTo>
                      <a:pt x="110" y="0"/>
                      <a:pt x="101" y="6"/>
                      <a:pt x="95" y="13"/>
                    </a:cubicBezTo>
                    <a:cubicBezTo>
                      <a:pt x="88" y="20"/>
                      <a:pt x="82" y="33"/>
                      <a:pt x="70" y="32"/>
                    </a:cubicBezTo>
                    <a:cubicBezTo>
                      <a:pt x="59" y="32"/>
                      <a:pt x="52" y="20"/>
                      <a:pt x="42" y="17"/>
                    </a:cubicBezTo>
                    <a:cubicBezTo>
                      <a:pt x="27" y="13"/>
                      <a:pt x="15" y="21"/>
                      <a:pt x="8" y="34"/>
                    </a:cubicBezTo>
                    <a:cubicBezTo>
                      <a:pt x="0" y="46"/>
                      <a:pt x="10" y="60"/>
                      <a:pt x="25" y="59"/>
                    </a:cubicBezTo>
                    <a:cubicBezTo>
                      <a:pt x="30" y="58"/>
                      <a:pt x="34" y="55"/>
                      <a:pt x="39" y="54"/>
                    </a:cubicBezTo>
                    <a:cubicBezTo>
                      <a:pt x="46" y="52"/>
                      <a:pt x="49" y="52"/>
                      <a:pt x="55" y="54"/>
                    </a:cubicBezTo>
                    <a:cubicBezTo>
                      <a:pt x="67" y="57"/>
                      <a:pt x="72" y="55"/>
                      <a:pt x="81" y="49"/>
                    </a:cubicBezTo>
                    <a:cubicBezTo>
                      <a:pt x="88" y="44"/>
                      <a:pt x="91" y="45"/>
                      <a:pt x="99" y="46"/>
                    </a:cubicBezTo>
                    <a:cubicBezTo>
                      <a:pt x="102" y="46"/>
                      <a:pt x="107" y="46"/>
                      <a:pt x="109" y="44"/>
                    </a:cubicBezTo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91" name="íṩľíḍé"/>
              <p:cNvSpPr/>
              <p:nvPr/>
            </p:nvSpPr>
            <p:spPr bwMode="auto">
              <a:xfrm>
                <a:off x="4846638" y="5284789"/>
                <a:ext cx="395288" cy="455613"/>
              </a:xfrm>
              <a:custGeom>
                <a:avLst/>
                <a:gdLst>
                  <a:gd name="T0" fmla="*/ 25 w 120"/>
                  <a:gd name="T1" fmla="*/ 138 h 138"/>
                  <a:gd name="T2" fmla="*/ 14 w 120"/>
                  <a:gd name="T3" fmla="*/ 98 h 138"/>
                  <a:gd name="T4" fmla="*/ 5 w 120"/>
                  <a:gd name="T5" fmla="*/ 42 h 138"/>
                  <a:gd name="T6" fmla="*/ 41 w 120"/>
                  <a:gd name="T7" fmla="*/ 6 h 138"/>
                  <a:gd name="T8" fmla="*/ 71 w 120"/>
                  <a:gd name="T9" fmla="*/ 2 h 138"/>
                  <a:gd name="T10" fmla="*/ 108 w 120"/>
                  <a:gd name="T11" fmla="*/ 30 h 138"/>
                  <a:gd name="T12" fmla="*/ 120 w 120"/>
                  <a:gd name="T13" fmla="*/ 125 h 138"/>
                  <a:gd name="T14" fmla="*/ 25 w 120"/>
                  <a:gd name="T15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138">
                    <a:moveTo>
                      <a:pt x="25" y="138"/>
                    </a:moveTo>
                    <a:cubicBezTo>
                      <a:pt x="22" y="124"/>
                      <a:pt x="18" y="111"/>
                      <a:pt x="14" y="98"/>
                    </a:cubicBezTo>
                    <a:cubicBezTo>
                      <a:pt x="9" y="80"/>
                      <a:pt x="0" y="61"/>
                      <a:pt x="5" y="42"/>
                    </a:cubicBezTo>
                    <a:cubicBezTo>
                      <a:pt x="10" y="26"/>
                      <a:pt x="24" y="8"/>
                      <a:pt x="41" y="6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89" y="0"/>
                      <a:pt x="106" y="12"/>
                      <a:pt x="108" y="30"/>
                    </a:cubicBezTo>
                    <a:cubicBezTo>
                      <a:pt x="120" y="125"/>
                      <a:pt x="120" y="125"/>
                      <a:pt x="120" y="125"/>
                    </a:cubicBezTo>
                    <a:lnTo>
                      <a:pt x="25" y="138"/>
                    </a:ln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92" name="íşḻídé"/>
              <p:cNvSpPr/>
              <p:nvPr/>
            </p:nvSpPr>
            <p:spPr bwMode="auto">
              <a:xfrm>
                <a:off x="4991101" y="5229226"/>
                <a:ext cx="98425" cy="98425"/>
              </a:xfrm>
              <a:custGeom>
                <a:avLst/>
                <a:gdLst>
                  <a:gd name="T0" fmla="*/ 0 w 30"/>
                  <a:gd name="T1" fmla="*/ 23 h 30"/>
                  <a:gd name="T2" fmla="*/ 7 w 30"/>
                  <a:gd name="T3" fmla="*/ 5 h 30"/>
                  <a:gd name="T4" fmla="*/ 15 w 30"/>
                  <a:gd name="T5" fmla="*/ 4 h 30"/>
                  <a:gd name="T6" fmla="*/ 30 w 30"/>
                  <a:gd name="T7" fmla="*/ 22 h 30"/>
                  <a:gd name="T8" fmla="*/ 0 w 30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0" y="23"/>
                    </a:moveTo>
                    <a:cubicBezTo>
                      <a:pt x="4" y="19"/>
                      <a:pt x="8" y="12"/>
                      <a:pt x="7" y="5"/>
                    </a:cubicBezTo>
                    <a:cubicBezTo>
                      <a:pt x="5" y="0"/>
                      <a:pt x="11" y="4"/>
                      <a:pt x="15" y="4"/>
                    </a:cubicBezTo>
                    <a:cubicBezTo>
                      <a:pt x="17" y="10"/>
                      <a:pt x="26" y="17"/>
                      <a:pt x="30" y="22"/>
                    </a:cubicBezTo>
                    <a:cubicBezTo>
                      <a:pt x="24" y="30"/>
                      <a:pt x="8" y="28"/>
                      <a:pt x="0" y="23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93" name="iŝ1iḓê"/>
              <p:cNvSpPr/>
              <p:nvPr/>
            </p:nvSpPr>
            <p:spPr bwMode="auto">
              <a:xfrm>
                <a:off x="4987926" y="5210176"/>
                <a:ext cx="23813" cy="28575"/>
              </a:xfrm>
              <a:custGeom>
                <a:avLst/>
                <a:gdLst>
                  <a:gd name="T0" fmla="*/ 5 w 7"/>
                  <a:gd name="T1" fmla="*/ 8 h 9"/>
                  <a:gd name="T2" fmla="*/ 5 w 7"/>
                  <a:gd name="T3" fmla="*/ 8 h 9"/>
                  <a:gd name="T4" fmla="*/ 2 w 7"/>
                  <a:gd name="T5" fmla="*/ 7 h 9"/>
                  <a:gd name="T6" fmla="*/ 1 w 7"/>
                  <a:gd name="T7" fmla="*/ 4 h 9"/>
                  <a:gd name="T8" fmla="*/ 2 w 7"/>
                  <a:gd name="T9" fmla="*/ 1 h 9"/>
                  <a:gd name="T10" fmla="*/ 2 w 7"/>
                  <a:gd name="T11" fmla="*/ 1 h 9"/>
                  <a:gd name="T12" fmla="*/ 5 w 7"/>
                  <a:gd name="T13" fmla="*/ 2 h 9"/>
                  <a:gd name="T14" fmla="*/ 6 w 7"/>
                  <a:gd name="T15" fmla="*/ 5 h 9"/>
                  <a:gd name="T16" fmla="*/ 5 w 7"/>
                  <a:gd name="T1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9">
                    <a:moveTo>
                      <a:pt x="5" y="8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4" y="9"/>
                      <a:pt x="3" y="8"/>
                      <a:pt x="2" y="7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6" y="8"/>
                      <a:pt x="5" y="8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94" name="íṣḻïďé"/>
              <p:cNvSpPr/>
              <p:nvPr/>
            </p:nvSpPr>
            <p:spPr bwMode="auto">
              <a:xfrm>
                <a:off x="5040313" y="5189539"/>
                <a:ext cx="20638" cy="26988"/>
              </a:xfrm>
              <a:custGeom>
                <a:avLst/>
                <a:gdLst>
                  <a:gd name="T0" fmla="*/ 4 w 6"/>
                  <a:gd name="T1" fmla="*/ 7 h 8"/>
                  <a:gd name="T2" fmla="*/ 4 w 6"/>
                  <a:gd name="T3" fmla="*/ 7 h 8"/>
                  <a:gd name="T4" fmla="*/ 2 w 6"/>
                  <a:gd name="T5" fmla="*/ 6 h 8"/>
                  <a:gd name="T6" fmla="*/ 0 w 6"/>
                  <a:gd name="T7" fmla="*/ 3 h 8"/>
                  <a:gd name="T8" fmla="*/ 1 w 6"/>
                  <a:gd name="T9" fmla="*/ 0 h 8"/>
                  <a:gd name="T10" fmla="*/ 1 w 6"/>
                  <a:gd name="T11" fmla="*/ 0 h 8"/>
                  <a:gd name="T12" fmla="*/ 4 w 6"/>
                  <a:gd name="T13" fmla="*/ 1 h 8"/>
                  <a:gd name="T14" fmla="*/ 6 w 6"/>
                  <a:gd name="T15" fmla="*/ 4 h 8"/>
                  <a:gd name="T16" fmla="*/ 4 w 6"/>
                  <a:gd name="T1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8">
                    <a:moveTo>
                      <a:pt x="4" y="7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2" y="7"/>
                      <a:pt x="2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7"/>
                      <a:pt x="4" y="7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95" name="iṡlidê"/>
              <p:cNvSpPr/>
              <p:nvPr/>
            </p:nvSpPr>
            <p:spPr bwMode="auto">
              <a:xfrm>
                <a:off x="4987926" y="5164139"/>
                <a:ext cx="76200" cy="92075"/>
              </a:xfrm>
              <a:custGeom>
                <a:avLst/>
                <a:gdLst>
                  <a:gd name="T0" fmla="*/ 2 w 23"/>
                  <a:gd name="T1" fmla="*/ 11 h 28"/>
                  <a:gd name="T2" fmla="*/ 7 w 23"/>
                  <a:gd name="T3" fmla="*/ 23 h 28"/>
                  <a:gd name="T4" fmla="*/ 17 w 23"/>
                  <a:gd name="T5" fmla="*/ 27 h 28"/>
                  <a:gd name="T6" fmla="*/ 21 w 23"/>
                  <a:gd name="T7" fmla="*/ 17 h 28"/>
                  <a:gd name="T8" fmla="*/ 16 w 23"/>
                  <a:gd name="T9" fmla="*/ 5 h 28"/>
                  <a:gd name="T10" fmla="*/ 16 w 23"/>
                  <a:gd name="T11" fmla="*/ 4 h 28"/>
                  <a:gd name="T12" fmla="*/ 12 w 23"/>
                  <a:gd name="T13" fmla="*/ 1 h 28"/>
                  <a:gd name="T14" fmla="*/ 6 w 23"/>
                  <a:gd name="T15" fmla="*/ 1 h 28"/>
                  <a:gd name="T16" fmla="*/ 2 w 23"/>
                  <a:gd name="T1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8">
                    <a:moveTo>
                      <a:pt x="2" y="11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8" y="27"/>
                      <a:pt x="13" y="28"/>
                      <a:pt x="17" y="27"/>
                    </a:cubicBezTo>
                    <a:cubicBezTo>
                      <a:pt x="21" y="25"/>
                      <a:pt x="23" y="21"/>
                      <a:pt x="21" y="1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5" y="3"/>
                      <a:pt x="14" y="2"/>
                      <a:pt x="12" y="1"/>
                    </a:cubicBezTo>
                    <a:cubicBezTo>
                      <a:pt x="10" y="0"/>
                      <a:pt x="8" y="0"/>
                      <a:pt x="6" y="1"/>
                    </a:cubicBezTo>
                    <a:cubicBezTo>
                      <a:pt x="2" y="3"/>
                      <a:pt x="0" y="8"/>
                      <a:pt x="2" y="11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96" name="i$1ïďê"/>
              <p:cNvSpPr/>
              <p:nvPr/>
            </p:nvSpPr>
            <p:spPr bwMode="auto">
              <a:xfrm>
                <a:off x="5024438" y="5219701"/>
                <a:ext cx="22225" cy="15875"/>
              </a:xfrm>
              <a:custGeom>
                <a:avLst/>
                <a:gdLst>
                  <a:gd name="T0" fmla="*/ 7 w 7"/>
                  <a:gd name="T1" fmla="*/ 0 h 5"/>
                  <a:gd name="T2" fmla="*/ 6 w 7"/>
                  <a:gd name="T3" fmla="*/ 3 h 5"/>
                  <a:gd name="T4" fmla="*/ 1 w 7"/>
                  <a:gd name="T5" fmla="*/ 4 h 5"/>
                  <a:gd name="T6" fmla="*/ 0 w 7"/>
                  <a:gd name="T7" fmla="*/ 3 h 5"/>
                  <a:gd name="T8" fmla="*/ 7 w 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cubicBezTo>
                      <a:pt x="7" y="1"/>
                      <a:pt x="7" y="2"/>
                      <a:pt x="6" y="3"/>
                    </a:cubicBezTo>
                    <a:cubicBezTo>
                      <a:pt x="5" y="4"/>
                      <a:pt x="3" y="5"/>
                      <a:pt x="1" y="4"/>
                    </a:cubicBezTo>
                    <a:cubicBezTo>
                      <a:pt x="1" y="4"/>
                      <a:pt x="0" y="4"/>
                      <a:pt x="0" y="3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97" name="ïṩ1îdè"/>
              <p:cNvSpPr/>
              <p:nvPr/>
            </p:nvSpPr>
            <p:spPr bwMode="auto">
              <a:xfrm>
                <a:off x="5387976" y="5302251"/>
                <a:ext cx="68263" cy="58738"/>
              </a:xfrm>
              <a:custGeom>
                <a:avLst/>
                <a:gdLst>
                  <a:gd name="T0" fmla="*/ 1 w 21"/>
                  <a:gd name="T1" fmla="*/ 14 h 18"/>
                  <a:gd name="T2" fmla="*/ 2 w 21"/>
                  <a:gd name="T3" fmla="*/ 14 h 18"/>
                  <a:gd name="T4" fmla="*/ 9 w 21"/>
                  <a:gd name="T5" fmla="*/ 16 h 18"/>
                  <a:gd name="T6" fmla="*/ 18 w 21"/>
                  <a:gd name="T7" fmla="*/ 12 h 18"/>
                  <a:gd name="T8" fmla="*/ 20 w 21"/>
                  <a:gd name="T9" fmla="*/ 4 h 18"/>
                  <a:gd name="T10" fmla="*/ 20 w 21"/>
                  <a:gd name="T11" fmla="*/ 4 h 18"/>
                  <a:gd name="T12" fmla="*/ 12 w 21"/>
                  <a:gd name="T13" fmla="*/ 2 h 18"/>
                  <a:gd name="T14" fmla="*/ 4 w 21"/>
                  <a:gd name="T15" fmla="*/ 6 h 18"/>
                  <a:gd name="T16" fmla="*/ 1 w 21"/>
                  <a:gd name="T17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8">
                    <a:moveTo>
                      <a:pt x="1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3" y="17"/>
                      <a:pt x="7" y="18"/>
                      <a:pt x="9" y="16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1"/>
                      <a:pt x="21" y="7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1"/>
                      <a:pt x="15" y="0"/>
                      <a:pt x="12" y="2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1" y="7"/>
                      <a:pt x="0" y="11"/>
                      <a:pt x="1" y="14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98" name="işļîḋé"/>
              <p:cNvSpPr/>
              <p:nvPr/>
            </p:nvSpPr>
            <p:spPr bwMode="auto">
              <a:xfrm>
                <a:off x="5443538" y="5308601"/>
                <a:ext cx="55563" cy="30163"/>
              </a:xfrm>
              <a:custGeom>
                <a:avLst/>
                <a:gdLst>
                  <a:gd name="T0" fmla="*/ 1 w 17"/>
                  <a:gd name="T1" fmla="*/ 9 h 9"/>
                  <a:gd name="T2" fmla="*/ 1 w 17"/>
                  <a:gd name="T3" fmla="*/ 9 h 9"/>
                  <a:gd name="T4" fmla="*/ 2 w 17"/>
                  <a:gd name="T5" fmla="*/ 9 h 9"/>
                  <a:gd name="T6" fmla="*/ 16 w 17"/>
                  <a:gd name="T7" fmla="*/ 2 h 9"/>
                  <a:gd name="T8" fmla="*/ 17 w 17"/>
                  <a:gd name="T9" fmla="*/ 0 h 9"/>
                  <a:gd name="T10" fmla="*/ 17 w 17"/>
                  <a:gd name="T11" fmla="*/ 0 h 9"/>
                  <a:gd name="T12" fmla="*/ 15 w 17"/>
                  <a:gd name="T13" fmla="*/ 0 h 9"/>
                  <a:gd name="T14" fmla="*/ 1 w 17"/>
                  <a:gd name="T15" fmla="*/ 7 h 9"/>
                  <a:gd name="T16" fmla="*/ 1 w 17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9"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7" y="2"/>
                      <a:pt x="17" y="1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99" name="iş1iḑé"/>
              <p:cNvSpPr/>
              <p:nvPr/>
            </p:nvSpPr>
            <p:spPr bwMode="auto">
              <a:xfrm>
                <a:off x="5443538" y="5281614"/>
                <a:ext cx="52388" cy="33338"/>
              </a:xfrm>
              <a:custGeom>
                <a:avLst/>
                <a:gdLst>
                  <a:gd name="T0" fmla="*/ 0 w 16"/>
                  <a:gd name="T1" fmla="*/ 9 h 10"/>
                  <a:gd name="T2" fmla="*/ 0 w 16"/>
                  <a:gd name="T3" fmla="*/ 9 h 10"/>
                  <a:gd name="T4" fmla="*/ 2 w 16"/>
                  <a:gd name="T5" fmla="*/ 10 h 10"/>
                  <a:gd name="T6" fmla="*/ 16 w 16"/>
                  <a:gd name="T7" fmla="*/ 3 h 10"/>
                  <a:gd name="T8" fmla="*/ 16 w 16"/>
                  <a:gd name="T9" fmla="*/ 1 h 10"/>
                  <a:gd name="T10" fmla="*/ 16 w 16"/>
                  <a:gd name="T11" fmla="*/ 1 h 10"/>
                  <a:gd name="T12" fmla="*/ 15 w 16"/>
                  <a:gd name="T13" fmla="*/ 1 h 10"/>
                  <a:gd name="T14" fmla="*/ 1 w 16"/>
                  <a:gd name="T15" fmla="*/ 8 h 10"/>
                  <a:gd name="T16" fmla="*/ 0 w 16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0"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2"/>
                      <a:pt x="16" y="2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5" y="0"/>
                      <a:pt x="15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00" name="íṥľïde"/>
              <p:cNvSpPr/>
              <p:nvPr/>
            </p:nvSpPr>
            <p:spPr bwMode="auto">
              <a:xfrm>
                <a:off x="5421313" y="5281614"/>
                <a:ext cx="55563" cy="33338"/>
              </a:xfrm>
              <a:custGeom>
                <a:avLst/>
                <a:gdLst>
                  <a:gd name="T0" fmla="*/ 1 w 17"/>
                  <a:gd name="T1" fmla="*/ 9 h 10"/>
                  <a:gd name="T2" fmla="*/ 1 w 17"/>
                  <a:gd name="T3" fmla="*/ 9 h 10"/>
                  <a:gd name="T4" fmla="*/ 2 w 17"/>
                  <a:gd name="T5" fmla="*/ 10 h 10"/>
                  <a:gd name="T6" fmla="*/ 16 w 17"/>
                  <a:gd name="T7" fmla="*/ 2 h 10"/>
                  <a:gd name="T8" fmla="*/ 17 w 17"/>
                  <a:gd name="T9" fmla="*/ 1 h 10"/>
                  <a:gd name="T10" fmla="*/ 17 w 17"/>
                  <a:gd name="T11" fmla="*/ 1 h 10"/>
                  <a:gd name="T12" fmla="*/ 15 w 17"/>
                  <a:gd name="T13" fmla="*/ 1 h 10"/>
                  <a:gd name="T14" fmla="*/ 1 w 17"/>
                  <a:gd name="T15" fmla="*/ 8 h 10"/>
                  <a:gd name="T16" fmla="*/ 1 w 17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0"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7" y="2"/>
                      <a:pt x="17" y="2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0"/>
                      <a:pt x="15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9"/>
                      <a:pt x="1" y="9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01" name="í$ḻïḋê"/>
              <p:cNvSpPr/>
              <p:nvPr/>
            </p:nvSpPr>
            <p:spPr bwMode="auto">
              <a:xfrm>
                <a:off x="5449888" y="5292726"/>
                <a:ext cx="57150" cy="31750"/>
              </a:xfrm>
              <a:custGeom>
                <a:avLst/>
                <a:gdLst>
                  <a:gd name="T0" fmla="*/ 1 w 17"/>
                  <a:gd name="T1" fmla="*/ 9 h 10"/>
                  <a:gd name="T2" fmla="*/ 1 w 17"/>
                  <a:gd name="T3" fmla="*/ 9 h 10"/>
                  <a:gd name="T4" fmla="*/ 2 w 17"/>
                  <a:gd name="T5" fmla="*/ 9 h 10"/>
                  <a:gd name="T6" fmla="*/ 16 w 17"/>
                  <a:gd name="T7" fmla="*/ 2 h 10"/>
                  <a:gd name="T8" fmla="*/ 17 w 17"/>
                  <a:gd name="T9" fmla="*/ 1 h 10"/>
                  <a:gd name="T10" fmla="*/ 17 w 17"/>
                  <a:gd name="T11" fmla="*/ 1 h 10"/>
                  <a:gd name="T12" fmla="*/ 15 w 17"/>
                  <a:gd name="T13" fmla="*/ 0 h 10"/>
                  <a:gd name="T14" fmla="*/ 1 w 17"/>
                  <a:gd name="T15" fmla="*/ 8 h 10"/>
                  <a:gd name="T16" fmla="*/ 1 w 17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0"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2" y="10"/>
                      <a:pt x="2" y="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7" y="2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5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02" name="î$ḻiḍè"/>
              <p:cNvSpPr/>
              <p:nvPr/>
            </p:nvSpPr>
            <p:spPr bwMode="auto">
              <a:xfrm>
                <a:off x="5387976" y="5278439"/>
                <a:ext cx="55563" cy="60325"/>
              </a:xfrm>
              <a:custGeom>
                <a:avLst/>
                <a:gdLst>
                  <a:gd name="T0" fmla="*/ 10 w 17"/>
                  <a:gd name="T1" fmla="*/ 13 h 18"/>
                  <a:gd name="T2" fmla="*/ 12 w 17"/>
                  <a:gd name="T3" fmla="*/ 6 h 18"/>
                  <a:gd name="T4" fmla="*/ 17 w 17"/>
                  <a:gd name="T5" fmla="*/ 0 h 18"/>
                  <a:gd name="T6" fmla="*/ 6 w 17"/>
                  <a:gd name="T7" fmla="*/ 9 h 18"/>
                  <a:gd name="T8" fmla="*/ 1 w 17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0" y="13"/>
                    </a:moveTo>
                    <a:cubicBezTo>
                      <a:pt x="6" y="13"/>
                      <a:pt x="11" y="8"/>
                      <a:pt x="12" y="6"/>
                    </a:cubicBezTo>
                    <a:cubicBezTo>
                      <a:pt x="14" y="4"/>
                      <a:pt x="17" y="3"/>
                      <a:pt x="17" y="0"/>
                    </a:cubicBezTo>
                    <a:cubicBezTo>
                      <a:pt x="13" y="3"/>
                      <a:pt x="10" y="6"/>
                      <a:pt x="6" y="9"/>
                    </a:cubicBezTo>
                    <a:cubicBezTo>
                      <a:pt x="4" y="11"/>
                      <a:pt x="0" y="14"/>
                      <a:pt x="1" y="18"/>
                    </a:cubicBezTo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03" name="ïšļîḑe"/>
              <p:cNvSpPr/>
              <p:nvPr/>
            </p:nvSpPr>
            <p:spPr bwMode="auto">
              <a:xfrm>
                <a:off x="4703763" y="5505451"/>
                <a:ext cx="525463" cy="352425"/>
              </a:xfrm>
              <a:custGeom>
                <a:avLst/>
                <a:gdLst>
                  <a:gd name="T0" fmla="*/ 156 w 159"/>
                  <a:gd name="T1" fmla="*/ 47 h 107"/>
                  <a:gd name="T2" fmla="*/ 159 w 159"/>
                  <a:gd name="T3" fmla="*/ 50 h 107"/>
                  <a:gd name="T4" fmla="*/ 155 w 159"/>
                  <a:gd name="T5" fmla="*/ 74 h 107"/>
                  <a:gd name="T6" fmla="*/ 144 w 159"/>
                  <a:gd name="T7" fmla="*/ 91 h 107"/>
                  <a:gd name="T8" fmla="*/ 114 w 159"/>
                  <a:gd name="T9" fmla="*/ 104 h 107"/>
                  <a:gd name="T10" fmla="*/ 85 w 159"/>
                  <a:gd name="T11" fmla="*/ 96 h 107"/>
                  <a:gd name="T12" fmla="*/ 53 w 159"/>
                  <a:gd name="T13" fmla="*/ 100 h 107"/>
                  <a:gd name="T14" fmla="*/ 22 w 159"/>
                  <a:gd name="T15" fmla="*/ 55 h 107"/>
                  <a:gd name="T16" fmla="*/ 49 w 159"/>
                  <a:gd name="T17" fmla="*/ 37 h 107"/>
                  <a:gd name="T18" fmla="*/ 49 w 159"/>
                  <a:gd name="T1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9" h="107">
                    <a:moveTo>
                      <a:pt x="156" y="47"/>
                    </a:moveTo>
                    <a:cubicBezTo>
                      <a:pt x="158" y="47"/>
                      <a:pt x="159" y="48"/>
                      <a:pt x="159" y="50"/>
                    </a:cubicBezTo>
                    <a:cubicBezTo>
                      <a:pt x="155" y="57"/>
                      <a:pt x="158" y="66"/>
                      <a:pt x="155" y="74"/>
                    </a:cubicBezTo>
                    <a:cubicBezTo>
                      <a:pt x="153" y="80"/>
                      <a:pt x="149" y="86"/>
                      <a:pt x="144" y="91"/>
                    </a:cubicBezTo>
                    <a:cubicBezTo>
                      <a:pt x="137" y="98"/>
                      <a:pt x="125" y="103"/>
                      <a:pt x="114" y="104"/>
                    </a:cubicBezTo>
                    <a:cubicBezTo>
                      <a:pt x="103" y="105"/>
                      <a:pt x="96" y="100"/>
                      <a:pt x="85" y="96"/>
                    </a:cubicBezTo>
                    <a:cubicBezTo>
                      <a:pt x="71" y="90"/>
                      <a:pt x="66" y="96"/>
                      <a:pt x="53" y="100"/>
                    </a:cubicBezTo>
                    <a:cubicBezTo>
                      <a:pt x="29" y="107"/>
                      <a:pt x="0" y="74"/>
                      <a:pt x="22" y="55"/>
                    </a:cubicBezTo>
                    <a:cubicBezTo>
                      <a:pt x="30" y="48"/>
                      <a:pt x="43" y="48"/>
                      <a:pt x="49" y="37"/>
                    </a:cubicBezTo>
                    <a:cubicBezTo>
                      <a:pt x="54" y="27"/>
                      <a:pt x="49" y="11"/>
                      <a:pt x="49" y="0"/>
                    </a:cubicBezTo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04" name="ïṥ1îde"/>
              <p:cNvSpPr/>
              <p:nvPr/>
            </p:nvSpPr>
            <p:spPr bwMode="auto">
              <a:xfrm>
                <a:off x="4957763" y="5146676"/>
                <a:ext cx="76200" cy="63500"/>
              </a:xfrm>
              <a:custGeom>
                <a:avLst/>
                <a:gdLst>
                  <a:gd name="T0" fmla="*/ 19 w 23"/>
                  <a:gd name="T1" fmla="*/ 0 h 19"/>
                  <a:gd name="T2" fmla="*/ 20 w 23"/>
                  <a:gd name="T3" fmla="*/ 11 h 19"/>
                  <a:gd name="T4" fmla="*/ 16 w 23"/>
                  <a:gd name="T5" fmla="*/ 14 h 19"/>
                  <a:gd name="T6" fmla="*/ 0 w 23"/>
                  <a:gd name="T7" fmla="*/ 19 h 19"/>
                  <a:gd name="T8" fmla="*/ 6 w 23"/>
                  <a:gd name="T9" fmla="*/ 7 h 19"/>
                  <a:gd name="T10" fmla="*/ 23 w 23"/>
                  <a:gd name="T1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9">
                    <a:moveTo>
                      <a:pt x="19" y="0"/>
                    </a:moveTo>
                    <a:cubicBezTo>
                      <a:pt x="21" y="3"/>
                      <a:pt x="23" y="8"/>
                      <a:pt x="20" y="11"/>
                    </a:cubicBezTo>
                    <a:cubicBezTo>
                      <a:pt x="19" y="12"/>
                      <a:pt x="17" y="13"/>
                      <a:pt x="16" y="14"/>
                    </a:cubicBezTo>
                    <a:cubicBezTo>
                      <a:pt x="11" y="16"/>
                      <a:pt x="5" y="18"/>
                      <a:pt x="0" y="19"/>
                    </a:cubicBezTo>
                    <a:cubicBezTo>
                      <a:pt x="1" y="15"/>
                      <a:pt x="3" y="10"/>
                      <a:pt x="6" y="7"/>
                    </a:cubicBezTo>
                    <a:cubicBezTo>
                      <a:pt x="10" y="3"/>
                      <a:pt x="17" y="2"/>
                      <a:pt x="23" y="2"/>
                    </a:cubicBezTo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05" name="ïṧļíḍè"/>
              <p:cNvSpPr/>
              <p:nvPr/>
            </p:nvSpPr>
            <p:spPr bwMode="auto">
              <a:xfrm>
                <a:off x="4872038" y="5505451"/>
                <a:ext cx="458788" cy="284163"/>
              </a:xfrm>
              <a:custGeom>
                <a:avLst/>
                <a:gdLst>
                  <a:gd name="T0" fmla="*/ 3 w 139"/>
                  <a:gd name="T1" fmla="*/ 16 h 86"/>
                  <a:gd name="T2" fmla="*/ 11 w 139"/>
                  <a:gd name="T3" fmla="*/ 26 h 86"/>
                  <a:gd name="T4" fmla="*/ 53 w 139"/>
                  <a:gd name="T5" fmla="*/ 57 h 86"/>
                  <a:gd name="T6" fmla="*/ 116 w 139"/>
                  <a:gd name="T7" fmla="*/ 80 h 86"/>
                  <a:gd name="T8" fmla="*/ 122 w 139"/>
                  <a:gd name="T9" fmla="*/ 50 h 86"/>
                  <a:gd name="T10" fmla="*/ 44 w 139"/>
                  <a:gd name="T11" fmla="*/ 21 h 86"/>
                  <a:gd name="T12" fmla="*/ 13 w 139"/>
                  <a:gd name="T13" fmla="*/ 3 h 86"/>
                  <a:gd name="T14" fmla="*/ 3 w 139"/>
                  <a:gd name="T15" fmla="*/ 1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86">
                    <a:moveTo>
                      <a:pt x="3" y="16"/>
                    </a:moveTo>
                    <a:cubicBezTo>
                      <a:pt x="5" y="19"/>
                      <a:pt x="8" y="23"/>
                      <a:pt x="11" y="26"/>
                    </a:cubicBezTo>
                    <a:cubicBezTo>
                      <a:pt x="24" y="37"/>
                      <a:pt x="39" y="47"/>
                      <a:pt x="53" y="57"/>
                    </a:cubicBezTo>
                    <a:cubicBezTo>
                      <a:pt x="70" y="69"/>
                      <a:pt x="93" y="86"/>
                      <a:pt x="116" y="80"/>
                    </a:cubicBezTo>
                    <a:cubicBezTo>
                      <a:pt x="139" y="74"/>
                      <a:pt x="139" y="55"/>
                      <a:pt x="122" y="50"/>
                    </a:cubicBezTo>
                    <a:cubicBezTo>
                      <a:pt x="100" y="43"/>
                      <a:pt x="62" y="38"/>
                      <a:pt x="44" y="21"/>
                    </a:cubicBezTo>
                    <a:cubicBezTo>
                      <a:pt x="36" y="13"/>
                      <a:pt x="24" y="0"/>
                      <a:pt x="13" y="3"/>
                    </a:cubicBezTo>
                    <a:cubicBezTo>
                      <a:pt x="1" y="5"/>
                      <a:pt x="0" y="10"/>
                      <a:pt x="3" y="16"/>
                    </a:cubicBezTo>
                    <a:close/>
                  </a:path>
                </a:pathLst>
              </a:custGeom>
              <a:solidFill>
                <a:srgbClr val="F0CA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06" name="îşlïdê"/>
              <p:cNvSpPr/>
              <p:nvPr/>
            </p:nvSpPr>
            <p:spPr bwMode="auto">
              <a:xfrm>
                <a:off x="4865688" y="5746751"/>
                <a:ext cx="614363" cy="273050"/>
              </a:xfrm>
              <a:custGeom>
                <a:avLst/>
                <a:gdLst>
                  <a:gd name="T0" fmla="*/ 39 w 186"/>
                  <a:gd name="T1" fmla="*/ 0 h 83"/>
                  <a:gd name="T2" fmla="*/ 96 w 186"/>
                  <a:gd name="T3" fmla="*/ 5 h 83"/>
                  <a:gd name="T4" fmla="*/ 104 w 186"/>
                  <a:gd name="T5" fmla="*/ 7 h 83"/>
                  <a:gd name="T6" fmla="*/ 111 w 186"/>
                  <a:gd name="T7" fmla="*/ 11 h 83"/>
                  <a:gd name="T8" fmla="*/ 186 w 186"/>
                  <a:gd name="T9" fmla="*/ 74 h 83"/>
                  <a:gd name="T10" fmla="*/ 155 w 186"/>
                  <a:gd name="T11" fmla="*/ 71 h 83"/>
                  <a:gd name="T12" fmla="*/ 100 w 186"/>
                  <a:gd name="T13" fmla="*/ 31 h 83"/>
                  <a:gd name="T14" fmla="*/ 32 w 186"/>
                  <a:gd name="T15" fmla="*/ 41 h 83"/>
                  <a:gd name="T16" fmla="*/ 14 w 186"/>
                  <a:gd name="T17" fmla="*/ 36 h 83"/>
                  <a:gd name="T18" fmla="*/ 12 w 186"/>
                  <a:gd name="T19" fmla="*/ 7 h 83"/>
                  <a:gd name="T20" fmla="*/ 33 w 186"/>
                  <a:gd name="T21" fmla="*/ 0 h 83"/>
                  <a:gd name="T22" fmla="*/ 39 w 186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83">
                    <a:moveTo>
                      <a:pt x="39" y="0"/>
                    </a:moveTo>
                    <a:cubicBezTo>
                      <a:pt x="58" y="0"/>
                      <a:pt x="77" y="4"/>
                      <a:pt x="96" y="5"/>
                    </a:cubicBezTo>
                    <a:cubicBezTo>
                      <a:pt x="99" y="5"/>
                      <a:pt x="101" y="6"/>
                      <a:pt x="104" y="7"/>
                    </a:cubicBezTo>
                    <a:cubicBezTo>
                      <a:pt x="106" y="8"/>
                      <a:pt x="109" y="10"/>
                      <a:pt x="111" y="11"/>
                    </a:cubicBezTo>
                    <a:cubicBezTo>
                      <a:pt x="133" y="30"/>
                      <a:pt x="163" y="55"/>
                      <a:pt x="186" y="74"/>
                    </a:cubicBezTo>
                    <a:cubicBezTo>
                      <a:pt x="181" y="83"/>
                      <a:pt x="163" y="74"/>
                      <a:pt x="155" y="71"/>
                    </a:cubicBezTo>
                    <a:cubicBezTo>
                      <a:pt x="134" y="61"/>
                      <a:pt x="115" y="48"/>
                      <a:pt x="100" y="31"/>
                    </a:cubicBezTo>
                    <a:cubicBezTo>
                      <a:pt x="77" y="37"/>
                      <a:pt x="55" y="43"/>
                      <a:pt x="32" y="41"/>
                    </a:cubicBezTo>
                    <a:cubicBezTo>
                      <a:pt x="26" y="40"/>
                      <a:pt x="20" y="39"/>
                      <a:pt x="14" y="36"/>
                    </a:cubicBezTo>
                    <a:cubicBezTo>
                      <a:pt x="3" y="30"/>
                      <a:pt x="0" y="15"/>
                      <a:pt x="12" y="7"/>
                    </a:cubicBezTo>
                    <a:cubicBezTo>
                      <a:pt x="17" y="2"/>
                      <a:pt x="25" y="0"/>
                      <a:pt x="33" y="0"/>
                    </a:cubicBezTo>
                    <a:cubicBezTo>
                      <a:pt x="35" y="0"/>
                      <a:pt x="37" y="0"/>
                      <a:pt x="39" y="0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07" name="í$ḷîďe"/>
              <p:cNvSpPr/>
              <p:nvPr/>
            </p:nvSpPr>
            <p:spPr bwMode="auto">
              <a:xfrm>
                <a:off x="5430838" y="5954714"/>
                <a:ext cx="95250" cy="71438"/>
              </a:xfrm>
              <a:custGeom>
                <a:avLst/>
                <a:gdLst>
                  <a:gd name="T0" fmla="*/ 26 w 29"/>
                  <a:gd name="T1" fmla="*/ 11 h 22"/>
                  <a:gd name="T2" fmla="*/ 9 w 29"/>
                  <a:gd name="T3" fmla="*/ 21 h 22"/>
                  <a:gd name="T4" fmla="*/ 1 w 29"/>
                  <a:gd name="T5" fmla="*/ 19 h 22"/>
                  <a:gd name="T6" fmla="*/ 1 w 29"/>
                  <a:gd name="T7" fmla="*/ 19 h 22"/>
                  <a:gd name="T8" fmla="*/ 3 w 29"/>
                  <a:gd name="T9" fmla="*/ 11 h 22"/>
                  <a:gd name="T10" fmla="*/ 20 w 29"/>
                  <a:gd name="T11" fmla="*/ 1 h 22"/>
                  <a:gd name="T12" fmla="*/ 28 w 29"/>
                  <a:gd name="T13" fmla="*/ 3 h 22"/>
                  <a:gd name="T14" fmla="*/ 28 w 29"/>
                  <a:gd name="T15" fmla="*/ 3 h 22"/>
                  <a:gd name="T16" fmla="*/ 26 w 29"/>
                  <a:gd name="T17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26" y="11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6" y="22"/>
                      <a:pt x="3" y="21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1" y="13"/>
                      <a:pt x="3" y="1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3" y="0"/>
                      <a:pt x="26" y="1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6"/>
                      <a:pt x="28" y="9"/>
                      <a:pt x="26" y="11"/>
                    </a:cubicBezTo>
                    <a:close/>
                  </a:path>
                </a:pathLst>
              </a:custGeom>
              <a:solidFill>
                <a:srgbClr val="4B4D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08" name="ïSļîḋé"/>
              <p:cNvSpPr/>
              <p:nvPr/>
            </p:nvSpPr>
            <p:spPr bwMode="auto">
              <a:xfrm>
                <a:off x="4902201" y="5210176"/>
                <a:ext cx="254000" cy="166688"/>
              </a:xfrm>
              <a:custGeom>
                <a:avLst/>
                <a:gdLst>
                  <a:gd name="T0" fmla="*/ 67 w 77"/>
                  <a:gd name="T1" fmla="*/ 10 h 51"/>
                  <a:gd name="T2" fmla="*/ 76 w 77"/>
                  <a:gd name="T3" fmla="*/ 28 h 51"/>
                  <a:gd name="T4" fmla="*/ 57 w 77"/>
                  <a:gd name="T5" fmla="*/ 49 h 51"/>
                  <a:gd name="T6" fmla="*/ 27 w 77"/>
                  <a:gd name="T7" fmla="*/ 44 h 51"/>
                  <a:gd name="T8" fmla="*/ 5 w 77"/>
                  <a:gd name="T9" fmla="*/ 28 h 51"/>
                  <a:gd name="T10" fmla="*/ 5 w 77"/>
                  <a:gd name="T11" fmla="*/ 11 h 51"/>
                  <a:gd name="T12" fmla="*/ 12 w 77"/>
                  <a:gd name="T13" fmla="*/ 9 h 51"/>
                  <a:gd name="T14" fmla="*/ 31 w 77"/>
                  <a:gd name="T15" fmla="*/ 11 h 51"/>
                  <a:gd name="T16" fmla="*/ 40 w 77"/>
                  <a:gd name="T17" fmla="*/ 13 h 51"/>
                  <a:gd name="T18" fmla="*/ 50 w 77"/>
                  <a:gd name="T19" fmla="*/ 2 h 51"/>
                  <a:gd name="T20" fmla="*/ 67 w 77"/>
                  <a:gd name="T21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" h="51">
                    <a:moveTo>
                      <a:pt x="67" y="10"/>
                    </a:moveTo>
                    <a:cubicBezTo>
                      <a:pt x="72" y="15"/>
                      <a:pt x="76" y="21"/>
                      <a:pt x="76" y="28"/>
                    </a:cubicBezTo>
                    <a:cubicBezTo>
                      <a:pt x="77" y="38"/>
                      <a:pt x="67" y="47"/>
                      <a:pt x="57" y="49"/>
                    </a:cubicBezTo>
                    <a:cubicBezTo>
                      <a:pt x="47" y="51"/>
                      <a:pt x="36" y="48"/>
                      <a:pt x="27" y="44"/>
                    </a:cubicBezTo>
                    <a:cubicBezTo>
                      <a:pt x="18" y="40"/>
                      <a:pt x="10" y="36"/>
                      <a:pt x="5" y="28"/>
                    </a:cubicBezTo>
                    <a:cubicBezTo>
                      <a:pt x="1" y="23"/>
                      <a:pt x="0" y="14"/>
                      <a:pt x="5" y="11"/>
                    </a:cubicBezTo>
                    <a:cubicBezTo>
                      <a:pt x="7" y="9"/>
                      <a:pt x="10" y="9"/>
                      <a:pt x="12" y="9"/>
                    </a:cubicBezTo>
                    <a:cubicBezTo>
                      <a:pt x="18" y="9"/>
                      <a:pt x="25" y="10"/>
                      <a:pt x="31" y="11"/>
                    </a:cubicBezTo>
                    <a:cubicBezTo>
                      <a:pt x="34" y="12"/>
                      <a:pt x="37" y="13"/>
                      <a:pt x="40" y="13"/>
                    </a:cubicBezTo>
                    <a:cubicBezTo>
                      <a:pt x="47" y="12"/>
                      <a:pt x="46" y="3"/>
                      <a:pt x="50" y="2"/>
                    </a:cubicBezTo>
                    <a:cubicBezTo>
                      <a:pt x="57" y="0"/>
                      <a:pt x="63" y="6"/>
                      <a:pt x="67" y="10"/>
                    </a:cubicBezTo>
                    <a:close/>
                  </a:path>
                </a:pathLst>
              </a:custGeom>
              <a:solidFill>
                <a:srgbClr val="808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09" name="ïŝḻíďé"/>
              <p:cNvSpPr/>
              <p:nvPr/>
            </p:nvSpPr>
            <p:spPr bwMode="auto">
              <a:xfrm>
                <a:off x="4422776" y="5272089"/>
                <a:ext cx="595313" cy="465138"/>
              </a:xfrm>
              <a:custGeom>
                <a:avLst/>
                <a:gdLst>
                  <a:gd name="T0" fmla="*/ 180 w 180"/>
                  <a:gd name="T1" fmla="*/ 13 h 141"/>
                  <a:gd name="T2" fmla="*/ 126 w 180"/>
                  <a:gd name="T3" fmla="*/ 11 h 141"/>
                  <a:gd name="T4" fmla="*/ 91 w 180"/>
                  <a:gd name="T5" fmla="*/ 45 h 141"/>
                  <a:gd name="T6" fmla="*/ 59 w 180"/>
                  <a:gd name="T7" fmla="*/ 96 h 141"/>
                  <a:gd name="T8" fmla="*/ 25 w 180"/>
                  <a:gd name="T9" fmla="*/ 107 h 141"/>
                  <a:gd name="T10" fmla="*/ 0 w 180"/>
                  <a:gd name="T11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" h="141">
                    <a:moveTo>
                      <a:pt x="180" y="13"/>
                    </a:moveTo>
                    <a:cubicBezTo>
                      <a:pt x="166" y="0"/>
                      <a:pt x="143" y="2"/>
                      <a:pt x="126" y="11"/>
                    </a:cubicBezTo>
                    <a:cubicBezTo>
                      <a:pt x="111" y="18"/>
                      <a:pt x="99" y="31"/>
                      <a:pt x="91" y="45"/>
                    </a:cubicBezTo>
                    <a:cubicBezTo>
                      <a:pt x="82" y="63"/>
                      <a:pt x="77" y="87"/>
                      <a:pt x="59" y="96"/>
                    </a:cubicBezTo>
                    <a:cubicBezTo>
                      <a:pt x="48" y="102"/>
                      <a:pt x="35" y="101"/>
                      <a:pt x="25" y="107"/>
                    </a:cubicBezTo>
                    <a:cubicBezTo>
                      <a:pt x="12" y="114"/>
                      <a:pt x="6" y="128"/>
                      <a:pt x="0" y="141"/>
                    </a:cubicBezTo>
                  </a:path>
                </a:pathLst>
              </a:custGeom>
              <a:noFill/>
              <a:ln w="93663" cap="rnd">
                <a:solidFill>
                  <a:srgbClr val="8083C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10" name="ïš1ïdè"/>
              <p:cNvSpPr/>
              <p:nvPr/>
            </p:nvSpPr>
            <p:spPr bwMode="auto">
              <a:xfrm>
                <a:off x="4941888" y="5110164"/>
                <a:ext cx="79375" cy="69850"/>
              </a:xfrm>
              <a:custGeom>
                <a:avLst/>
                <a:gdLst>
                  <a:gd name="T0" fmla="*/ 15 w 24"/>
                  <a:gd name="T1" fmla="*/ 1 h 21"/>
                  <a:gd name="T2" fmla="*/ 2 w 24"/>
                  <a:gd name="T3" fmla="*/ 8 h 21"/>
                  <a:gd name="T4" fmla="*/ 7 w 24"/>
                  <a:gd name="T5" fmla="*/ 21 h 21"/>
                  <a:gd name="T6" fmla="*/ 24 w 24"/>
                  <a:gd name="T7" fmla="*/ 6 h 21"/>
                  <a:gd name="T8" fmla="*/ 15 w 24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1">
                    <a:moveTo>
                      <a:pt x="15" y="1"/>
                    </a:moveTo>
                    <a:cubicBezTo>
                      <a:pt x="10" y="0"/>
                      <a:pt x="4" y="3"/>
                      <a:pt x="2" y="8"/>
                    </a:cubicBezTo>
                    <a:cubicBezTo>
                      <a:pt x="0" y="12"/>
                      <a:pt x="2" y="19"/>
                      <a:pt x="7" y="21"/>
                    </a:cubicBezTo>
                    <a:cubicBezTo>
                      <a:pt x="14" y="18"/>
                      <a:pt x="20" y="12"/>
                      <a:pt x="24" y="6"/>
                    </a:cubicBezTo>
                    <a:cubicBezTo>
                      <a:pt x="21" y="4"/>
                      <a:pt x="18" y="2"/>
                      <a:pt x="15" y="1"/>
                    </a:cubicBezTo>
                    <a:close/>
                  </a:path>
                </a:pathLst>
              </a:custGeom>
              <a:solidFill>
                <a:srgbClr val="808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11" name="íSḷîḑé"/>
              <p:cNvSpPr/>
              <p:nvPr/>
            </p:nvSpPr>
            <p:spPr bwMode="auto">
              <a:xfrm>
                <a:off x="4932363" y="5097464"/>
                <a:ext cx="36513" cy="36513"/>
              </a:xfrm>
              <a:prstGeom prst="ellipse">
                <a:avLst/>
              </a:prstGeom>
              <a:solidFill>
                <a:srgbClr val="808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12" name="išḷïḍè"/>
              <p:cNvSpPr/>
              <p:nvPr/>
            </p:nvSpPr>
            <p:spPr bwMode="auto">
              <a:xfrm>
                <a:off x="5611813" y="5710239"/>
                <a:ext cx="317500" cy="76200"/>
              </a:xfrm>
              <a:custGeom>
                <a:avLst/>
                <a:gdLst>
                  <a:gd name="T0" fmla="*/ 200 w 200"/>
                  <a:gd name="T1" fmla="*/ 46 h 48"/>
                  <a:gd name="T2" fmla="*/ 0 w 200"/>
                  <a:gd name="T3" fmla="*/ 48 h 48"/>
                  <a:gd name="T4" fmla="*/ 0 w 200"/>
                  <a:gd name="T5" fmla="*/ 2 h 48"/>
                  <a:gd name="T6" fmla="*/ 200 w 200"/>
                  <a:gd name="T7" fmla="*/ 0 h 48"/>
                  <a:gd name="T8" fmla="*/ 200 w 200"/>
                  <a:gd name="T9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48">
                    <a:moveTo>
                      <a:pt x="200" y="46"/>
                    </a:moveTo>
                    <a:lnTo>
                      <a:pt x="0" y="48"/>
                    </a:lnTo>
                    <a:lnTo>
                      <a:pt x="0" y="2"/>
                    </a:lnTo>
                    <a:lnTo>
                      <a:pt x="200" y="0"/>
                    </a:lnTo>
                    <a:lnTo>
                      <a:pt x="200" y="46"/>
                    </a:lnTo>
                    <a:close/>
                  </a:path>
                </a:pathLst>
              </a:custGeom>
              <a:solidFill>
                <a:srgbClr val="FE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13" name="í$ļiḓe"/>
              <p:cNvSpPr/>
              <p:nvPr/>
            </p:nvSpPr>
            <p:spPr bwMode="auto">
              <a:xfrm>
                <a:off x="5641976" y="5783264"/>
                <a:ext cx="257175" cy="254000"/>
              </a:xfrm>
              <a:custGeom>
                <a:avLst/>
                <a:gdLst>
                  <a:gd name="T0" fmla="*/ 162 w 162"/>
                  <a:gd name="T1" fmla="*/ 160 h 160"/>
                  <a:gd name="T2" fmla="*/ 0 w 162"/>
                  <a:gd name="T3" fmla="*/ 160 h 160"/>
                  <a:gd name="T4" fmla="*/ 0 w 162"/>
                  <a:gd name="T5" fmla="*/ 2 h 160"/>
                  <a:gd name="T6" fmla="*/ 162 w 162"/>
                  <a:gd name="T7" fmla="*/ 0 h 160"/>
                  <a:gd name="T8" fmla="*/ 162 w 162"/>
                  <a:gd name="T9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60">
                    <a:moveTo>
                      <a:pt x="162" y="160"/>
                    </a:moveTo>
                    <a:lnTo>
                      <a:pt x="0" y="160"/>
                    </a:lnTo>
                    <a:lnTo>
                      <a:pt x="0" y="2"/>
                    </a:lnTo>
                    <a:lnTo>
                      <a:pt x="162" y="0"/>
                    </a:lnTo>
                    <a:lnTo>
                      <a:pt x="162" y="160"/>
                    </a:lnTo>
                    <a:close/>
                  </a:path>
                </a:pathLst>
              </a:custGeom>
              <a:solidFill>
                <a:srgbClr val="FE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14" name="í$ļïḑé"/>
              <p:cNvSpPr/>
              <p:nvPr/>
            </p:nvSpPr>
            <p:spPr bwMode="auto">
              <a:xfrm>
                <a:off x="5737226" y="5713414"/>
                <a:ext cx="69850" cy="323850"/>
              </a:xfrm>
              <a:prstGeom prst="rect">
                <a:avLst/>
              </a:pr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15" name="íS1îde"/>
              <p:cNvSpPr/>
              <p:nvPr/>
            </p:nvSpPr>
            <p:spPr bwMode="auto">
              <a:xfrm>
                <a:off x="5638801" y="5634039"/>
                <a:ext cx="138113" cy="96838"/>
              </a:xfrm>
              <a:custGeom>
                <a:avLst/>
                <a:gdLst>
                  <a:gd name="T0" fmla="*/ 40 w 42"/>
                  <a:gd name="T1" fmla="*/ 22 h 29"/>
                  <a:gd name="T2" fmla="*/ 31 w 42"/>
                  <a:gd name="T3" fmla="*/ 9 h 29"/>
                  <a:gd name="T4" fmla="*/ 17 w 42"/>
                  <a:gd name="T5" fmla="*/ 0 h 29"/>
                  <a:gd name="T6" fmla="*/ 2 w 42"/>
                  <a:gd name="T7" fmla="*/ 9 h 29"/>
                  <a:gd name="T8" fmla="*/ 10 w 42"/>
                  <a:gd name="T9" fmla="*/ 25 h 29"/>
                  <a:gd name="T10" fmla="*/ 36 w 42"/>
                  <a:gd name="T11" fmla="*/ 27 h 29"/>
                  <a:gd name="T12" fmla="*/ 38 w 42"/>
                  <a:gd name="T13" fmla="*/ 20 h 29"/>
                  <a:gd name="T14" fmla="*/ 16 w 42"/>
                  <a:gd name="T15" fmla="*/ 19 h 29"/>
                  <a:gd name="T16" fmla="*/ 12 w 42"/>
                  <a:gd name="T17" fmla="*/ 18 h 29"/>
                  <a:gd name="T18" fmla="*/ 11 w 42"/>
                  <a:gd name="T19" fmla="*/ 18 h 29"/>
                  <a:gd name="T20" fmla="*/ 11 w 42"/>
                  <a:gd name="T21" fmla="*/ 18 h 29"/>
                  <a:gd name="T22" fmla="*/ 10 w 42"/>
                  <a:gd name="T23" fmla="*/ 17 h 29"/>
                  <a:gd name="T24" fmla="*/ 10 w 42"/>
                  <a:gd name="T25" fmla="*/ 17 h 29"/>
                  <a:gd name="T26" fmla="*/ 9 w 42"/>
                  <a:gd name="T27" fmla="*/ 16 h 29"/>
                  <a:gd name="T28" fmla="*/ 9 w 42"/>
                  <a:gd name="T29" fmla="*/ 16 h 29"/>
                  <a:gd name="T30" fmla="*/ 9 w 42"/>
                  <a:gd name="T31" fmla="*/ 15 h 29"/>
                  <a:gd name="T32" fmla="*/ 9 w 42"/>
                  <a:gd name="T33" fmla="*/ 14 h 29"/>
                  <a:gd name="T34" fmla="*/ 9 w 42"/>
                  <a:gd name="T35" fmla="*/ 14 h 29"/>
                  <a:gd name="T36" fmla="*/ 9 w 42"/>
                  <a:gd name="T37" fmla="*/ 13 h 29"/>
                  <a:gd name="T38" fmla="*/ 9 w 42"/>
                  <a:gd name="T39" fmla="*/ 13 h 29"/>
                  <a:gd name="T40" fmla="*/ 9 w 42"/>
                  <a:gd name="T41" fmla="*/ 11 h 29"/>
                  <a:gd name="T42" fmla="*/ 9 w 42"/>
                  <a:gd name="T43" fmla="*/ 11 h 29"/>
                  <a:gd name="T44" fmla="*/ 9 w 42"/>
                  <a:gd name="T45" fmla="*/ 10 h 29"/>
                  <a:gd name="T46" fmla="*/ 10 w 42"/>
                  <a:gd name="T47" fmla="*/ 10 h 29"/>
                  <a:gd name="T48" fmla="*/ 10 w 42"/>
                  <a:gd name="T49" fmla="*/ 9 h 29"/>
                  <a:gd name="T50" fmla="*/ 11 w 42"/>
                  <a:gd name="T51" fmla="*/ 9 h 29"/>
                  <a:gd name="T52" fmla="*/ 11 w 42"/>
                  <a:gd name="T53" fmla="*/ 9 h 29"/>
                  <a:gd name="T54" fmla="*/ 11 w 42"/>
                  <a:gd name="T55" fmla="*/ 9 h 29"/>
                  <a:gd name="T56" fmla="*/ 13 w 42"/>
                  <a:gd name="T57" fmla="*/ 8 h 29"/>
                  <a:gd name="T58" fmla="*/ 13 w 42"/>
                  <a:gd name="T59" fmla="*/ 8 h 29"/>
                  <a:gd name="T60" fmla="*/ 14 w 42"/>
                  <a:gd name="T61" fmla="*/ 7 h 29"/>
                  <a:gd name="T62" fmla="*/ 14 w 42"/>
                  <a:gd name="T63" fmla="*/ 7 h 29"/>
                  <a:gd name="T64" fmla="*/ 15 w 42"/>
                  <a:gd name="T65" fmla="*/ 7 h 29"/>
                  <a:gd name="T66" fmla="*/ 16 w 42"/>
                  <a:gd name="T67" fmla="*/ 7 h 29"/>
                  <a:gd name="T68" fmla="*/ 16 w 42"/>
                  <a:gd name="T69" fmla="*/ 7 h 29"/>
                  <a:gd name="T70" fmla="*/ 17 w 42"/>
                  <a:gd name="T71" fmla="*/ 7 h 29"/>
                  <a:gd name="T72" fmla="*/ 18 w 42"/>
                  <a:gd name="T73" fmla="*/ 8 h 29"/>
                  <a:gd name="T74" fmla="*/ 19 w 42"/>
                  <a:gd name="T75" fmla="*/ 8 h 29"/>
                  <a:gd name="T76" fmla="*/ 19 w 42"/>
                  <a:gd name="T77" fmla="*/ 8 h 29"/>
                  <a:gd name="T78" fmla="*/ 21 w 42"/>
                  <a:gd name="T79" fmla="*/ 9 h 29"/>
                  <a:gd name="T80" fmla="*/ 22 w 42"/>
                  <a:gd name="T81" fmla="*/ 10 h 29"/>
                  <a:gd name="T82" fmla="*/ 23 w 42"/>
                  <a:gd name="T83" fmla="*/ 11 h 29"/>
                  <a:gd name="T84" fmla="*/ 26 w 42"/>
                  <a:gd name="T85" fmla="*/ 13 h 29"/>
                  <a:gd name="T86" fmla="*/ 34 w 42"/>
                  <a:gd name="T87" fmla="*/ 25 h 29"/>
                  <a:gd name="T88" fmla="*/ 40 w 42"/>
                  <a:gd name="T89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2" h="29">
                    <a:moveTo>
                      <a:pt x="40" y="22"/>
                    </a:moveTo>
                    <a:cubicBezTo>
                      <a:pt x="37" y="17"/>
                      <a:pt x="34" y="13"/>
                      <a:pt x="31" y="9"/>
                    </a:cubicBezTo>
                    <a:cubicBezTo>
                      <a:pt x="27" y="5"/>
                      <a:pt x="22" y="1"/>
                      <a:pt x="17" y="0"/>
                    </a:cubicBezTo>
                    <a:cubicBezTo>
                      <a:pt x="10" y="0"/>
                      <a:pt x="4" y="4"/>
                      <a:pt x="2" y="9"/>
                    </a:cubicBezTo>
                    <a:cubicBezTo>
                      <a:pt x="0" y="16"/>
                      <a:pt x="4" y="22"/>
                      <a:pt x="10" y="25"/>
                    </a:cubicBezTo>
                    <a:cubicBezTo>
                      <a:pt x="18" y="28"/>
                      <a:pt x="28" y="24"/>
                      <a:pt x="36" y="27"/>
                    </a:cubicBezTo>
                    <a:cubicBezTo>
                      <a:pt x="41" y="28"/>
                      <a:pt x="42" y="22"/>
                      <a:pt x="38" y="20"/>
                    </a:cubicBezTo>
                    <a:cubicBezTo>
                      <a:pt x="31" y="18"/>
                      <a:pt x="24" y="20"/>
                      <a:pt x="16" y="19"/>
                    </a:cubicBezTo>
                    <a:cubicBezTo>
                      <a:pt x="15" y="19"/>
                      <a:pt x="13" y="19"/>
                      <a:pt x="12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4"/>
                      <a:pt x="9" y="14"/>
                    </a:cubicBezTo>
                    <a:cubicBezTo>
                      <a:pt x="8" y="13"/>
                      <a:pt x="9" y="15"/>
                      <a:pt x="9" y="14"/>
                    </a:cubicBez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2"/>
                      <a:pt x="9" y="13"/>
                    </a:cubicBezTo>
                    <a:cubicBezTo>
                      <a:pt x="9" y="12"/>
                      <a:pt x="9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10" y="9"/>
                    </a:cubicBezTo>
                    <a:cubicBezTo>
                      <a:pt x="10" y="9"/>
                      <a:pt x="10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8"/>
                      <a:pt x="12" y="8"/>
                      <a:pt x="13" y="8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4" y="7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9" y="8"/>
                      <a:pt x="18" y="7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8"/>
                      <a:pt x="20" y="9"/>
                      <a:pt x="21" y="9"/>
                    </a:cubicBezTo>
                    <a:cubicBezTo>
                      <a:pt x="21" y="9"/>
                      <a:pt x="22" y="10"/>
                      <a:pt x="22" y="10"/>
                    </a:cubicBezTo>
                    <a:cubicBezTo>
                      <a:pt x="22" y="10"/>
                      <a:pt x="23" y="10"/>
                      <a:pt x="23" y="11"/>
                    </a:cubicBezTo>
                    <a:cubicBezTo>
                      <a:pt x="24" y="12"/>
                      <a:pt x="25" y="12"/>
                      <a:pt x="26" y="13"/>
                    </a:cubicBezTo>
                    <a:cubicBezTo>
                      <a:pt x="29" y="17"/>
                      <a:pt x="31" y="21"/>
                      <a:pt x="34" y="25"/>
                    </a:cubicBezTo>
                    <a:cubicBezTo>
                      <a:pt x="36" y="29"/>
                      <a:pt x="42" y="26"/>
                      <a:pt x="40" y="22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16" name="îṩliḍê"/>
              <p:cNvSpPr/>
              <p:nvPr/>
            </p:nvSpPr>
            <p:spPr bwMode="auto">
              <a:xfrm>
                <a:off x="5764213" y="5634039"/>
                <a:ext cx="134938" cy="96838"/>
              </a:xfrm>
              <a:custGeom>
                <a:avLst/>
                <a:gdLst>
                  <a:gd name="T0" fmla="*/ 8 w 41"/>
                  <a:gd name="T1" fmla="*/ 25 h 29"/>
                  <a:gd name="T2" fmla="*/ 11 w 41"/>
                  <a:gd name="T3" fmla="*/ 20 h 29"/>
                  <a:gd name="T4" fmla="*/ 13 w 41"/>
                  <a:gd name="T5" fmla="*/ 17 h 29"/>
                  <a:gd name="T6" fmla="*/ 14 w 41"/>
                  <a:gd name="T7" fmla="*/ 16 h 29"/>
                  <a:gd name="T8" fmla="*/ 14 w 41"/>
                  <a:gd name="T9" fmla="*/ 16 h 29"/>
                  <a:gd name="T10" fmla="*/ 15 w 41"/>
                  <a:gd name="T11" fmla="*/ 15 h 29"/>
                  <a:gd name="T12" fmla="*/ 20 w 41"/>
                  <a:gd name="T13" fmla="*/ 10 h 29"/>
                  <a:gd name="T14" fmla="*/ 20 w 41"/>
                  <a:gd name="T15" fmla="*/ 10 h 29"/>
                  <a:gd name="T16" fmla="*/ 21 w 41"/>
                  <a:gd name="T17" fmla="*/ 9 h 29"/>
                  <a:gd name="T18" fmla="*/ 22 w 41"/>
                  <a:gd name="T19" fmla="*/ 8 h 29"/>
                  <a:gd name="T20" fmla="*/ 23 w 41"/>
                  <a:gd name="T21" fmla="*/ 8 h 29"/>
                  <a:gd name="T22" fmla="*/ 25 w 41"/>
                  <a:gd name="T23" fmla="*/ 7 h 29"/>
                  <a:gd name="T24" fmla="*/ 25 w 41"/>
                  <a:gd name="T25" fmla="*/ 7 h 29"/>
                  <a:gd name="T26" fmla="*/ 26 w 41"/>
                  <a:gd name="T27" fmla="*/ 7 h 29"/>
                  <a:gd name="T28" fmla="*/ 27 w 41"/>
                  <a:gd name="T29" fmla="*/ 7 h 29"/>
                  <a:gd name="T30" fmla="*/ 28 w 41"/>
                  <a:gd name="T31" fmla="*/ 7 h 29"/>
                  <a:gd name="T32" fmla="*/ 28 w 41"/>
                  <a:gd name="T33" fmla="*/ 7 h 29"/>
                  <a:gd name="T34" fmla="*/ 29 w 41"/>
                  <a:gd name="T35" fmla="*/ 7 h 29"/>
                  <a:gd name="T36" fmla="*/ 29 w 41"/>
                  <a:gd name="T37" fmla="*/ 8 h 29"/>
                  <a:gd name="T38" fmla="*/ 32 w 41"/>
                  <a:gd name="T39" fmla="*/ 9 h 29"/>
                  <a:gd name="T40" fmla="*/ 32 w 41"/>
                  <a:gd name="T41" fmla="*/ 9 h 29"/>
                  <a:gd name="T42" fmla="*/ 32 w 41"/>
                  <a:gd name="T43" fmla="*/ 10 h 29"/>
                  <a:gd name="T44" fmla="*/ 33 w 41"/>
                  <a:gd name="T45" fmla="*/ 11 h 29"/>
                  <a:gd name="T46" fmla="*/ 33 w 41"/>
                  <a:gd name="T47" fmla="*/ 11 h 29"/>
                  <a:gd name="T48" fmla="*/ 33 w 41"/>
                  <a:gd name="T49" fmla="*/ 13 h 29"/>
                  <a:gd name="T50" fmla="*/ 33 w 41"/>
                  <a:gd name="T51" fmla="*/ 13 h 29"/>
                  <a:gd name="T52" fmla="*/ 33 w 41"/>
                  <a:gd name="T53" fmla="*/ 14 h 29"/>
                  <a:gd name="T54" fmla="*/ 33 w 41"/>
                  <a:gd name="T55" fmla="*/ 14 h 29"/>
                  <a:gd name="T56" fmla="*/ 33 w 41"/>
                  <a:gd name="T57" fmla="*/ 15 h 29"/>
                  <a:gd name="T58" fmla="*/ 33 w 41"/>
                  <a:gd name="T59" fmla="*/ 16 h 29"/>
                  <a:gd name="T60" fmla="*/ 32 w 41"/>
                  <a:gd name="T61" fmla="*/ 16 h 29"/>
                  <a:gd name="T62" fmla="*/ 32 w 41"/>
                  <a:gd name="T63" fmla="*/ 16 h 29"/>
                  <a:gd name="T64" fmla="*/ 31 w 41"/>
                  <a:gd name="T65" fmla="*/ 18 h 29"/>
                  <a:gd name="T66" fmla="*/ 31 w 41"/>
                  <a:gd name="T67" fmla="*/ 18 h 29"/>
                  <a:gd name="T68" fmla="*/ 30 w 41"/>
                  <a:gd name="T69" fmla="*/ 18 h 29"/>
                  <a:gd name="T70" fmla="*/ 28 w 41"/>
                  <a:gd name="T71" fmla="*/ 19 h 29"/>
                  <a:gd name="T72" fmla="*/ 16 w 41"/>
                  <a:gd name="T73" fmla="*/ 19 h 29"/>
                  <a:gd name="T74" fmla="*/ 4 w 41"/>
                  <a:gd name="T75" fmla="*/ 20 h 29"/>
                  <a:gd name="T76" fmla="*/ 6 w 41"/>
                  <a:gd name="T77" fmla="*/ 27 h 29"/>
                  <a:gd name="T78" fmla="*/ 30 w 41"/>
                  <a:gd name="T79" fmla="*/ 25 h 29"/>
                  <a:gd name="T80" fmla="*/ 38 w 41"/>
                  <a:gd name="T81" fmla="*/ 20 h 29"/>
                  <a:gd name="T82" fmla="*/ 40 w 41"/>
                  <a:gd name="T83" fmla="*/ 11 h 29"/>
                  <a:gd name="T84" fmla="*/ 27 w 41"/>
                  <a:gd name="T85" fmla="*/ 0 h 29"/>
                  <a:gd name="T86" fmla="*/ 12 w 41"/>
                  <a:gd name="T87" fmla="*/ 7 h 29"/>
                  <a:gd name="T88" fmla="*/ 2 w 41"/>
                  <a:gd name="T89" fmla="*/ 22 h 29"/>
                  <a:gd name="T90" fmla="*/ 8 w 41"/>
                  <a:gd name="T91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" h="29">
                    <a:moveTo>
                      <a:pt x="8" y="25"/>
                    </a:moveTo>
                    <a:cubicBezTo>
                      <a:pt x="9" y="23"/>
                      <a:pt x="10" y="22"/>
                      <a:pt x="11" y="20"/>
                    </a:cubicBezTo>
                    <a:cubicBezTo>
                      <a:pt x="12" y="19"/>
                      <a:pt x="13" y="18"/>
                      <a:pt x="13" y="17"/>
                    </a:cubicBezTo>
                    <a:cubicBezTo>
                      <a:pt x="14" y="17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7" y="13"/>
                      <a:pt x="18" y="11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9"/>
                      <a:pt x="22" y="8"/>
                      <a:pt x="22" y="8"/>
                    </a:cubicBezTo>
                    <a:cubicBezTo>
                      <a:pt x="23" y="8"/>
                      <a:pt x="24" y="7"/>
                      <a:pt x="23" y="8"/>
                    </a:cubicBezTo>
                    <a:cubicBezTo>
                      <a:pt x="24" y="8"/>
                      <a:pt x="24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6" y="7"/>
                      <a:pt x="25" y="7"/>
                      <a:pt x="26" y="7"/>
                    </a:cubicBezTo>
                    <a:cubicBezTo>
                      <a:pt x="26" y="7"/>
                      <a:pt x="27" y="7"/>
                      <a:pt x="27" y="7"/>
                    </a:cubicBezTo>
                    <a:cubicBezTo>
                      <a:pt x="27" y="7"/>
                      <a:pt x="28" y="7"/>
                      <a:pt x="28" y="7"/>
                    </a:cubicBezTo>
                    <a:cubicBezTo>
                      <a:pt x="27" y="7"/>
                      <a:pt x="28" y="7"/>
                      <a:pt x="28" y="7"/>
                    </a:cubicBezTo>
                    <a:cubicBezTo>
                      <a:pt x="28" y="7"/>
                      <a:pt x="29" y="7"/>
                      <a:pt x="29" y="7"/>
                    </a:cubicBezTo>
                    <a:cubicBezTo>
                      <a:pt x="29" y="7"/>
                      <a:pt x="30" y="8"/>
                      <a:pt x="29" y="8"/>
                    </a:cubicBezTo>
                    <a:cubicBezTo>
                      <a:pt x="30" y="8"/>
                      <a:pt x="31" y="9"/>
                      <a:pt x="32" y="9"/>
                    </a:cubicBezTo>
                    <a:cubicBezTo>
                      <a:pt x="32" y="9"/>
                      <a:pt x="32" y="10"/>
                      <a:pt x="32" y="9"/>
                    </a:cubicBezTo>
                    <a:cubicBezTo>
                      <a:pt x="32" y="9"/>
                      <a:pt x="32" y="10"/>
                      <a:pt x="32" y="10"/>
                    </a:cubicBezTo>
                    <a:cubicBezTo>
                      <a:pt x="33" y="10"/>
                      <a:pt x="33" y="10"/>
                      <a:pt x="33" y="11"/>
                    </a:cubicBezTo>
                    <a:cubicBezTo>
                      <a:pt x="33" y="11"/>
                      <a:pt x="33" y="10"/>
                      <a:pt x="33" y="11"/>
                    </a:cubicBezTo>
                    <a:cubicBezTo>
                      <a:pt x="33" y="12"/>
                      <a:pt x="33" y="12"/>
                      <a:pt x="33" y="13"/>
                    </a:cubicBezTo>
                    <a:cubicBezTo>
                      <a:pt x="33" y="12"/>
                      <a:pt x="33" y="13"/>
                      <a:pt x="33" y="13"/>
                    </a:cubicBezTo>
                    <a:cubicBezTo>
                      <a:pt x="33" y="14"/>
                      <a:pt x="33" y="15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6"/>
                      <a:pt x="33" y="15"/>
                      <a:pt x="33" y="16"/>
                    </a:cubicBezTo>
                    <a:cubicBezTo>
                      <a:pt x="33" y="16"/>
                      <a:pt x="33" y="16"/>
                      <a:pt x="32" y="16"/>
                    </a:cubicBezTo>
                    <a:cubicBezTo>
                      <a:pt x="32" y="17"/>
                      <a:pt x="32" y="17"/>
                      <a:pt x="32" y="16"/>
                    </a:cubicBezTo>
                    <a:cubicBezTo>
                      <a:pt x="32" y="17"/>
                      <a:pt x="32" y="17"/>
                      <a:pt x="31" y="18"/>
                    </a:cubicBezTo>
                    <a:cubicBezTo>
                      <a:pt x="32" y="17"/>
                      <a:pt x="31" y="18"/>
                      <a:pt x="31" y="18"/>
                    </a:cubicBezTo>
                    <a:cubicBezTo>
                      <a:pt x="31" y="18"/>
                      <a:pt x="30" y="18"/>
                      <a:pt x="30" y="18"/>
                    </a:cubicBezTo>
                    <a:cubicBezTo>
                      <a:pt x="30" y="19"/>
                      <a:pt x="29" y="19"/>
                      <a:pt x="28" y="19"/>
                    </a:cubicBezTo>
                    <a:cubicBezTo>
                      <a:pt x="24" y="20"/>
                      <a:pt x="20" y="19"/>
                      <a:pt x="16" y="19"/>
                    </a:cubicBezTo>
                    <a:cubicBezTo>
                      <a:pt x="12" y="19"/>
                      <a:pt x="8" y="19"/>
                      <a:pt x="4" y="20"/>
                    </a:cubicBezTo>
                    <a:cubicBezTo>
                      <a:pt x="0" y="22"/>
                      <a:pt x="2" y="28"/>
                      <a:pt x="6" y="27"/>
                    </a:cubicBezTo>
                    <a:cubicBezTo>
                      <a:pt x="14" y="25"/>
                      <a:pt x="22" y="27"/>
                      <a:pt x="30" y="25"/>
                    </a:cubicBezTo>
                    <a:cubicBezTo>
                      <a:pt x="33" y="25"/>
                      <a:pt x="37" y="23"/>
                      <a:pt x="38" y="20"/>
                    </a:cubicBezTo>
                    <a:cubicBezTo>
                      <a:pt x="40" y="17"/>
                      <a:pt x="41" y="14"/>
                      <a:pt x="40" y="11"/>
                    </a:cubicBezTo>
                    <a:cubicBezTo>
                      <a:pt x="39" y="4"/>
                      <a:pt x="33" y="0"/>
                      <a:pt x="27" y="0"/>
                    </a:cubicBezTo>
                    <a:cubicBezTo>
                      <a:pt x="21" y="0"/>
                      <a:pt x="16" y="4"/>
                      <a:pt x="12" y="7"/>
                    </a:cubicBezTo>
                    <a:cubicBezTo>
                      <a:pt x="8" y="12"/>
                      <a:pt x="5" y="17"/>
                      <a:pt x="2" y="22"/>
                    </a:cubicBezTo>
                    <a:cubicBezTo>
                      <a:pt x="0" y="26"/>
                      <a:pt x="6" y="29"/>
                      <a:pt x="8" y="25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17" name="í$ļïḑè"/>
              <p:cNvSpPr/>
              <p:nvPr/>
            </p:nvSpPr>
            <p:spPr bwMode="auto">
              <a:xfrm>
                <a:off x="5751513" y="5664201"/>
                <a:ext cx="34925" cy="79375"/>
              </a:xfrm>
              <a:custGeom>
                <a:avLst/>
                <a:gdLst>
                  <a:gd name="T0" fmla="*/ 8 w 11"/>
                  <a:gd name="T1" fmla="*/ 24 h 24"/>
                  <a:gd name="T2" fmla="*/ 4 w 11"/>
                  <a:gd name="T3" fmla="*/ 24 h 24"/>
                  <a:gd name="T4" fmla="*/ 0 w 11"/>
                  <a:gd name="T5" fmla="*/ 21 h 24"/>
                  <a:gd name="T6" fmla="*/ 0 w 11"/>
                  <a:gd name="T7" fmla="*/ 3 h 24"/>
                  <a:gd name="T8" fmla="*/ 4 w 11"/>
                  <a:gd name="T9" fmla="*/ 0 h 24"/>
                  <a:gd name="T10" fmla="*/ 8 w 11"/>
                  <a:gd name="T11" fmla="*/ 0 h 24"/>
                  <a:gd name="T12" fmla="*/ 11 w 11"/>
                  <a:gd name="T13" fmla="*/ 3 h 24"/>
                  <a:gd name="T14" fmla="*/ 11 w 11"/>
                  <a:gd name="T15" fmla="*/ 21 h 24"/>
                  <a:gd name="T16" fmla="*/ 8 w 11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8" y="24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2" y="24"/>
                      <a:pt x="0" y="23"/>
                      <a:pt x="0" y="2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1"/>
                      <a:pt x="11" y="3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0" y="24"/>
                      <a:pt x="8" y="24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18" name="ïsľídé"/>
              <p:cNvSpPr/>
              <p:nvPr/>
            </p:nvSpPr>
            <p:spPr bwMode="auto">
              <a:xfrm>
                <a:off x="5287963" y="5121276"/>
                <a:ext cx="469900" cy="677863"/>
              </a:xfrm>
              <a:custGeom>
                <a:avLst/>
                <a:gdLst>
                  <a:gd name="T0" fmla="*/ 0 w 296"/>
                  <a:gd name="T1" fmla="*/ 369 h 427"/>
                  <a:gd name="T2" fmla="*/ 173 w 296"/>
                  <a:gd name="T3" fmla="*/ 427 h 427"/>
                  <a:gd name="T4" fmla="*/ 296 w 296"/>
                  <a:gd name="T5" fmla="*/ 56 h 427"/>
                  <a:gd name="T6" fmla="*/ 125 w 296"/>
                  <a:gd name="T7" fmla="*/ 0 h 427"/>
                  <a:gd name="T8" fmla="*/ 0 w 296"/>
                  <a:gd name="T9" fmla="*/ 369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6" h="427">
                    <a:moveTo>
                      <a:pt x="0" y="369"/>
                    </a:moveTo>
                    <a:lnTo>
                      <a:pt x="173" y="427"/>
                    </a:lnTo>
                    <a:lnTo>
                      <a:pt x="296" y="56"/>
                    </a:lnTo>
                    <a:lnTo>
                      <a:pt x="125" y="0"/>
                    </a:lnTo>
                    <a:lnTo>
                      <a:pt x="0" y="369"/>
                    </a:lnTo>
                    <a:close/>
                  </a:path>
                </a:pathLst>
              </a:custGeom>
              <a:solidFill>
                <a:srgbClr val="FE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19" name="ïš1iḍê"/>
              <p:cNvSpPr/>
              <p:nvPr/>
            </p:nvSpPr>
            <p:spPr bwMode="auto">
              <a:xfrm>
                <a:off x="5464176" y="5167313"/>
                <a:ext cx="233363" cy="631825"/>
              </a:xfrm>
              <a:custGeom>
                <a:avLst/>
                <a:gdLst>
                  <a:gd name="T0" fmla="*/ 5 w 71"/>
                  <a:gd name="T1" fmla="*/ 192 h 192"/>
                  <a:gd name="T2" fmla="*/ 4 w 71"/>
                  <a:gd name="T3" fmla="*/ 192 h 192"/>
                  <a:gd name="T4" fmla="*/ 0 w 71"/>
                  <a:gd name="T5" fmla="*/ 186 h 192"/>
                  <a:gd name="T6" fmla="*/ 61 w 71"/>
                  <a:gd name="T7" fmla="*/ 4 h 192"/>
                  <a:gd name="T8" fmla="*/ 67 w 71"/>
                  <a:gd name="T9" fmla="*/ 1 h 192"/>
                  <a:gd name="T10" fmla="*/ 70 w 71"/>
                  <a:gd name="T11" fmla="*/ 7 h 192"/>
                  <a:gd name="T12" fmla="*/ 10 w 71"/>
                  <a:gd name="T13" fmla="*/ 189 h 192"/>
                  <a:gd name="T14" fmla="*/ 5 w 71"/>
                  <a:gd name="T1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192">
                    <a:moveTo>
                      <a:pt x="5" y="192"/>
                    </a:moveTo>
                    <a:cubicBezTo>
                      <a:pt x="5" y="192"/>
                      <a:pt x="4" y="192"/>
                      <a:pt x="4" y="192"/>
                    </a:cubicBezTo>
                    <a:cubicBezTo>
                      <a:pt x="1" y="191"/>
                      <a:pt x="0" y="189"/>
                      <a:pt x="0" y="186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2" y="1"/>
                      <a:pt x="65" y="0"/>
                      <a:pt x="67" y="1"/>
                    </a:cubicBezTo>
                    <a:cubicBezTo>
                      <a:pt x="70" y="2"/>
                      <a:pt x="71" y="4"/>
                      <a:pt x="70" y="7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9" y="191"/>
                      <a:pt x="7" y="192"/>
                      <a:pt x="5" y="192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20" name="ïṥļidé"/>
              <p:cNvSpPr/>
              <p:nvPr/>
            </p:nvSpPr>
            <p:spPr bwMode="auto">
              <a:xfrm>
                <a:off x="5427663" y="5222876"/>
                <a:ext cx="306388" cy="122238"/>
              </a:xfrm>
              <a:custGeom>
                <a:avLst/>
                <a:gdLst>
                  <a:gd name="T0" fmla="*/ 88 w 93"/>
                  <a:gd name="T1" fmla="*/ 37 h 37"/>
                  <a:gd name="T2" fmla="*/ 87 w 93"/>
                  <a:gd name="T3" fmla="*/ 37 h 37"/>
                  <a:gd name="T4" fmla="*/ 4 w 93"/>
                  <a:gd name="T5" fmla="*/ 10 h 37"/>
                  <a:gd name="T6" fmla="*/ 1 w 93"/>
                  <a:gd name="T7" fmla="*/ 4 h 37"/>
                  <a:gd name="T8" fmla="*/ 7 w 93"/>
                  <a:gd name="T9" fmla="*/ 1 h 37"/>
                  <a:gd name="T10" fmla="*/ 90 w 93"/>
                  <a:gd name="T11" fmla="*/ 28 h 37"/>
                  <a:gd name="T12" fmla="*/ 93 w 93"/>
                  <a:gd name="T13" fmla="*/ 34 h 37"/>
                  <a:gd name="T14" fmla="*/ 88 w 93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37">
                    <a:moveTo>
                      <a:pt x="88" y="37"/>
                    </a:moveTo>
                    <a:cubicBezTo>
                      <a:pt x="88" y="37"/>
                      <a:pt x="87" y="37"/>
                      <a:pt x="87" y="37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9"/>
                      <a:pt x="0" y="6"/>
                      <a:pt x="1" y="4"/>
                    </a:cubicBezTo>
                    <a:cubicBezTo>
                      <a:pt x="2" y="1"/>
                      <a:pt x="4" y="0"/>
                      <a:pt x="7" y="1"/>
                    </a:cubicBezTo>
                    <a:cubicBezTo>
                      <a:pt x="90" y="28"/>
                      <a:pt x="90" y="28"/>
                      <a:pt x="90" y="28"/>
                    </a:cubicBezTo>
                    <a:cubicBezTo>
                      <a:pt x="92" y="29"/>
                      <a:pt x="93" y="32"/>
                      <a:pt x="93" y="34"/>
                    </a:cubicBezTo>
                    <a:cubicBezTo>
                      <a:pt x="92" y="36"/>
                      <a:pt x="90" y="37"/>
                      <a:pt x="88" y="37"/>
                    </a:cubicBezTo>
                    <a:close/>
                  </a:path>
                </a:pathLst>
              </a:custGeom>
              <a:solidFill>
                <a:srgbClr val="75A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21" name="íṡḻîdê"/>
              <p:cNvSpPr/>
              <p:nvPr/>
            </p:nvSpPr>
            <p:spPr bwMode="auto">
              <a:xfrm>
                <a:off x="5262563" y="5697538"/>
                <a:ext cx="71438" cy="49213"/>
              </a:xfrm>
              <a:custGeom>
                <a:avLst/>
                <a:gdLst>
                  <a:gd name="T0" fmla="*/ 1 w 22"/>
                  <a:gd name="T1" fmla="*/ 5 h 15"/>
                  <a:gd name="T2" fmla="*/ 1 w 22"/>
                  <a:gd name="T3" fmla="*/ 6 h 15"/>
                  <a:gd name="T4" fmla="*/ 5 w 22"/>
                  <a:gd name="T5" fmla="*/ 13 h 15"/>
                  <a:gd name="T6" fmla="*/ 14 w 22"/>
                  <a:gd name="T7" fmla="*/ 15 h 15"/>
                  <a:gd name="T8" fmla="*/ 21 w 22"/>
                  <a:gd name="T9" fmla="*/ 10 h 15"/>
                  <a:gd name="T10" fmla="*/ 21 w 22"/>
                  <a:gd name="T11" fmla="*/ 10 h 15"/>
                  <a:gd name="T12" fmla="*/ 17 w 22"/>
                  <a:gd name="T13" fmla="*/ 3 h 15"/>
                  <a:gd name="T14" fmla="*/ 8 w 22"/>
                  <a:gd name="T15" fmla="*/ 1 h 15"/>
                  <a:gd name="T16" fmla="*/ 1 w 22"/>
                  <a:gd name="T1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5">
                    <a:moveTo>
                      <a:pt x="1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0" y="9"/>
                      <a:pt x="2" y="12"/>
                      <a:pt x="5" y="13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7" y="15"/>
                      <a:pt x="21" y="13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7"/>
                      <a:pt x="20" y="4"/>
                      <a:pt x="17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5" y="0"/>
                      <a:pt x="2" y="2"/>
                      <a:pt x="1" y="5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22" name="isḻîḓé"/>
              <p:cNvSpPr/>
              <p:nvPr/>
            </p:nvSpPr>
            <p:spPr bwMode="auto">
              <a:xfrm>
                <a:off x="5311776" y="5740401"/>
                <a:ext cx="58738" cy="19050"/>
              </a:xfrm>
              <a:custGeom>
                <a:avLst/>
                <a:gdLst>
                  <a:gd name="T0" fmla="*/ 0 w 18"/>
                  <a:gd name="T1" fmla="*/ 1 h 6"/>
                  <a:gd name="T2" fmla="*/ 0 w 18"/>
                  <a:gd name="T3" fmla="*/ 1 h 6"/>
                  <a:gd name="T4" fmla="*/ 1 w 18"/>
                  <a:gd name="T5" fmla="*/ 2 h 6"/>
                  <a:gd name="T6" fmla="*/ 17 w 18"/>
                  <a:gd name="T7" fmla="*/ 5 h 6"/>
                  <a:gd name="T8" fmla="*/ 18 w 18"/>
                  <a:gd name="T9" fmla="*/ 5 h 6"/>
                  <a:gd name="T10" fmla="*/ 18 w 18"/>
                  <a:gd name="T11" fmla="*/ 5 h 6"/>
                  <a:gd name="T12" fmla="*/ 17 w 18"/>
                  <a:gd name="T13" fmla="*/ 3 h 6"/>
                  <a:gd name="T14" fmla="*/ 2 w 18"/>
                  <a:gd name="T15" fmla="*/ 0 h 6"/>
                  <a:gd name="T16" fmla="*/ 0 w 18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6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6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4"/>
                      <a:pt x="18" y="4"/>
                      <a:pt x="17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23" name="îṥļiďè"/>
              <p:cNvSpPr/>
              <p:nvPr/>
            </p:nvSpPr>
            <p:spPr bwMode="auto">
              <a:xfrm>
                <a:off x="5327651" y="5719763"/>
                <a:ext cx="57150" cy="20638"/>
              </a:xfrm>
              <a:custGeom>
                <a:avLst/>
                <a:gdLst>
                  <a:gd name="T0" fmla="*/ 0 w 17"/>
                  <a:gd name="T1" fmla="*/ 1 h 6"/>
                  <a:gd name="T2" fmla="*/ 0 w 17"/>
                  <a:gd name="T3" fmla="*/ 1 h 6"/>
                  <a:gd name="T4" fmla="*/ 1 w 17"/>
                  <a:gd name="T5" fmla="*/ 2 h 6"/>
                  <a:gd name="T6" fmla="*/ 16 w 17"/>
                  <a:gd name="T7" fmla="*/ 6 h 6"/>
                  <a:gd name="T8" fmla="*/ 17 w 17"/>
                  <a:gd name="T9" fmla="*/ 5 h 6"/>
                  <a:gd name="T10" fmla="*/ 17 w 17"/>
                  <a:gd name="T11" fmla="*/ 5 h 6"/>
                  <a:gd name="T12" fmla="*/ 17 w 17"/>
                  <a:gd name="T13" fmla="*/ 4 h 6"/>
                  <a:gd name="T14" fmla="*/ 1 w 17"/>
                  <a:gd name="T15" fmla="*/ 0 h 6"/>
                  <a:gd name="T16" fmla="*/ 0 w 17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6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24" name="íşḻíḓe"/>
              <p:cNvSpPr/>
              <p:nvPr/>
            </p:nvSpPr>
            <p:spPr bwMode="auto">
              <a:xfrm>
                <a:off x="5311776" y="5707063"/>
                <a:ext cx="55563" cy="15875"/>
              </a:xfrm>
              <a:custGeom>
                <a:avLst/>
                <a:gdLst>
                  <a:gd name="T0" fmla="*/ 0 w 17"/>
                  <a:gd name="T1" fmla="*/ 1 h 5"/>
                  <a:gd name="T2" fmla="*/ 0 w 17"/>
                  <a:gd name="T3" fmla="*/ 1 h 5"/>
                  <a:gd name="T4" fmla="*/ 1 w 17"/>
                  <a:gd name="T5" fmla="*/ 2 h 5"/>
                  <a:gd name="T6" fmla="*/ 16 w 17"/>
                  <a:gd name="T7" fmla="*/ 5 h 5"/>
                  <a:gd name="T8" fmla="*/ 17 w 17"/>
                  <a:gd name="T9" fmla="*/ 5 h 5"/>
                  <a:gd name="T10" fmla="*/ 17 w 17"/>
                  <a:gd name="T11" fmla="*/ 5 h 5"/>
                  <a:gd name="T12" fmla="*/ 17 w 17"/>
                  <a:gd name="T13" fmla="*/ 3 h 5"/>
                  <a:gd name="T14" fmla="*/ 1 w 17"/>
                  <a:gd name="T15" fmla="*/ 0 h 5"/>
                  <a:gd name="T16" fmla="*/ 0 w 17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4"/>
                      <a:pt x="17" y="3"/>
                      <a:pt x="17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25" name="iŝ1íḋê"/>
              <p:cNvSpPr/>
              <p:nvPr/>
            </p:nvSpPr>
            <p:spPr bwMode="auto">
              <a:xfrm>
                <a:off x="5327651" y="5730876"/>
                <a:ext cx="60325" cy="19050"/>
              </a:xfrm>
              <a:custGeom>
                <a:avLst/>
                <a:gdLst>
                  <a:gd name="T0" fmla="*/ 0 w 18"/>
                  <a:gd name="T1" fmla="*/ 1 h 6"/>
                  <a:gd name="T2" fmla="*/ 0 w 18"/>
                  <a:gd name="T3" fmla="*/ 1 h 6"/>
                  <a:gd name="T4" fmla="*/ 1 w 18"/>
                  <a:gd name="T5" fmla="*/ 3 h 6"/>
                  <a:gd name="T6" fmla="*/ 16 w 18"/>
                  <a:gd name="T7" fmla="*/ 6 h 6"/>
                  <a:gd name="T8" fmla="*/ 17 w 18"/>
                  <a:gd name="T9" fmla="*/ 5 h 6"/>
                  <a:gd name="T10" fmla="*/ 17 w 18"/>
                  <a:gd name="T11" fmla="*/ 5 h 6"/>
                  <a:gd name="T12" fmla="*/ 17 w 18"/>
                  <a:gd name="T13" fmla="*/ 4 h 6"/>
                  <a:gd name="T14" fmla="*/ 1 w 18"/>
                  <a:gd name="T15" fmla="*/ 1 h 6"/>
                  <a:gd name="T16" fmla="*/ 0 w 18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6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7" y="6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5"/>
                      <a:pt x="17" y="4"/>
                      <a:pt x="17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26" name="íś1iḑe"/>
              <p:cNvSpPr/>
              <p:nvPr/>
            </p:nvSpPr>
            <p:spPr bwMode="auto">
              <a:xfrm>
                <a:off x="5272088" y="5694363"/>
                <a:ext cx="76200" cy="19050"/>
              </a:xfrm>
              <a:custGeom>
                <a:avLst/>
                <a:gdLst>
                  <a:gd name="T0" fmla="*/ 10 w 23"/>
                  <a:gd name="T1" fmla="*/ 6 h 6"/>
                  <a:gd name="T2" fmla="*/ 16 w 23"/>
                  <a:gd name="T3" fmla="*/ 2 h 6"/>
                  <a:gd name="T4" fmla="*/ 23 w 23"/>
                  <a:gd name="T5" fmla="*/ 1 h 6"/>
                  <a:gd name="T6" fmla="*/ 9 w 23"/>
                  <a:gd name="T7" fmla="*/ 0 h 6"/>
                  <a:gd name="T8" fmla="*/ 0 w 2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10" y="6"/>
                    </a:moveTo>
                    <a:cubicBezTo>
                      <a:pt x="7" y="3"/>
                      <a:pt x="14" y="3"/>
                      <a:pt x="16" y="2"/>
                    </a:cubicBezTo>
                    <a:cubicBezTo>
                      <a:pt x="18" y="2"/>
                      <a:pt x="22" y="3"/>
                      <a:pt x="23" y="1"/>
                    </a:cubicBezTo>
                    <a:cubicBezTo>
                      <a:pt x="19" y="0"/>
                      <a:pt x="14" y="1"/>
                      <a:pt x="9" y="0"/>
                    </a:cubicBezTo>
                    <a:cubicBezTo>
                      <a:pt x="6" y="0"/>
                      <a:pt x="1" y="1"/>
                      <a:pt x="0" y="4"/>
                    </a:cubicBezTo>
                  </a:path>
                </a:pathLst>
              </a:custGeom>
              <a:solidFill>
                <a:srgbClr val="E296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  <p:grpSp>
          <p:nvGrpSpPr>
            <p:cNvPr id="49" name="组合 4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/>
            <p:nvPr/>
          </p:nvGrpSpPr>
          <p:grpSpPr>
            <a:xfrm>
              <a:off x="13047" y="4781"/>
              <a:ext cx="1948" cy="1691"/>
              <a:chOff x="3536178" y="1209884"/>
              <a:chExt cx="5119644" cy="4438233"/>
            </a:xfrm>
          </p:grpSpPr>
          <p:sp>
            <p:nvSpPr>
              <p:cNvPr id="50" name="ïṩľíḋe"/>
              <p:cNvSpPr/>
              <p:nvPr/>
            </p:nvSpPr>
            <p:spPr bwMode="auto">
              <a:xfrm>
                <a:off x="4971366" y="2633012"/>
                <a:ext cx="192966" cy="78395"/>
              </a:xfrm>
              <a:custGeom>
                <a:avLst/>
                <a:gdLst>
                  <a:gd name="T0" fmla="*/ 11 w 15"/>
                  <a:gd name="T1" fmla="*/ 0 h 6"/>
                  <a:gd name="T2" fmla="*/ 0 w 15"/>
                  <a:gd name="T3" fmla="*/ 3 h 6"/>
                  <a:gd name="T4" fmla="*/ 0 w 15"/>
                  <a:gd name="T5" fmla="*/ 6 h 6"/>
                  <a:gd name="T6" fmla="*/ 13 w 15"/>
                  <a:gd name="T7" fmla="*/ 2 h 6"/>
                  <a:gd name="T8" fmla="*/ 15 w 15"/>
                  <a:gd name="T9" fmla="*/ 1 h 6"/>
                  <a:gd name="T10" fmla="*/ 11 w 15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6">
                    <a:moveTo>
                      <a:pt x="1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11" y="4"/>
                      <a:pt x="13" y="2"/>
                    </a:cubicBezTo>
                    <a:cubicBezTo>
                      <a:pt x="15" y="1"/>
                      <a:pt x="15" y="1"/>
                      <a:pt x="15" y="1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F2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1" name="iṣḷiḍé"/>
              <p:cNvSpPr/>
              <p:nvPr/>
            </p:nvSpPr>
            <p:spPr bwMode="auto">
              <a:xfrm>
                <a:off x="3849749" y="2168688"/>
                <a:ext cx="1326645" cy="765838"/>
              </a:xfrm>
              <a:custGeom>
                <a:avLst/>
                <a:gdLst>
                  <a:gd name="T0" fmla="*/ 0 w 105"/>
                  <a:gd name="T1" fmla="*/ 9 h 61"/>
                  <a:gd name="T2" fmla="*/ 51 w 105"/>
                  <a:gd name="T3" fmla="*/ 9 h 61"/>
                  <a:gd name="T4" fmla="*/ 98 w 105"/>
                  <a:gd name="T5" fmla="*/ 52 h 61"/>
                  <a:gd name="T6" fmla="*/ 51 w 105"/>
                  <a:gd name="T7" fmla="*/ 33 h 61"/>
                  <a:gd name="T8" fmla="*/ 6 w 105"/>
                  <a:gd name="T9" fmla="*/ 19 h 61"/>
                  <a:gd name="T10" fmla="*/ 0 w 105"/>
                  <a:gd name="T11" fmla="*/ 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61">
                    <a:moveTo>
                      <a:pt x="0" y="9"/>
                    </a:moveTo>
                    <a:cubicBezTo>
                      <a:pt x="0" y="9"/>
                      <a:pt x="28" y="0"/>
                      <a:pt x="51" y="9"/>
                    </a:cubicBezTo>
                    <a:cubicBezTo>
                      <a:pt x="79" y="20"/>
                      <a:pt x="91" y="42"/>
                      <a:pt x="98" y="52"/>
                    </a:cubicBezTo>
                    <a:cubicBezTo>
                      <a:pt x="105" y="61"/>
                      <a:pt x="51" y="33"/>
                      <a:pt x="51" y="33"/>
                    </a:cubicBezTo>
                    <a:cubicBezTo>
                      <a:pt x="6" y="19"/>
                      <a:pt x="6" y="19"/>
                      <a:pt x="6" y="19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6847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2" name="íṧliḑe"/>
              <p:cNvSpPr/>
              <p:nvPr/>
            </p:nvSpPr>
            <p:spPr bwMode="auto">
              <a:xfrm>
                <a:off x="7280936" y="2922462"/>
                <a:ext cx="1374886" cy="1688457"/>
              </a:xfrm>
              <a:custGeom>
                <a:avLst/>
                <a:gdLst>
                  <a:gd name="T0" fmla="*/ 6 w 109"/>
                  <a:gd name="T1" fmla="*/ 32 h 134"/>
                  <a:gd name="T2" fmla="*/ 35 w 109"/>
                  <a:gd name="T3" fmla="*/ 29 h 134"/>
                  <a:gd name="T4" fmla="*/ 45 w 109"/>
                  <a:gd name="T5" fmla="*/ 80 h 134"/>
                  <a:gd name="T6" fmla="*/ 91 w 109"/>
                  <a:gd name="T7" fmla="*/ 122 h 134"/>
                  <a:gd name="T8" fmla="*/ 83 w 109"/>
                  <a:gd name="T9" fmla="*/ 110 h 134"/>
                  <a:gd name="T10" fmla="*/ 103 w 109"/>
                  <a:gd name="T11" fmla="*/ 102 h 134"/>
                  <a:gd name="T12" fmla="*/ 102 w 109"/>
                  <a:gd name="T13" fmla="*/ 85 h 134"/>
                  <a:gd name="T14" fmla="*/ 82 w 109"/>
                  <a:gd name="T15" fmla="*/ 89 h 134"/>
                  <a:gd name="T16" fmla="*/ 77 w 109"/>
                  <a:gd name="T17" fmla="*/ 35 h 134"/>
                  <a:gd name="T18" fmla="*/ 31 w 109"/>
                  <a:gd name="T19" fmla="*/ 6 h 134"/>
                  <a:gd name="T20" fmla="*/ 0 w 109"/>
                  <a:gd name="T21" fmla="*/ 25 h 134"/>
                  <a:gd name="T22" fmla="*/ 6 w 109"/>
                  <a:gd name="T23" fmla="*/ 3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134">
                    <a:moveTo>
                      <a:pt x="6" y="32"/>
                    </a:moveTo>
                    <a:cubicBezTo>
                      <a:pt x="6" y="32"/>
                      <a:pt x="21" y="20"/>
                      <a:pt x="35" y="29"/>
                    </a:cubicBezTo>
                    <a:cubicBezTo>
                      <a:pt x="44" y="36"/>
                      <a:pt x="46" y="50"/>
                      <a:pt x="45" y="80"/>
                    </a:cubicBezTo>
                    <a:cubicBezTo>
                      <a:pt x="45" y="111"/>
                      <a:pt x="70" y="134"/>
                      <a:pt x="91" y="122"/>
                    </a:cubicBezTo>
                    <a:cubicBezTo>
                      <a:pt x="85" y="118"/>
                      <a:pt x="83" y="110"/>
                      <a:pt x="83" y="110"/>
                    </a:cubicBezTo>
                    <a:cubicBezTo>
                      <a:pt x="83" y="110"/>
                      <a:pt x="96" y="112"/>
                      <a:pt x="103" y="102"/>
                    </a:cubicBezTo>
                    <a:cubicBezTo>
                      <a:pt x="109" y="94"/>
                      <a:pt x="102" y="85"/>
                      <a:pt x="102" y="85"/>
                    </a:cubicBezTo>
                    <a:cubicBezTo>
                      <a:pt x="102" y="85"/>
                      <a:pt x="94" y="102"/>
                      <a:pt x="82" y="89"/>
                    </a:cubicBezTo>
                    <a:cubicBezTo>
                      <a:pt x="79" y="86"/>
                      <a:pt x="81" y="58"/>
                      <a:pt x="77" y="35"/>
                    </a:cubicBezTo>
                    <a:cubicBezTo>
                      <a:pt x="73" y="12"/>
                      <a:pt x="57" y="0"/>
                      <a:pt x="31" y="6"/>
                    </a:cubicBezTo>
                    <a:cubicBezTo>
                      <a:pt x="11" y="11"/>
                      <a:pt x="0" y="25"/>
                      <a:pt x="0" y="25"/>
                    </a:cubicBezTo>
                    <a:lnTo>
                      <a:pt x="6" y="32"/>
                    </a:lnTo>
                    <a:close/>
                  </a:path>
                </a:pathLst>
              </a:custGeom>
              <a:solidFill>
                <a:srgbClr val="7753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3" name="íŝlíde"/>
              <p:cNvSpPr/>
              <p:nvPr/>
            </p:nvSpPr>
            <p:spPr bwMode="auto">
              <a:xfrm>
                <a:off x="6406554" y="3694328"/>
                <a:ext cx="1097497" cy="1537704"/>
              </a:xfrm>
              <a:custGeom>
                <a:avLst/>
                <a:gdLst>
                  <a:gd name="T0" fmla="*/ 78 w 87"/>
                  <a:gd name="T1" fmla="*/ 113 h 122"/>
                  <a:gd name="T2" fmla="*/ 87 w 87"/>
                  <a:gd name="T3" fmla="*/ 122 h 122"/>
                  <a:gd name="T4" fmla="*/ 80 w 87"/>
                  <a:gd name="T5" fmla="*/ 77 h 122"/>
                  <a:gd name="T6" fmla="*/ 67 w 87"/>
                  <a:gd name="T7" fmla="*/ 47 h 122"/>
                  <a:gd name="T8" fmla="*/ 80 w 87"/>
                  <a:gd name="T9" fmla="*/ 0 h 122"/>
                  <a:gd name="T10" fmla="*/ 0 w 87"/>
                  <a:gd name="T11" fmla="*/ 13 h 122"/>
                  <a:gd name="T12" fmla="*/ 28 w 87"/>
                  <a:gd name="T13" fmla="*/ 63 h 122"/>
                  <a:gd name="T14" fmla="*/ 62 w 87"/>
                  <a:gd name="T15" fmla="*/ 86 h 122"/>
                  <a:gd name="T16" fmla="*/ 65 w 87"/>
                  <a:gd name="T17" fmla="*/ 100 h 122"/>
                  <a:gd name="T18" fmla="*/ 78 w 87"/>
                  <a:gd name="T19" fmla="*/ 11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" h="122">
                    <a:moveTo>
                      <a:pt x="78" y="113"/>
                    </a:moveTo>
                    <a:cubicBezTo>
                      <a:pt x="81" y="117"/>
                      <a:pt x="85" y="120"/>
                      <a:pt x="87" y="122"/>
                    </a:cubicBezTo>
                    <a:cubicBezTo>
                      <a:pt x="86" y="110"/>
                      <a:pt x="84" y="91"/>
                      <a:pt x="80" y="77"/>
                    </a:cubicBezTo>
                    <a:cubicBezTo>
                      <a:pt x="77" y="68"/>
                      <a:pt x="66" y="54"/>
                      <a:pt x="67" y="47"/>
                    </a:cubicBezTo>
                    <a:cubicBezTo>
                      <a:pt x="74" y="22"/>
                      <a:pt x="80" y="0"/>
                      <a:pt x="8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18" y="54"/>
                      <a:pt x="28" y="63"/>
                    </a:cubicBezTo>
                    <a:cubicBezTo>
                      <a:pt x="39" y="72"/>
                      <a:pt x="58" y="81"/>
                      <a:pt x="62" y="86"/>
                    </a:cubicBezTo>
                    <a:cubicBezTo>
                      <a:pt x="63" y="88"/>
                      <a:pt x="64" y="94"/>
                      <a:pt x="65" y="100"/>
                    </a:cubicBezTo>
                    <a:cubicBezTo>
                      <a:pt x="69" y="103"/>
                      <a:pt x="74" y="107"/>
                      <a:pt x="78" y="113"/>
                    </a:cubicBezTo>
                    <a:close/>
                  </a:path>
                </a:pathLst>
              </a:custGeom>
              <a:solidFill>
                <a:srgbClr val="896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4" name="išļîďê"/>
              <p:cNvSpPr/>
              <p:nvPr/>
            </p:nvSpPr>
            <p:spPr bwMode="auto">
              <a:xfrm>
                <a:off x="7142239" y="4954642"/>
                <a:ext cx="385933" cy="693475"/>
              </a:xfrm>
              <a:custGeom>
                <a:avLst/>
                <a:gdLst>
                  <a:gd name="T0" fmla="*/ 10 w 31"/>
                  <a:gd name="T1" fmla="*/ 31 h 55"/>
                  <a:gd name="T2" fmla="*/ 0 w 31"/>
                  <a:gd name="T3" fmla="*/ 54 h 55"/>
                  <a:gd name="T4" fmla="*/ 19 w 31"/>
                  <a:gd name="T5" fmla="*/ 55 h 55"/>
                  <a:gd name="T6" fmla="*/ 23 w 31"/>
                  <a:gd name="T7" fmla="*/ 42 h 55"/>
                  <a:gd name="T8" fmla="*/ 30 w 31"/>
                  <a:gd name="T9" fmla="*/ 30 h 55"/>
                  <a:gd name="T10" fmla="*/ 29 w 31"/>
                  <a:gd name="T11" fmla="*/ 22 h 55"/>
                  <a:gd name="T12" fmla="*/ 20 w 31"/>
                  <a:gd name="T13" fmla="*/ 13 h 55"/>
                  <a:gd name="T14" fmla="*/ 7 w 31"/>
                  <a:gd name="T15" fmla="*/ 0 h 55"/>
                  <a:gd name="T16" fmla="*/ 10 w 31"/>
                  <a:gd name="T17" fmla="*/ 3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55">
                    <a:moveTo>
                      <a:pt x="10" y="31"/>
                    </a:moveTo>
                    <a:cubicBezTo>
                      <a:pt x="0" y="46"/>
                      <a:pt x="0" y="54"/>
                      <a:pt x="0" y="54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5"/>
                      <a:pt x="17" y="44"/>
                      <a:pt x="23" y="42"/>
                    </a:cubicBezTo>
                    <a:cubicBezTo>
                      <a:pt x="28" y="40"/>
                      <a:pt x="31" y="38"/>
                      <a:pt x="30" y="30"/>
                    </a:cubicBezTo>
                    <a:cubicBezTo>
                      <a:pt x="30" y="29"/>
                      <a:pt x="30" y="26"/>
                      <a:pt x="29" y="22"/>
                    </a:cubicBezTo>
                    <a:cubicBezTo>
                      <a:pt x="27" y="20"/>
                      <a:pt x="23" y="17"/>
                      <a:pt x="20" y="13"/>
                    </a:cubicBezTo>
                    <a:cubicBezTo>
                      <a:pt x="16" y="7"/>
                      <a:pt x="11" y="3"/>
                      <a:pt x="7" y="0"/>
                    </a:cubicBezTo>
                    <a:cubicBezTo>
                      <a:pt x="10" y="13"/>
                      <a:pt x="11" y="29"/>
                      <a:pt x="10" y="3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5" name="iṥḻîḋê"/>
              <p:cNvSpPr/>
              <p:nvPr/>
            </p:nvSpPr>
            <p:spPr bwMode="auto">
              <a:xfrm>
                <a:off x="4609554" y="3857145"/>
                <a:ext cx="615081" cy="1350765"/>
              </a:xfrm>
              <a:custGeom>
                <a:avLst/>
                <a:gdLst>
                  <a:gd name="T0" fmla="*/ 49 w 49"/>
                  <a:gd name="T1" fmla="*/ 15 h 107"/>
                  <a:gd name="T2" fmla="*/ 28 w 49"/>
                  <a:gd name="T3" fmla="*/ 0 h 107"/>
                  <a:gd name="T4" fmla="*/ 14 w 49"/>
                  <a:gd name="T5" fmla="*/ 45 h 107"/>
                  <a:gd name="T6" fmla="*/ 0 w 49"/>
                  <a:gd name="T7" fmla="*/ 85 h 107"/>
                  <a:gd name="T8" fmla="*/ 2 w 49"/>
                  <a:gd name="T9" fmla="*/ 97 h 107"/>
                  <a:gd name="T10" fmla="*/ 5 w 49"/>
                  <a:gd name="T11" fmla="*/ 107 h 107"/>
                  <a:gd name="T12" fmla="*/ 18 w 49"/>
                  <a:gd name="T13" fmla="*/ 73 h 107"/>
                  <a:gd name="T14" fmla="*/ 49 w 49"/>
                  <a:gd name="T15" fmla="*/ 1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107">
                    <a:moveTo>
                      <a:pt x="49" y="15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3" y="35"/>
                      <a:pt x="14" y="45"/>
                    </a:cubicBezTo>
                    <a:cubicBezTo>
                      <a:pt x="6" y="54"/>
                      <a:pt x="4" y="71"/>
                      <a:pt x="0" y="85"/>
                    </a:cubicBezTo>
                    <a:cubicBezTo>
                      <a:pt x="1" y="88"/>
                      <a:pt x="2" y="92"/>
                      <a:pt x="2" y="97"/>
                    </a:cubicBezTo>
                    <a:cubicBezTo>
                      <a:pt x="2" y="101"/>
                      <a:pt x="4" y="105"/>
                      <a:pt x="5" y="107"/>
                    </a:cubicBezTo>
                    <a:cubicBezTo>
                      <a:pt x="9" y="96"/>
                      <a:pt x="16" y="80"/>
                      <a:pt x="18" y="73"/>
                    </a:cubicBezTo>
                    <a:cubicBezTo>
                      <a:pt x="21" y="65"/>
                      <a:pt x="49" y="15"/>
                      <a:pt x="49" y="15"/>
                    </a:cubicBezTo>
                    <a:close/>
                  </a:path>
                </a:pathLst>
              </a:custGeom>
              <a:solidFill>
                <a:srgbClr val="896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6" name="iṣļîdé"/>
              <p:cNvSpPr/>
              <p:nvPr/>
            </p:nvSpPr>
            <p:spPr bwMode="auto">
              <a:xfrm>
                <a:off x="4151259" y="4930521"/>
                <a:ext cx="518597" cy="717596"/>
              </a:xfrm>
              <a:custGeom>
                <a:avLst/>
                <a:gdLst>
                  <a:gd name="T0" fmla="*/ 36 w 41"/>
                  <a:gd name="T1" fmla="*/ 0 h 57"/>
                  <a:gd name="T2" fmla="*/ 33 w 41"/>
                  <a:gd name="T3" fmla="*/ 9 h 57"/>
                  <a:gd name="T4" fmla="*/ 12 w 41"/>
                  <a:gd name="T5" fmla="*/ 38 h 57"/>
                  <a:gd name="T6" fmla="*/ 0 w 41"/>
                  <a:gd name="T7" fmla="*/ 57 h 57"/>
                  <a:gd name="T8" fmla="*/ 20 w 41"/>
                  <a:gd name="T9" fmla="*/ 57 h 57"/>
                  <a:gd name="T10" fmla="*/ 27 w 41"/>
                  <a:gd name="T11" fmla="*/ 45 h 57"/>
                  <a:gd name="T12" fmla="*/ 39 w 41"/>
                  <a:gd name="T13" fmla="*/ 32 h 57"/>
                  <a:gd name="T14" fmla="*/ 41 w 41"/>
                  <a:gd name="T15" fmla="*/ 22 h 57"/>
                  <a:gd name="T16" fmla="*/ 38 w 41"/>
                  <a:gd name="T17" fmla="*/ 12 h 57"/>
                  <a:gd name="T18" fmla="*/ 36 w 41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57">
                    <a:moveTo>
                      <a:pt x="36" y="0"/>
                    </a:moveTo>
                    <a:cubicBezTo>
                      <a:pt x="35" y="3"/>
                      <a:pt x="34" y="6"/>
                      <a:pt x="33" y="9"/>
                    </a:cubicBezTo>
                    <a:cubicBezTo>
                      <a:pt x="27" y="24"/>
                      <a:pt x="17" y="34"/>
                      <a:pt x="12" y="38"/>
                    </a:cubicBezTo>
                    <a:cubicBezTo>
                      <a:pt x="5" y="43"/>
                      <a:pt x="0" y="57"/>
                      <a:pt x="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7"/>
                      <a:pt x="21" y="46"/>
                      <a:pt x="27" y="45"/>
                    </a:cubicBezTo>
                    <a:cubicBezTo>
                      <a:pt x="33" y="43"/>
                      <a:pt x="38" y="39"/>
                      <a:pt x="39" y="32"/>
                    </a:cubicBezTo>
                    <a:cubicBezTo>
                      <a:pt x="39" y="30"/>
                      <a:pt x="40" y="26"/>
                      <a:pt x="41" y="22"/>
                    </a:cubicBezTo>
                    <a:cubicBezTo>
                      <a:pt x="40" y="20"/>
                      <a:pt x="38" y="16"/>
                      <a:pt x="38" y="12"/>
                    </a:cubicBezTo>
                    <a:cubicBezTo>
                      <a:pt x="38" y="7"/>
                      <a:pt x="37" y="3"/>
                      <a:pt x="3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7" name="îṧḷíďe"/>
              <p:cNvSpPr/>
              <p:nvPr/>
            </p:nvSpPr>
            <p:spPr bwMode="auto">
              <a:xfrm>
                <a:off x="3723116" y="2054112"/>
                <a:ext cx="217087" cy="349752"/>
              </a:xfrm>
              <a:custGeom>
                <a:avLst/>
                <a:gdLst>
                  <a:gd name="T0" fmla="*/ 3 w 17"/>
                  <a:gd name="T1" fmla="*/ 26 h 28"/>
                  <a:gd name="T2" fmla="*/ 5 w 17"/>
                  <a:gd name="T3" fmla="*/ 10 h 28"/>
                  <a:gd name="T4" fmla="*/ 13 w 17"/>
                  <a:gd name="T5" fmla="*/ 0 h 28"/>
                  <a:gd name="T6" fmla="*/ 14 w 17"/>
                  <a:gd name="T7" fmla="*/ 17 h 28"/>
                  <a:gd name="T8" fmla="*/ 7 w 17"/>
                  <a:gd name="T9" fmla="*/ 28 h 28"/>
                  <a:gd name="T10" fmla="*/ 3 w 17"/>
                  <a:gd name="T11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8">
                    <a:moveTo>
                      <a:pt x="3" y="26"/>
                    </a:moveTo>
                    <a:cubicBezTo>
                      <a:pt x="3" y="26"/>
                      <a:pt x="0" y="19"/>
                      <a:pt x="5" y="10"/>
                    </a:cubicBezTo>
                    <a:cubicBezTo>
                      <a:pt x="10" y="1"/>
                      <a:pt x="13" y="0"/>
                      <a:pt x="13" y="0"/>
                    </a:cubicBezTo>
                    <a:cubicBezTo>
                      <a:pt x="13" y="0"/>
                      <a:pt x="17" y="9"/>
                      <a:pt x="14" y="17"/>
                    </a:cubicBezTo>
                    <a:cubicBezTo>
                      <a:pt x="10" y="25"/>
                      <a:pt x="7" y="28"/>
                      <a:pt x="7" y="28"/>
                    </a:cubicBez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5B3D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8" name="îsḻíḓè"/>
              <p:cNvSpPr/>
              <p:nvPr/>
            </p:nvSpPr>
            <p:spPr bwMode="auto">
              <a:xfrm>
                <a:off x="3608540" y="2295320"/>
                <a:ext cx="4022147" cy="1965846"/>
              </a:xfrm>
              <a:custGeom>
                <a:avLst/>
                <a:gdLst>
                  <a:gd name="T0" fmla="*/ 270 w 319"/>
                  <a:gd name="T1" fmla="*/ 50 h 156"/>
                  <a:gd name="T2" fmla="*/ 193 w 319"/>
                  <a:gd name="T3" fmla="*/ 56 h 156"/>
                  <a:gd name="T4" fmla="*/ 122 w 319"/>
                  <a:gd name="T5" fmla="*/ 44 h 156"/>
                  <a:gd name="T6" fmla="*/ 69 w 319"/>
                  <a:gd name="T7" fmla="*/ 4 h 156"/>
                  <a:gd name="T8" fmla="*/ 29 w 319"/>
                  <a:gd name="T9" fmla="*/ 3 h 156"/>
                  <a:gd name="T10" fmla="*/ 0 w 319"/>
                  <a:gd name="T11" fmla="*/ 22 h 156"/>
                  <a:gd name="T12" fmla="*/ 0 w 319"/>
                  <a:gd name="T13" fmla="*/ 23 h 156"/>
                  <a:gd name="T14" fmla="*/ 5 w 319"/>
                  <a:gd name="T15" fmla="*/ 23 h 156"/>
                  <a:gd name="T16" fmla="*/ 3 w 319"/>
                  <a:gd name="T17" fmla="*/ 41 h 156"/>
                  <a:gd name="T18" fmla="*/ 9 w 319"/>
                  <a:gd name="T19" fmla="*/ 76 h 156"/>
                  <a:gd name="T20" fmla="*/ 4 w 319"/>
                  <a:gd name="T21" fmla="*/ 86 h 156"/>
                  <a:gd name="T22" fmla="*/ 5 w 319"/>
                  <a:gd name="T23" fmla="*/ 95 h 156"/>
                  <a:gd name="T24" fmla="*/ 20 w 319"/>
                  <a:gd name="T25" fmla="*/ 100 h 156"/>
                  <a:gd name="T26" fmla="*/ 29 w 319"/>
                  <a:gd name="T27" fmla="*/ 99 h 156"/>
                  <a:gd name="T28" fmla="*/ 32 w 319"/>
                  <a:gd name="T29" fmla="*/ 87 h 156"/>
                  <a:gd name="T30" fmla="*/ 39 w 319"/>
                  <a:gd name="T31" fmla="*/ 65 h 156"/>
                  <a:gd name="T32" fmla="*/ 42 w 319"/>
                  <a:gd name="T33" fmla="*/ 49 h 156"/>
                  <a:gd name="T34" fmla="*/ 56 w 319"/>
                  <a:gd name="T35" fmla="*/ 72 h 156"/>
                  <a:gd name="T36" fmla="*/ 63 w 319"/>
                  <a:gd name="T37" fmla="*/ 104 h 156"/>
                  <a:gd name="T38" fmla="*/ 80 w 319"/>
                  <a:gd name="T39" fmla="*/ 134 h 156"/>
                  <a:gd name="T40" fmla="*/ 167 w 319"/>
                  <a:gd name="T41" fmla="*/ 155 h 156"/>
                  <a:gd name="T42" fmla="*/ 230 w 319"/>
                  <a:gd name="T43" fmla="*/ 146 h 156"/>
                  <a:gd name="T44" fmla="*/ 281 w 319"/>
                  <a:gd name="T45" fmla="*/ 150 h 156"/>
                  <a:gd name="T46" fmla="*/ 311 w 319"/>
                  <a:gd name="T47" fmla="*/ 107 h 156"/>
                  <a:gd name="T48" fmla="*/ 270 w 319"/>
                  <a:gd name="T49" fmla="*/ 5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9" h="156">
                    <a:moveTo>
                      <a:pt x="270" y="50"/>
                    </a:moveTo>
                    <a:cubicBezTo>
                      <a:pt x="245" y="39"/>
                      <a:pt x="216" y="53"/>
                      <a:pt x="193" y="56"/>
                    </a:cubicBezTo>
                    <a:cubicBezTo>
                      <a:pt x="176" y="58"/>
                      <a:pt x="139" y="52"/>
                      <a:pt x="122" y="44"/>
                    </a:cubicBezTo>
                    <a:cubicBezTo>
                      <a:pt x="107" y="37"/>
                      <a:pt x="91" y="13"/>
                      <a:pt x="69" y="4"/>
                    </a:cubicBezTo>
                    <a:cubicBezTo>
                      <a:pt x="61" y="1"/>
                      <a:pt x="44" y="0"/>
                      <a:pt x="29" y="3"/>
                    </a:cubicBezTo>
                    <a:cubicBezTo>
                      <a:pt x="15" y="6"/>
                      <a:pt x="3" y="11"/>
                      <a:pt x="0" y="22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2" y="23"/>
                      <a:pt x="5" y="23"/>
                      <a:pt x="5" y="23"/>
                    </a:cubicBezTo>
                    <a:cubicBezTo>
                      <a:pt x="5" y="23"/>
                      <a:pt x="4" y="34"/>
                      <a:pt x="3" y="41"/>
                    </a:cubicBezTo>
                    <a:cubicBezTo>
                      <a:pt x="3" y="47"/>
                      <a:pt x="9" y="66"/>
                      <a:pt x="9" y="76"/>
                    </a:cubicBezTo>
                    <a:cubicBezTo>
                      <a:pt x="10" y="82"/>
                      <a:pt x="6" y="83"/>
                      <a:pt x="4" y="86"/>
                    </a:cubicBezTo>
                    <a:cubicBezTo>
                      <a:pt x="4" y="88"/>
                      <a:pt x="5" y="94"/>
                      <a:pt x="5" y="95"/>
                    </a:cubicBezTo>
                    <a:cubicBezTo>
                      <a:pt x="7" y="103"/>
                      <a:pt x="18" y="102"/>
                      <a:pt x="20" y="100"/>
                    </a:cubicBezTo>
                    <a:cubicBezTo>
                      <a:pt x="23" y="102"/>
                      <a:pt x="27" y="102"/>
                      <a:pt x="29" y="99"/>
                    </a:cubicBezTo>
                    <a:cubicBezTo>
                      <a:pt x="31" y="96"/>
                      <a:pt x="32" y="92"/>
                      <a:pt x="32" y="87"/>
                    </a:cubicBezTo>
                    <a:cubicBezTo>
                      <a:pt x="32" y="81"/>
                      <a:pt x="37" y="77"/>
                      <a:pt x="39" y="65"/>
                    </a:cubicBezTo>
                    <a:cubicBezTo>
                      <a:pt x="41" y="59"/>
                      <a:pt x="42" y="53"/>
                      <a:pt x="42" y="49"/>
                    </a:cubicBezTo>
                    <a:cubicBezTo>
                      <a:pt x="48" y="53"/>
                      <a:pt x="55" y="67"/>
                      <a:pt x="56" y="72"/>
                    </a:cubicBezTo>
                    <a:cubicBezTo>
                      <a:pt x="58" y="85"/>
                      <a:pt x="59" y="92"/>
                      <a:pt x="63" y="104"/>
                    </a:cubicBezTo>
                    <a:cubicBezTo>
                      <a:pt x="69" y="126"/>
                      <a:pt x="80" y="134"/>
                      <a:pt x="80" y="134"/>
                    </a:cubicBezTo>
                    <a:cubicBezTo>
                      <a:pt x="99" y="146"/>
                      <a:pt x="138" y="154"/>
                      <a:pt x="167" y="155"/>
                    </a:cubicBezTo>
                    <a:cubicBezTo>
                      <a:pt x="197" y="156"/>
                      <a:pt x="217" y="151"/>
                      <a:pt x="230" y="146"/>
                    </a:cubicBezTo>
                    <a:cubicBezTo>
                      <a:pt x="241" y="142"/>
                      <a:pt x="269" y="154"/>
                      <a:pt x="281" y="150"/>
                    </a:cubicBezTo>
                    <a:cubicBezTo>
                      <a:pt x="294" y="147"/>
                      <a:pt x="300" y="135"/>
                      <a:pt x="311" y="107"/>
                    </a:cubicBezTo>
                    <a:cubicBezTo>
                      <a:pt x="319" y="86"/>
                      <a:pt x="297" y="64"/>
                      <a:pt x="270" y="50"/>
                    </a:cubicBezTo>
                    <a:close/>
                  </a:path>
                </a:pathLst>
              </a:custGeom>
              <a:solidFill>
                <a:srgbClr val="B297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59" name="iśľídè"/>
              <p:cNvSpPr/>
              <p:nvPr/>
            </p:nvSpPr>
            <p:spPr bwMode="auto">
              <a:xfrm>
                <a:off x="3572359" y="2584770"/>
                <a:ext cx="162817" cy="789958"/>
              </a:xfrm>
              <a:custGeom>
                <a:avLst/>
                <a:gdLst>
                  <a:gd name="T0" fmla="*/ 6 w 13"/>
                  <a:gd name="T1" fmla="*/ 18 h 63"/>
                  <a:gd name="T2" fmla="*/ 8 w 13"/>
                  <a:gd name="T3" fmla="*/ 0 h 63"/>
                  <a:gd name="T4" fmla="*/ 3 w 13"/>
                  <a:gd name="T5" fmla="*/ 0 h 63"/>
                  <a:gd name="T6" fmla="*/ 0 w 13"/>
                  <a:gd name="T7" fmla="*/ 11 h 63"/>
                  <a:gd name="T8" fmla="*/ 3 w 13"/>
                  <a:gd name="T9" fmla="*/ 26 h 63"/>
                  <a:gd name="T10" fmla="*/ 7 w 13"/>
                  <a:gd name="T11" fmla="*/ 63 h 63"/>
                  <a:gd name="T12" fmla="*/ 12 w 13"/>
                  <a:gd name="T13" fmla="*/ 53 h 63"/>
                  <a:gd name="T14" fmla="*/ 6 w 13"/>
                  <a:gd name="T15" fmla="*/ 1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63">
                    <a:moveTo>
                      <a:pt x="6" y="18"/>
                    </a:moveTo>
                    <a:cubicBezTo>
                      <a:pt x="7" y="11"/>
                      <a:pt x="8" y="0"/>
                      <a:pt x="8" y="0"/>
                    </a:cubicBezTo>
                    <a:cubicBezTo>
                      <a:pt x="8" y="0"/>
                      <a:pt x="5" y="0"/>
                      <a:pt x="3" y="0"/>
                    </a:cubicBezTo>
                    <a:cubicBezTo>
                      <a:pt x="2" y="2"/>
                      <a:pt x="0" y="6"/>
                      <a:pt x="0" y="11"/>
                    </a:cubicBezTo>
                    <a:cubicBezTo>
                      <a:pt x="0" y="18"/>
                      <a:pt x="1" y="18"/>
                      <a:pt x="3" y="26"/>
                    </a:cubicBezTo>
                    <a:cubicBezTo>
                      <a:pt x="4" y="32"/>
                      <a:pt x="5" y="51"/>
                      <a:pt x="7" y="63"/>
                    </a:cubicBezTo>
                    <a:cubicBezTo>
                      <a:pt x="9" y="60"/>
                      <a:pt x="13" y="59"/>
                      <a:pt x="12" y="53"/>
                    </a:cubicBezTo>
                    <a:cubicBezTo>
                      <a:pt x="12" y="43"/>
                      <a:pt x="6" y="24"/>
                      <a:pt x="6" y="18"/>
                    </a:cubicBezTo>
                    <a:close/>
                  </a:path>
                </a:pathLst>
              </a:custGeom>
              <a:solidFill>
                <a:srgbClr val="9E8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0" name="íśḷïďê"/>
              <p:cNvSpPr/>
              <p:nvPr/>
            </p:nvSpPr>
            <p:spPr bwMode="auto">
              <a:xfrm>
                <a:off x="4139198" y="2819950"/>
                <a:ext cx="747745" cy="1278403"/>
              </a:xfrm>
              <a:custGeom>
                <a:avLst/>
                <a:gdLst>
                  <a:gd name="T0" fmla="*/ 0 w 59"/>
                  <a:gd name="T1" fmla="*/ 7 h 101"/>
                  <a:gd name="T2" fmla="*/ 1 w 59"/>
                  <a:gd name="T3" fmla="*/ 0 h 101"/>
                  <a:gd name="T4" fmla="*/ 20 w 59"/>
                  <a:gd name="T5" fmla="*/ 23 h 101"/>
                  <a:gd name="T6" fmla="*/ 38 w 59"/>
                  <a:gd name="T7" fmla="*/ 74 h 101"/>
                  <a:gd name="T8" fmla="*/ 59 w 59"/>
                  <a:gd name="T9" fmla="*/ 86 h 101"/>
                  <a:gd name="T10" fmla="*/ 59 w 59"/>
                  <a:gd name="T11" fmla="*/ 101 h 101"/>
                  <a:gd name="T12" fmla="*/ 40 w 59"/>
                  <a:gd name="T13" fmla="*/ 93 h 101"/>
                  <a:gd name="T14" fmla="*/ 19 w 59"/>
                  <a:gd name="T15" fmla="*/ 56 h 101"/>
                  <a:gd name="T16" fmla="*/ 0 w 59"/>
                  <a:gd name="T17" fmla="*/ 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01">
                    <a:moveTo>
                      <a:pt x="0" y="7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4" y="8"/>
                      <a:pt x="20" y="23"/>
                    </a:cubicBezTo>
                    <a:cubicBezTo>
                      <a:pt x="25" y="39"/>
                      <a:pt x="32" y="65"/>
                      <a:pt x="38" y="74"/>
                    </a:cubicBezTo>
                    <a:cubicBezTo>
                      <a:pt x="46" y="86"/>
                      <a:pt x="59" y="86"/>
                      <a:pt x="59" y="86"/>
                    </a:cubicBezTo>
                    <a:cubicBezTo>
                      <a:pt x="59" y="101"/>
                      <a:pt x="59" y="101"/>
                      <a:pt x="59" y="101"/>
                    </a:cubicBezTo>
                    <a:cubicBezTo>
                      <a:pt x="59" y="101"/>
                      <a:pt x="49" y="99"/>
                      <a:pt x="40" y="93"/>
                    </a:cubicBezTo>
                    <a:cubicBezTo>
                      <a:pt x="30" y="87"/>
                      <a:pt x="25" y="78"/>
                      <a:pt x="19" y="56"/>
                    </a:cubicBezTo>
                    <a:cubicBezTo>
                      <a:pt x="13" y="34"/>
                      <a:pt x="13" y="19"/>
                      <a:pt x="0" y="7"/>
                    </a:cubicBezTo>
                    <a:close/>
                  </a:path>
                </a:pathLst>
              </a:custGeom>
              <a:solidFill>
                <a:srgbClr val="9E8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1" name="îŝļíďê"/>
              <p:cNvSpPr/>
              <p:nvPr/>
            </p:nvSpPr>
            <p:spPr bwMode="auto">
              <a:xfrm>
                <a:off x="5049761" y="3857145"/>
                <a:ext cx="1537704" cy="404025"/>
              </a:xfrm>
              <a:custGeom>
                <a:avLst/>
                <a:gdLst>
                  <a:gd name="T0" fmla="*/ 0 w 122"/>
                  <a:gd name="T1" fmla="*/ 24 h 32"/>
                  <a:gd name="T2" fmla="*/ 3 w 122"/>
                  <a:gd name="T3" fmla="*/ 11 h 32"/>
                  <a:gd name="T4" fmla="*/ 67 w 122"/>
                  <a:gd name="T5" fmla="*/ 16 h 32"/>
                  <a:gd name="T6" fmla="*/ 122 w 122"/>
                  <a:gd name="T7" fmla="*/ 0 h 32"/>
                  <a:gd name="T8" fmla="*/ 114 w 122"/>
                  <a:gd name="T9" fmla="*/ 23 h 32"/>
                  <a:gd name="T10" fmla="*/ 95 w 122"/>
                  <a:gd name="T11" fmla="*/ 28 h 32"/>
                  <a:gd name="T12" fmla="*/ 74 w 122"/>
                  <a:gd name="T13" fmla="*/ 31 h 32"/>
                  <a:gd name="T14" fmla="*/ 0 w 122"/>
                  <a:gd name="T15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2" h="32">
                    <a:moveTo>
                      <a:pt x="0" y="24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41" y="20"/>
                      <a:pt x="67" y="16"/>
                    </a:cubicBezTo>
                    <a:cubicBezTo>
                      <a:pt x="106" y="11"/>
                      <a:pt x="122" y="0"/>
                      <a:pt x="122" y="0"/>
                    </a:cubicBezTo>
                    <a:cubicBezTo>
                      <a:pt x="114" y="23"/>
                      <a:pt x="114" y="23"/>
                      <a:pt x="114" y="23"/>
                    </a:cubicBezTo>
                    <a:cubicBezTo>
                      <a:pt x="114" y="23"/>
                      <a:pt x="105" y="26"/>
                      <a:pt x="95" y="28"/>
                    </a:cubicBezTo>
                    <a:cubicBezTo>
                      <a:pt x="87" y="30"/>
                      <a:pt x="79" y="31"/>
                      <a:pt x="74" y="31"/>
                    </a:cubicBezTo>
                    <a:cubicBezTo>
                      <a:pt x="30" y="32"/>
                      <a:pt x="0" y="24"/>
                      <a:pt x="0" y="24"/>
                    </a:cubicBezTo>
                    <a:close/>
                  </a:path>
                </a:pathLst>
              </a:custGeom>
              <a:solidFill>
                <a:srgbClr val="9E83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2" name="îṣḷîďe"/>
              <p:cNvSpPr/>
              <p:nvPr/>
            </p:nvSpPr>
            <p:spPr bwMode="auto">
              <a:xfrm>
                <a:off x="3849749" y="3694328"/>
                <a:ext cx="1296495" cy="1085436"/>
              </a:xfrm>
              <a:custGeom>
                <a:avLst/>
                <a:gdLst>
                  <a:gd name="T0" fmla="*/ 67 w 103"/>
                  <a:gd name="T1" fmla="*/ 8 h 86"/>
                  <a:gd name="T2" fmla="*/ 11 w 103"/>
                  <a:gd name="T3" fmla="*/ 57 h 86"/>
                  <a:gd name="T4" fmla="*/ 6 w 103"/>
                  <a:gd name="T5" fmla="*/ 78 h 86"/>
                  <a:gd name="T6" fmla="*/ 9 w 103"/>
                  <a:gd name="T7" fmla="*/ 83 h 86"/>
                  <a:gd name="T8" fmla="*/ 28 w 103"/>
                  <a:gd name="T9" fmla="*/ 86 h 86"/>
                  <a:gd name="T10" fmla="*/ 24 w 103"/>
                  <a:gd name="T11" fmla="*/ 78 h 86"/>
                  <a:gd name="T12" fmla="*/ 86 w 103"/>
                  <a:gd name="T13" fmla="*/ 51 h 86"/>
                  <a:gd name="T14" fmla="*/ 103 w 103"/>
                  <a:gd name="T15" fmla="*/ 25 h 86"/>
                  <a:gd name="T16" fmla="*/ 67 w 103"/>
                  <a:gd name="T17" fmla="*/ 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86">
                    <a:moveTo>
                      <a:pt x="67" y="8"/>
                    </a:moveTo>
                    <a:cubicBezTo>
                      <a:pt x="42" y="39"/>
                      <a:pt x="22" y="51"/>
                      <a:pt x="11" y="57"/>
                    </a:cubicBezTo>
                    <a:cubicBezTo>
                      <a:pt x="0" y="64"/>
                      <a:pt x="3" y="73"/>
                      <a:pt x="6" y="78"/>
                    </a:cubicBezTo>
                    <a:cubicBezTo>
                      <a:pt x="6" y="79"/>
                      <a:pt x="7" y="81"/>
                      <a:pt x="9" y="83"/>
                    </a:cubicBezTo>
                    <a:cubicBezTo>
                      <a:pt x="14" y="83"/>
                      <a:pt x="21" y="84"/>
                      <a:pt x="28" y="86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24" y="78"/>
                      <a:pt x="80" y="58"/>
                      <a:pt x="86" y="51"/>
                    </a:cubicBezTo>
                    <a:cubicBezTo>
                      <a:pt x="91" y="44"/>
                      <a:pt x="103" y="25"/>
                      <a:pt x="103" y="25"/>
                    </a:cubicBezTo>
                    <a:cubicBezTo>
                      <a:pt x="103" y="25"/>
                      <a:pt x="73" y="0"/>
                      <a:pt x="67" y="8"/>
                    </a:cubicBezTo>
                    <a:close/>
                  </a:path>
                </a:pathLst>
              </a:custGeom>
              <a:solidFill>
                <a:srgbClr val="B297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3" name="íṧḻídê"/>
              <p:cNvSpPr/>
              <p:nvPr/>
            </p:nvSpPr>
            <p:spPr bwMode="auto">
              <a:xfrm>
                <a:off x="3964324" y="4737554"/>
                <a:ext cx="476388" cy="596992"/>
              </a:xfrm>
              <a:custGeom>
                <a:avLst/>
                <a:gdLst>
                  <a:gd name="T0" fmla="*/ 0 w 38"/>
                  <a:gd name="T1" fmla="*/ 0 h 47"/>
                  <a:gd name="T2" fmla="*/ 16 w 38"/>
                  <a:gd name="T3" fmla="*/ 26 h 47"/>
                  <a:gd name="T4" fmla="*/ 37 w 38"/>
                  <a:gd name="T5" fmla="*/ 47 h 47"/>
                  <a:gd name="T6" fmla="*/ 38 w 38"/>
                  <a:gd name="T7" fmla="*/ 26 h 47"/>
                  <a:gd name="T8" fmla="*/ 28 w 38"/>
                  <a:gd name="T9" fmla="*/ 18 h 47"/>
                  <a:gd name="T10" fmla="*/ 19 w 38"/>
                  <a:gd name="T11" fmla="*/ 3 h 47"/>
                  <a:gd name="T12" fmla="*/ 0 w 38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47">
                    <a:moveTo>
                      <a:pt x="0" y="0"/>
                    </a:moveTo>
                    <a:cubicBezTo>
                      <a:pt x="5" y="8"/>
                      <a:pt x="13" y="19"/>
                      <a:pt x="16" y="26"/>
                    </a:cubicBezTo>
                    <a:cubicBezTo>
                      <a:pt x="23" y="41"/>
                      <a:pt x="37" y="47"/>
                      <a:pt x="37" y="47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2" y="24"/>
                      <a:pt x="28" y="18"/>
                    </a:cubicBezTo>
                    <a:cubicBezTo>
                      <a:pt x="25" y="15"/>
                      <a:pt x="19" y="3"/>
                      <a:pt x="19" y="3"/>
                    </a:cubicBezTo>
                    <a:cubicBezTo>
                      <a:pt x="12" y="1"/>
                      <a:pt x="5" y="0"/>
                      <a:pt x="0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4" name="ïšḷîḍê"/>
              <p:cNvSpPr/>
              <p:nvPr/>
            </p:nvSpPr>
            <p:spPr bwMode="auto">
              <a:xfrm>
                <a:off x="6171378" y="3603876"/>
                <a:ext cx="1344737" cy="1616094"/>
              </a:xfrm>
              <a:custGeom>
                <a:avLst/>
                <a:gdLst>
                  <a:gd name="T0" fmla="*/ 33 w 107"/>
                  <a:gd name="T1" fmla="*/ 3 h 128"/>
                  <a:gd name="T2" fmla="*/ 19 w 107"/>
                  <a:gd name="T3" fmla="*/ 70 h 128"/>
                  <a:gd name="T4" fmla="*/ 2 w 107"/>
                  <a:gd name="T5" fmla="*/ 108 h 128"/>
                  <a:gd name="T6" fmla="*/ 0 w 107"/>
                  <a:gd name="T7" fmla="*/ 111 h 128"/>
                  <a:gd name="T8" fmla="*/ 6 w 107"/>
                  <a:gd name="T9" fmla="*/ 124 h 128"/>
                  <a:gd name="T10" fmla="*/ 7 w 107"/>
                  <a:gd name="T11" fmla="*/ 128 h 128"/>
                  <a:gd name="T12" fmla="*/ 19 w 107"/>
                  <a:gd name="T13" fmla="*/ 110 h 128"/>
                  <a:gd name="T14" fmla="*/ 38 w 107"/>
                  <a:gd name="T15" fmla="*/ 91 h 128"/>
                  <a:gd name="T16" fmla="*/ 56 w 107"/>
                  <a:gd name="T17" fmla="*/ 62 h 128"/>
                  <a:gd name="T18" fmla="*/ 100 w 107"/>
                  <a:gd name="T19" fmla="*/ 20 h 128"/>
                  <a:gd name="T20" fmla="*/ 33 w 107"/>
                  <a:gd name="T21" fmla="*/ 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7" h="128">
                    <a:moveTo>
                      <a:pt x="33" y="3"/>
                    </a:moveTo>
                    <a:cubicBezTo>
                      <a:pt x="33" y="3"/>
                      <a:pt x="23" y="56"/>
                      <a:pt x="19" y="70"/>
                    </a:cubicBezTo>
                    <a:cubicBezTo>
                      <a:pt x="15" y="84"/>
                      <a:pt x="8" y="100"/>
                      <a:pt x="2" y="108"/>
                    </a:cubicBezTo>
                    <a:cubicBezTo>
                      <a:pt x="1" y="109"/>
                      <a:pt x="1" y="110"/>
                      <a:pt x="0" y="111"/>
                    </a:cubicBezTo>
                    <a:cubicBezTo>
                      <a:pt x="1" y="114"/>
                      <a:pt x="4" y="117"/>
                      <a:pt x="6" y="124"/>
                    </a:cubicBezTo>
                    <a:cubicBezTo>
                      <a:pt x="6" y="125"/>
                      <a:pt x="7" y="127"/>
                      <a:pt x="7" y="128"/>
                    </a:cubicBezTo>
                    <a:cubicBezTo>
                      <a:pt x="10" y="121"/>
                      <a:pt x="14" y="113"/>
                      <a:pt x="19" y="110"/>
                    </a:cubicBezTo>
                    <a:cubicBezTo>
                      <a:pt x="30" y="103"/>
                      <a:pt x="34" y="99"/>
                      <a:pt x="38" y="91"/>
                    </a:cubicBezTo>
                    <a:cubicBezTo>
                      <a:pt x="41" y="83"/>
                      <a:pt x="44" y="65"/>
                      <a:pt x="56" y="62"/>
                    </a:cubicBezTo>
                    <a:cubicBezTo>
                      <a:pt x="68" y="59"/>
                      <a:pt x="92" y="49"/>
                      <a:pt x="100" y="20"/>
                    </a:cubicBezTo>
                    <a:cubicBezTo>
                      <a:pt x="107" y="0"/>
                      <a:pt x="33" y="3"/>
                      <a:pt x="33" y="3"/>
                    </a:cubicBezTo>
                    <a:close/>
                  </a:path>
                </a:pathLst>
              </a:custGeom>
              <a:solidFill>
                <a:srgbClr val="B297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5" name="íṧļiḋé"/>
              <p:cNvSpPr/>
              <p:nvPr/>
            </p:nvSpPr>
            <p:spPr bwMode="auto">
              <a:xfrm>
                <a:off x="5755293" y="5002883"/>
                <a:ext cx="500509" cy="633173"/>
              </a:xfrm>
              <a:custGeom>
                <a:avLst/>
                <a:gdLst>
                  <a:gd name="T0" fmla="*/ 33 w 40"/>
                  <a:gd name="T1" fmla="*/ 0 h 50"/>
                  <a:gd name="T2" fmla="*/ 17 w 40"/>
                  <a:gd name="T3" fmla="*/ 24 h 50"/>
                  <a:gd name="T4" fmla="*/ 0 w 40"/>
                  <a:gd name="T5" fmla="*/ 50 h 50"/>
                  <a:gd name="T6" fmla="*/ 19 w 40"/>
                  <a:gd name="T7" fmla="*/ 50 h 50"/>
                  <a:gd name="T8" fmla="*/ 26 w 40"/>
                  <a:gd name="T9" fmla="*/ 41 h 50"/>
                  <a:gd name="T10" fmla="*/ 34 w 40"/>
                  <a:gd name="T11" fmla="*/ 34 h 50"/>
                  <a:gd name="T12" fmla="*/ 40 w 40"/>
                  <a:gd name="T13" fmla="*/ 17 h 50"/>
                  <a:gd name="T14" fmla="*/ 39 w 40"/>
                  <a:gd name="T15" fmla="*/ 13 h 50"/>
                  <a:gd name="T16" fmla="*/ 33 w 40"/>
                  <a:gd name="T1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50">
                    <a:moveTo>
                      <a:pt x="33" y="0"/>
                    </a:moveTo>
                    <a:cubicBezTo>
                      <a:pt x="27" y="8"/>
                      <a:pt x="21" y="20"/>
                      <a:pt x="17" y="24"/>
                    </a:cubicBezTo>
                    <a:cubicBezTo>
                      <a:pt x="13" y="29"/>
                      <a:pt x="0" y="50"/>
                      <a:pt x="0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19" y="50"/>
                      <a:pt x="21" y="41"/>
                      <a:pt x="26" y="41"/>
                    </a:cubicBezTo>
                    <a:cubicBezTo>
                      <a:pt x="31" y="40"/>
                      <a:pt x="33" y="37"/>
                      <a:pt x="34" y="34"/>
                    </a:cubicBezTo>
                    <a:cubicBezTo>
                      <a:pt x="34" y="33"/>
                      <a:pt x="37" y="25"/>
                      <a:pt x="40" y="17"/>
                    </a:cubicBezTo>
                    <a:cubicBezTo>
                      <a:pt x="40" y="16"/>
                      <a:pt x="39" y="14"/>
                      <a:pt x="39" y="13"/>
                    </a:cubicBezTo>
                    <a:cubicBezTo>
                      <a:pt x="37" y="6"/>
                      <a:pt x="34" y="3"/>
                      <a:pt x="33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6" name="iŝḷïḑè"/>
              <p:cNvSpPr/>
              <p:nvPr/>
            </p:nvSpPr>
            <p:spPr bwMode="auto">
              <a:xfrm>
                <a:off x="3686935" y="2807890"/>
                <a:ext cx="138697" cy="114576"/>
              </a:xfrm>
              <a:custGeom>
                <a:avLst/>
                <a:gdLst>
                  <a:gd name="T0" fmla="*/ 1 w 11"/>
                  <a:gd name="T1" fmla="*/ 8 h 9"/>
                  <a:gd name="T2" fmla="*/ 3 w 11"/>
                  <a:gd name="T3" fmla="*/ 2 h 9"/>
                  <a:gd name="T4" fmla="*/ 10 w 11"/>
                  <a:gd name="T5" fmla="*/ 0 h 9"/>
                  <a:gd name="T6" fmla="*/ 9 w 11"/>
                  <a:gd name="T7" fmla="*/ 6 h 9"/>
                  <a:gd name="T8" fmla="*/ 1 w 11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1" y="8"/>
                    </a:moveTo>
                    <a:cubicBezTo>
                      <a:pt x="1" y="8"/>
                      <a:pt x="0" y="4"/>
                      <a:pt x="3" y="2"/>
                    </a:cubicBezTo>
                    <a:cubicBezTo>
                      <a:pt x="6" y="0"/>
                      <a:pt x="10" y="0"/>
                      <a:pt x="10" y="0"/>
                    </a:cubicBezTo>
                    <a:cubicBezTo>
                      <a:pt x="10" y="0"/>
                      <a:pt x="11" y="4"/>
                      <a:pt x="9" y="6"/>
                    </a:cubicBezTo>
                    <a:cubicBezTo>
                      <a:pt x="6" y="9"/>
                      <a:pt x="1" y="8"/>
                      <a:pt x="1" y="8"/>
                    </a:cubicBezTo>
                    <a:close/>
                  </a:path>
                </a:pathLst>
              </a:custGeom>
              <a:solidFill>
                <a:srgbClr val="7753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7" name="îś1iḓe"/>
              <p:cNvSpPr/>
              <p:nvPr/>
            </p:nvSpPr>
            <p:spPr bwMode="auto">
              <a:xfrm>
                <a:off x="3584420" y="2307381"/>
                <a:ext cx="379905" cy="349752"/>
              </a:xfrm>
              <a:custGeom>
                <a:avLst/>
                <a:gdLst>
                  <a:gd name="T0" fmla="*/ 0 w 30"/>
                  <a:gd name="T1" fmla="*/ 26 h 28"/>
                  <a:gd name="T2" fmla="*/ 5 w 30"/>
                  <a:gd name="T3" fmla="*/ 9 h 28"/>
                  <a:gd name="T4" fmla="*/ 17 w 30"/>
                  <a:gd name="T5" fmla="*/ 2 h 28"/>
                  <a:gd name="T6" fmla="*/ 27 w 30"/>
                  <a:gd name="T7" fmla="*/ 1 h 28"/>
                  <a:gd name="T8" fmla="*/ 30 w 30"/>
                  <a:gd name="T9" fmla="*/ 28 h 28"/>
                  <a:gd name="T10" fmla="*/ 0 w 30"/>
                  <a:gd name="T11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28">
                    <a:moveTo>
                      <a:pt x="0" y="26"/>
                    </a:moveTo>
                    <a:cubicBezTo>
                      <a:pt x="0" y="26"/>
                      <a:pt x="1" y="15"/>
                      <a:pt x="5" y="9"/>
                    </a:cubicBezTo>
                    <a:cubicBezTo>
                      <a:pt x="9" y="5"/>
                      <a:pt x="14" y="2"/>
                      <a:pt x="17" y="2"/>
                    </a:cubicBezTo>
                    <a:cubicBezTo>
                      <a:pt x="24" y="0"/>
                      <a:pt x="27" y="1"/>
                      <a:pt x="27" y="1"/>
                    </a:cubicBezTo>
                    <a:cubicBezTo>
                      <a:pt x="30" y="28"/>
                      <a:pt x="30" y="28"/>
                      <a:pt x="30" y="28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6847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8" name="îŝľiďe"/>
              <p:cNvSpPr/>
              <p:nvPr/>
            </p:nvSpPr>
            <p:spPr bwMode="auto">
              <a:xfrm>
                <a:off x="3650754" y="3302366"/>
                <a:ext cx="373873" cy="90455"/>
              </a:xfrm>
              <a:custGeom>
                <a:avLst/>
                <a:gdLst>
                  <a:gd name="T0" fmla="*/ 1 w 30"/>
                  <a:gd name="T1" fmla="*/ 7 h 7"/>
                  <a:gd name="T2" fmla="*/ 15 w 30"/>
                  <a:gd name="T3" fmla="*/ 5 h 7"/>
                  <a:gd name="T4" fmla="*/ 29 w 30"/>
                  <a:gd name="T5" fmla="*/ 6 h 7"/>
                  <a:gd name="T6" fmla="*/ 30 w 30"/>
                  <a:gd name="T7" fmla="*/ 2 h 7"/>
                  <a:gd name="T8" fmla="*/ 13 w 30"/>
                  <a:gd name="T9" fmla="*/ 1 h 7"/>
                  <a:gd name="T10" fmla="*/ 0 w 30"/>
                  <a:gd name="T11" fmla="*/ 3 h 7"/>
                  <a:gd name="T12" fmla="*/ 1 w 30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7">
                    <a:moveTo>
                      <a:pt x="1" y="7"/>
                    </a:moveTo>
                    <a:cubicBezTo>
                      <a:pt x="1" y="7"/>
                      <a:pt x="9" y="5"/>
                      <a:pt x="15" y="5"/>
                    </a:cubicBezTo>
                    <a:cubicBezTo>
                      <a:pt x="21" y="5"/>
                      <a:pt x="29" y="6"/>
                      <a:pt x="29" y="6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22" y="0"/>
                      <a:pt x="13" y="1"/>
                    </a:cubicBezTo>
                    <a:cubicBezTo>
                      <a:pt x="7" y="1"/>
                      <a:pt x="0" y="3"/>
                      <a:pt x="0" y="3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3F2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69" name="íşlïde"/>
              <p:cNvSpPr/>
              <p:nvPr/>
            </p:nvSpPr>
            <p:spPr bwMode="auto">
              <a:xfrm>
                <a:off x="3536178" y="2506379"/>
                <a:ext cx="428146" cy="241208"/>
              </a:xfrm>
              <a:custGeom>
                <a:avLst/>
                <a:gdLst>
                  <a:gd name="T0" fmla="*/ 3 w 34"/>
                  <a:gd name="T1" fmla="*/ 17 h 19"/>
                  <a:gd name="T2" fmla="*/ 20 w 34"/>
                  <a:gd name="T3" fmla="*/ 13 h 19"/>
                  <a:gd name="T4" fmla="*/ 34 w 34"/>
                  <a:gd name="T5" fmla="*/ 12 h 19"/>
                  <a:gd name="T6" fmla="*/ 34 w 34"/>
                  <a:gd name="T7" fmla="*/ 4 h 19"/>
                  <a:gd name="T8" fmla="*/ 5 w 34"/>
                  <a:gd name="T9" fmla="*/ 3 h 19"/>
                  <a:gd name="T10" fmla="*/ 3 w 34"/>
                  <a:gd name="T11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9">
                    <a:moveTo>
                      <a:pt x="3" y="17"/>
                    </a:moveTo>
                    <a:cubicBezTo>
                      <a:pt x="3" y="17"/>
                      <a:pt x="6" y="19"/>
                      <a:pt x="20" y="13"/>
                    </a:cubicBezTo>
                    <a:cubicBezTo>
                      <a:pt x="25" y="10"/>
                      <a:pt x="34" y="12"/>
                      <a:pt x="34" y="12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4"/>
                      <a:pt x="6" y="0"/>
                      <a:pt x="5" y="3"/>
                    </a:cubicBezTo>
                    <a:cubicBezTo>
                      <a:pt x="0" y="10"/>
                      <a:pt x="3" y="17"/>
                      <a:pt x="3" y="17"/>
                    </a:cubicBezTo>
                    <a:close/>
                  </a:path>
                </a:pathLst>
              </a:custGeom>
              <a:solidFill>
                <a:srgbClr val="3F2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0" name="islîďe"/>
              <p:cNvSpPr/>
              <p:nvPr/>
            </p:nvSpPr>
            <p:spPr bwMode="auto">
              <a:xfrm>
                <a:off x="3849749" y="3254125"/>
                <a:ext cx="150757" cy="150757"/>
              </a:xfrm>
              <a:custGeom>
                <a:avLst/>
                <a:gdLst>
                  <a:gd name="T0" fmla="*/ 6 w 12"/>
                  <a:gd name="T1" fmla="*/ 12 h 12"/>
                  <a:gd name="T2" fmla="*/ 0 w 12"/>
                  <a:gd name="T3" fmla="*/ 6 h 12"/>
                  <a:gd name="T4" fmla="*/ 6 w 12"/>
                  <a:gd name="T5" fmla="*/ 0 h 12"/>
                  <a:gd name="T6" fmla="*/ 12 w 12"/>
                  <a:gd name="T7" fmla="*/ 6 h 12"/>
                  <a:gd name="T8" fmla="*/ 6 w 12"/>
                  <a:gd name="T9" fmla="*/ 12 h 12"/>
                  <a:gd name="T10" fmla="*/ 6 w 12"/>
                  <a:gd name="T11" fmla="*/ 2 h 12"/>
                  <a:gd name="T12" fmla="*/ 2 w 12"/>
                  <a:gd name="T13" fmla="*/ 6 h 12"/>
                  <a:gd name="T14" fmla="*/ 6 w 12"/>
                  <a:gd name="T15" fmla="*/ 10 h 12"/>
                  <a:gd name="T16" fmla="*/ 10 w 12"/>
                  <a:gd name="T17" fmla="*/ 6 h 12"/>
                  <a:gd name="T18" fmla="*/ 6 w 12"/>
                  <a:gd name="T1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3" y="12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2" y="3"/>
                      <a:pt x="12" y="6"/>
                    </a:cubicBezTo>
                    <a:cubicBezTo>
                      <a:pt x="12" y="10"/>
                      <a:pt x="10" y="12"/>
                      <a:pt x="6" y="12"/>
                    </a:cubicBezTo>
                    <a:close/>
                    <a:moveTo>
                      <a:pt x="6" y="2"/>
                    </a:moveTo>
                    <a:cubicBezTo>
                      <a:pt x="4" y="2"/>
                      <a:pt x="2" y="4"/>
                      <a:pt x="2" y="6"/>
                    </a:cubicBezTo>
                    <a:cubicBezTo>
                      <a:pt x="2" y="8"/>
                      <a:pt x="4" y="10"/>
                      <a:pt x="6" y="10"/>
                    </a:cubicBezTo>
                    <a:cubicBezTo>
                      <a:pt x="8" y="10"/>
                      <a:pt x="10" y="8"/>
                      <a:pt x="10" y="6"/>
                    </a:cubicBezTo>
                    <a:cubicBezTo>
                      <a:pt x="10" y="4"/>
                      <a:pt x="8" y="2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1" name="íṩľïḑe"/>
              <p:cNvSpPr/>
              <p:nvPr/>
            </p:nvSpPr>
            <p:spPr bwMode="auto">
              <a:xfrm>
                <a:off x="3897990" y="2343562"/>
                <a:ext cx="126636" cy="946744"/>
              </a:xfrm>
              <a:custGeom>
                <a:avLst/>
                <a:gdLst>
                  <a:gd name="T0" fmla="*/ 2 w 10"/>
                  <a:gd name="T1" fmla="*/ 5 h 75"/>
                  <a:gd name="T2" fmla="*/ 3 w 10"/>
                  <a:gd name="T3" fmla="*/ 32 h 75"/>
                  <a:gd name="T4" fmla="*/ 0 w 10"/>
                  <a:gd name="T5" fmla="*/ 75 h 75"/>
                  <a:gd name="T6" fmla="*/ 4 w 10"/>
                  <a:gd name="T7" fmla="*/ 75 h 75"/>
                  <a:gd name="T8" fmla="*/ 9 w 10"/>
                  <a:gd name="T9" fmla="*/ 34 h 75"/>
                  <a:gd name="T10" fmla="*/ 2 w 10"/>
                  <a:gd name="T11" fmla="*/ 0 h 75"/>
                  <a:gd name="T12" fmla="*/ 2 w 10"/>
                  <a:gd name="T13" fmla="*/ 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5">
                    <a:moveTo>
                      <a:pt x="2" y="5"/>
                    </a:moveTo>
                    <a:cubicBezTo>
                      <a:pt x="2" y="12"/>
                      <a:pt x="4" y="21"/>
                      <a:pt x="3" y="32"/>
                    </a:cubicBezTo>
                    <a:cubicBezTo>
                      <a:pt x="3" y="44"/>
                      <a:pt x="0" y="75"/>
                      <a:pt x="0" y="75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4" y="75"/>
                      <a:pt x="7" y="48"/>
                      <a:pt x="9" y="34"/>
                    </a:cubicBezTo>
                    <a:cubicBezTo>
                      <a:pt x="10" y="22"/>
                      <a:pt x="6" y="4"/>
                      <a:pt x="2" y="0"/>
                    </a:cubicBezTo>
                    <a:cubicBezTo>
                      <a:pt x="2" y="3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3F2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2" name="íṩlîďê"/>
              <p:cNvSpPr/>
              <p:nvPr/>
            </p:nvSpPr>
            <p:spPr bwMode="auto">
              <a:xfrm>
                <a:off x="3976385" y="2657133"/>
                <a:ext cx="1236193" cy="681415"/>
              </a:xfrm>
              <a:custGeom>
                <a:avLst/>
                <a:gdLst>
                  <a:gd name="T0" fmla="*/ 95 w 98"/>
                  <a:gd name="T1" fmla="*/ 0 h 54"/>
                  <a:gd name="T2" fmla="*/ 75 w 98"/>
                  <a:gd name="T3" fmla="*/ 16 h 54"/>
                  <a:gd name="T4" fmla="*/ 0 w 98"/>
                  <a:gd name="T5" fmla="*/ 52 h 54"/>
                  <a:gd name="T6" fmla="*/ 0 w 98"/>
                  <a:gd name="T7" fmla="*/ 54 h 54"/>
                  <a:gd name="T8" fmla="*/ 75 w 98"/>
                  <a:gd name="T9" fmla="*/ 21 h 54"/>
                  <a:gd name="T10" fmla="*/ 98 w 98"/>
                  <a:gd name="T11" fmla="*/ 3 h 54"/>
                  <a:gd name="T12" fmla="*/ 95 w 98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54">
                    <a:moveTo>
                      <a:pt x="95" y="0"/>
                    </a:moveTo>
                    <a:cubicBezTo>
                      <a:pt x="89" y="5"/>
                      <a:pt x="81" y="11"/>
                      <a:pt x="75" y="16"/>
                    </a:cubicBezTo>
                    <a:cubicBezTo>
                      <a:pt x="48" y="33"/>
                      <a:pt x="0" y="52"/>
                      <a:pt x="0" y="52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46" y="39"/>
                      <a:pt x="75" y="21"/>
                    </a:cubicBezTo>
                    <a:cubicBezTo>
                      <a:pt x="83" y="16"/>
                      <a:pt x="92" y="9"/>
                      <a:pt x="98" y="3"/>
                    </a:cubicBezTo>
                    <a:cubicBezTo>
                      <a:pt x="97" y="2"/>
                      <a:pt x="96" y="1"/>
                      <a:pt x="95" y="0"/>
                    </a:cubicBezTo>
                    <a:close/>
                  </a:path>
                </a:pathLst>
              </a:custGeom>
              <a:solidFill>
                <a:srgbClr val="3F2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3" name="îšlîdé"/>
              <p:cNvSpPr/>
              <p:nvPr/>
            </p:nvSpPr>
            <p:spPr bwMode="auto">
              <a:xfrm>
                <a:off x="3813567" y="2066173"/>
                <a:ext cx="198999" cy="464328"/>
              </a:xfrm>
              <a:custGeom>
                <a:avLst/>
                <a:gdLst>
                  <a:gd name="T0" fmla="*/ 0 w 16"/>
                  <a:gd name="T1" fmla="*/ 30 h 37"/>
                  <a:gd name="T2" fmla="*/ 6 w 16"/>
                  <a:gd name="T3" fmla="*/ 9 h 37"/>
                  <a:gd name="T4" fmla="*/ 15 w 16"/>
                  <a:gd name="T5" fmla="*/ 0 h 37"/>
                  <a:gd name="T6" fmla="*/ 10 w 16"/>
                  <a:gd name="T7" fmla="*/ 32 h 37"/>
                  <a:gd name="T8" fmla="*/ 0 w 16"/>
                  <a:gd name="T9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7">
                    <a:moveTo>
                      <a:pt x="0" y="30"/>
                    </a:moveTo>
                    <a:cubicBezTo>
                      <a:pt x="0" y="30"/>
                      <a:pt x="1" y="17"/>
                      <a:pt x="6" y="9"/>
                    </a:cubicBezTo>
                    <a:cubicBezTo>
                      <a:pt x="12" y="1"/>
                      <a:pt x="15" y="0"/>
                      <a:pt x="15" y="0"/>
                    </a:cubicBezTo>
                    <a:cubicBezTo>
                      <a:pt x="15" y="0"/>
                      <a:pt x="16" y="25"/>
                      <a:pt x="10" y="32"/>
                    </a:cubicBezTo>
                    <a:cubicBezTo>
                      <a:pt x="3" y="37"/>
                      <a:pt x="0" y="30"/>
                      <a:pt x="0" y="30"/>
                    </a:cubicBezTo>
                    <a:close/>
                  </a:path>
                </a:pathLst>
              </a:custGeom>
              <a:solidFill>
                <a:srgbClr val="7753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4" name="í$ḻíḓè"/>
              <p:cNvSpPr/>
              <p:nvPr/>
            </p:nvSpPr>
            <p:spPr bwMode="auto">
              <a:xfrm>
                <a:off x="4054775" y="4713434"/>
                <a:ext cx="337691" cy="404025"/>
              </a:xfrm>
              <a:custGeom>
                <a:avLst/>
                <a:gdLst>
                  <a:gd name="T0" fmla="*/ 10 w 27"/>
                  <a:gd name="T1" fmla="*/ 0 h 32"/>
                  <a:gd name="T2" fmla="*/ 3 w 27"/>
                  <a:gd name="T3" fmla="*/ 9 h 32"/>
                  <a:gd name="T4" fmla="*/ 15 w 27"/>
                  <a:gd name="T5" fmla="*/ 26 h 32"/>
                  <a:gd name="T6" fmla="*/ 27 w 27"/>
                  <a:gd name="T7" fmla="*/ 26 h 32"/>
                  <a:gd name="T8" fmla="*/ 18 w 27"/>
                  <a:gd name="T9" fmla="*/ 13 h 32"/>
                  <a:gd name="T10" fmla="*/ 10 w 27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32">
                    <a:moveTo>
                      <a:pt x="10" y="0"/>
                    </a:moveTo>
                    <a:cubicBezTo>
                      <a:pt x="10" y="0"/>
                      <a:pt x="0" y="2"/>
                      <a:pt x="3" y="9"/>
                    </a:cubicBezTo>
                    <a:cubicBezTo>
                      <a:pt x="6" y="15"/>
                      <a:pt x="8" y="18"/>
                      <a:pt x="15" y="26"/>
                    </a:cubicBezTo>
                    <a:cubicBezTo>
                      <a:pt x="19" y="32"/>
                      <a:pt x="27" y="26"/>
                      <a:pt x="27" y="26"/>
                    </a:cubicBezTo>
                    <a:cubicBezTo>
                      <a:pt x="27" y="26"/>
                      <a:pt x="22" y="19"/>
                      <a:pt x="18" y="13"/>
                    </a:cubicBezTo>
                    <a:cubicBezTo>
                      <a:pt x="14" y="6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5" name="ísļîďé"/>
              <p:cNvSpPr/>
              <p:nvPr/>
            </p:nvSpPr>
            <p:spPr bwMode="auto">
              <a:xfrm>
                <a:off x="4036687" y="4815945"/>
                <a:ext cx="114576" cy="72362"/>
              </a:xfrm>
              <a:custGeom>
                <a:avLst/>
                <a:gdLst>
                  <a:gd name="T0" fmla="*/ 15 w 19"/>
                  <a:gd name="T1" fmla="*/ 0 h 12"/>
                  <a:gd name="T2" fmla="*/ 0 w 19"/>
                  <a:gd name="T3" fmla="*/ 8 h 12"/>
                  <a:gd name="T4" fmla="*/ 5 w 19"/>
                  <a:gd name="T5" fmla="*/ 12 h 12"/>
                  <a:gd name="T6" fmla="*/ 19 w 19"/>
                  <a:gd name="T7" fmla="*/ 4 h 12"/>
                  <a:gd name="T8" fmla="*/ 15 w 1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0"/>
                    </a:moveTo>
                    <a:lnTo>
                      <a:pt x="0" y="8"/>
                    </a:lnTo>
                    <a:lnTo>
                      <a:pt x="5" y="12"/>
                    </a:lnTo>
                    <a:lnTo>
                      <a:pt x="19" y="4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6" name="ïSľïḓè"/>
              <p:cNvSpPr/>
              <p:nvPr/>
            </p:nvSpPr>
            <p:spPr bwMode="auto">
              <a:xfrm>
                <a:off x="4151259" y="4990823"/>
                <a:ext cx="102515" cy="90455"/>
              </a:xfrm>
              <a:custGeom>
                <a:avLst/>
                <a:gdLst>
                  <a:gd name="T0" fmla="*/ 15 w 17"/>
                  <a:gd name="T1" fmla="*/ 0 h 15"/>
                  <a:gd name="T2" fmla="*/ 0 w 17"/>
                  <a:gd name="T3" fmla="*/ 9 h 15"/>
                  <a:gd name="T4" fmla="*/ 2 w 17"/>
                  <a:gd name="T5" fmla="*/ 15 h 15"/>
                  <a:gd name="T6" fmla="*/ 17 w 17"/>
                  <a:gd name="T7" fmla="*/ 6 h 15"/>
                  <a:gd name="T8" fmla="*/ 15 w 17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5" y="0"/>
                    </a:moveTo>
                    <a:lnTo>
                      <a:pt x="0" y="9"/>
                    </a:lnTo>
                    <a:lnTo>
                      <a:pt x="2" y="15"/>
                    </a:lnTo>
                    <a:lnTo>
                      <a:pt x="17" y="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7" name="îṣ1íḓè"/>
              <p:cNvSpPr/>
              <p:nvPr/>
            </p:nvSpPr>
            <p:spPr bwMode="auto">
              <a:xfrm>
                <a:off x="4507043" y="4966702"/>
                <a:ext cx="241208" cy="452267"/>
              </a:xfrm>
              <a:custGeom>
                <a:avLst/>
                <a:gdLst>
                  <a:gd name="T0" fmla="*/ 19 w 19"/>
                  <a:gd name="T1" fmla="*/ 3 h 36"/>
                  <a:gd name="T2" fmla="*/ 8 w 19"/>
                  <a:gd name="T3" fmla="*/ 9 h 36"/>
                  <a:gd name="T4" fmla="*/ 1 w 19"/>
                  <a:gd name="T5" fmla="*/ 29 h 36"/>
                  <a:gd name="T6" fmla="*/ 8 w 19"/>
                  <a:gd name="T7" fmla="*/ 36 h 36"/>
                  <a:gd name="T8" fmla="*/ 19 w 19"/>
                  <a:gd name="T9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6">
                    <a:moveTo>
                      <a:pt x="19" y="3"/>
                    </a:moveTo>
                    <a:cubicBezTo>
                      <a:pt x="19" y="3"/>
                      <a:pt x="12" y="0"/>
                      <a:pt x="8" y="9"/>
                    </a:cubicBezTo>
                    <a:cubicBezTo>
                      <a:pt x="4" y="17"/>
                      <a:pt x="0" y="24"/>
                      <a:pt x="1" y="29"/>
                    </a:cubicBezTo>
                    <a:cubicBezTo>
                      <a:pt x="3" y="33"/>
                      <a:pt x="8" y="36"/>
                      <a:pt x="8" y="36"/>
                    </a:cubicBezTo>
                    <a:cubicBezTo>
                      <a:pt x="8" y="36"/>
                      <a:pt x="13" y="23"/>
                      <a:pt x="19" y="3"/>
                    </a:cubicBez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8" name="iŝ1íḋe"/>
              <p:cNvSpPr/>
              <p:nvPr/>
            </p:nvSpPr>
            <p:spPr bwMode="auto">
              <a:xfrm>
                <a:off x="4470861" y="5207910"/>
                <a:ext cx="108544" cy="72362"/>
              </a:xfrm>
              <a:custGeom>
                <a:avLst/>
                <a:gdLst>
                  <a:gd name="T0" fmla="*/ 0 w 18"/>
                  <a:gd name="T1" fmla="*/ 4 h 12"/>
                  <a:gd name="T2" fmla="*/ 14 w 18"/>
                  <a:gd name="T3" fmla="*/ 12 h 12"/>
                  <a:gd name="T4" fmla="*/ 18 w 18"/>
                  <a:gd name="T5" fmla="*/ 8 h 12"/>
                  <a:gd name="T6" fmla="*/ 4 w 18"/>
                  <a:gd name="T7" fmla="*/ 0 h 12"/>
                  <a:gd name="T8" fmla="*/ 0 w 18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4"/>
                    </a:moveTo>
                    <a:lnTo>
                      <a:pt x="14" y="12"/>
                    </a:lnTo>
                    <a:lnTo>
                      <a:pt x="18" y="8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79" name="ïṩ1îdé"/>
              <p:cNvSpPr/>
              <p:nvPr/>
            </p:nvSpPr>
            <p:spPr bwMode="auto">
              <a:xfrm>
                <a:off x="4555284" y="5045093"/>
                <a:ext cx="102515" cy="72362"/>
              </a:xfrm>
              <a:custGeom>
                <a:avLst/>
                <a:gdLst>
                  <a:gd name="T0" fmla="*/ 0 w 17"/>
                  <a:gd name="T1" fmla="*/ 6 h 12"/>
                  <a:gd name="T2" fmla="*/ 13 w 17"/>
                  <a:gd name="T3" fmla="*/ 12 h 12"/>
                  <a:gd name="T4" fmla="*/ 17 w 17"/>
                  <a:gd name="T5" fmla="*/ 6 h 12"/>
                  <a:gd name="T6" fmla="*/ 2 w 17"/>
                  <a:gd name="T7" fmla="*/ 0 h 12"/>
                  <a:gd name="T8" fmla="*/ 0 w 17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0" y="6"/>
                    </a:moveTo>
                    <a:lnTo>
                      <a:pt x="13" y="12"/>
                    </a:lnTo>
                    <a:lnTo>
                      <a:pt x="17" y="6"/>
                    </a:lnTo>
                    <a:lnTo>
                      <a:pt x="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0" name="íşḷiḍè"/>
              <p:cNvSpPr/>
              <p:nvPr/>
            </p:nvSpPr>
            <p:spPr bwMode="auto">
              <a:xfrm>
                <a:off x="6105044" y="5141576"/>
                <a:ext cx="180906" cy="277389"/>
              </a:xfrm>
              <a:custGeom>
                <a:avLst/>
                <a:gdLst>
                  <a:gd name="T0" fmla="*/ 14 w 14"/>
                  <a:gd name="T1" fmla="*/ 2 h 22"/>
                  <a:gd name="T2" fmla="*/ 5 w 14"/>
                  <a:gd name="T3" fmla="*/ 8 h 22"/>
                  <a:gd name="T4" fmla="*/ 6 w 14"/>
                  <a:gd name="T5" fmla="*/ 22 h 22"/>
                  <a:gd name="T6" fmla="*/ 14 w 14"/>
                  <a:gd name="T7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2">
                    <a:moveTo>
                      <a:pt x="14" y="2"/>
                    </a:moveTo>
                    <a:cubicBezTo>
                      <a:pt x="14" y="2"/>
                      <a:pt x="9" y="0"/>
                      <a:pt x="5" y="8"/>
                    </a:cubicBezTo>
                    <a:cubicBezTo>
                      <a:pt x="0" y="16"/>
                      <a:pt x="6" y="22"/>
                      <a:pt x="6" y="22"/>
                    </a:cubicBez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1" name="îŝļîḓê"/>
              <p:cNvSpPr/>
              <p:nvPr/>
            </p:nvSpPr>
            <p:spPr bwMode="auto">
              <a:xfrm>
                <a:off x="5966352" y="5069214"/>
                <a:ext cx="217087" cy="289450"/>
              </a:xfrm>
              <a:custGeom>
                <a:avLst/>
                <a:gdLst>
                  <a:gd name="T0" fmla="*/ 13 w 17"/>
                  <a:gd name="T1" fmla="*/ 0 h 23"/>
                  <a:gd name="T2" fmla="*/ 13 w 17"/>
                  <a:gd name="T3" fmla="*/ 14 h 23"/>
                  <a:gd name="T4" fmla="*/ 0 w 17"/>
                  <a:gd name="T5" fmla="*/ 19 h 23"/>
                  <a:gd name="T6" fmla="*/ 13 w 17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3">
                    <a:moveTo>
                      <a:pt x="13" y="0"/>
                    </a:moveTo>
                    <a:cubicBezTo>
                      <a:pt x="13" y="0"/>
                      <a:pt x="17" y="5"/>
                      <a:pt x="13" y="14"/>
                    </a:cubicBezTo>
                    <a:cubicBezTo>
                      <a:pt x="9" y="23"/>
                      <a:pt x="0" y="19"/>
                      <a:pt x="0" y="19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2" name="íŝ1ïďè"/>
              <p:cNvSpPr/>
              <p:nvPr/>
            </p:nvSpPr>
            <p:spPr bwMode="auto">
              <a:xfrm>
                <a:off x="6092984" y="5195850"/>
                <a:ext cx="114576" cy="96483"/>
              </a:xfrm>
              <a:custGeom>
                <a:avLst/>
                <a:gdLst>
                  <a:gd name="T0" fmla="*/ 0 w 19"/>
                  <a:gd name="T1" fmla="*/ 8 h 16"/>
                  <a:gd name="T2" fmla="*/ 15 w 19"/>
                  <a:gd name="T3" fmla="*/ 16 h 16"/>
                  <a:gd name="T4" fmla="*/ 19 w 19"/>
                  <a:gd name="T5" fmla="*/ 8 h 16"/>
                  <a:gd name="T6" fmla="*/ 2 w 19"/>
                  <a:gd name="T7" fmla="*/ 0 h 16"/>
                  <a:gd name="T8" fmla="*/ 0 w 19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6">
                    <a:moveTo>
                      <a:pt x="0" y="8"/>
                    </a:moveTo>
                    <a:lnTo>
                      <a:pt x="15" y="16"/>
                    </a:lnTo>
                    <a:lnTo>
                      <a:pt x="19" y="8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3" name="î$ľîḍe"/>
              <p:cNvSpPr/>
              <p:nvPr/>
            </p:nvSpPr>
            <p:spPr bwMode="auto">
              <a:xfrm>
                <a:off x="7256815" y="5081274"/>
                <a:ext cx="108544" cy="265329"/>
              </a:xfrm>
              <a:custGeom>
                <a:avLst/>
                <a:gdLst>
                  <a:gd name="T0" fmla="*/ 0 w 9"/>
                  <a:gd name="T1" fmla="*/ 0 h 21"/>
                  <a:gd name="T2" fmla="*/ 9 w 9"/>
                  <a:gd name="T3" fmla="*/ 11 h 21"/>
                  <a:gd name="T4" fmla="*/ 1 w 9"/>
                  <a:gd name="T5" fmla="*/ 21 h 21"/>
                  <a:gd name="T6" fmla="*/ 0 w 9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1">
                    <a:moveTo>
                      <a:pt x="0" y="0"/>
                    </a:moveTo>
                    <a:cubicBezTo>
                      <a:pt x="0" y="0"/>
                      <a:pt x="9" y="2"/>
                      <a:pt x="9" y="11"/>
                    </a:cubicBezTo>
                    <a:cubicBezTo>
                      <a:pt x="9" y="21"/>
                      <a:pt x="1" y="21"/>
                      <a:pt x="1" y="2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4" name="işḻíḓè"/>
              <p:cNvSpPr/>
              <p:nvPr/>
            </p:nvSpPr>
            <p:spPr bwMode="auto">
              <a:xfrm>
                <a:off x="7389479" y="5027004"/>
                <a:ext cx="126636" cy="307542"/>
              </a:xfrm>
              <a:custGeom>
                <a:avLst/>
                <a:gdLst>
                  <a:gd name="T0" fmla="*/ 8 w 10"/>
                  <a:gd name="T1" fmla="*/ 0 h 24"/>
                  <a:gd name="T2" fmla="*/ 1 w 10"/>
                  <a:gd name="T3" fmla="*/ 15 h 24"/>
                  <a:gd name="T4" fmla="*/ 10 w 10"/>
                  <a:gd name="T5" fmla="*/ 24 h 24"/>
                  <a:gd name="T6" fmla="*/ 8 w 10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4">
                    <a:moveTo>
                      <a:pt x="8" y="0"/>
                    </a:moveTo>
                    <a:cubicBezTo>
                      <a:pt x="8" y="0"/>
                      <a:pt x="0" y="7"/>
                      <a:pt x="1" y="15"/>
                    </a:cubicBezTo>
                    <a:cubicBezTo>
                      <a:pt x="2" y="23"/>
                      <a:pt x="10" y="24"/>
                      <a:pt x="10" y="24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5" name="íṡ1ïḑê"/>
              <p:cNvSpPr/>
              <p:nvPr/>
            </p:nvSpPr>
            <p:spPr bwMode="auto">
              <a:xfrm>
                <a:off x="5296997" y="2693314"/>
                <a:ext cx="820108" cy="331663"/>
              </a:xfrm>
              <a:custGeom>
                <a:avLst/>
                <a:gdLst>
                  <a:gd name="T0" fmla="*/ 4 w 65"/>
                  <a:gd name="T1" fmla="*/ 16 h 26"/>
                  <a:gd name="T2" fmla="*/ 9 w 65"/>
                  <a:gd name="T3" fmla="*/ 2 h 26"/>
                  <a:gd name="T4" fmla="*/ 48 w 65"/>
                  <a:gd name="T5" fmla="*/ 2 h 26"/>
                  <a:gd name="T6" fmla="*/ 65 w 65"/>
                  <a:gd name="T7" fmla="*/ 12 h 26"/>
                  <a:gd name="T8" fmla="*/ 60 w 65"/>
                  <a:gd name="T9" fmla="*/ 26 h 26"/>
                  <a:gd name="T10" fmla="*/ 9 w 65"/>
                  <a:gd name="T11" fmla="*/ 22 h 26"/>
                  <a:gd name="T12" fmla="*/ 4 w 65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26">
                    <a:moveTo>
                      <a:pt x="4" y="16"/>
                    </a:moveTo>
                    <a:cubicBezTo>
                      <a:pt x="4" y="16"/>
                      <a:pt x="0" y="0"/>
                      <a:pt x="9" y="2"/>
                    </a:cubicBezTo>
                    <a:cubicBezTo>
                      <a:pt x="17" y="5"/>
                      <a:pt x="34" y="5"/>
                      <a:pt x="48" y="2"/>
                    </a:cubicBezTo>
                    <a:cubicBezTo>
                      <a:pt x="63" y="0"/>
                      <a:pt x="65" y="0"/>
                      <a:pt x="65" y="12"/>
                    </a:cubicBezTo>
                    <a:cubicBezTo>
                      <a:pt x="65" y="20"/>
                      <a:pt x="60" y="26"/>
                      <a:pt x="60" y="26"/>
                    </a:cubicBezTo>
                    <a:cubicBezTo>
                      <a:pt x="9" y="22"/>
                      <a:pt x="9" y="22"/>
                      <a:pt x="9" y="22"/>
                    </a:cubicBez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5B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6" name="îṥ1îḓe"/>
              <p:cNvSpPr/>
              <p:nvPr/>
            </p:nvSpPr>
            <p:spPr bwMode="auto">
              <a:xfrm>
                <a:off x="7329177" y="5183789"/>
                <a:ext cx="138697" cy="60302"/>
              </a:xfrm>
              <a:custGeom>
                <a:avLst/>
                <a:gdLst>
                  <a:gd name="T0" fmla="*/ 0 w 23"/>
                  <a:gd name="T1" fmla="*/ 2 h 10"/>
                  <a:gd name="T2" fmla="*/ 0 w 23"/>
                  <a:gd name="T3" fmla="*/ 10 h 10"/>
                  <a:gd name="T4" fmla="*/ 23 w 23"/>
                  <a:gd name="T5" fmla="*/ 8 h 10"/>
                  <a:gd name="T6" fmla="*/ 19 w 23"/>
                  <a:gd name="T7" fmla="*/ 0 h 10"/>
                  <a:gd name="T8" fmla="*/ 0 w 2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0" y="2"/>
                    </a:moveTo>
                    <a:lnTo>
                      <a:pt x="0" y="10"/>
                    </a:lnTo>
                    <a:lnTo>
                      <a:pt x="23" y="8"/>
                    </a:lnTo>
                    <a:lnTo>
                      <a:pt x="19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7" name="ïś1iḋè"/>
              <p:cNvSpPr/>
              <p:nvPr/>
            </p:nvSpPr>
            <p:spPr bwMode="auto">
              <a:xfrm>
                <a:off x="5423633" y="3694328"/>
                <a:ext cx="494477" cy="554779"/>
              </a:xfrm>
              <a:custGeom>
                <a:avLst/>
                <a:gdLst>
                  <a:gd name="T0" fmla="*/ 12 w 39"/>
                  <a:gd name="T1" fmla="*/ 0 h 44"/>
                  <a:gd name="T2" fmla="*/ 8 w 39"/>
                  <a:gd name="T3" fmla="*/ 27 h 44"/>
                  <a:gd name="T4" fmla="*/ 0 w 39"/>
                  <a:gd name="T5" fmla="*/ 42 h 44"/>
                  <a:gd name="T6" fmla="*/ 21 w 39"/>
                  <a:gd name="T7" fmla="*/ 44 h 44"/>
                  <a:gd name="T8" fmla="*/ 39 w 39"/>
                  <a:gd name="T9" fmla="*/ 44 h 44"/>
                  <a:gd name="T10" fmla="*/ 35 w 39"/>
                  <a:gd name="T11" fmla="*/ 38 h 44"/>
                  <a:gd name="T12" fmla="*/ 25 w 39"/>
                  <a:gd name="T13" fmla="*/ 34 h 44"/>
                  <a:gd name="T14" fmla="*/ 26 w 39"/>
                  <a:gd name="T15" fmla="*/ 0 h 44"/>
                  <a:gd name="T16" fmla="*/ 12 w 39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44">
                    <a:moveTo>
                      <a:pt x="12" y="0"/>
                    </a:moveTo>
                    <a:cubicBezTo>
                      <a:pt x="12" y="0"/>
                      <a:pt x="11" y="17"/>
                      <a:pt x="8" y="27"/>
                    </a:cubicBezTo>
                    <a:cubicBezTo>
                      <a:pt x="5" y="37"/>
                      <a:pt x="0" y="42"/>
                      <a:pt x="0" y="42"/>
                    </a:cubicBezTo>
                    <a:cubicBezTo>
                      <a:pt x="0" y="42"/>
                      <a:pt x="16" y="44"/>
                      <a:pt x="21" y="44"/>
                    </a:cubicBezTo>
                    <a:cubicBezTo>
                      <a:pt x="26" y="44"/>
                      <a:pt x="39" y="44"/>
                      <a:pt x="39" y="44"/>
                    </a:cubicBezTo>
                    <a:cubicBezTo>
                      <a:pt x="39" y="44"/>
                      <a:pt x="39" y="41"/>
                      <a:pt x="35" y="38"/>
                    </a:cubicBezTo>
                    <a:cubicBezTo>
                      <a:pt x="33" y="36"/>
                      <a:pt x="26" y="35"/>
                      <a:pt x="25" y="34"/>
                    </a:cubicBezTo>
                    <a:cubicBezTo>
                      <a:pt x="21" y="28"/>
                      <a:pt x="26" y="0"/>
                      <a:pt x="26" y="0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8" name="işļîdê"/>
              <p:cNvSpPr/>
              <p:nvPr/>
            </p:nvSpPr>
            <p:spPr bwMode="auto">
              <a:xfrm>
                <a:off x="5049761" y="2819950"/>
                <a:ext cx="1308556" cy="1001014"/>
              </a:xfrm>
              <a:custGeom>
                <a:avLst/>
                <a:gdLst>
                  <a:gd name="T0" fmla="*/ 3 w 104"/>
                  <a:gd name="T1" fmla="*/ 0 h 79"/>
                  <a:gd name="T2" fmla="*/ 4 w 104"/>
                  <a:gd name="T3" fmla="*/ 46 h 79"/>
                  <a:gd name="T4" fmla="*/ 56 w 104"/>
                  <a:gd name="T5" fmla="*/ 78 h 79"/>
                  <a:gd name="T6" fmla="*/ 90 w 104"/>
                  <a:gd name="T7" fmla="*/ 78 h 79"/>
                  <a:gd name="T8" fmla="*/ 104 w 104"/>
                  <a:gd name="T9" fmla="*/ 59 h 79"/>
                  <a:gd name="T10" fmla="*/ 102 w 104"/>
                  <a:gd name="T11" fmla="*/ 8 h 79"/>
                  <a:gd name="T12" fmla="*/ 87 w 104"/>
                  <a:gd name="T13" fmla="*/ 3 h 79"/>
                  <a:gd name="T14" fmla="*/ 38 w 104"/>
                  <a:gd name="T15" fmla="*/ 5 h 79"/>
                  <a:gd name="T16" fmla="*/ 3 w 104"/>
                  <a:gd name="T1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" h="79">
                    <a:moveTo>
                      <a:pt x="3" y="0"/>
                    </a:moveTo>
                    <a:cubicBezTo>
                      <a:pt x="3" y="0"/>
                      <a:pt x="0" y="20"/>
                      <a:pt x="4" y="46"/>
                    </a:cubicBezTo>
                    <a:cubicBezTo>
                      <a:pt x="8" y="71"/>
                      <a:pt x="30" y="78"/>
                      <a:pt x="56" y="78"/>
                    </a:cubicBezTo>
                    <a:cubicBezTo>
                      <a:pt x="82" y="78"/>
                      <a:pt x="82" y="79"/>
                      <a:pt x="90" y="78"/>
                    </a:cubicBezTo>
                    <a:cubicBezTo>
                      <a:pt x="97" y="78"/>
                      <a:pt x="104" y="75"/>
                      <a:pt x="104" y="59"/>
                    </a:cubicBezTo>
                    <a:cubicBezTo>
                      <a:pt x="104" y="46"/>
                      <a:pt x="104" y="17"/>
                      <a:pt x="102" y="8"/>
                    </a:cubicBezTo>
                    <a:cubicBezTo>
                      <a:pt x="97" y="2"/>
                      <a:pt x="93" y="2"/>
                      <a:pt x="87" y="3"/>
                    </a:cubicBezTo>
                    <a:cubicBezTo>
                      <a:pt x="81" y="4"/>
                      <a:pt x="52" y="7"/>
                      <a:pt x="38" y="5"/>
                    </a:cubicBezTo>
                    <a:cubicBezTo>
                      <a:pt x="24" y="3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3F2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89" name="iṧļîďè"/>
              <p:cNvSpPr/>
              <p:nvPr/>
            </p:nvSpPr>
            <p:spPr bwMode="auto">
              <a:xfrm>
                <a:off x="5224635" y="2862160"/>
                <a:ext cx="693475" cy="717596"/>
              </a:xfrm>
              <a:custGeom>
                <a:avLst/>
                <a:gdLst>
                  <a:gd name="T0" fmla="*/ 9 w 55"/>
                  <a:gd name="T1" fmla="*/ 0 h 57"/>
                  <a:gd name="T2" fmla="*/ 2 w 55"/>
                  <a:gd name="T3" fmla="*/ 21 h 57"/>
                  <a:gd name="T4" fmla="*/ 9 w 55"/>
                  <a:gd name="T5" fmla="*/ 49 h 57"/>
                  <a:gd name="T6" fmla="*/ 38 w 55"/>
                  <a:gd name="T7" fmla="*/ 55 h 57"/>
                  <a:gd name="T8" fmla="*/ 47 w 55"/>
                  <a:gd name="T9" fmla="*/ 36 h 57"/>
                  <a:gd name="T10" fmla="*/ 55 w 55"/>
                  <a:gd name="T11" fmla="*/ 2 h 57"/>
                  <a:gd name="T12" fmla="*/ 9 w 55"/>
                  <a:gd name="T1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57">
                    <a:moveTo>
                      <a:pt x="9" y="0"/>
                    </a:moveTo>
                    <a:cubicBezTo>
                      <a:pt x="9" y="0"/>
                      <a:pt x="4" y="10"/>
                      <a:pt x="2" y="21"/>
                    </a:cubicBezTo>
                    <a:cubicBezTo>
                      <a:pt x="0" y="31"/>
                      <a:pt x="2" y="43"/>
                      <a:pt x="9" y="49"/>
                    </a:cubicBezTo>
                    <a:cubicBezTo>
                      <a:pt x="15" y="54"/>
                      <a:pt x="30" y="57"/>
                      <a:pt x="38" y="55"/>
                    </a:cubicBezTo>
                    <a:cubicBezTo>
                      <a:pt x="46" y="54"/>
                      <a:pt x="47" y="45"/>
                      <a:pt x="47" y="36"/>
                    </a:cubicBezTo>
                    <a:cubicBezTo>
                      <a:pt x="47" y="26"/>
                      <a:pt x="55" y="2"/>
                      <a:pt x="55" y="2"/>
                    </a:cubicBezTo>
                    <a:cubicBezTo>
                      <a:pt x="55" y="2"/>
                      <a:pt x="23" y="2"/>
                      <a:pt x="9" y="0"/>
                    </a:cubicBezTo>
                    <a:close/>
                  </a:path>
                </a:pathLst>
              </a:custGeom>
              <a:solidFill>
                <a:srgbClr val="5B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0" name="ísḻiḋè"/>
              <p:cNvSpPr/>
              <p:nvPr/>
            </p:nvSpPr>
            <p:spPr bwMode="auto">
              <a:xfrm>
                <a:off x="6044742" y="3477240"/>
                <a:ext cx="211059" cy="241208"/>
              </a:xfrm>
              <a:custGeom>
                <a:avLst/>
                <a:gdLst>
                  <a:gd name="T0" fmla="*/ 9 w 17"/>
                  <a:gd name="T1" fmla="*/ 0 h 19"/>
                  <a:gd name="T2" fmla="*/ 1 w 17"/>
                  <a:gd name="T3" fmla="*/ 5 h 19"/>
                  <a:gd name="T4" fmla="*/ 5 w 17"/>
                  <a:gd name="T5" fmla="*/ 15 h 19"/>
                  <a:gd name="T6" fmla="*/ 13 w 17"/>
                  <a:gd name="T7" fmla="*/ 15 h 19"/>
                  <a:gd name="T8" fmla="*/ 17 w 17"/>
                  <a:gd name="T9" fmla="*/ 5 h 19"/>
                  <a:gd name="T10" fmla="*/ 9 w 1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9" y="0"/>
                    </a:moveTo>
                    <a:cubicBezTo>
                      <a:pt x="6" y="0"/>
                      <a:pt x="0" y="2"/>
                      <a:pt x="1" y="5"/>
                    </a:cubicBezTo>
                    <a:cubicBezTo>
                      <a:pt x="1" y="9"/>
                      <a:pt x="3" y="12"/>
                      <a:pt x="5" y="15"/>
                    </a:cubicBezTo>
                    <a:cubicBezTo>
                      <a:pt x="8" y="19"/>
                      <a:pt x="11" y="18"/>
                      <a:pt x="13" y="15"/>
                    </a:cubicBezTo>
                    <a:cubicBezTo>
                      <a:pt x="15" y="12"/>
                      <a:pt x="17" y="9"/>
                      <a:pt x="17" y="5"/>
                    </a:cubicBezTo>
                    <a:cubicBezTo>
                      <a:pt x="17" y="2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CA6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1" name="ïṥ1íḍè"/>
              <p:cNvSpPr/>
              <p:nvPr/>
            </p:nvSpPr>
            <p:spPr bwMode="auto">
              <a:xfrm>
                <a:off x="6008561" y="3338547"/>
                <a:ext cx="223119" cy="343723"/>
              </a:xfrm>
              <a:custGeom>
                <a:avLst/>
                <a:gdLst>
                  <a:gd name="T0" fmla="*/ 12 w 18"/>
                  <a:gd name="T1" fmla="*/ 13 h 27"/>
                  <a:gd name="T2" fmla="*/ 6 w 18"/>
                  <a:gd name="T3" fmla="*/ 17 h 27"/>
                  <a:gd name="T4" fmla="*/ 9 w 18"/>
                  <a:gd name="T5" fmla="*/ 24 h 27"/>
                  <a:gd name="T6" fmla="*/ 15 w 18"/>
                  <a:gd name="T7" fmla="*/ 24 h 27"/>
                  <a:gd name="T8" fmla="*/ 18 w 18"/>
                  <a:gd name="T9" fmla="*/ 17 h 27"/>
                  <a:gd name="T10" fmla="*/ 12 w 18"/>
                  <a:gd name="T11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7">
                    <a:moveTo>
                      <a:pt x="12" y="13"/>
                    </a:moveTo>
                    <a:cubicBezTo>
                      <a:pt x="13" y="14"/>
                      <a:pt x="5" y="14"/>
                      <a:pt x="6" y="17"/>
                    </a:cubicBezTo>
                    <a:cubicBezTo>
                      <a:pt x="6" y="20"/>
                      <a:pt x="7" y="22"/>
                      <a:pt x="9" y="24"/>
                    </a:cubicBezTo>
                    <a:cubicBezTo>
                      <a:pt x="11" y="27"/>
                      <a:pt x="13" y="26"/>
                      <a:pt x="15" y="24"/>
                    </a:cubicBezTo>
                    <a:cubicBezTo>
                      <a:pt x="16" y="22"/>
                      <a:pt x="17" y="20"/>
                      <a:pt x="18" y="17"/>
                    </a:cubicBezTo>
                    <a:cubicBezTo>
                      <a:pt x="18" y="14"/>
                      <a:pt x="0" y="0"/>
                      <a:pt x="1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2" name="íšľíḓe"/>
              <p:cNvSpPr/>
              <p:nvPr/>
            </p:nvSpPr>
            <p:spPr bwMode="auto">
              <a:xfrm>
                <a:off x="5085942" y="2819950"/>
                <a:ext cx="1236193" cy="958804"/>
              </a:xfrm>
              <a:custGeom>
                <a:avLst/>
                <a:gdLst>
                  <a:gd name="T0" fmla="*/ 78 w 98"/>
                  <a:gd name="T1" fmla="*/ 75 h 76"/>
                  <a:gd name="T2" fmla="*/ 73 w 98"/>
                  <a:gd name="T3" fmla="*/ 75 h 76"/>
                  <a:gd name="T4" fmla="*/ 65 w 98"/>
                  <a:gd name="T5" fmla="*/ 75 h 76"/>
                  <a:gd name="T6" fmla="*/ 29 w 98"/>
                  <a:gd name="T7" fmla="*/ 72 h 76"/>
                  <a:gd name="T8" fmla="*/ 4 w 98"/>
                  <a:gd name="T9" fmla="*/ 48 h 76"/>
                  <a:gd name="T10" fmla="*/ 2 w 98"/>
                  <a:gd name="T11" fmla="*/ 0 h 76"/>
                  <a:gd name="T12" fmla="*/ 4 w 98"/>
                  <a:gd name="T13" fmla="*/ 0 h 76"/>
                  <a:gd name="T14" fmla="*/ 6 w 98"/>
                  <a:gd name="T15" fmla="*/ 47 h 76"/>
                  <a:gd name="T16" fmla="*/ 29 w 98"/>
                  <a:gd name="T17" fmla="*/ 70 h 76"/>
                  <a:gd name="T18" fmla="*/ 65 w 98"/>
                  <a:gd name="T19" fmla="*/ 74 h 76"/>
                  <a:gd name="T20" fmla="*/ 73 w 98"/>
                  <a:gd name="T21" fmla="*/ 74 h 76"/>
                  <a:gd name="T22" fmla="*/ 92 w 98"/>
                  <a:gd name="T23" fmla="*/ 70 h 76"/>
                  <a:gd name="T24" fmla="*/ 96 w 98"/>
                  <a:gd name="T25" fmla="*/ 51 h 76"/>
                  <a:gd name="T26" fmla="*/ 95 w 98"/>
                  <a:gd name="T27" fmla="*/ 5 h 76"/>
                  <a:gd name="T28" fmla="*/ 97 w 98"/>
                  <a:gd name="T29" fmla="*/ 6 h 76"/>
                  <a:gd name="T30" fmla="*/ 98 w 98"/>
                  <a:gd name="T31" fmla="*/ 51 h 76"/>
                  <a:gd name="T32" fmla="*/ 94 w 98"/>
                  <a:gd name="T33" fmla="*/ 71 h 76"/>
                  <a:gd name="T34" fmla="*/ 78 w 98"/>
                  <a:gd name="T35" fmla="*/ 75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76">
                    <a:moveTo>
                      <a:pt x="78" y="75"/>
                    </a:moveTo>
                    <a:cubicBezTo>
                      <a:pt x="77" y="75"/>
                      <a:pt x="75" y="75"/>
                      <a:pt x="73" y="75"/>
                    </a:cubicBezTo>
                    <a:cubicBezTo>
                      <a:pt x="71" y="75"/>
                      <a:pt x="68" y="75"/>
                      <a:pt x="65" y="75"/>
                    </a:cubicBezTo>
                    <a:cubicBezTo>
                      <a:pt x="56" y="75"/>
                      <a:pt x="41" y="76"/>
                      <a:pt x="29" y="72"/>
                    </a:cubicBezTo>
                    <a:cubicBezTo>
                      <a:pt x="14" y="67"/>
                      <a:pt x="8" y="60"/>
                      <a:pt x="4" y="48"/>
                    </a:cubicBezTo>
                    <a:cubicBezTo>
                      <a:pt x="0" y="36"/>
                      <a:pt x="2" y="1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1" y="36"/>
                      <a:pt x="6" y="47"/>
                    </a:cubicBezTo>
                    <a:cubicBezTo>
                      <a:pt x="10" y="59"/>
                      <a:pt x="15" y="66"/>
                      <a:pt x="29" y="70"/>
                    </a:cubicBezTo>
                    <a:cubicBezTo>
                      <a:pt x="42" y="74"/>
                      <a:pt x="56" y="74"/>
                      <a:pt x="65" y="74"/>
                    </a:cubicBezTo>
                    <a:cubicBezTo>
                      <a:pt x="68" y="74"/>
                      <a:pt x="71" y="74"/>
                      <a:pt x="73" y="74"/>
                    </a:cubicBezTo>
                    <a:cubicBezTo>
                      <a:pt x="81" y="74"/>
                      <a:pt x="89" y="74"/>
                      <a:pt x="92" y="70"/>
                    </a:cubicBezTo>
                    <a:cubicBezTo>
                      <a:pt x="96" y="66"/>
                      <a:pt x="96" y="58"/>
                      <a:pt x="96" y="51"/>
                    </a:cubicBezTo>
                    <a:cubicBezTo>
                      <a:pt x="96" y="45"/>
                      <a:pt x="95" y="5"/>
                      <a:pt x="95" y="5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7"/>
                      <a:pt x="97" y="45"/>
                      <a:pt x="98" y="51"/>
                    </a:cubicBezTo>
                    <a:cubicBezTo>
                      <a:pt x="98" y="59"/>
                      <a:pt x="98" y="66"/>
                      <a:pt x="94" y="71"/>
                    </a:cubicBezTo>
                    <a:cubicBezTo>
                      <a:pt x="91" y="75"/>
                      <a:pt x="85" y="75"/>
                      <a:pt x="78" y="75"/>
                    </a:cubicBezTo>
                    <a:close/>
                  </a:path>
                </a:pathLst>
              </a:custGeom>
              <a:solidFill>
                <a:srgbClr val="CA6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3" name="işḷíḍê"/>
              <p:cNvSpPr/>
              <p:nvPr/>
            </p:nvSpPr>
            <p:spPr bwMode="auto">
              <a:xfrm>
                <a:off x="5363331" y="2795829"/>
                <a:ext cx="705536" cy="138697"/>
              </a:xfrm>
              <a:custGeom>
                <a:avLst/>
                <a:gdLst>
                  <a:gd name="T0" fmla="*/ 1 w 56"/>
                  <a:gd name="T1" fmla="*/ 5 h 11"/>
                  <a:gd name="T2" fmla="*/ 3 w 56"/>
                  <a:gd name="T3" fmla="*/ 1 h 11"/>
                  <a:gd name="T4" fmla="*/ 34 w 56"/>
                  <a:gd name="T5" fmla="*/ 4 h 11"/>
                  <a:gd name="T6" fmla="*/ 53 w 56"/>
                  <a:gd name="T7" fmla="*/ 0 h 11"/>
                  <a:gd name="T8" fmla="*/ 55 w 56"/>
                  <a:gd name="T9" fmla="*/ 6 h 11"/>
                  <a:gd name="T10" fmla="*/ 1 w 56"/>
                  <a:gd name="T11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11">
                    <a:moveTo>
                      <a:pt x="1" y="5"/>
                    </a:moveTo>
                    <a:cubicBezTo>
                      <a:pt x="1" y="5"/>
                      <a:pt x="0" y="0"/>
                      <a:pt x="3" y="1"/>
                    </a:cubicBezTo>
                    <a:cubicBezTo>
                      <a:pt x="6" y="2"/>
                      <a:pt x="24" y="5"/>
                      <a:pt x="34" y="4"/>
                    </a:cubicBezTo>
                    <a:cubicBezTo>
                      <a:pt x="45" y="2"/>
                      <a:pt x="51" y="0"/>
                      <a:pt x="53" y="0"/>
                    </a:cubicBezTo>
                    <a:cubicBezTo>
                      <a:pt x="56" y="1"/>
                      <a:pt x="55" y="6"/>
                      <a:pt x="55" y="6"/>
                    </a:cubicBezTo>
                    <a:cubicBezTo>
                      <a:pt x="55" y="6"/>
                      <a:pt x="23" y="11"/>
                      <a:pt x="1" y="5"/>
                    </a:cubicBez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4" name="ïşľiḑê"/>
              <p:cNvSpPr/>
              <p:nvPr/>
            </p:nvSpPr>
            <p:spPr bwMode="auto">
              <a:xfrm>
                <a:off x="5073882" y="2506379"/>
                <a:ext cx="277389" cy="174878"/>
              </a:xfrm>
              <a:custGeom>
                <a:avLst/>
                <a:gdLst>
                  <a:gd name="T0" fmla="*/ 17 w 22"/>
                  <a:gd name="T1" fmla="*/ 0 h 14"/>
                  <a:gd name="T2" fmla="*/ 7 w 22"/>
                  <a:gd name="T3" fmla="*/ 3 h 14"/>
                  <a:gd name="T4" fmla="*/ 1 w 22"/>
                  <a:gd name="T5" fmla="*/ 6 h 14"/>
                  <a:gd name="T6" fmla="*/ 1 w 22"/>
                  <a:gd name="T7" fmla="*/ 9 h 14"/>
                  <a:gd name="T8" fmla="*/ 1 w 22"/>
                  <a:gd name="T9" fmla="*/ 11 h 14"/>
                  <a:gd name="T10" fmla="*/ 2 w 22"/>
                  <a:gd name="T11" fmla="*/ 14 h 14"/>
                  <a:gd name="T12" fmla="*/ 5 w 22"/>
                  <a:gd name="T13" fmla="*/ 12 h 14"/>
                  <a:gd name="T14" fmla="*/ 10 w 22"/>
                  <a:gd name="T15" fmla="*/ 12 h 14"/>
                  <a:gd name="T16" fmla="*/ 22 w 22"/>
                  <a:gd name="T17" fmla="*/ 5 h 14"/>
                  <a:gd name="T18" fmla="*/ 17 w 22"/>
                  <a:gd name="T1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4">
                    <a:moveTo>
                      <a:pt x="17" y="0"/>
                    </a:moveTo>
                    <a:cubicBezTo>
                      <a:pt x="17" y="0"/>
                      <a:pt x="9" y="2"/>
                      <a:pt x="7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1" y="9"/>
                      <a:pt x="1" y="9"/>
                    </a:cubicBezTo>
                    <a:cubicBezTo>
                      <a:pt x="1" y="9"/>
                      <a:pt x="0" y="9"/>
                      <a:pt x="1" y="11"/>
                    </a:cubicBezTo>
                    <a:cubicBezTo>
                      <a:pt x="1" y="12"/>
                      <a:pt x="2" y="14"/>
                      <a:pt x="2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8" y="14"/>
                      <a:pt x="10" y="12"/>
                    </a:cubicBezTo>
                    <a:cubicBezTo>
                      <a:pt x="13" y="11"/>
                      <a:pt x="22" y="5"/>
                      <a:pt x="22" y="5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AA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5" name="işļîḋé"/>
              <p:cNvSpPr/>
              <p:nvPr/>
            </p:nvSpPr>
            <p:spPr bwMode="auto">
              <a:xfrm>
                <a:off x="5236695" y="2241051"/>
                <a:ext cx="404025" cy="331663"/>
              </a:xfrm>
              <a:custGeom>
                <a:avLst/>
                <a:gdLst>
                  <a:gd name="T0" fmla="*/ 26 w 32"/>
                  <a:gd name="T1" fmla="*/ 0 h 26"/>
                  <a:gd name="T2" fmla="*/ 7 w 32"/>
                  <a:gd name="T3" fmla="*/ 15 h 26"/>
                  <a:gd name="T4" fmla="*/ 0 w 32"/>
                  <a:gd name="T5" fmla="*/ 21 h 26"/>
                  <a:gd name="T6" fmla="*/ 3 w 32"/>
                  <a:gd name="T7" fmla="*/ 26 h 26"/>
                  <a:gd name="T8" fmla="*/ 16 w 32"/>
                  <a:gd name="T9" fmla="*/ 21 h 26"/>
                  <a:gd name="T10" fmla="*/ 32 w 32"/>
                  <a:gd name="T11" fmla="*/ 3 h 26"/>
                  <a:gd name="T12" fmla="*/ 26 w 32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6">
                    <a:moveTo>
                      <a:pt x="26" y="0"/>
                    </a:moveTo>
                    <a:cubicBezTo>
                      <a:pt x="26" y="0"/>
                      <a:pt x="10" y="13"/>
                      <a:pt x="7" y="15"/>
                    </a:cubicBezTo>
                    <a:cubicBezTo>
                      <a:pt x="4" y="17"/>
                      <a:pt x="0" y="21"/>
                      <a:pt x="0" y="21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12" y="24"/>
                      <a:pt x="16" y="21"/>
                    </a:cubicBezTo>
                    <a:cubicBezTo>
                      <a:pt x="20" y="17"/>
                      <a:pt x="32" y="3"/>
                      <a:pt x="32" y="3"/>
                    </a:cubicBez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285A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6" name="íṥ1îḍé"/>
              <p:cNvSpPr/>
              <p:nvPr/>
            </p:nvSpPr>
            <p:spPr bwMode="auto">
              <a:xfrm>
                <a:off x="5676902" y="1209884"/>
                <a:ext cx="578899" cy="416086"/>
              </a:xfrm>
              <a:custGeom>
                <a:avLst/>
                <a:gdLst>
                  <a:gd name="T0" fmla="*/ 0 w 46"/>
                  <a:gd name="T1" fmla="*/ 13 h 33"/>
                  <a:gd name="T2" fmla="*/ 18 w 46"/>
                  <a:gd name="T3" fmla="*/ 9 h 33"/>
                  <a:gd name="T4" fmla="*/ 31 w 46"/>
                  <a:gd name="T5" fmla="*/ 18 h 33"/>
                  <a:gd name="T6" fmla="*/ 46 w 46"/>
                  <a:gd name="T7" fmla="*/ 20 h 33"/>
                  <a:gd name="T8" fmla="*/ 36 w 46"/>
                  <a:gd name="T9" fmla="*/ 25 h 33"/>
                  <a:gd name="T10" fmla="*/ 21 w 46"/>
                  <a:gd name="T11" fmla="*/ 30 h 33"/>
                  <a:gd name="T12" fmla="*/ 10 w 46"/>
                  <a:gd name="T13" fmla="*/ 14 h 33"/>
                  <a:gd name="T14" fmla="*/ 2 w 46"/>
                  <a:gd name="T15" fmla="*/ 15 h 33"/>
                  <a:gd name="T16" fmla="*/ 0 w 46"/>
                  <a:gd name="T17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33">
                    <a:moveTo>
                      <a:pt x="0" y="13"/>
                    </a:moveTo>
                    <a:cubicBezTo>
                      <a:pt x="0" y="13"/>
                      <a:pt x="11" y="0"/>
                      <a:pt x="18" y="9"/>
                    </a:cubicBezTo>
                    <a:cubicBezTo>
                      <a:pt x="24" y="17"/>
                      <a:pt x="23" y="22"/>
                      <a:pt x="31" y="18"/>
                    </a:cubicBezTo>
                    <a:cubicBezTo>
                      <a:pt x="41" y="13"/>
                      <a:pt x="46" y="20"/>
                      <a:pt x="46" y="20"/>
                    </a:cubicBezTo>
                    <a:cubicBezTo>
                      <a:pt x="46" y="20"/>
                      <a:pt x="38" y="21"/>
                      <a:pt x="36" y="25"/>
                    </a:cubicBezTo>
                    <a:cubicBezTo>
                      <a:pt x="33" y="29"/>
                      <a:pt x="28" y="33"/>
                      <a:pt x="21" y="30"/>
                    </a:cubicBezTo>
                    <a:cubicBezTo>
                      <a:pt x="13" y="26"/>
                      <a:pt x="15" y="16"/>
                      <a:pt x="10" y="14"/>
                    </a:cubicBezTo>
                    <a:cubicBezTo>
                      <a:pt x="5" y="12"/>
                      <a:pt x="2" y="15"/>
                      <a:pt x="2" y="15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3F2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7" name="íṧļíḋe"/>
              <p:cNvSpPr/>
              <p:nvPr/>
            </p:nvSpPr>
            <p:spPr bwMode="auto">
              <a:xfrm>
                <a:off x="5574387" y="1613909"/>
                <a:ext cx="180906" cy="259301"/>
              </a:xfrm>
              <a:custGeom>
                <a:avLst/>
                <a:gdLst>
                  <a:gd name="T0" fmla="*/ 2 w 14"/>
                  <a:gd name="T1" fmla="*/ 21 h 21"/>
                  <a:gd name="T2" fmla="*/ 0 w 14"/>
                  <a:gd name="T3" fmla="*/ 8 h 21"/>
                  <a:gd name="T4" fmla="*/ 7 w 14"/>
                  <a:gd name="T5" fmla="*/ 0 h 21"/>
                  <a:gd name="T6" fmla="*/ 8 w 14"/>
                  <a:gd name="T7" fmla="*/ 6 h 21"/>
                  <a:gd name="T8" fmla="*/ 14 w 14"/>
                  <a:gd name="T9" fmla="*/ 16 h 21"/>
                  <a:gd name="T10" fmla="*/ 2 w 14"/>
                  <a:gd name="T1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1">
                    <a:moveTo>
                      <a:pt x="2" y="21"/>
                    </a:moveTo>
                    <a:cubicBezTo>
                      <a:pt x="1" y="17"/>
                      <a:pt x="1" y="13"/>
                      <a:pt x="0" y="8"/>
                    </a:cubicBezTo>
                    <a:cubicBezTo>
                      <a:pt x="0" y="5"/>
                      <a:pt x="7" y="0"/>
                      <a:pt x="7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9"/>
                      <a:pt x="14" y="16"/>
                    </a:cubicBezTo>
                    <a:cubicBezTo>
                      <a:pt x="12" y="20"/>
                      <a:pt x="5" y="20"/>
                      <a:pt x="2" y="21"/>
                    </a:cubicBezTo>
                    <a:close/>
                  </a:path>
                </a:pathLst>
              </a:custGeom>
              <a:solidFill>
                <a:srgbClr val="EDA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8" name="íš1îḑê"/>
              <p:cNvSpPr/>
              <p:nvPr/>
            </p:nvSpPr>
            <p:spPr bwMode="auto">
              <a:xfrm>
                <a:off x="5423633" y="1360641"/>
                <a:ext cx="277389" cy="373873"/>
              </a:xfrm>
              <a:custGeom>
                <a:avLst/>
                <a:gdLst>
                  <a:gd name="T0" fmla="*/ 21 w 22"/>
                  <a:gd name="T1" fmla="*/ 17 h 30"/>
                  <a:gd name="T2" fmla="*/ 9 w 22"/>
                  <a:gd name="T3" fmla="*/ 29 h 30"/>
                  <a:gd name="T4" fmla="*/ 3 w 22"/>
                  <a:gd name="T5" fmla="*/ 25 h 30"/>
                  <a:gd name="T6" fmla="*/ 2 w 22"/>
                  <a:gd name="T7" fmla="*/ 9 h 30"/>
                  <a:gd name="T8" fmla="*/ 12 w 22"/>
                  <a:gd name="T9" fmla="*/ 1 h 30"/>
                  <a:gd name="T10" fmla="*/ 21 w 22"/>
                  <a:gd name="T11" fmla="*/ 1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0">
                    <a:moveTo>
                      <a:pt x="21" y="17"/>
                    </a:moveTo>
                    <a:cubicBezTo>
                      <a:pt x="19" y="25"/>
                      <a:pt x="13" y="28"/>
                      <a:pt x="9" y="29"/>
                    </a:cubicBezTo>
                    <a:cubicBezTo>
                      <a:pt x="7" y="30"/>
                      <a:pt x="5" y="28"/>
                      <a:pt x="3" y="25"/>
                    </a:cubicBezTo>
                    <a:cubicBezTo>
                      <a:pt x="2" y="21"/>
                      <a:pt x="0" y="16"/>
                      <a:pt x="2" y="9"/>
                    </a:cubicBezTo>
                    <a:cubicBezTo>
                      <a:pt x="4" y="2"/>
                      <a:pt x="7" y="0"/>
                      <a:pt x="12" y="1"/>
                    </a:cubicBezTo>
                    <a:cubicBezTo>
                      <a:pt x="18" y="2"/>
                      <a:pt x="22" y="9"/>
                      <a:pt x="21" y="17"/>
                    </a:cubicBezTo>
                    <a:close/>
                  </a:path>
                </a:pathLst>
              </a:custGeom>
              <a:solidFill>
                <a:srgbClr val="FFB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99" name="îşḷïḍè"/>
              <p:cNvSpPr/>
              <p:nvPr/>
            </p:nvSpPr>
            <p:spPr bwMode="auto">
              <a:xfrm>
                <a:off x="5399513" y="1318428"/>
                <a:ext cx="355784" cy="367844"/>
              </a:xfrm>
              <a:custGeom>
                <a:avLst/>
                <a:gdLst>
                  <a:gd name="T0" fmla="*/ 22 w 28"/>
                  <a:gd name="T1" fmla="*/ 29 h 29"/>
                  <a:gd name="T2" fmla="*/ 21 w 28"/>
                  <a:gd name="T3" fmla="*/ 17 h 29"/>
                  <a:gd name="T4" fmla="*/ 19 w 28"/>
                  <a:gd name="T5" fmla="*/ 14 h 29"/>
                  <a:gd name="T6" fmla="*/ 16 w 28"/>
                  <a:gd name="T7" fmla="*/ 17 h 29"/>
                  <a:gd name="T8" fmla="*/ 11 w 28"/>
                  <a:gd name="T9" fmla="*/ 13 h 29"/>
                  <a:gd name="T10" fmla="*/ 4 w 28"/>
                  <a:gd name="T11" fmla="*/ 11 h 29"/>
                  <a:gd name="T12" fmla="*/ 13 w 28"/>
                  <a:gd name="T13" fmla="*/ 1 h 29"/>
                  <a:gd name="T14" fmla="*/ 25 w 28"/>
                  <a:gd name="T15" fmla="*/ 5 h 29"/>
                  <a:gd name="T16" fmla="*/ 26 w 28"/>
                  <a:gd name="T17" fmla="*/ 20 h 29"/>
                  <a:gd name="T18" fmla="*/ 22 w 28"/>
                  <a:gd name="T1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9">
                    <a:moveTo>
                      <a:pt x="22" y="29"/>
                    </a:moveTo>
                    <a:cubicBezTo>
                      <a:pt x="19" y="24"/>
                      <a:pt x="22" y="19"/>
                      <a:pt x="21" y="17"/>
                    </a:cubicBezTo>
                    <a:cubicBezTo>
                      <a:pt x="21" y="16"/>
                      <a:pt x="20" y="14"/>
                      <a:pt x="19" y="14"/>
                    </a:cubicBezTo>
                    <a:cubicBezTo>
                      <a:pt x="18" y="14"/>
                      <a:pt x="16" y="17"/>
                      <a:pt x="16" y="17"/>
                    </a:cubicBezTo>
                    <a:cubicBezTo>
                      <a:pt x="16" y="17"/>
                      <a:pt x="13" y="16"/>
                      <a:pt x="11" y="13"/>
                    </a:cubicBezTo>
                    <a:cubicBezTo>
                      <a:pt x="8" y="11"/>
                      <a:pt x="4" y="13"/>
                      <a:pt x="4" y="11"/>
                    </a:cubicBezTo>
                    <a:cubicBezTo>
                      <a:pt x="3" y="8"/>
                      <a:pt x="0" y="3"/>
                      <a:pt x="13" y="1"/>
                    </a:cubicBezTo>
                    <a:cubicBezTo>
                      <a:pt x="19" y="0"/>
                      <a:pt x="23" y="2"/>
                      <a:pt x="25" y="5"/>
                    </a:cubicBezTo>
                    <a:cubicBezTo>
                      <a:pt x="28" y="9"/>
                      <a:pt x="27" y="17"/>
                      <a:pt x="26" y="20"/>
                    </a:cubicBezTo>
                    <a:cubicBezTo>
                      <a:pt x="24" y="24"/>
                      <a:pt x="23" y="26"/>
                      <a:pt x="22" y="29"/>
                    </a:cubicBezTo>
                    <a:close/>
                  </a:path>
                </a:pathLst>
              </a:custGeom>
              <a:solidFill>
                <a:srgbClr val="43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0" name="iŝḻidè"/>
              <p:cNvSpPr/>
              <p:nvPr/>
            </p:nvSpPr>
            <p:spPr bwMode="auto">
              <a:xfrm>
                <a:off x="5315090" y="2355623"/>
                <a:ext cx="717596" cy="868349"/>
              </a:xfrm>
              <a:custGeom>
                <a:avLst/>
                <a:gdLst>
                  <a:gd name="T0" fmla="*/ 23 w 57"/>
                  <a:gd name="T1" fmla="*/ 5 h 69"/>
                  <a:gd name="T2" fmla="*/ 21 w 57"/>
                  <a:gd name="T3" fmla="*/ 19 h 69"/>
                  <a:gd name="T4" fmla="*/ 4 w 57"/>
                  <a:gd name="T5" fmla="*/ 50 h 69"/>
                  <a:gd name="T6" fmla="*/ 2 w 57"/>
                  <a:gd name="T7" fmla="*/ 64 h 69"/>
                  <a:gd name="T8" fmla="*/ 15 w 57"/>
                  <a:gd name="T9" fmla="*/ 67 h 69"/>
                  <a:gd name="T10" fmla="*/ 38 w 57"/>
                  <a:gd name="T11" fmla="*/ 45 h 69"/>
                  <a:gd name="T12" fmla="*/ 52 w 57"/>
                  <a:gd name="T13" fmla="*/ 14 h 69"/>
                  <a:gd name="T14" fmla="*/ 23 w 57"/>
                  <a:gd name="T15" fmla="*/ 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69">
                    <a:moveTo>
                      <a:pt x="23" y="5"/>
                    </a:moveTo>
                    <a:cubicBezTo>
                      <a:pt x="19" y="11"/>
                      <a:pt x="21" y="19"/>
                      <a:pt x="21" y="19"/>
                    </a:cubicBezTo>
                    <a:cubicBezTo>
                      <a:pt x="21" y="19"/>
                      <a:pt x="8" y="44"/>
                      <a:pt x="4" y="50"/>
                    </a:cubicBezTo>
                    <a:cubicBezTo>
                      <a:pt x="0" y="57"/>
                      <a:pt x="1" y="59"/>
                      <a:pt x="2" y="64"/>
                    </a:cubicBezTo>
                    <a:cubicBezTo>
                      <a:pt x="4" y="69"/>
                      <a:pt x="15" y="67"/>
                      <a:pt x="15" y="67"/>
                    </a:cubicBezTo>
                    <a:cubicBezTo>
                      <a:pt x="15" y="67"/>
                      <a:pt x="32" y="52"/>
                      <a:pt x="38" y="45"/>
                    </a:cubicBezTo>
                    <a:cubicBezTo>
                      <a:pt x="45" y="38"/>
                      <a:pt x="57" y="32"/>
                      <a:pt x="52" y="14"/>
                    </a:cubicBezTo>
                    <a:cubicBezTo>
                      <a:pt x="48" y="2"/>
                      <a:pt x="29" y="0"/>
                      <a:pt x="2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1" name="îŝļïďe"/>
              <p:cNvSpPr/>
              <p:nvPr/>
            </p:nvSpPr>
            <p:spPr bwMode="auto">
              <a:xfrm>
                <a:off x="5465843" y="1764663"/>
                <a:ext cx="512569" cy="982925"/>
              </a:xfrm>
              <a:custGeom>
                <a:avLst/>
                <a:gdLst>
                  <a:gd name="T0" fmla="*/ 41 w 41"/>
                  <a:gd name="T1" fmla="*/ 63 h 78"/>
                  <a:gd name="T2" fmla="*/ 33 w 41"/>
                  <a:gd name="T3" fmla="*/ 26 h 78"/>
                  <a:gd name="T4" fmla="*/ 29 w 41"/>
                  <a:gd name="T5" fmla="*/ 6 h 78"/>
                  <a:gd name="T6" fmla="*/ 21 w 41"/>
                  <a:gd name="T7" fmla="*/ 0 h 78"/>
                  <a:gd name="T8" fmla="*/ 13 w 41"/>
                  <a:gd name="T9" fmla="*/ 5 h 78"/>
                  <a:gd name="T10" fmla="*/ 2 w 41"/>
                  <a:gd name="T11" fmla="*/ 21 h 78"/>
                  <a:gd name="T12" fmla="*/ 6 w 41"/>
                  <a:gd name="T13" fmla="*/ 35 h 78"/>
                  <a:gd name="T14" fmla="*/ 8 w 41"/>
                  <a:gd name="T15" fmla="*/ 66 h 78"/>
                  <a:gd name="T16" fmla="*/ 41 w 41"/>
                  <a:gd name="T17" fmla="*/ 6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78">
                    <a:moveTo>
                      <a:pt x="41" y="63"/>
                    </a:moveTo>
                    <a:cubicBezTo>
                      <a:pt x="38" y="47"/>
                      <a:pt x="32" y="50"/>
                      <a:pt x="33" y="26"/>
                    </a:cubicBezTo>
                    <a:cubicBezTo>
                      <a:pt x="33" y="17"/>
                      <a:pt x="32" y="9"/>
                      <a:pt x="29" y="6"/>
                    </a:cubicBezTo>
                    <a:cubicBezTo>
                      <a:pt x="23" y="1"/>
                      <a:pt x="21" y="0"/>
                      <a:pt x="21" y="0"/>
                    </a:cubicBezTo>
                    <a:cubicBezTo>
                      <a:pt x="21" y="0"/>
                      <a:pt x="15" y="3"/>
                      <a:pt x="13" y="5"/>
                    </a:cubicBezTo>
                    <a:cubicBezTo>
                      <a:pt x="9" y="11"/>
                      <a:pt x="5" y="14"/>
                      <a:pt x="2" y="21"/>
                    </a:cubicBezTo>
                    <a:cubicBezTo>
                      <a:pt x="0" y="25"/>
                      <a:pt x="2" y="29"/>
                      <a:pt x="6" y="35"/>
                    </a:cubicBezTo>
                    <a:cubicBezTo>
                      <a:pt x="9" y="41"/>
                      <a:pt x="8" y="66"/>
                      <a:pt x="8" y="66"/>
                    </a:cubicBezTo>
                    <a:cubicBezTo>
                      <a:pt x="8" y="66"/>
                      <a:pt x="21" y="78"/>
                      <a:pt x="41" y="63"/>
                    </a:cubicBezTo>
                    <a:close/>
                  </a:path>
                </a:pathLst>
              </a:custGeom>
              <a:solidFill>
                <a:srgbClr val="447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2" name="ïṡļidé"/>
              <p:cNvSpPr/>
              <p:nvPr/>
            </p:nvSpPr>
            <p:spPr bwMode="auto">
              <a:xfrm>
                <a:off x="5489964" y="1734514"/>
                <a:ext cx="211059" cy="156785"/>
              </a:xfrm>
              <a:custGeom>
                <a:avLst/>
                <a:gdLst>
                  <a:gd name="T0" fmla="*/ 7 w 17"/>
                  <a:gd name="T1" fmla="*/ 12 h 12"/>
                  <a:gd name="T2" fmla="*/ 0 w 17"/>
                  <a:gd name="T3" fmla="*/ 6 h 12"/>
                  <a:gd name="T4" fmla="*/ 11 w 17"/>
                  <a:gd name="T5" fmla="*/ 1 h 12"/>
                  <a:gd name="T6" fmla="*/ 17 w 17"/>
                  <a:gd name="T7" fmla="*/ 2 h 12"/>
                  <a:gd name="T8" fmla="*/ 7 w 1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7" y="12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5" y="1"/>
                      <a:pt x="11" y="1"/>
                    </a:cubicBezTo>
                    <a:cubicBezTo>
                      <a:pt x="16" y="0"/>
                      <a:pt x="17" y="2"/>
                      <a:pt x="17" y="2"/>
                    </a:cubicBez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EDE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3" name="íṥḷiḑé"/>
              <p:cNvSpPr/>
              <p:nvPr/>
            </p:nvSpPr>
            <p:spPr bwMode="auto">
              <a:xfrm>
                <a:off x="5489964" y="1698332"/>
                <a:ext cx="265329" cy="331663"/>
              </a:xfrm>
              <a:custGeom>
                <a:avLst/>
                <a:gdLst>
                  <a:gd name="T0" fmla="*/ 19 w 21"/>
                  <a:gd name="T1" fmla="*/ 0 h 26"/>
                  <a:gd name="T2" fmla="*/ 6 w 21"/>
                  <a:gd name="T3" fmla="*/ 11 h 26"/>
                  <a:gd name="T4" fmla="*/ 0 w 21"/>
                  <a:gd name="T5" fmla="*/ 26 h 26"/>
                  <a:gd name="T6" fmla="*/ 9 w 21"/>
                  <a:gd name="T7" fmla="*/ 15 h 26"/>
                  <a:gd name="T8" fmla="*/ 21 w 21"/>
                  <a:gd name="T9" fmla="*/ 6 h 26"/>
                  <a:gd name="T10" fmla="*/ 19 w 21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6">
                    <a:moveTo>
                      <a:pt x="19" y="0"/>
                    </a:moveTo>
                    <a:cubicBezTo>
                      <a:pt x="19" y="0"/>
                      <a:pt x="12" y="6"/>
                      <a:pt x="6" y="11"/>
                    </a:cubicBezTo>
                    <a:cubicBezTo>
                      <a:pt x="0" y="17"/>
                      <a:pt x="0" y="26"/>
                      <a:pt x="0" y="26"/>
                    </a:cubicBezTo>
                    <a:cubicBezTo>
                      <a:pt x="0" y="26"/>
                      <a:pt x="3" y="20"/>
                      <a:pt x="9" y="15"/>
                    </a:cubicBezTo>
                    <a:cubicBezTo>
                      <a:pt x="12" y="11"/>
                      <a:pt x="21" y="6"/>
                      <a:pt x="21" y="6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66A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4" name="ïṣlîďè"/>
              <p:cNvSpPr/>
              <p:nvPr/>
            </p:nvSpPr>
            <p:spPr bwMode="auto">
              <a:xfrm>
                <a:off x="5477903" y="3428999"/>
                <a:ext cx="114576" cy="452267"/>
              </a:xfrm>
              <a:custGeom>
                <a:avLst/>
                <a:gdLst>
                  <a:gd name="T0" fmla="*/ 9 w 9"/>
                  <a:gd name="T1" fmla="*/ 30 h 36"/>
                  <a:gd name="T2" fmla="*/ 3 w 9"/>
                  <a:gd name="T3" fmla="*/ 0 h 36"/>
                  <a:gd name="T4" fmla="*/ 0 w 9"/>
                  <a:gd name="T5" fmla="*/ 0 h 36"/>
                  <a:gd name="T6" fmla="*/ 6 w 9"/>
                  <a:gd name="T7" fmla="*/ 31 h 36"/>
                  <a:gd name="T8" fmla="*/ 9 w 9"/>
                  <a:gd name="T9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6">
                    <a:moveTo>
                      <a:pt x="9" y="30"/>
                    </a:moveTo>
                    <a:cubicBezTo>
                      <a:pt x="9" y="30"/>
                      <a:pt x="4" y="13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1"/>
                      <a:pt x="4" y="27"/>
                      <a:pt x="6" y="31"/>
                    </a:cubicBezTo>
                    <a:cubicBezTo>
                      <a:pt x="9" y="36"/>
                      <a:pt x="9" y="30"/>
                      <a:pt x="9" y="30"/>
                    </a:cubicBezTo>
                    <a:close/>
                  </a:path>
                </a:pathLst>
              </a:custGeom>
              <a:solidFill>
                <a:srgbClr val="8E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5" name="ïślïḑé"/>
              <p:cNvSpPr/>
              <p:nvPr/>
            </p:nvSpPr>
            <p:spPr bwMode="auto">
              <a:xfrm>
                <a:off x="5339211" y="3024977"/>
                <a:ext cx="488448" cy="970865"/>
              </a:xfrm>
              <a:custGeom>
                <a:avLst/>
                <a:gdLst>
                  <a:gd name="T0" fmla="*/ 12 w 39"/>
                  <a:gd name="T1" fmla="*/ 2 h 77"/>
                  <a:gd name="T2" fmla="*/ 7 w 39"/>
                  <a:gd name="T3" fmla="*/ 9 h 77"/>
                  <a:gd name="T4" fmla="*/ 0 w 39"/>
                  <a:gd name="T5" fmla="*/ 11 h 77"/>
                  <a:gd name="T6" fmla="*/ 11 w 39"/>
                  <a:gd name="T7" fmla="*/ 33 h 77"/>
                  <a:gd name="T8" fmla="*/ 21 w 39"/>
                  <a:gd name="T9" fmla="*/ 55 h 77"/>
                  <a:gd name="T10" fmla="*/ 18 w 39"/>
                  <a:gd name="T11" fmla="*/ 65 h 77"/>
                  <a:gd name="T12" fmla="*/ 11 w 39"/>
                  <a:gd name="T13" fmla="*/ 72 h 77"/>
                  <a:gd name="T14" fmla="*/ 11 w 39"/>
                  <a:gd name="T15" fmla="*/ 77 h 77"/>
                  <a:gd name="T16" fmla="*/ 23 w 39"/>
                  <a:gd name="T17" fmla="*/ 73 h 77"/>
                  <a:gd name="T18" fmla="*/ 32 w 39"/>
                  <a:gd name="T19" fmla="*/ 66 h 77"/>
                  <a:gd name="T20" fmla="*/ 39 w 39"/>
                  <a:gd name="T21" fmla="*/ 62 h 77"/>
                  <a:gd name="T22" fmla="*/ 34 w 39"/>
                  <a:gd name="T23" fmla="*/ 50 h 77"/>
                  <a:gd name="T24" fmla="*/ 26 w 39"/>
                  <a:gd name="T25" fmla="*/ 21 h 77"/>
                  <a:gd name="T26" fmla="*/ 19 w 39"/>
                  <a:gd name="T27" fmla="*/ 6 h 77"/>
                  <a:gd name="T28" fmla="*/ 12 w 39"/>
                  <a:gd name="T29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77">
                    <a:moveTo>
                      <a:pt x="12" y="2"/>
                    </a:moveTo>
                    <a:cubicBezTo>
                      <a:pt x="10" y="3"/>
                      <a:pt x="9" y="8"/>
                      <a:pt x="7" y="9"/>
                    </a:cubicBezTo>
                    <a:cubicBezTo>
                      <a:pt x="5" y="11"/>
                      <a:pt x="0" y="11"/>
                      <a:pt x="0" y="11"/>
                    </a:cubicBezTo>
                    <a:cubicBezTo>
                      <a:pt x="0" y="11"/>
                      <a:pt x="5" y="24"/>
                      <a:pt x="11" y="33"/>
                    </a:cubicBezTo>
                    <a:cubicBezTo>
                      <a:pt x="14" y="40"/>
                      <a:pt x="21" y="53"/>
                      <a:pt x="21" y="55"/>
                    </a:cubicBezTo>
                    <a:cubicBezTo>
                      <a:pt x="23" y="58"/>
                      <a:pt x="21" y="62"/>
                      <a:pt x="18" y="65"/>
                    </a:cubicBezTo>
                    <a:cubicBezTo>
                      <a:pt x="15" y="68"/>
                      <a:pt x="12" y="70"/>
                      <a:pt x="11" y="72"/>
                    </a:cubicBezTo>
                    <a:cubicBezTo>
                      <a:pt x="9" y="74"/>
                      <a:pt x="11" y="77"/>
                      <a:pt x="11" y="77"/>
                    </a:cubicBezTo>
                    <a:cubicBezTo>
                      <a:pt x="11" y="77"/>
                      <a:pt x="19" y="76"/>
                      <a:pt x="23" y="73"/>
                    </a:cubicBezTo>
                    <a:cubicBezTo>
                      <a:pt x="28" y="69"/>
                      <a:pt x="31" y="65"/>
                      <a:pt x="32" y="66"/>
                    </a:cubicBezTo>
                    <a:cubicBezTo>
                      <a:pt x="33" y="66"/>
                      <a:pt x="39" y="62"/>
                      <a:pt x="39" y="62"/>
                    </a:cubicBezTo>
                    <a:cubicBezTo>
                      <a:pt x="39" y="62"/>
                      <a:pt x="36" y="55"/>
                      <a:pt x="34" y="50"/>
                    </a:cubicBezTo>
                    <a:cubicBezTo>
                      <a:pt x="31" y="45"/>
                      <a:pt x="28" y="27"/>
                      <a:pt x="26" y="21"/>
                    </a:cubicBezTo>
                    <a:cubicBezTo>
                      <a:pt x="23" y="14"/>
                      <a:pt x="21" y="10"/>
                      <a:pt x="19" y="6"/>
                    </a:cubicBezTo>
                    <a:cubicBezTo>
                      <a:pt x="17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rgbClr val="4477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6" name="î$ḷiḑè"/>
              <p:cNvSpPr/>
              <p:nvPr/>
            </p:nvSpPr>
            <p:spPr bwMode="auto">
              <a:xfrm>
                <a:off x="5526145" y="3754630"/>
                <a:ext cx="162817" cy="229148"/>
              </a:xfrm>
              <a:custGeom>
                <a:avLst/>
                <a:gdLst>
                  <a:gd name="T0" fmla="*/ 0 w 13"/>
                  <a:gd name="T1" fmla="*/ 2 h 18"/>
                  <a:gd name="T2" fmla="*/ 5 w 13"/>
                  <a:gd name="T3" fmla="*/ 12 h 18"/>
                  <a:gd name="T4" fmla="*/ 7 w 13"/>
                  <a:gd name="T5" fmla="*/ 18 h 18"/>
                  <a:gd name="T6" fmla="*/ 13 w 13"/>
                  <a:gd name="T7" fmla="*/ 14 h 18"/>
                  <a:gd name="T8" fmla="*/ 5 w 13"/>
                  <a:gd name="T9" fmla="*/ 0 h 18"/>
                  <a:gd name="T10" fmla="*/ 0 w 13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8">
                    <a:moveTo>
                      <a:pt x="0" y="2"/>
                    </a:moveTo>
                    <a:cubicBezTo>
                      <a:pt x="0" y="2"/>
                      <a:pt x="2" y="8"/>
                      <a:pt x="5" y="12"/>
                    </a:cubicBezTo>
                    <a:cubicBezTo>
                      <a:pt x="7" y="16"/>
                      <a:pt x="7" y="18"/>
                      <a:pt x="7" y="18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DE6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7" name="îŝḻïḑe"/>
              <p:cNvSpPr/>
              <p:nvPr/>
            </p:nvSpPr>
            <p:spPr bwMode="auto">
              <a:xfrm>
                <a:off x="5098002" y="2530500"/>
                <a:ext cx="277389" cy="180906"/>
              </a:xfrm>
              <a:custGeom>
                <a:avLst/>
                <a:gdLst>
                  <a:gd name="T0" fmla="*/ 17 w 22"/>
                  <a:gd name="T1" fmla="*/ 0 h 14"/>
                  <a:gd name="T2" fmla="*/ 7 w 22"/>
                  <a:gd name="T3" fmla="*/ 3 h 14"/>
                  <a:gd name="T4" fmla="*/ 1 w 22"/>
                  <a:gd name="T5" fmla="*/ 6 h 14"/>
                  <a:gd name="T6" fmla="*/ 1 w 22"/>
                  <a:gd name="T7" fmla="*/ 9 h 14"/>
                  <a:gd name="T8" fmla="*/ 1 w 22"/>
                  <a:gd name="T9" fmla="*/ 11 h 14"/>
                  <a:gd name="T10" fmla="*/ 2 w 22"/>
                  <a:gd name="T11" fmla="*/ 13 h 14"/>
                  <a:gd name="T12" fmla="*/ 4 w 22"/>
                  <a:gd name="T13" fmla="*/ 12 h 14"/>
                  <a:gd name="T14" fmla="*/ 10 w 22"/>
                  <a:gd name="T15" fmla="*/ 13 h 14"/>
                  <a:gd name="T16" fmla="*/ 22 w 22"/>
                  <a:gd name="T17" fmla="*/ 6 h 14"/>
                  <a:gd name="T18" fmla="*/ 17 w 22"/>
                  <a:gd name="T1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4">
                    <a:moveTo>
                      <a:pt x="17" y="0"/>
                    </a:moveTo>
                    <a:cubicBezTo>
                      <a:pt x="17" y="0"/>
                      <a:pt x="9" y="3"/>
                      <a:pt x="7" y="3"/>
                    </a:cubicBezTo>
                    <a:cubicBezTo>
                      <a:pt x="5" y="4"/>
                      <a:pt x="3" y="5"/>
                      <a:pt x="1" y="6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1" y="9"/>
                      <a:pt x="0" y="10"/>
                      <a:pt x="1" y="11"/>
                    </a:cubicBezTo>
                    <a:cubicBezTo>
                      <a:pt x="1" y="13"/>
                      <a:pt x="2" y="13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8" y="14"/>
                      <a:pt x="10" y="13"/>
                    </a:cubicBezTo>
                    <a:cubicBezTo>
                      <a:pt x="13" y="12"/>
                      <a:pt x="22" y="6"/>
                      <a:pt x="22" y="6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  <p:sp>
            <p:nvSpPr>
              <p:cNvPr id="108" name="íṩḻiḓê"/>
              <p:cNvSpPr/>
              <p:nvPr/>
            </p:nvSpPr>
            <p:spPr bwMode="auto">
              <a:xfrm>
                <a:off x="5272876" y="1812904"/>
                <a:ext cx="609052" cy="832168"/>
              </a:xfrm>
              <a:custGeom>
                <a:avLst/>
                <a:gdLst>
                  <a:gd name="T0" fmla="*/ 40 w 48"/>
                  <a:gd name="T1" fmla="*/ 2 h 66"/>
                  <a:gd name="T2" fmla="*/ 30 w 48"/>
                  <a:gd name="T3" fmla="*/ 12 h 66"/>
                  <a:gd name="T4" fmla="*/ 22 w 48"/>
                  <a:gd name="T5" fmla="*/ 37 h 66"/>
                  <a:gd name="T6" fmla="*/ 0 w 48"/>
                  <a:gd name="T7" fmla="*/ 57 h 66"/>
                  <a:gd name="T8" fmla="*/ 6 w 48"/>
                  <a:gd name="T9" fmla="*/ 66 h 66"/>
                  <a:gd name="T10" fmla="*/ 23 w 48"/>
                  <a:gd name="T11" fmla="*/ 56 h 66"/>
                  <a:gd name="T12" fmla="*/ 36 w 48"/>
                  <a:gd name="T13" fmla="*/ 44 h 66"/>
                  <a:gd name="T14" fmla="*/ 46 w 48"/>
                  <a:gd name="T15" fmla="*/ 17 h 66"/>
                  <a:gd name="T16" fmla="*/ 40 w 48"/>
                  <a:gd name="T17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6">
                    <a:moveTo>
                      <a:pt x="40" y="2"/>
                    </a:moveTo>
                    <a:cubicBezTo>
                      <a:pt x="34" y="0"/>
                      <a:pt x="31" y="9"/>
                      <a:pt x="30" y="12"/>
                    </a:cubicBezTo>
                    <a:cubicBezTo>
                      <a:pt x="28" y="17"/>
                      <a:pt x="25" y="33"/>
                      <a:pt x="22" y="37"/>
                    </a:cubicBezTo>
                    <a:cubicBezTo>
                      <a:pt x="13" y="45"/>
                      <a:pt x="0" y="57"/>
                      <a:pt x="0" y="5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18" y="59"/>
                      <a:pt x="23" y="56"/>
                    </a:cubicBezTo>
                    <a:cubicBezTo>
                      <a:pt x="25" y="55"/>
                      <a:pt x="33" y="50"/>
                      <a:pt x="36" y="44"/>
                    </a:cubicBezTo>
                    <a:cubicBezTo>
                      <a:pt x="41" y="37"/>
                      <a:pt x="44" y="23"/>
                      <a:pt x="46" y="17"/>
                    </a:cubicBezTo>
                    <a:cubicBezTo>
                      <a:pt x="48" y="10"/>
                      <a:pt x="46" y="4"/>
                      <a:pt x="40" y="2"/>
                    </a:cubicBezTo>
                    <a:close/>
                  </a:path>
                </a:pathLst>
              </a:custGeom>
              <a:solidFill>
                <a:srgbClr val="366A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1350"/>
              </a:p>
            </p:txBody>
          </p:sp>
        </p:grpSp>
      </p:grp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910192" y="1643623"/>
            <a:ext cx="3030798" cy="477218"/>
          </a:xfrm>
          <a:prstGeom prst="rect">
            <a:avLst/>
          </a:prstGeom>
          <a:noFill/>
        </p:spPr>
        <p:txBody>
          <a:bodyPr wrap="square" rtlCol="0"/>
          <a:lstStyle/>
          <a:p>
            <a:pPr algn="ctr" fontAlgn="auto">
              <a:lnSpc>
                <a:spcPct val="120000"/>
              </a:lnSpc>
            </a:pPr>
            <a:r>
              <a:rPr lang="zh-CN" altLang="en-US" sz="30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你想</a:t>
            </a:r>
            <a:r>
              <a:rPr lang="zh-CN" altLang="en-US" sz="30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变</a:t>
            </a:r>
            <a:r>
              <a:rPr lang="zh-CN" altLang="en-US" sz="30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成</a:t>
            </a:r>
            <a:r>
              <a:rPr lang="zh-CN" altLang="en-US" sz="30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什么</a:t>
            </a:r>
            <a:r>
              <a:rPr lang="zh-CN" altLang="en-US" sz="30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？</a:t>
            </a:r>
            <a:endParaRPr lang="zh-CN" altLang="en-US" sz="3000" b="1" spc="225" dirty="0">
              <a:solidFill>
                <a:srgbClr val="000000">
                  <a:lumMod val="75000"/>
                  <a:lumOff val="25000"/>
                </a:srgb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47303" y="1515260"/>
            <a:ext cx="3030855" cy="909161"/>
          </a:xfrm>
          <a:prstGeom prst="roundRect">
            <a:avLst>
              <a:gd name="adj" fmla="val 40282"/>
            </a:avLst>
          </a:prstGeom>
          <a:noFill/>
          <a:ln w="38100" cmpd="sng">
            <a:solidFill>
              <a:srgbClr val="006600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350"/>
          </a:p>
        </p:txBody>
      </p:sp>
      <p:sp>
        <p:nvSpPr>
          <p:cNvPr id="9" name="上箭头标注 8"/>
          <p:cNvSpPr/>
          <p:nvPr/>
        </p:nvSpPr>
        <p:spPr>
          <a:xfrm>
            <a:off x="1254765" y="2637390"/>
            <a:ext cx="2359909" cy="1243465"/>
          </a:xfrm>
          <a:prstGeom prst="upArrowCallou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多角度思考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格式工厂音频合并 12-生12+12-生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90325" y="4364992"/>
            <a:ext cx="322319" cy="322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8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31359" y="1943138"/>
            <a:ext cx="5354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</a:t>
            </a: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怎么</a:t>
            </a:r>
            <a:r>
              <a:rPr lang="zh-CN" altLang="en-US" sz="3200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变成它呢？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2695152" y="2676397"/>
            <a:ext cx="4430267" cy="2"/>
          </a:xfrm>
          <a:prstGeom prst="line">
            <a:avLst/>
          </a:prstGeom>
          <a:ln w="127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2231359" y="2351808"/>
            <a:ext cx="334111" cy="352210"/>
            <a:chOff x="2121873" y="1511588"/>
            <a:chExt cx="445481" cy="469613"/>
          </a:xfrm>
        </p:grpSpPr>
        <p:sp>
          <p:nvSpPr>
            <p:cNvPr id="18" name="矩形 17"/>
            <p:cNvSpPr/>
            <p:nvPr/>
          </p:nvSpPr>
          <p:spPr>
            <a:xfrm>
              <a:off x="2121873" y="1511588"/>
              <a:ext cx="363415" cy="3634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321171" y="1735018"/>
              <a:ext cx="246183" cy="246183"/>
            </a:xfrm>
            <a:prstGeom prst="rect">
              <a:avLst/>
            </a:prstGeom>
            <a:solidFill>
              <a:srgbClr val="00CC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" name="12-生14 疑问 怎么变形 王桐晨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6714" y="4251960"/>
            <a:ext cx="377286" cy="37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431662;#431591;#350145;#431498;#431511;#431607;#379074;#379014;#379192;#294898;#308499;#251032;#259220;#349894;#184371;#254554;#418539;#192254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f"/>
  <p:tag name="KSO_WM_UNIT_INDEX" val="1_1_1"/>
  <p:tag name="KSO_WM_UNIT_ID" val="diagram20188036_3*n_h_f*1_1_1"/>
  <p:tag name="KSO_WM_TEMPLATE_CATEGORY" val="diagram"/>
  <p:tag name="KSO_WM_TEMPLATE_INDEX" val="20188036"/>
  <p:tag name="KSO_WM_UNIT_LAYERLEVEL" val="1_1_1"/>
  <p:tag name="KSO_WM_TAG_VERSION" val="1.0"/>
  <p:tag name="KSO_WM_BEAUTIFY_FLAG" val="#wm#"/>
  <p:tag name="KSO_WM_UNIT_NOCLEAR" val="0"/>
  <p:tag name="KSO_WM_UNIT_COLOR_SCHEME_SHAPE_ID" val="8"/>
  <p:tag name="KSO_WM_UNIT_COLOR_SCHEME_PARENT_PAGE" val="0_5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i*1_2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2"/>
  <p:tag name="KSO_WM_UNIT_COLOR_SCHEME_SHAPE_ID" val="64"/>
  <p:tag name="KSO_WM_UNIT_COLOR_SCHEME_PARENT_PAGE" val="0_5"/>
  <p:tag name="KSO_WM_UNIT_DECOLORIZATION" val="1"/>
  <p:tag name="KSO_WM_UNIT_LINE_FORE_SCHEMECOLOR_INDEX" val="13"/>
  <p:tag name="KSO_WM_UNIT_LINE_FILL_TYP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i*1_3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3"/>
  <p:tag name="KSO_WM_UNIT_COLOR_SCHEME_SHAPE_ID" val="63"/>
  <p:tag name="KSO_WM_UNIT_COLOR_SCHEME_PARENT_PAGE" val="0_5"/>
  <p:tag name="KSO_WM_UNIT_DECOLORIZATION" val="1"/>
  <p:tag name="KSO_WM_UNIT_LINE_FORE_SCHEMECOLOR_INDEX" val="13"/>
  <p:tag name="KSO_WM_UNIT_LINE_FILL_TYPE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i*1_4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4"/>
  <p:tag name="KSO_WM_UNIT_COLOR_SCHEME_SHAPE_ID" val="62"/>
  <p:tag name="KSO_WM_UNIT_COLOR_SCHEME_PARENT_PAGE" val="0_5"/>
  <p:tag name="KSO_WM_UNIT_DECOLORIZATION" val="1"/>
  <p:tag name="KSO_WM_UNIT_LINE_FORE_SCHEMECOLOR_INDEX" val="13"/>
  <p:tag name="KSO_WM_UNIT_LINE_FILL_TYPE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i*1_5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5"/>
  <p:tag name="KSO_WM_UNIT_COLOR_SCHEME_SHAPE_ID" val="61"/>
  <p:tag name="KSO_WM_UNIT_COLOR_SCHEME_PARENT_PAGE" val="0_5"/>
  <p:tag name="KSO_WM_UNIT_DECOLORIZATION" val="1"/>
  <p:tag name="KSO_WM_UNIT_LINE_FORE_SCHEMECOLOR_INDEX" val="13"/>
  <p:tag name="KSO_WM_UNIT_LINE_FILL_TYP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h_h_a*1_2_1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1_1"/>
  <p:tag name="KSO_WM_UNIT_NOCLEAR" val="0"/>
  <p:tag name="KSO_WM_UNIT_COLOR_SCHEME_SHAPE_ID" val="7"/>
  <p:tag name="KSO_WM_UNIT_COLOR_SCHEME_PARENT_PAGE" val="0_5"/>
  <p:tag name="KSO_WM_UNIT_TEXT_FILL_FORE_SCHEMECOLOR_INDEX" val="5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h_h_a*1_2_4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4_1"/>
  <p:tag name="KSO_WM_UNIT_NOCLEAR" val="0"/>
  <p:tag name="KSO_WM_UNIT_COLOR_SCHEME_SHAPE_ID" val="29"/>
  <p:tag name="KSO_WM_UNIT_COLOR_SCHEME_PARENT_PAGE" val="0_5"/>
  <p:tag name="KSO_WM_UNIT_TEXT_FILL_FORE_SCHEMECOLOR_INDEX" val="8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h_h_i*1_2_1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1_1"/>
  <p:tag name="KSO_WM_UNIT_COLOR_SCHEME_SHAPE_ID" val="33"/>
  <p:tag name="KSO_WM_UNIT_COLOR_SCHEME_PARENT_PAGE" val="0_5"/>
  <p:tag name="KSO_WM_UNIT_DECOLORIZATION" val="1"/>
  <p:tag name="KSO_WM_UNIT_LINE_FORE_SCHEMECOLOR_INDEX" val="13"/>
  <p:tag name="KSO_WM_UNIT_LINE_FILL_TYP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h_h_i*1_2_2_2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2_2"/>
  <p:tag name="KSO_WM_UNIT_COLOR_SCHEME_SHAPE_ID" val="43"/>
  <p:tag name="KSO_WM_UNIT_COLOR_SCHEME_PARENT_PAGE" val="0_5"/>
  <p:tag name="KSO_WM_UNIT_DECOLORIZATION" val="1"/>
  <p:tag name="KSO_WM_UNIT_LINE_FORE_SCHEMECOLOR_INDEX" val="13"/>
  <p:tag name="KSO_WM_UNIT_LINE_FILL_TYP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h_h_a*1_2_3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3_1"/>
  <p:tag name="KSO_WM_UNIT_NOCLEAR" val="0"/>
  <p:tag name="KSO_WM_UNIT_COLOR_SCHEME_SHAPE_ID" val="45"/>
  <p:tag name="KSO_WM_UNIT_COLOR_SCHEME_PARENT_PAGE" val="0_5"/>
  <p:tag name="KSO_WM_UNIT_TEXT_FILL_FORE_SCHEMECOLOR_INDEX" val="7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d2767772-eb5d-463a-8717-cc136245a12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h_h_i*1_2_3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TYPE" val="n_h_h_i"/>
  <p:tag name="KSO_WM_UNIT_INDEX" val="1_2_3_1"/>
  <p:tag name="KSO_WM_UNIT_COLOR_SCHEME_SHAPE_ID" val="50"/>
  <p:tag name="KSO_WM_UNIT_COLOR_SCHEME_PARENT_PAGE" val="0_5"/>
  <p:tag name="KSO_WM_UNIT_DECOLORIZATION" val="1"/>
  <p:tag name="KSO_WM_UNIT_LINE_FORE_SCHEMECOLOR_INDEX" val="13"/>
  <p:tag name="KSO_WM_UNIT_LINE_FILL_TYP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h_h_a*1_2_2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2_1"/>
  <p:tag name="KSO_WM_UNIT_NOCLEAR" val="0"/>
  <p:tag name="KSO_WM_UNIT_COLOR_SCHEME_SHAPE_ID" val="55"/>
  <p:tag name="KSO_WM_UNIT_COLOR_SCHEME_PARENT_PAGE" val="0_5"/>
  <p:tag name="KSO_WM_UNIT_TEXT_FILL_FORE_SCHEMECOLOR_INDEX" val="6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ID" val="diagram20188036_3*n_i*1_1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COLOR_SCHEME_SHAPE_ID" val="12"/>
  <p:tag name="KSO_WM_UNIT_COLOR_SCHEME_PARENT_PAGE" val="0_5"/>
  <p:tag name="KSO_WM_UNIT_DECOLORIZATION" val="1"/>
  <p:tag name="KSO_WM_UNIT_LINE_FORE_SCHEMECOLOR_INDEX" val="14"/>
  <p:tag name="KSO_WM_UNIT_LINE_FILL_TYP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h_h_a*1_2_2_1"/>
  <p:tag name="KSO_WM_TEMPLATE_CATEGORY" val="diagram"/>
  <p:tag name="KSO_WM_TEMPLATE_INDEX" val="20188036"/>
  <p:tag name="KSO_WM_UNIT_LAYERLEVEL" val="1_1_1_1"/>
  <p:tag name="KSO_WM_TAG_VERSION" val="1.0"/>
  <p:tag name="KSO_WM_BEAUTIFY_FLAG" val="#wm#"/>
  <p:tag name="KSO_WM_UNIT_ISCONTENTSTITLE" val="0"/>
  <p:tag name="KSO_WM_UNIT_PRESET_TEXT" val="添加标题"/>
  <p:tag name="KSO_WM_UNIT_VALUE" val="10"/>
  <p:tag name="KSO_WM_UNIT_TYPE" val="n_h_h_a"/>
  <p:tag name="KSO_WM_UNIT_INDEX" val="1_2_2_1"/>
  <p:tag name="KSO_WM_UNIT_NOCLEAR" val="0"/>
  <p:tag name="KSO_WM_UNIT_COLOR_SCHEME_SHAPE_ID" val="55"/>
  <p:tag name="KSO_WM_UNIT_COLOR_SCHEME_PARENT_PAGE" val="0_5"/>
  <p:tag name="KSO_WM_UNIT_TEXT_FILL_FORE_SCHEMECOLOR_INDEX" val="6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431662;#431591;#350145;#431498;#431511;#431607;#379074;#379014;#379192;#294898;#308499;#251032;#259220;#349894;#184371;#254554;#418539;#192254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f"/>
  <p:tag name="KSO_WM_UNIT_INDEX" val="1_1_1"/>
  <p:tag name="KSO_WM_UNIT_ID" val="diagram20188036_3*n_h_f*1_1_1"/>
  <p:tag name="KSO_WM_TEMPLATE_CATEGORY" val="diagram"/>
  <p:tag name="KSO_WM_TEMPLATE_INDEX" val="20188036"/>
  <p:tag name="KSO_WM_UNIT_LAYERLEVEL" val="1_1_1"/>
  <p:tag name="KSO_WM_TAG_VERSION" val="1.0"/>
  <p:tag name="KSO_WM_BEAUTIFY_FLAG" val="#wm#"/>
  <p:tag name="KSO_WM_UNIT_NOCLEAR" val="0"/>
  <p:tag name="KSO_WM_UNIT_COLOR_SCHEME_SHAPE_ID" val="8"/>
  <p:tag name="KSO_WM_UNIT_COLOR_SCHEME_PARENT_PAGE" val="0_5"/>
  <p:tag name="KSO_WM_UNIT_TEXT_FILL_FORE_SCHEMECOLOR_INDEX" val="13"/>
  <p:tag name="KSO_WM_UNIT_TEXT_FILL_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cb3a0277-10a9-4382-9320-702cf18f19d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b507f049-2530-469c-abb5-fe2a2dacb82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3191eb8b-2172-44d1-927b-bd15b6cee60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939d690-1011-472b-aee9-9c7d8405297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cb3a0277-10a9-4382-9320-702cf18f19d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d2767772-eb5d-463a-8717-cc136245a1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66167bf0-9f78-4563-b039-a54a0bb89cb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9ea9749c-075f-4ef2-96f2-1221161b01c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b507f049-2530-469c-abb5-fe2a2dacb8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3191eb8b-2172-44d1-927b-bd15b6cee60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939d690-1011-472b-aee9-9c7d8405297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188036_3*n_i*1_6"/>
  <p:tag name="KSO_WM_TEMPLATE_CATEGORY" val="diagram"/>
  <p:tag name="KSO_WM_TEMPLATE_INDEX" val="20188036"/>
  <p:tag name="KSO_WM_UNIT_LAYERLEVEL" val="1_1"/>
  <p:tag name="KSO_WM_TAG_VERSION" val="1.0"/>
  <p:tag name="KSO_WM_BEAUTIFY_FLAG" val="#wm#"/>
  <p:tag name="KSO_WM_UNIT_TYPE" val="n_i"/>
  <p:tag name="KSO_WM_UNIT_INDEX" val="1_6"/>
  <p:tag name="KSO_WM_UNIT_COLOR_SCHEME_SHAPE_ID" val="42"/>
  <p:tag name="KSO_WM_UNIT_COLOR_SCHEME_PARENT_PAGE" val="0_5"/>
  <p:tag name="KSO_WM_UNIT_DECOLORIZATION" val="1"/>
  <p:tag name="KSO_WM_UNIT_LINE_FORE_SCHEMECOLOR_INDEX" val="13"/>
  <p:tag name="KSO_WM_UNIT_LINE_FILL_TYPE" val="2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4005</TotalTime>
  <Words>1207</Words>
  <Application>Microsoft Office PowerPoint</Application>
  <PresentationFormat>全屏显示(16:9)</PresentationFormat>
  <Paragraphs>216</Paragraphs>
  <Slides>30</Slides>
  <Notes>30</Notes>
  <HiddenSlides>0</HiddenSlides>
  <MMClips>23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Arial</vt:lpstr>
      <vt:lpstr>Verdana</vt:lpstr>
      <vt:lpstr>Times New Roman</vt:lpstr>
      <vt:lpstr>华文楷体</vt:lpstr>
      <vt:lpstr>微软雅黑</vt:lpstr>
      <vt:lpstr>黑体</vt:lpstr>
      <vt:lpstr>楷体</vt:lpstr>
      <vt:lpstr>宋体</vt:lpstr>
      <vt:lpstr>Hei</vt:lpstr>
      <vt:lpstr>Calibri</vt:lpstr>
      <vt:lpstr>汉仪松阳体 W</vt:lpstr>
      <vt:lpstr>Office 主题</vt:lpstr>
      <vt:lpstr>                      习作：变形记（第一课时）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xijie  du</dc:creator>
  <cp:lastModifiedBy>aa</cp:lastModifiedBy>
  <cp:revision>284</cp:revision>
  <dcterms:created xsi:type="dcterms:W3CDTF">2020-02-08T03:57:00Z</dcterms:created>
  <dcterms:modified xsi:type="dcterms:W3CDTF">2020-08-26T10:20:56Z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2052-11.8.2.8621</vt:lpwstr>
  </property>
</Properties>
</file>