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8"/>
  </p:notesMasterIdLst>
  <p:sldIdLst>
    <p:sldId id="281" r:id="rId2"/>
    <p:sldId id="321" r:id="rId3"/>
    <p:sldId id="1764" r:id="rId4"/>
    <p:sldId id="1752" r:id="rId5"/>
    <p:sldId id="323" r:id="rId6"/>
    <p:sldId id="1696" r:id="rId7"/>
    <p:sldId id="1762" r:id="rId8"/>
    <p:sldId id="1697" r:id="rId9"/>
    <p:sldId id="1665" r:id="rId10"/>
    <p:sldId id="1745" r:id="rId11"/>
    <p:sldId id="1645" r:id="rId12"/>
    <p:sldId id="1387" r:id="rId13"/>
    <p:sldId id="1666" r:id="rId14"/>
    <p:sldId id="1746" r:id="rId15"/>
    <p:sldId id="1753" r:id="rId16"/>
    <p:sldId id="1698" r:id="rId17"/>
    <p:sldId id="1651" r:id="rId18"/>
    <p:sldId id="337" r:id="rId19"/>
    <p:sldId id="1672" r:id="rId20"/>
    <p:sldId id="1649" r:id="rId21"/>
    <p:sldId id="338" r:id="rId22"/>
    <p:sldId id="1701" r:id="rId23"/>
    <p:sldId id="1747" r:id="rId24"/>
    <p:sldId id="1700" r:id="rId25"/>
    <p:sldId id="1652" r:id="rId26"/>
    <p:sldId id="1756" r:id="rId27"/>
    <p:sldId id="1767" r:id="rId28"/>
    <p:sldId id="1768" r:id="rId29"/>
    <p:sldId id="1703" r:id="rId30"/>
    <p:sldId id="1769" r:id="rId31"/>
    <p:sldId id="1770" r:id="rId32"/>
    <p:sldId id="346" r:id="rId33"/>
    <p:sldId id="1771" r:id="rId34"/>
    <p:sldId id="1772" r:id="rId35"/>
    <p:sldId id="1773" r:id="rId36"/>
    <p:sldId id="1774" r:id="rId37"/>
    <p:sldId id="1775" r:id="rId38"/>
    <p:sldId id="257" r:id="rId39"/>
    <p:sldId id="1757" r:id="rId40"/>
    <p:sldId id="1765" r:id="rId41"/>
    <p:sldId id="1776" r:id="rId42"/>
    <p:sldId id="1660" r:id="rId43"/>
    <p:sldId id="1758" r:id="rId44"/>
    <p:sldId id="1744" r:id="rId45"/>
    <p:sldId id="1750" r:id="rId46"/>
    <p:sldId id="1759" r:id="rId47"/>
    <p:sldId id="1743" r:id="rId48"/>
    <p:sldId id="1763" r:id="rId49"/>
    <p:sldId id="1751" r:id="rId50"/>
    <p:sldId id="1760" r:id="rId51"/>
    <p:sldId id="1761" r:id="rId52"/>
    <p:sldId id="1766" r:id="rId53"/>
    <p:sldId id="1715" r:id="rId54"/>
    <p:sldId id="1712" r:id="rId55"/>
    <p:sldId id="1714" r:id="rId56"/>
    <p:sldId id="1681" r:id="rId57"/>
  </p:sldIdLst>
  <p:sldSz cx="9144000" cy="5143500" type="screen16x9"/>
  <p:notesSz cx="6858000" cy="9144000"/>
  <p:embeddedFontLst>
    <p:embeddedFont>
      <p:font typeface="黑体" pitchFamily="49" charset="-122"/>
      <p:regular r:id="rId59"/>
    </p:embeddedFont>
    <p:embeddedFont>
      <p:font typeface="Calibri" pitchFamily="34" charset="0"/>
      <p:regular r:id="rId60"/>
      <p:bold r:id="rId61"/>
      <p:italic r:id="rId62"/>
      <p:boldItalic r:id="rId63"/>
    </p:embeddedFont>
    <p:embeddedFont>
      <p:font typeface="汉仪松阳体 W" charset="-122"/>
      <p:regular r:id="rId64"/>
    </p:embeddedFont>
    <p:embeddedFont>
      <p:font typeface="楷体" pitchFamily="49" charset="-122"/>
      <p:regular r:id="rId65"/>
    </p:embeddedFont>
    <p:embeddedFont>
      <p:font typeface="KaiTi" charset="-122"/>
      <p:regular r:id="rId66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00"/>
    <a:srgbClr val="0F7701"/>
    <a:srgbClr val="0A4F01"/>
    <a:srgbClr val="FFFDA7"/>
    <a:srgbClr val="FFFC72"/>
    <a:srgbClr val="FFFEC9"/>
    <a:srgbClr val="FFEF7A"/>
    <a:srgbClr val="083016"/>
    <a:srgbClr val="BDB8AA"/>
    <a:srgbClr val="0F328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04" autoAdjust="0"/>
    <p:restoredTop sz="73041" autoAdjust="0"/>
  </p:normalViewPr>
  <p:slideViewPr>
    <p:cSldViewPr snapToGrid="0" snapToObjects="1">
      <p:cViewPr varScale="1">
        <p:scale>
          <a:sx n="85" d="100"/>
          <a:sy n="85" d="100"/>
        </p:scale>
        <p:origin x="-1140" y="-90"/>
      </p:cViewPr>
      <p:guideLst>
        <p:guide orient="horz" pos="1620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56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495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75832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14033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67708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47636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60777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52901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36819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9844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5616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4923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01151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2422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5294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76108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14143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16288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84943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4676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52292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069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8162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1474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4929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3358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35257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112473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276424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74441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830097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92978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260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8174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34502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78164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867383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66522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949092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45824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26609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60958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93261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029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602559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96937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909920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08034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22514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454261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549311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063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078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zh-CN" sz="1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4157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23375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5528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8693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pPr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6.mp3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7.mp3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jpeg"/><Relationship Id="rId12" Type="http://schemas.microsoft.com/office/2007/relationships/hdphoto" Target="../media/hdphoto1.wdp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6" Type="http://schemas.openxmlformats.org/officeDocument/2006/relationships/image" Target="../media/image15.jpeg"/><Relationship Id="rId11" Type="http://schemas.openxmlformats.org/officeDocument/2006/relationships/image" Target="../media/image7.pn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12" Type="http://schemas.openxmlformats.org/officeDocument/2006/relationships/image" Target="../media/image6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microsoft.com/office/2007/relationships/media" Target="../media/media9.mp3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7.xml"/><Relationship Id="rId7" Type="http://schemas.microsoft.com/office/2007/relationships/media" Target="../media/media10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1.mp3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6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11" Type="http://schemas.microsoft.com/office/2007/relationships/media" Target="../media/media12.mp3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media" Target="../media/media13.mp3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4.mp3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5.mp3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4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6.xml"/><Relationship Id="rId9" Type="http://schemas.microsoft.com/office/2007/relationships/media" Target="../media/media16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7.mp3"/><Relationship Id="rId5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8.mp3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media" Target="../media/media19.mp3"/><Relationship Id="rId2" Type="http://schemas.openxmlformats.org/officeDocument/2006/relationships/tags" Target="../tags/tag9.xml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11" Type="http://schemas.microsoft.com/office/2007/relationships/hdphoto" Target="../media/hdphoto1.wdp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media" Target="../media/media20.mp3"/><Relationship Id="rId2" Type="http://schemas.openxmlformats.org/officeDocument/2006/relationships/tags" Target="../tags/tag10.xml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1.mp3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media" Target="../media/media22.mp3"/><Relationship Id="rId12" Type="http://schemas.openxmlformats.org/officeDocument/2006/relationships/image" Target="../media/image9.png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11" Type="http://schemas.openxmlformats.org/officeDocument/2006/relationships/image" Target="../media/image12.pn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23.mp3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24.mp3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media" Target="../media/media25.mp3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8.jpeg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microsoft.com/office/2007/relationships/media" Target="../media/media26.mp3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1.jpeg"/><Relationship Id="rId11" Type="http://schemas.microsoft.com/office/2007/relationships/hdphoto" Target="../media/hdphoto1.wdp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2.xml"/><Relationship Id="rId7" Type="http://schemas.microsoft.com/office/2007/relationships/media" Target="../media/media27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media" Target="../media/media28.mp3"/><Relationship Id="rId2" Type="http://schemas.openxmlformats.org/officeDocument/2006/relationships/tags" Target="../tags/tag14.xml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9.mp3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0.mp3"/><Relationship Id="rId5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1.mp3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7.xml"/><Relationship Id="rId7" Type="http://schemas.microsoft.com/office/2007/relationships/media" Target="../media/media3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3.mp3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11.jpeg"/><Relationship Id="rId11" Type="http://schemas.openxmlformats.org/officeDocument/2006/relationships/image" Target="../media/image6.png"/><Relationship Id="rId5" Type="http://schemas.openxmlformats.org/officeDocument/2006/relationships/image" Target="../media/image4.jpeg"/><Relationship Id="rId10" Type="http://schemas.microsoft.com/office/2007/relationships/media" Target="../media/media34.mp3"/><Relationship Id="rId4" Type="http://schemas.openxmlformats.org/officeDocument/2006/relationships/notesSlide" Target="../notesSlides/notesSlide49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35.mp3"/><Relationship Id="rId4" Type="http://schemas.openxmlformats.org/officeDocument/2006/relationships/image" Target="../media/image4.jpeg"/><Relationship Id="rId9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36.mp3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7.mp3"/><Relationship Id="rId5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8.mp3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5.xml"/><Relationship Id="rId7" Type="http://schemas.microsoft.com/office/2007/relationships/media" Target="../media/media39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microsoft.com/office/2007/relationships/media" Target="../media/media4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11" Type="http://schemas.openxmlformats.org/officeDocument/2006/relationships/image" Target="../media/image6.png"/><Relationship Id="rId5" Type="http://schemas.openxmlformats.org/officeDocument/2006/relationships/image" Target="../media/image11.jpeg"/><Relationship Id="rId10" Type="http://schemas.microsoft.com/office/2007/relationships/media" Target="../media/media5.mp3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310515" y="1733550"/>
            <a:ext cx="7086600" cy="56261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                    </a:t>
            </a:r>
            <a:r>
              <a:rPr lang="zh-CN" altLang="en-US" sz="6000" dirty="0">
                <a:solidFill>
                  <a:schemeClr val="bg1"/>
                </a:solidFill>
                <a:latin typeface="汉仪松阳体 W" panose="00020600040101010101" pitchFamily="18" charset="-122"/>
                <a:ea typeface="汉仪松阳体 W" panose="00020600040101010101" pitchFamily="18" charset="-122"/>
              </a:rPr>
              <a:t>月光曲</a:t>
            </a:r>
            <a:r>
              <a:rPr lang="zh-CN" altLang="en-US" sz="2800" b="1" dirty="0">
                <a:solidFill>
                  <a:schemeClr val="bg1"/>
                </a:solidFill>
              </a:rPr>
              <a:t>（第一课时）</a:t>
            </a:r>
          </a:p>
        </p:txBody>
      </p:sp>
      <p:sp>
        <p:nvSpPr>
          <p:cNvPr id="7" name="副标题 2"/>
          <p:cNvSpPr txBox="1"/>
          <p:nvPr/>
        </p:nvSpPr>
        <p:spPr>
          <a:xfrm>
            <a:off x="1620646" y="2808582"/>
            <a:ext cx="6345135" cy="68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  级：六年级     学  科：语文（统编版）</a:t>
            </a: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主讲人：张明磊     学  校：北京市海淀区万泉小学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6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61DBFE-F910-434A-B580-52F991FC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" name="图片 8" descr="同上一堂课色块-绿色.jpg">
            <a:extLst>
              <a:ext uri="{FF2B5EF4-FFF2-40B4-BE49-F238E27FC236}">
                <a16:creationId xmlns:a16="http://schemas.microsoft.com/office/drawing/2014/main" xmlns="" id="{F4905C83-55AB-4E32-A19E-B5B4489A3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497E56C-2D33-4907-9C00-35265AF282A3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BCCE9105-4DE6-4236-8D53-7399840FE88A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0B14F76-455B-4DA2-B3FD-4525D9D3BA8D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xmlns="" id="{D4FD76B1-8CC5-4FB3-9B49-EE531F24863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内容占位符 4">
            <a:extLst>
              <a:ext uri="{FF2B5EF4-FFF2-40B4-BE49-F238E27FC236}">
                <a16:creationId xmlns:a16="http://schemas.microsoft.com/office/drawing/2014/main" xmlns="" id="{2517030E-DFF5-4097-BA15-D08701290B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285" b="10697"/>
          <a:stretch/>
        </p:blipFill>
        <p:spPr>
          <a:xfrm>
            <a:off x="2073024" y="875239"/>
            <a:ext cx="4775713" cy="3766917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94434874-4982-430A-9FEF-D2959852B556}"/>
              </a:ext>
            </a:extLst>
          </p:cNvPr>
          <p:cNvCxnSpPr>
            <a:cxnSpLocks/>
          </p:cNvCxnSpPr>
          <p:nvPr/>
        </p:nvCxnSpPr>
        <p:spPr>
          <a:xfrm>
            <a:off x="5352471" y="1339272"/>
            <a:ext cx="568038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F0950D21-767A-4A48-99A0-717F1E3C1508}"/>
              </a:ext>
            </a:extLst>
          </p:cNvPr>
          <p:cNvCxnSpPr>
            <a:cxnSpLocks/>
          </p:cNvCxnSpPr>
          <p:nvPr/>
        </p:nvCxnSpPr>
        <p:spPr>
          <a:xfrm>
            <a:off x="2743198" y="4576617"/>
            <a:ext cx="249383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3E4A0F03-0D1C-4518-82E0-FCDBEC40529F}"/>
              </a:ext>
            </a:extLst>
          </p:cNvPr>
          <p:cNvSpPr/>
          <p:nvPr/>
        </p:nvSpPr>
        <p:spPr>
          <a:xfrm>
            <a:off x="2051023" y="766618"/>
            <a:ext cx="4797714" cy="3875538"/>
          </a:xfrm>
          <a:prstGeom prst="rect">
            <a:avLst/>
          </a:prstGeom>
          <a:noFill/>
          <a:ln w="38100">
            <a:solidFill>
              <a:srgbClr val="0F7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3" name="6生2">
            <a:hlinkClick r:id="" action="ppaction://media"/>
            <a:extLst>
              <a:ext uri="{FF2B5EF4-FFF2-40B4-BE49-F238E27FC236}">
                <a16:creationId xmlns:a16="http://schemas.microsoft.com/office/drawing/2014/main" xmlns="" id="{35B55AB2-FEB6-4BA2-97A3-8823BFDD94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9475" y="3968026"/>
            <a:ext cx="406400" cy="40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6A0396E-DAA2-4267-B2F4-F84D86E8F3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508" t="66426" r="54954" b="13485"/>
          <a:stretch>
            <a:fillRect/>
          </a:stretch>
        </p:blipFill>
        <p:spPr>
          <a:xfrm>
            <a:off x="693563" y="1134836"/>
            <a:ext cx="1354367" cy="14548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68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同上一堂课色块-绿色.jpg">
            <a:extLst>
              <a:ext uri="{FF2B5EF4-FFF2-40B4-BE49-F238E27FC236}">
                <a16:creationId xmlns:a16="http://schemas.microsoft.com/office/drawing/2014/main" xmlns="" id="{7FF4E34E-05F4-4B1D-A0D7-BD3A2CB99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E875BDC7-7C5A-40C4-9B83-1A623347852D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xmlns="" id="{B6E2CF87-7AC5-4F23-8837-111D2EA99030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xmlns="" id="{696573D0-1CFF-4CAC-B02D-293F783AB040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57" name="云形标注 13">
            <a:extLst>
              <a:ext uri="{FF2B5EF4-FFF2-40B4-BE49-F238E27FC236}">
                <a16:creationId xmlns:a16="http://schemas.microsoft.com/office/drawing/2014/main" xmlns="" id="{F1D2FF72-8B8C-44F4-9AAC-373F2B59048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FBA8024-8CC7-44FA-A8CE-7859B8755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6" t="11544" r="16848" b="6841"/>
          <a:stretch/>
        </p:blipFill>
        <p:spPr>
          <a:xfrm>
            <a:off x="1499484" y="505319"/>
            <a:ext cx="6252356" cy="43618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同上一堂课色块-绿色.jpg">
            <a:extLst>
              <a:ext uri="{FF2B5EF4-FFF2-40B4-BE49-F238E27FC236}">
                <a16:creationId xmlns:a16="http://schemas.microsoft.com/office/drawing/2014/main" xmlns="" id="{9D885BCF-B8F6-4992-BE6A-71A12E862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D70B590C-E356-44B6-B3E9-258F5E1281D1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F13AFB47-8DE4-4C31-91E5-F2192D6242A9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A2C4E73-6B4F-481C-B674-D84570C8AE47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7" name="云形标注 13">
            <a:extLst>
              <a:ext uri="{FF2B5EF4-FFF2-40B4-BE49-F238E27FC236}">
                <a16:creationId xmlns:a16="http://schemas.microsoft.com/office/drawing/2014/main" xmlns="" id="{8A312451-A57E-4A6D-84C7-960F5D6FD22F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xmlns="" id="{DF7D9D07-A78B-42DB-88B9-50948DBA81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0979" y="3753575"/>
            <a:ext cx="406400" cy="406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FF76E88-2E05-459D-93BB-095181D949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62" t="18689" r="24868" b="13223"/>
          <a:stretch/>
        </p:blipFill>
        <p:spPr>
          <a:xfrm>
            <a:off x="2178993" y="760767"/>
            <a:ext cx="4855979" cy="37217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535B98-9854-458A-8EC9-375631E4B57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6659665" y="676288"/>
            <a:ext cx="1500415" cy="1708769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7DBED39A-EAE8-4BA5-B9C7-1BD65341ABB3}"/>
              </a:ext>
            </a:extLst>
          </p:cNvPr>
          <p:cNvSpPr/>
          <p:nvPr/>
        </p:nvSpPr>
        <p:spPr>
          <a:xfrm>
            <a:off x="1561477" y="3651541"/>
            <a:ext cx="7657887" cy="1605250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盲姑娘看不到（     ），但是（     ）。</a:t>
            </a:r>
          </a:p>
        </p:txBody>
      </p:sp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xmlns="" id="{69B846BB-2DB1-45B5-A251-98BBFAE71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E75AE5E-BB7F-45F5-8C16-D5BA7982D002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0DB568D-F551-4661-87B0-5C8ABE955AF0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0307F1F-FF3D-421F-8FA2-38EB3D242F78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1" name="云形标注 13">
            <a:extLst>
              <a:ext uri="{FF2B5EF4-FFF2-40B4-BE49-F238E27FC236}">
                <a16:creationId xmlns:a16="http://schemas.microsoft.com/office/drawing/2014/main" xmlns="" id="{267FA4CC-1FBA-419A-B450-720D9B7C4828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3FECC793-F812-4AEA-802E-16DA39A54818}"/>
              </a:ext>
            </a:extLst>
          </p:cNvPr>
          <p:cNvGrpSpPr/>
          <p:nvPr/>
        </p:nvGrpSpPr>
        <p:grpSpPr>
          <a:xfrm>
            <a:off x="2131540" y="706689"/>
            <a:ext cx="4880920" cy="3368801"/>
            <a:chOff x="2138716" y="778326"/>
            <a:chExt cx="4880920" cy="3368801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E169CC78-DE07-432D-B6A7-D6D92EA5337D}"/>
                </a:ext>
              </a:extLst>
            </p:cNvPr>
            <p:cNvGrpSpPr/>
            <p:nvPr/>
          </p:nvGrpSpPr>
          <p:grpSpPr>
            <a:xfrm>
              <a:off x="2138716" y="778326"/>
              <a:ext cx="4793543" cy="3268324"/>
              <a:chOff x="1535742" y="546294"/>
              <a:chExt cx="6111837" cy="418911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A40352E5-9422-4DEA-A10A-D9AAB5B7C7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124" t="3934" r="4687" b="11026"/>
              <a:stretch/>
            </p:blipFill>
            <p:spPr>
              <a:xfrm>
                <a:off x="1535742" y="546294"/>
                <a:ext cx="3060420" cy="418911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noFill/>
              </a:ln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B2258895-11B0-44D9-B638-4AEE036F1F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23" t="2491" r="6501" b="12468"/>
              <a:stretch/>
            </p:blipFill>
            <p:spPr>
              <a:xfrm>
                <a:off x="4587159" y="546294"/>
                <a:ext cx="3060420" cy="4189112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93E478A2-7BE8-462C-8CFE-528B18644C7D}"/>
                </a:ext>
              </a:extLst>
            </p:cNvPr>
            <p:cNvSpPr/>
            <p:nvPr/>
          </p:nvSpPr>
          <p:spPr>
            <a:xfrm>
              <a:off x="2138716" y="778326"/>
              <a:ext cx="4880920" cy="3368801"/>
            </a:xfrm>
            <a:prstGeom prst="rect">
              <a:avLst/>
            </a:prstGeom>
            <a:noFill/>
            <a:ln w="38100">
              <a:solidFill>
                <a:srgbClr val="0F77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64084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xmlns="" id="{69B846BB-2DB1-45B5-A251-98BBFAE71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E75AE5E-BB7F-45F5-8C16-D5BA7982D002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275514E-F833-4BCD-8EA2-43E71C90DF45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B8D12DE6-014F-4B11-B2A4-BDB87E2D53F7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3" name="云形标注 13">
            <a:extLst>
              <a:ext uri="{FF2B5EF4-FFF2-40B4-BE49-F238E27FC236}">
                <a16:creationId xmlns:a16="http://schemas.microsoft.com/office/drawing/2014/main" xmlns="" id="{0BB40777-2FF8-49FB-849D-8BF3A99EA184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29C991D9-E5E0-495E-8C3B-BA8766DE3847}"/>
              </a:ext>
            </a:extLst>
          </p:cNvPr>
          <p:cNvSpPr/>
          <p:nvPr/>
        </p:nvSpPr>
        <p:spPr>
          <a:xfrm>
            <a:off x="1561477" y="3651541"/>
            <a:ext cx="7657887" cy="1605250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盲姑娘看不到（     ），但是（     ）。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9EE2A692-57F5-4D54-8606-47D11F85B376}"/>
              </a:ext>
            </a:extLst>
          </p:cNvPr>
          <p:cNvGrpSpPr/>
          <p:nvPr/>
        </p:nvGrpSpPr>
        <p:grpSpPr>
          <a:xfrm>
            <a:off x="2131540" y="706689"/>
            <a:ext cx="4880920" cy="3368801"/>
            <a:chOff x="2138716" y="778326"/>
            <a:chExt cx="4880920" cy="336880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917E9120-0056-4157-867D-2F270959DD20}"/>
                </a:ext>
              </a:extLst>
            </p:cNvPr>
            <p:cNvGrpSpPr/>
            <p:nvPr/>
          </p:nvGrpSpPr>
          <p:grpSpPr>
            <a:xfrm>
              <a:off x="2138716" y="778326"/>
              <a:ext cx="4793543" cy="3268324"/>
              <a:chOff x="1535742" y="546294"/>
              <a:chExt cx="6111837" cy="4189112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xmlns="" id="{AE31E534-3C1A-46A3-916C-121BC1BFA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124" t="3934" r="4687" b="11026"/>
              <a:stretch/>
            </p:blipFill>
            <p:spPr>
              <a:xfrm>
                <a:off x="1535742" y="546294"/>
                <a:ext cx="3060420" cy="418911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noFill/>
              </a:ln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xmlns="" id="{89798B0D-FD3E-4049-A27C-5D7D434CDD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723" t="2491" r="6501" b="12468"/>
              <a:stretch/>
            </p:blipFill>
            <p:spPr>
              <a:xfrm>
                <a:off x="4587159" y="546294"/>
                <a:ext cx="3060420" cy="4189112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30E47D62-25AD-46AE-9930-3061310B585C}"/>
                </a:ext>
              </a:extLst>
            </p:cNvPr>
            <p:cNvSpPr/>
            <p:nvPr/>
          </p:nvSpPr>
          <p:spPr>
            <a:xfrm>
              <a:off x="2138716" y="778326"/>
              <a:ext cx="4880920" cy="3368801"/>
            </a:xfrm>
            <a:prstGeom prst="rect">
              <a:avLst/>
            </a:prstGeom>
            <a:noFill/>
            <a:ln w="38100">
              <a:solidFill>
                <a:srgbClr val="0F77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xmlns="" id="{0B46CFAA-E049-404E-ADA9-25F28F9FF3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2563" y="4289425"/>
            <a:ext cx="487362" cy="4873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270C5C9-8CDB-4CBC-BA55-3922BA363EE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893" t="22168" r="25414" b="52715"/>
          <a:stretch>
            <a:fillRect/>
          </a:stretch>
        </p:blipFill>
        <p:spPr>
          <a:xfrm>
            <a:off x="926150" y="1327785"/>
            <a:ext cx="997801" cy="1403725"/>
          </a:xfrm>
          <a:prstGeom prst="ellipse">
            <a:avLst/>
          </a:prstGeom>
        </p:spPr>
      </p:pic>
      <p:pic>
        <p:nvPicPr>
          <p:cNvPr id="16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013AE9CB-BB2E-4E83-8B56-033F9A04285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08158" y="1312856"/>
            <a:ext cx="1200922" cy="125889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056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xmlns="" id="{69B846BB-2DB1-45B5-A251-98BBFAE71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E75AE5E-BB7F-45F5-8C16-D5BA7982D002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275514E-F833-4BCD-8EA2-43E71C90DF45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B8D12DE6-014F-4B11-B2A4-BDB87E2D53F7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3" name="云形标注 13">
            <a:extLst>
              <a:ext uri="{FF2B5EF4-FFF2-40B4-BE49-F238E27FC236}">
                <a16:creationId xmlns:a16="http://schemas.microsoft.com/office/drawing/2014/main" xmlns="" id="{0BB40777-2FF8-49FB-849D-8BF3A99EA184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C74DE2F9-ABB4-4BDA-85F2-C63B215DCF6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08158" y="1312856"/>
            <a:ext cx="1200922" cy="125889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xmlns="" id="{F1C5FBCC-293A-4BDD-8E90-A8B0A6062939}"/>
              </a:ext>
            </a:extLst>
          </p:cNvPr>
          <p:cNvSpPr/>
          <p:nvPr/>
        </p:nvSpPr>
        <p:spPr>
          <a:xfrm>
            <a:off x="1561477" y="3651541"/>
            <a:ext cx="7657887" cy="1605250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盲姑娘看不到（     ），但是（     ）。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0D46E83-2422-4BA1-A429-02DDE82D97DC}"/>
              </a:ext>
            </a:extLst>
          </p:cNvPr>
          <p:cNvGrpSpPr/>
          <p:nvPr/>
        </p:nvGrpSpPr>
        <p:grpSpPr>
          <a:xfrm>
            <a:off x="2131540" y="706689"/>
            <a:ext cx="4880920" cy="3368801"/>
            <a:chOff x="2131540" y="706689"/>
            <a:chExt cx="4880920" cy="3368801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1731E25E-42B5-40BE-AFC1-FB3EBAB97DC6}"/>
                </a:ext>
              </a:extLst>
            </p:cNvPr>
            <p:cNvGrpSpPr/>
            <p:nvPr/>
          </p:nvGrpSpPr>
          <p:grpSpPr>
            <a:xfrm>
              <a:off x="2131540" y="706689"/>
              <a:ext cx="4793543" cy="3268324"/>
              <a:chOff x="1535742" y="546294"/>
              <a:chExt cx="6111837" cy="4189112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xmlns="" id="{34CBEC7D-57B9-464A-95A5-93EE0E20DC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124" t="3934" r="4687" b="11026"/>
              <a:stretch/>
            </p:blipFill>
            <p:spPr>
              <a:xfrm>
                <a:off x="1535742" y="546294"/>
                <a:ext cx="3060420" cy="418911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noFill/>
              </a:ln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xmlns="" id="{1EC8E6BF-9258-43CD-80E5-182D721A95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723" t="2491" r="6501" b="12468"/>
              <a:stretch/>
            </p:blipFill>
            <p:spPr>
              <a:xfrm>
                <a:off x="4587159" y="546294"/>
                <a:ext cx="3060420" cy="4189112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78EB85C5-CFF9-462E-8929-7F7F84ABAEA4}"/>
                </a:ext>
              </a:extLst>
            </p:cNvPr>
            <p:cNvSpPr/>
            <p:nvPr/>
          </p:nvSpPr>
          <p:spPr>
            <a:xfrm>
              <a:off x="2131540" y="706689"/>
              <a:ext cx="4880920" cy="3368801"/>
            </a:xfrm>
            <a:prstGeom prst="rect">
              <a:avLst/>
            </a:prstGeom>
            <a:noFill/>
            <a:ln w="38100">
              <a:solidFill>
                <a:srgbClr val="0F77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4" name="9">
            <a:hlinkClick r:id="" action="ppaction://media"/>
            <a:extLst>
              <a:ext uri="{FF2B5EF4-FFF2-40B4-BE49-F238E27FC236}">
                <a16:creationId xmlns:a16="http://schemas.microsoft.com/office/drawing/2014/main" xmlns="" id="{333B6FBF-D5E0-4F7B-B501-E291684FD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18488" y="45386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318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同上一堂课色块-绿色.jpg">
            <a:extLst>
              <a:ext uri="{FF2B5EF4-FFF2-40B4-BE49-F238E27FC236}">
                <a16:creationId xmlns:a16="http://schemas.microsoft.com/office/drawing/2014/main" xmlns="" id="{2C7EBFF1-B45A-4A78-8C41-D798C9008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028A39F-9516-4D15-89F3-DF9F9AAFF56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xmlns="" id="{B48ACC90-074C-4513-A4E3-27992DB14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3865A7E-617F-45F4-A00B-F6E30B7AB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8" t="19457" r="4497" b="22886"/>
          <a:stretch/>
        </p:blipFill>
        <p:spPr>
          <a:xfrm>
            <a:off x="614218" y="611076"/>
            <a:ext cx="7915563" cy="384832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23F431E-5CC5-4C5E-9D31-9D27B8BE919A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D40D9F29-E0BA-48B4-ACD3-1C27AD5269B0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DB8C27E5-E445-4C69-A52E-5D3D286D2371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xmlns="" id="{CE1CE3F9-1061-4176-A519-7C5461E25021}"/>
              </a:ext>
            </a:extLst>
          </p:cNvPr>
          <p:cNvSpPr txBox="1">
            <a:spLocks/>
          </p:cNvSpPr>
          <p:nvPr/>
        </p:nvSpPr>
        <p:spPr>
          <a:xfrm>
            <a:off x="1255047" y="1183897"/>
            <a:ext cx="714800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谱写   钢琴   幽静   茅屋   烛光   失明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纯熟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清幽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琴键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景象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陶醉   盲人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莱茵河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断断续续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一缕一缕</a:t>
            </a:r>
            <a:endParaRPr lang="zh-CN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2969609-CFD5-4CAA-A828-883BB7154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971" y="393305"/>
            <a:ext cx="621920" cy="30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75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831B68A-349F-4ADC-AA20-A95C17399E8C}"/>
              </a:ext>
            </a:extLst>
          </p:cNvPr>
          <p:cNvGrpSpPr/>
          <p:nvPr/>
        </p:nvGrpSpPr>
        <p:grpSpPr>
          <a:xfrm>
            <a:off x="1535742" y="546294"/>
            <a:ext cx="6111837" cy="4189112"/>
            <a:chOff x="1535742" y="546294"/>
            <a:chExt cx="6111837" cy="418911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BB8D2E35-CE3A-4A13-A4CC-504B515FB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24" t="3934" r="4687" b="11026"/>
            <a:stretch/>
          </p:blipFill>
          <p:spPr>
            <a:xfrm>
              <a:off x="1535742" y="546294"/>
              <a:ext cx="3060420" cy="41891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A9F27EEB-E03C-4C41-A3EE-D4509C783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23" t="2491" r="6501" b="12468"/>
            <a:stretch/>
          </p:blipFill>
          <p:spPr>
            <a:xfrm>
              <a:off x="4587159" y="546294"/>
              <a:ext cx="3060420" cy="4189112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F57F65-B31B-47B2-829D-2B486908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504" y="1287207"/>
            <a:ext cx="233903" cy="270517"/>
          </a:xfrm>
        </p:spPr>
        <p:txBody>
          <a:bodyPr>
            <a:noAutofit/>
          </a:bodyPr>
          <a:lstStyle/>
          <a:p>
            <a:r>
              <a:rPr lang="zh-CN" altLang="en-US" sz="1500" b="1" dirty="0">
                <a:solidFill>
                  <a:srgbClr val="5832F9"/>
                </a:solidFill>
              </a:rPr>
              <a:t>①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354F122D-0536-4DD0-BFF8-839AD6DE44FA}"/>
              </a:ext>
            </a:extLst>
          </p:cNvPr>
          <p:cNvSpPr txBox="1">
            <a:spLocks/>
          </p:cNvSpPr>
          <p:nvPr/>
        </p:nvSpPr>
        <p:spPr>
          <a:xfrm>
            <a:off x="1752796" y="1823996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b="1" dirty="0">
                <a:solidFill>
                  <a:srgbClr val="5832F9"/>
                </a:solidFill>
              </a:rPr>
              <a:t>②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xmlns="" id="{E2206680-9F8E-4FB9-A1B0-B2DA9EB46D26}"/>
              </a:ext>
            </a:extLst>
          </p:cNvPr>
          <p:cNvSpPr txBox="1">
            <a:spLocks/>
          </p:cNvSpPr>
          <p:nvPr/>
        </p:nvSpPr>
        <p:spPr>
          <a:xfrm>
            <a:off x="1741395" y="2308973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b="1" dirty="0">
                <a:solidFill>
                  <a:srgbClr val="5832F9"/>
                </a:solidFill>
              </a:rPr>
              <a:t>③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EF71114E-4B22-402D-8665-ABCC1179B79F}"/>
              </a:ext>
            </a:extLst>
          </p:cNvPr>
          <p:cNvSpPr txBox="1">
            <a:spLocks/>
          </p:cNvSpPr>
          <p:nvPr/>
        </p:nvSpPr>
        <p:spPr>
          <a:xfrm>
            <a:off x="1770852" y="3140056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b="1" dirty="0">
                <a:solidFill>
                  <a:srgbClr val="5832F9"/>
                </a:solidFill>
              </a:rPr>
              <a:t>④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xmlns="" id="{BEA09686-8DBB-4B6C-A959-F89E1349DFF4}"/>
              </a:ext>
            </a:extLst>
          </p:cNvPr>
          <p:cNvSpPr txBox="1">
            <a:spLocks/>
          </p:cNvSpPr>
          <p:nvPr/>
        </p:nvSpPr>
        <p:spPr>
          <a:xfrm>
            <a:off x="1770852" y="3615332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b="1" dirty="0">
                <a:solidFill>
                  <a:srgbClr val="5832F9"/>
                </a:solidFill>
              </a:rPr>
              <a:t>⑤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615EDB83-E354-47B5-B20C-6F17FAA20300}"/>
              </a:ext>
            </a:extLst>
          </p:cNvPr>
          <p:cNvSpPr txBox="1">
            <a:spLocks/>
          </p:cNvSpPr>
          <p:nvPr/>
        </p:nvSpPr>
        <p:spPr>
          <a:xfrm>
            <a:off x="1770852" y="3961243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b="1" dirty="0">
                <a:solidFill>
                  <a:srgbClr val="5832F9"/>
                </a:solidFill>
              </a:rPr>
              <a:t>⑥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062E09FA-1313-48F9-AC9E-6495A7D1B3A9}"/>
              </a:ext>
            </a:extLst>
          </p:cNvPr>
          <p:cNvSpPr txBox="1">
            <a:spLocks/>
          </p:cNvSpPr>
          <p:nvPr/>
        </p:nvSpPr>
        <p:spPr>
          <a:xfrm>
            <a:off x="4726885" y="676492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b="1" dirty="0">
                <a:solidFill>
                  <a:srgbClr val="5832F9"/>
                </a:solidFill>
              </a:rPr>
              <a:t>⑦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xmlns="" id="{D42590AE-2F27-4F06-A4C5-3C0BAE1A599F}"/>
              </a:ext>
            </a:extLst>
          </p:cNvPr>
          <p:cNvSpPr txBox="1">
            <a:spLocks/>
          </p:cNvSpPr>
          <p:nvPr/>
        </p:nvSpPr>
        <p:spPr>
          <a:xfrm>
            <a:off x="4726885" y="913565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b="1" dirty="0">
                <a:solidFill>
                  <a:srgbClr val="5832F9"/>
                </a:solidFill>
              </a:rPr>
              <a:t>⑧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xmlns="" id="{4D707735-CC55-47EC-9660-EAAA7CA1E20F}"/>
              </a:ext>
            </a:extLst>
          </p:cNvPr>
          <p:cNvSpPr txBox="1">
            <a:spLocks/>
          </p:cNvSpPr>
          <p:nvPr/>
        </p:nvSpPr>
        <p:spPr>
          <a:xfrm>
            <a:off x="4741025" y="1361094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b="1" dirty="0">
                <a:solidFill>
                  <a:srgbClr val="5832F9"/>
                </a:solidFill>
              </a:rPr>
              <a:t>⑨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xmlns="" id="{A647F48C-D531-4D26-AC2D-572465A8FF59}"/>
              </a:ext>
            </a:extLst>
          </p:cNvPr>
          <p:cNvSpPr txBox="1">
            <a:spLocks/>
          </p:cNvSpPr>
          <p:nvPr/>
        </p:nvSpPr>
        <p:spPr>
          <a:xfrm>
            <a:off x="4741025" y="2541371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500" b="1" dirty="0">
                <a:solidFill>
                  <a:srgbClr val="5832F9"/>
                </a:solidFill>
              </a:rPr>
              <a:t>⑩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2B57876-12D6-4F20-A69B-F365D1A8B300}"/>
              </a:ext>
            </a:extLst>
          </p:cNvPr>
          <p:cNvSpPr/>
          <p:nvPr/>
        </p:nvSpPr>
        <p:spPr>
          <a:xfrm flipH="1">
            <a:off x="1688138" y="1260767"/>
            <a:ext cx="2675975" cy="58349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B00B6E0F-26E4-4EE1-8DB8-AF36B6B1D0C6}"/>
              </a:ext>
            </a:extLst>
          </p:cNvPr>
          <p:cNvSpPr/>
          <p:nvPr/>
        </p:nvSpPr>
        <p:spPr>
          <a:xfrm flipH="1">
            <a:off x="1695209" y="1844264"/>
            <a:ext cx="2675975" cy="2672311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E7D6CAB-06ED-4063-8BB4-B92C3631392B}"/>
              </a:ext>
            </a:extLst>
          </p:cNvPr>
          <p:cNvSpPr/>
          <p:nvPr/>
        </p:nvSpPr>
        <p:spPr>
          <a:xfrm flipH="1">
            <a:off x="4765983" y="658020"/>
            <a:ext cx="2747178" cy="25204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2B7E5E19-3C5A-4BC2-B6C9-4783716368C3}"/>
              </a:ext>
            </a:extLst>
          </p:cNvPr>
          <p:cNvSpPr/>
          <p:nvPr/>
        </p:nvSpPr>
        <p:spPr>
          <a:xfrm flipH="1">
            <a:off x="4765986" y="910065"/>
            <a:ext cx="2747167" cy="16251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28705E44-C4F2-45EF-AAC4-5379565E53ED}"/>
              </a:ext>
            </a:extLst>
          </p:cNvPr>
          <p:cNvSpPr/>
          <p:nvPr/>
        </p:nvSpPr>
        <p:spPr>
          <a:xfrm flipH="1">
            <a:off x="4765983" y="2528495"/>
            <a:ext cx="2731440" cy="5189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同上一堂课色块-绿色.jpg">
            <a:extLst>
              <a:ext uri="{FF2B5EF4-FFF2-40B4-BE49-F238E27FC236}">
                <a16:creationId xmlns:a16="http://schemas.microsoft.com/office/drawing/2014/main" xmlns="" id="{8E4E38D3-CD80-453B-A610-E2E406FCA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4DE9AE4D-6239-4F36-8C94-9855319FB42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B8782AB6-5D48-4680-A369-A98DA5AFF46B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C78F4EC6-2174-46FC-B80E-24A6707F9A9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9" name="云形标注 13">
            <a:extLst>
              <a:ext uri="{FF2B5EF4-FFF2-40B4-BE49-F238E27FC236}">
                <a16:creationId xmlns:a16="http://schemas.microsoft.com/office/drawing/2014/main" xmlns="" id="{8DC9F2D8-76E1-4A16-85DE-0D4C933EEE62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937737F5-CF7F-4442-9471-4019367FBA07}"/>
              </a:ext>
            </a:extLst>
          </p:cNvPr>
          <p:cNvSpPr/>
          <p:nvPr/>
        </p:nvSpPr>
        <p:spPr>
          <a:xfrm>
            <a:off x="1535741" y="546293"/>
            <a:ext cx="6111837" cy="421565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5" name="10">
            <a:hlinkClick r:id="" action="ppaction://media"/>
            <a:extLst>
              <a:ext uri="{FF2B5EF4-FFF2-40B4-BE49-F238E27FC236}">
                <a16:creationId xmlns:a16="http://schemas.microsoft.com/office/drawing/2014/main" xmlns="" id="{537713DD-9DDD-4DAA-8CB1-CA81FCED1B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8652" y="40477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00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4E0F51C6-A190-4E23-A5F9-AF4D4D585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81682A8-21B0-4C20-8F3A-6683EE4737FE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959FDF81-052A-46BB-B78E-292012394F0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281B2BDF-76CE-45E9-B0E8-A3DEA899E04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3" name="云形标注 13">
            <a:extLst>
              <a:ext uri="{FF2B5EF4-FFF2-40B4-BE49-F238E27FC236}">
                <a16:creationId xmlns:a16="http://schemas.microsoft.com/office/drawing/2014/main" xmlns="" id="{2B228974-AA24-4A1F-974B-6AEFC55B82B8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xmlns="" id="{5856BB39-325D-447A-B0B4-464BE1593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3E478A2-7BE8-462C-8CFE-528B18644C7D}"/>
              </a:ext>
            </a:extLst>
          </p:cNvPr>
          <p:cNvSpPr/>
          <p:nvPr/>
        </p:nvSpPr>
        <p:spPr>
          <a:xfrm>
            <a:off x="1934678" y="1973885"/>
            <a:ext cx="5322770" cy="924938"/>
          </a:xfrm>
          <a:prstGeom prst="rect">
            <a:avLst/>
          </a:prstGeom>
          <a:noFill/>
          <a:ln w="38100">
            <a:solidFill>
              <a:srgbClr val="0F7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2258895-11B0-44D9-B638-4AEE036F1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3" t="65727" r="6501" b="24893"/>
          <a:stretch/>
        </p:blipFill>
        <p:spPr>
          <a:xfrm>
            <a:off x="2067917" y="2061001"/>
            <a:ext cx="4926649" cy="73991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xmlns="" val="296650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xmlns="" id="{6E474FBF-EF8B-4FF9-8E0C-62CE86559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E2B4A00-9740-4F1F-AF2D-B7CEACCF390C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341E1827-AB0D-44CD-86A3-525F7F002EA9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9B549D2E-08BF-40D4-9571-4AA76FBAFF2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E0B807D6-6B11-4F1D-9574-D38EF5BDA8D5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16F019F-6468-43BC-89C5-6329DF353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73" r="2832" b="59057"/>
          <a:stretch/>
        </p:blipFill>
        <p:spPr>
          <a:xfrm>
            <a:off x="546149" y="1976437"/>
            <a:ext cx="7978678" cy="1376220"/>
          </a:xfrm>
          <a:prstGeom prst="rect">
            <a:avLst/>
          </a:prstGeom>
        </p:spPr>
      </p:pic>
      <p:pic>
        <p:nvPicPr>
          <p:cNvPr id="5" name="11">
            <a:hlinkClick r:id="" action="ppaction://media"/>
            <a:extLst>
              <a:ext uri="{FF2B5EF4-FFF2-40B4-BE49-F238E27FC236}">
                <a16:creationId xmlns:a16="http://schemas.microsoft.com/office/drawing/2014/main" xmlns="" id="{FE6205C7-C825-432D-A7C4-FABB483A186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8411" y="3108976"/>
            <a:ext cx="487363" cy="487362"/>
          </a:xfr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720E9BE-D403-4715-A3B4-3114BAD8A6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74" t="27222" r="56602" b="52650"/>
          <a:stretch>
            <a:fillRect/>
          </a:stretch>
        </p:blipFill>
        <p:spPr>
          <a:xfrm>
            <a:off x="826209" y="487494"/>
            <a:ext cx="1435135" cy="15722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2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F7BF6A-71CA-4DFF-AC1D-9DC33EA7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2031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月光曲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F142C1A-0520-44EC-AA6F-BC42AFDA6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9983"/>
            <a:ext cx="8229600" cy="3394472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5AE4923-2CDE-4A5A-89C6-AA096EDC4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490436" y="1369219"/>
            <a:ext cx="2163128" cy="2677478"/>
          </a:xfrm>
          <a:prstGeom prst="rect">
            <a:avLst/>
          </a:prstGeom>
        </p:spPr>
      </p:pic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07F3666F-109F-4CF6-A349-64AF05B41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C9AC631-8532-4780-BE1E-3FC4CE5793B8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E1F3D37-5491-4969-B1D4-13FF5182F86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D04A7507-1CAC-46F9-B90F-34CD215BF56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18860A92-6480-46A0-A962-2F280679D056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9392CEF-15A7-4DE8-A2F5-2DA2C3A83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9971" y="393305"/>
            <a:ext cx="621920" cy="304467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E6A42C96-0AF4-472D-A30E-FE61863549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2438" y="4352925"/>
            <a:ext cx="487362" cy="487363"/>
          </a:xfrm>
          <a:prstGeom prst="rect">
            <a:avLst/>
          </a:prstGeom>
        </p:spPr>
      </p:pic>
      <p:pic>
        <p:nvPicPr>
          <p:cNvPr id="17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25553089-007A-4F92-A7CC-7D72A98441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12444" y="2089332"/>
            <a:ext cx="1149008" cy="120447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172429-43BC-4FCE-9EE7-9AE28108BC4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5893" t="22168" r="25414" b="52715"/>
          <a:stretch>
            <a:fillRect/>
          </a:stretch>
        </p:blipFill>
        <p:spPr>
          <a:xfrm>
            <a:off x="7071729" y="2179782"/>
            <a:ext cx="848934" cy="1194296"/>
          </a:xfrm>
          <a:prstGeom prst="ellipse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0F05713-C8AA-4BEC-9475-8AA490964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5905813" y="2139025"/>
            <a:ext cx="1146454" cy="13056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445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6FD3D-58DF-4F53-8FD8-4D7115C4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462" y="353468"/>
            <a:ext cx="7460096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7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7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7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2700" dirty="0"/>
          </a:p>
        </p:txBody>
      </p:sp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xmlns="" id="{32F52521-D9F0-4552-AF22-CB7CF50B4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FF87F220-33CC-46B6-AD08-28655244F9F3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30086CA-FBF3-4829-B768-3CA38A416B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373" r="2832" b="59057"/>
          <a:stretch/>
        </p:blipFill>
        <p:spPr>
          <a:xfrm>
            <a:off x="546149" y="1976437"/>
            <a:ext cx="7978678" cy="137622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086292D-AD14-4B56-B87A-052151249F00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44C0811A-702D-4264-BA60-00DC63CB88B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A4EAE06A-F0F8-476F-9FD4-896312C77A7E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E56E1CA7-135C-46F1-BB8A-77610B940C65}"/>
              </a:ext>
            </a:extLst>
          </p:cNvPr>
          <p:cNvCxnSpPr>
            <a:cxnSpLocks/>
          </p:cNvCxnSpPr>
          <p:nvPr/>
        </p:nvCxnSpPr>
        <p:spPr>
          <a:xfrm>
            <a:off x="3514432" y="2826327"/>
            <a:ext cx="46644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rcRect l="4508" t="66426" r="54954" b="13485"/>
          <a:stretch>
            <a:fillRect/>
          </a:stretch>
        </p:blipFill>
        <p:spPr>
          <a:xfrm>
            <a:off x="2218372" y="3388912"/>
            <a:ext cx="1209954" cy="1299691"/>
          </a:xfrm>
          <a:prstGeom prst="ellipse">
            <a:avLst/>
          </a:prstGeom>
        </p:spPr>
      </p:pic>
      <p:pic>
        <p:nvPicPr>
          <p:cNvPr id="2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F24EF171-BDCA-453B-B139-FE36FE23229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04617" y="3437379"/>
            <a:ext cx="1164487" cy="12207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xmlns="" id="{E29D8A88-383E-4893-9EE0-94582C34B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35673" y="3890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61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6FD3D-58DF-4F53-8FD8-4D7115C4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462" y="353468"/>
            <a:ext cx="7460096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7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7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7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2700" dirty="0"/>
          </a:p>
        </p:txBody>
      </p:sp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FE305DAC-A302-479C-9E88-6125EE496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DB1B49B-54CE-48A4-9E33-D8F1BC64666B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BA03566-DFE3-4E22-800C-39D54EBF98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373" r="2832" b="59057"/>
          <a:stretch/>
        </p:blipFill>
        <p:spPr>
          <a:xfrm>
            <a:off x="546149" y="1976437"/>
            <a:ext cx="7978678" cy="137622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42C09F40-251C-4CD9-BCE4-E4B4B79DF1C0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679B4D2E-BABC-4A56-8D80-056913797C7A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xmlns="" id="{FECFD4BF-2F10-4754-99FF-1F39DCCA8F1F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12 (2)">
            <a:hlinkClick r:id="" action="ppaction://media"/>
            <a:extLst>
              <a:ext uri="{FF2B5EF4-FFF2-40B4-BE49-F238E27FC236}">
                <a16:creationId xmlns:a16="http://schemas.microsoft.com/office/drawing/2014/main" xmlns="" id="{18F8B206-E5A8-4BC5-9C25-5DB0CC670B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4149" y="4167498"/>
            <a:ext cx="487362" cy="487362"/>
          </a:xfrm>
          <a:prstGeom prst="rect">
            <a:avLst/>
          </a:prstGeom>
        </p:spPr>
      </p:pic>
      <p:pic>
        <p:nvPicPr>
          <p:cNvPr id="7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163E1D5F-1E27-45C3-AE5C-672ED37B05A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04617" y="3437379"/>
            <a:ext cx="1164487" cy="12207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19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6FD3D-58DF-4F53-8FD8-4D7115C4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462" y="353468"/>
            <a:ext cx="7509081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sz="2700" dirty="0">
              <a:solidFill>
                <a:srgbClr val="FF0000"/>
              </a:solidFill>
            </a:endParaRPr>
          </a:p>
        </p:txBody>
      </p:sp>
      <p:pic>
        <p:nvPicPr>
          <p:cNvPr id="4" name="图片 3" descr="同上一堂课色块-绿色.jpg">
            <a:extLst>
              <a:ext uri="{FF2B5EF4-FFF2-40B4-BE49-F238E27FC236}">
                <a16:creationId xmlns:a16="http://schemas.microsoft.com/office/drawing/2014/main" xmlns="" id="{7DF0EE41-04DD-4C6E-AB22-164710DED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EA9522B-D1EB-4914-9BD4-D317BF64C377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56F9063-6B96-4030-97C3-6BA26D337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73" r="2832" b="59057"/>
          <a:stretch/>
        </p:blipFill>
        <p:spPr>
          <a:xfrm>
            <a:off x="546149" y="1976437"/>
            <a:ext cx="7978678" cy="1376220"/>
          </a:xfrm>
          <a:prstGeom prst="rect">
            <a:avLst/>
          </a:prstGeom>
        </p:spPr>
      </p:pic>
      <p:sp>
        <p:nvSpPr>
          <p:cNvPr id="12" name="思想气泡: 云 11">
            <a:extLst>
              <a:ext uri="{FF2B5EF4-FFF2-40B4-BE49-F238E27FC236}">
                <a16:creationId xmlns:a16="http://schemas.microsoft.com/office/drawing/2014/main" xmlns="" id="{A77854C1-9C01-4CE7-BE6D-20ED0C6CB6FC}"/>
              </a:ext>
            </a:extLst>
          </p:cNvPr>
          <p:cNvSpPr/>
          <p:nvPr/>
        </p:nvSpPr>
        <p:spPr>
          <a:xfrm>
            <a:off x="2674931" y="3554276"/>
            <a:ext cx="4141505" cy="971900"/>
          </a:xfrm>
          <a:prstGeom prst="cloudCallout">
            <a:avLst>
              <a:gd name="adj1" fmla="val 42027"/>
              <a:gd name="adj2" fmla="val -10329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贝多芬可能想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3DD9C8CA-5119-4B29-89E8-08B6E48E6557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9CA6595-205A-48C8-A38C-1EB6273808B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5" name="云形标注 13">
            <a:extLst>
              <a:ext uri="{FF2B5EF4-FFF2-40B4-BE49-F238E27FC236}">
                <a16:creationId xmlns:a16="http://schemas.microsoft.com/office/drawing/2014/main" xmlns="" id="{A8ED9477-AC2D-46F9-AA16-0BFC47317317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AA5B8153-1794-47B5-BE30-837B1EC95EFF}"/>
              </a:ext>
            </a:extLst>
          </p:cNvPr>
          <p:cNvCxnSpPr>
            <a:cxnSpLocks/>
          </p:cNvCxnSpPr>
          <p:nvPr/>
        </p:nvCxnSpPr>
        <p:spPr>
          <a:xfrm>
            <a:off x="1787235" y="2854036"/>
            <a:ext cx="6405420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449AC627-CB3D-4BDB-B369-228C008AE7AE}"/>
              </a:ext>
            </a:extLst>
          </p:cNvPr>
          <p:cNvCxnSpPr>
            <a:cxnSpLocks/>
          </p:cNvCxnSpPr>
          <p:nvPr/>
        </p:nvCxnSpPr>
        <p:spPr>
          <a:xfrm>
            <a:off x="1053885" y="3334041"/>
            <a:ext cx="4395570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11447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6FD3D-58DF-4F53-8FD8-4D7115C4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462" y="353468"/>
            <a:ext cx="7509081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sz="2700" dirty="0">
              <a:solidFill>
                <a:srgbClr val="FF0000"/>
              </a:solidFill>
            </a:endParaRPr>
          </a:p>
        </p:txBody>
      </p:sp>
      <p:pic>
        <p:nvPicPr>
          <p:cNvPr id="4" name="图片 3" descr="同上一堂课色块-绿色.jpg">
            <a:extLst>
              <a:ext uri="{FF2B5EF4-FFF2-40B4-BE49-F238E27FC236}">
                <a16:creationId xmlns:a16="http://schemas.microsoft.com/office/drawing/2014/main" xmlns="" id="{7DF0EE41-04DD-4C6E-AB22-164710DED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EA9522B-D1EB-4914-9BD4-D317BF64C377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56F9063-6B96-4030-97C3-6BA26D337A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73" r="2832" b="59057"/>
          <a:stretch/>
        </p:blipFill>
        <p:spPr>
          <a:xfrm>
            <a:off x="546149" y="1976437"/>
            <a:ext cx="7978678" cy="137622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271734A7-88D0-4408-9AF2-D4F66AAACC0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BB954C67-87C4-413A-944A-9F0EDB4D2401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A6BA3341-4536-42A6-AEDD-9B6F7DEEF217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2BA3D634-42F4-460B-BE1B-812EC869A998}"/>
              </a:ext>
            </a:extLst>
          </p:cNvPr>
          <p:cNvCxnSpPr>
            <a:cxnSpLocks/>
          </p:cNvCxnSpPr>
          <p:nvPr/>
        </p:nvCxnSpPr>
        <p:spPr>
          <a:xfrm>
            <a:off x="1787235" y="2854036"/>
            <a:ext cx="6405420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DC2EBD30-06C2-4980-88EA-43444E0FD2B3}"/>
              </a:ext>
            </a:extLst>
          </p:cNvPr>
          <p:cNvCxnSpPr>
            <a:cxnSpLocks/>
          </p:cNvCxnSpPr>
          <p:nvPr/>
        </p:nvCxnSpPr>
        <p:spPr>
          <a:xfrm>
            <a:off x="1053885" y="3334041"/>
            <a:ext cx="4395570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13">
            <a:hlinkClick r:id="" action="ppaction://media"/>
            <a:extLst>
              <a:ext uri="{FF2B5EF4-FFF2-40B4-BE49-F238E27FC236}">
                <a16:creationId xmlns:a16="http://schemas.microsoft.com/office/drawing/2014/main" xmlns="" id="{DC9FE043-1F6D-442E-BA23-46E7DEFFBE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1288" y="4394200"/>
            <a:ext cx="487362" cy="48736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8A07840-8347-424A-9B9D-FAA36ABC9C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74" t="27222" r="56602" b="52650"/>
          <a:stretch>
            <a:fillRect/>
          </a:stretch>
        </p:blipFill>
        <p:spPr>
          <a:xfrm>
            <a:off x="826209" y="487494"/>
            <a:ext cx="1435135" cy="15722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6FD3D-58DF-4F53-8FD8-4D7115C4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462" y="353468"/>
            <a:ext cx="7509081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zh-CN" altLang="en-US" sz="2700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EE9AC63-AFF8-4865-8D06-50A206FF45C7}"/>
              </a:ext>
            </a:extLst>
          </p:cNvPr>
          <p:cNvSpPr txBox="1"/>
          <p:nvPr/>
        </p:nvSpPr>
        <p:spPr>
          <a:xfrm>
            <a:off x="3572795" y="3762315"/>
            <a:ext cx="161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好奇</a:t>
            </a:r>
          </a:p>
        </p:txBody>
      </p: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5C149FA7-B902-49B8-A35B-65A7C7028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E87E4C92-EAF5-4101-82D8-A8CF915E2952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2" name="对话气泡: 圆角矩形 1">
            <a:extLst>
              <a:ext uri="{FF2B5EF4-FFF2-40B4-BE49-F238E27FC236}">
                <a16:creationId xmlns:a16="http://schemas.microsoft.com/office/drawing/2014/main" xmlns="" id="{CADD612E-37A6-41F0-BE8C-A5AF8928C0E1}"/>
              </a:ext>
            </a:extLst>
          </p:cNvPr>
          <p:cNvSpPr/>
          <p:nvPr/>
        </p:nvSpPr>
        <p:spPr>
          <a:xfrm>
            <a:off x="2922470" y="3712734"/>
            <a:ext cx="2273455" cy="683938"/>
          </a:xfrm>
          <a:prstGeom prst="wedgeRoundRectCallout">
            <a:avLst>
              <a:gd name="adj1" fmla="val -19083"/>
              <a:gd name="adj2" fmla="val -80414"/>
              <a:gd name="adj3" fmla="val 16667"/>
            </a:avLst>
          </a:prstGeom>
          <a:noFill/>
          <a:ln w="762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D255DCE-27B0-4FF5-9F80-B72A21050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73" r="2832" b="59057"/>
          <a:stretch/>
        </p:blipFill>
        <p:spPr>
          <a:xfrm>
            <a:off x="546149" y="1976437"/>
            <a:ext cx="7978678" cy="13762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EF893406-9F5D-42A8-B723-6D6464B84040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E9BDB40B-9028-421D-95D6-8E03CD46CE90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7" name="云形标注 13">
            <a:extLst>
              <a:ext uri="{FF2B5EF4-FFF2-40B4-BE49-F238E27FC236}">
                <a16:creationId xmlns:a16="http://schemas.microsoft.com/office/drawing/2014/main" xmlns="" id="{FED6F87C-C2A6-4CB6-9ED9-0FF1CCEE6547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67CB2FB6-5DE5-470E-BC7F-AF35D2FE6F86}"/>
              </a:ext>
            </a:extLst>
          </p:cNvPr>
          <p:cNvCxnSpPr>
            <a:cxnSpLocks/>
          </p:cNvCxnSpPr>
          <p:nvPr/>
        </p:nvCxnSpPr>
        <p:spPr>
          <a:xfrm>
            <a:off x="1787235" y="2854036"/>
            <a:ext cx="6405420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5B286D4A-247F-48D4-8351-3A8461B33B56}"/>
              </a:ext>
            </a:extLst>
          </p:cNvPr>
          <p:cNvCxnSpPr>
            <a:cxnSpLocks/>
          </p:cNvCxnSpPr>
          <p:nvPr/>
        </p:nvCxnSpPr>
        <p:spPr>
          <a:xfrm>
            <a:off x="1053885" y="3334041"/>
            <a:ext cx="4395570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27951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同上一堂课色块-绿色.jpg">
            <a:extLst>
              <a:ext uri="{FF2B5EF4-FFF2-40B4-BE49-F238E27FC236}">
                <a16:creationId xmlns:a16="http://schemas.microsoft.com/office/drawing/2014/main" xmlns="" id="{ABC5841C-B95F-4300-8CDC-3547F4771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B089C348-3079-408D-834F-8BB9EDB0B58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22E336C8-5498-44E5-8333-B1787F403DE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9E691A96-0B85-4869-A8D1-AA89FA119D8F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48" name="云形标注 13">
            <a:extLst>
              <a:ext uri="{FF2B5EF4-FFF2-40B4-BE49-F238E27FC236}">
                <a16:creationId xmlns:a16="http://schemas.microsoft.com/office/drawing/2014/main" xmlns="" id="{3815AEC0-C54C-4CAD-B229-A7693C15578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14减噪音">
            <a:hlinkClick r:id="" action="ppaction://media"/>
            <a:extLst>
              <a:ext uri="{FF2B5EF4-FFF2-40B4-BE49-F238E27FC236}">
                <a16:creationId xmlns:a16="http://schemas.microsoft.com/office/drawing/2014/main" xmlns="" id="{F301EFD3-9AD5-4A90-A672-DE1E277552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6797" y="3313852"/>
            <a:ext cx="487363" cy="4873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99A9D3E-387F-4AF4-8BD1-7C1BD0DDC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97" y="358710"/>
            <a:ext cx="7718205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37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同上一堂课色块-绿色.jpg">
            <a:extLst>
              <a:ext uri="{FF2B5EF4-FFF2-40B4-BE49-F238E27FC236}">
                <a16:creationId xmlns:a16="http://schemas.microsoft.com/office/drawing/2014/main" xmlns="" id="{ABC5841C-B95F-4300-8CDC-3547F4771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B089C348-3079-408D-834F-8BB9EDB0B58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22E336C8-5498-44E5-8333-B1787F403DE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9E691A96-0B85-4869-A8D1-AA89FA119D8F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48" name="云形标注 13">
            <a:extLst>
              <a:ext uri="{FF2B5EF4-FFF2-40B4-BE49-F238E27FC236}">
                <a16:creationId xmlns:a16="http://schemas.microsoft.com/office/drawing/2014/main" xmlns="" id="{3815AEC0-C54C-4CAD-B229-A7693C15578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410A506B-F0D9-4FB4-ADA5-D500A83458C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5455" y="313443"/>
            <a:ext cx="997803" cy="104597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xmlns="" id="{A17853CE-53AE-4C2B-88CC-C2D6B63E5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42313" y="4581525"/>
            <a:ext cx="487362" cy="4873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EB8D583-56A0-4269-A9ED-2C770CD5F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897" y="358710"/>
            <a:ext cx="7718205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063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1C1C4A8C-72BB-4E8F-A392-94F06B12A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39BE72B-F51F-4681-A05E-A097C4A0B87D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2D8289D-1285-460D-827D-871500791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224" r="2832" b="40561"/>
          <a:stretch/>
        </p:blipFill>
        <p:spPr>
          <a:xfrm>
            <a:off x="1053885" y="1558222"/>
            <a:ext cx="6895021" cy="1817932"/>
          </a:xfrm>
          <a:prstGeom prst="rect">
            <a:avLst/>
          </a:prstGeom>
          <a:ln w="28575"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D75DCD5-6E5E-4623-9B70-C29C147AF3F9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01EF09D-26BD-4EC2-8A18-7CD38DA16C8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9" name="云形标注 13">
            <a:extLst>
              <a:ext uri="{FF2B5EF4-FFF2-40B4-BE49-F238E27FC236}">
                <a16:creationId xmlns:a16="http://schemas.microsoft.com/office/drawing/2014/main" xmlns="" id="{8EA00C32-8DC7-45BA-A3D4-4628E0A87473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22897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1C1C4A8C-72BB-4E8F-A392-94F06B12A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39BE72B-F51F-4681-A05E-A097C4A0B87D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2D8289D-1285-460D-827D-8715007919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224" r="2832" b="40561"/>
          <a:stretch/>
        </p:blipFill>
        <p:spPr>
          <a:xfrm>
            <a:off x="1053885" y="1558222"/>
            <a:ext cx="6895021" cy="1817932"/>
          </a:xfrm>
          <a:prstGeom prst="rect">
            <a:avLst/>
          </a:prstGeom>
          <a:ln w="28575"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D75DCD5-6E5E-4623-9B70-C29C147AF3F9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01EF09D-26BD-4EC2-8A18-7CD38DA16C8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9" name="云形标注 13">
            <a:extLst>
              <a:ext uri="{FF2B5EF4-FFF2-40B4-BE49-F238E27FC236}">
                <a16:creationId xmlns:a16="http://schemas.microsoft.com/office/drawing/2014/main" xmlns="" id="{8EA00C32-8DC7-45BA-A3D4-4628E0A87473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16 (2)">
            <a:hlinkClick r:id="" action="ppaction://media"/>
            <a:extLst>
              <a:ext uri="{FF2B5EF4-FFF2-40B4-BE49-F238E27FC236}">
                <a16:creationId xmlns:a16="http://schemas.microsoft.com/office/drawing/2014/main" xmlns="" id="{544DDB8F-210B-4DEB-9EA9-D977C8DDFC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5224" y="3887063"/>
            <a:ext cx="487363" cy="48736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609BB6F-D2C5-4E43-930D-8378573630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74" t="27222" r="56602" b="52650"/>
          <a:stretch>
            <a:fillRect/>
          </a:stretch>
        </p:blipFill>
        <p:spPr>
          <a:xfrm>
            <a:off x="2580475" y="3424602"/>
            <a:ext cx="1245604" cy="1364581"/>
          </a:xfrm>
          <a:prstGeom prst="ellips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E9E0BD7-7207-400A-A48A-3C5EB5FEF9A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5352669" y="3376154"/>
            <a:ext cx="1240735" cy="14130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7E9521C-AC32-41E2-ADEE-4B47E137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224" r="2832" b="40561"/>
          <a:stretch/>
        </p:blipFill>
        <p:spPr>
          <a:xfrm>
            <a:off x="1053885" y="1558222"/>
            <a:ext cx="6895021" cy="1817932"/>
          </a:xfrm>
          <a:prstGeom prst="rect">
            <a:avLst/>
          </a:prstGeom>
          <a:ln w="28575">
            <a:noFill/>
          </a:ln>
        </p:spPr>
      </p:pic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2B434AB3-131E-4479-B8CE-5EFBE67E0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D6E60F8-A863-4911-AAF6-3CFEE01787A8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B00703A5-E03F-45AD-A9A6-68DB922CCC3D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8ACD7118-C719-4346-AB39-8D98966FD85A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xmlns="" id="{B27ECFA2-8AEF-4BC3-8465-64DDF44E737C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9DA5AD97-0FE3-463C-B8D1-EBC6298668E5}"/>
              </a:ext>
            </a:extLst>
          </p:cNvPr>
          <p:cNvCxnSpPr>
            <a:cxnSpLocks/>
          </p:cNvCxnSpPr>
          <p:nvPr/>
        </p:nvCxnSpPr>
        <p:spPr>
          <a:xfrm>
            <a:off x="5558730" y="2672660"/>
            <a:ext cx="11561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xmlns="" id="{044EF307-14A1-4B4F-AC10-166FE7FC5FC2}"/>
              </a:ext>
            </a:extLst>
          </p:cNvPr>
          <p:cNvCxnSpPr>
            <a:cxnSpLocks/>
          </p:cNvCxnSpPr>
          <p:nvPr/>
        </p:nvCxnSpPr>
        <p:spPr>
          <a:xfrm>
            <a:off x="3901236" y="3376154"/>
            <a:ext cx="772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17">
            <a:hlinkClick r:id="" action="ppaction://media"/>
            <a:extLst>
              <a:ext uri="{FF2B5EF4-FFF2-40B4-BE49-F238E27FC236}">
                <a16:creationId xmlns:a16="http://schemas.microsoft.com/office/drawing/2014/main" xmlns="" id="{FA357FF0-2E94-4A5F-BCE9-37CA8139F38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7110" y="3968026"/>
            <a:ext cx="406400" cy="406400"/>
          </a:xfr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DA7FCC2-4DE0-4DD3-B454-1A2DC0096B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74" t="27222" r="56602" b="52650"/>
          <a:stretch>
            <a:fillRect/>
          </a:stretch>
        </p:blipFill>
        <p:spPr>
          <a:xfrm>
            <a:off x="2580475" y="3424602"/>
            <a:ext cx="1245604" cy="13645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87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F7BF6A-71CA-4DFF-AC1D-9DC33EA7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2031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月光曲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F142C1A-0520-44EC-AA6F-BC42AFDA6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5AE4923-2CDE-4A5A-89C6-AA096EDC4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490436" y="1369219"/>
            <a:ext cx="2163128" cy="2677478"/>
          </a:xfrm>
          <a:prstGeom prst="rect">
            <a:avLst/>
          </a:prstGeom>
        </p:spPr>
      </p:pic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07F3666F-109F-4CF6-A349-64AF05B41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C9AC631-8532-4780-BE1E-3FC4CE5793B8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E1F3D37-5491-4969-B1D4-13FF5182F86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D04A7507-1CAC-46F9-B90F-34CD215BF56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18860A92-6480-46A0-A962-2F280679D056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1166FE4-769F-4815-B153-9BA441E32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9971" y="393305"/>
            <a:ext cx="621920" cy="304467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xmlns="" id="{96A34EDB-0DFC-4BE5-A5FF-F26BDBBA60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59763" y="4643438"/>
            <a:ext cx="487362" cy="487362"/>
          </a:xfrm>
          <a:prstGeom prst="rect">
            <a:avLst/>
          </a:prstGeom>
        </p:spPr>
      </p:pic>
      <p:pic>
        <p:nvPicPr>
          <p:cNvPr id="18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3C06B70E-45AB-441B-BDB1-5D0B7BD83A5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7972" y="597914"/>
            <a:ext cx="1149008" cy="120447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2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2B434AB3-131E-4479-B8CE-5EFBE67E0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D6E60F8-A863-4911-AAF6-3CFEE01787A8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6190A5B-B23B-4664-AA9C-825BFB439863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7A92BFA5-1075-4478-BC36-6F4FC0AED57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xmlns="" id="{C1268075-8E42-4D15-8823-899FB30B85F4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156A90F-BC5C-48CE-9984-0133378B06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224" r="2832" b="40561"/>
          <a:stretch/>
        </p:blipFill>
        <p:spPr>
          <a:xfrm>
            <a:off x="1053885" y="1558222"/>
            <a:ext cx="6895021" cy="1817932"/>
          </a:xfrm>
          <a:prstGeom prst="rect">
            <a:avLst/>
          </a:prstGeom>
          <a:ln w="28575">
            <a:noFill/>
          </a:ln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A6258F1E-036B-4C42-B0CD-1696D2FF643B}"/>
              </a:ext>
            </a:extLst>
          </p:cNvPr>
          <p:cNvCxnSpPr>
            <a:cxnSpLocks/>
          </p:cNvCxnSpPr>
          <p:nvPr/>
        </p:nvCxnSpPr>
        <p:spPr>
          <a:xfrm>
            <a:off x="5558730" y="2672660"/>
            <a:ext cx="11561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9B28CE29-90C9-4227-88F9-2F94CD3E2011}"/>
              </a:ext>
            </a:extLst>
          </p:cNvPr>
          <p:cNvCxnSpPr>
            <a:cxnSpLocks/>
          </p:cNvCxnSpPr>
          <p:nvPr/>
        </p:nvCxnSpPr>
        <p:spPr>
          <a:xfrm>
            <a:off x="3901236" y="3376154"/>
            <a:ext cx="772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8（2）">
            <a:hlinkClick r:id="" action="ppaction://media"/>
            <a:extLst>
              <a:ext uri="{FF2B5EF4-FFF2-40B4-BE49-F238E27FC236}">
                <a16:creationId xmlns:a16="http://schemas.microsoft.com/office/drawing/2014/main" xmlns="" id="{7B1A1D56-4528-46B8-95E9-8F3D1005B3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5224" y="4039259"/>
            <a:ext cx="487363" cy="4873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rcRect l="4508" t="66426" r="54954" b="13485"/>
          <a:stretch>
            <a:fillRect/>
          </a:stretch>
        </p:blipFill>
        <p:spPr>
          <a:xfrm>
            <a:off x="2353330" y="3318763"/>
            <a:ext cx="1343535" cy="1443179"/>
          </a:xfrm>
          <a:prstGeom prst="ellipse">
            <a:avLst/>
          </a:prstGeom>
        </p:spPr>
      </p:pic>
      <p:pic>
        <p:nvPicPr>
          <p:cNvPr id="4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2F3BD5D8-E5B7-423F-A8BD-CC1AEACB7AF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02264" y="3358564"/>
            <a:ext cx="1232317" cy="129180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752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2B434AB3-131E-4479-B8CE-5EFBE67E0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D6E60F8-A863-4911-AAF6-3CFEE01787A8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6190A5B-B23B-4664-AA9C-825BFB439863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7A92BFA5-1075-4478-BC36-6F4FC0AED57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xmlns="" id="{C1268075-8E42-4D15-8823-899FB30B85F4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156A90F-BC5C-48CE-9984-0133378B06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224" r="2832" b="40561"/>
          <a:stretch/>
        </p:blipFill>
        <p:spPr>
          <a:xfrm>
            <a:off x="1053885" y="1558222"/>
            <a:ext cx="6895021" cy="1817932"/>
          </a:xfrm>
          <a:prstGeom prst="rect">
            <a:avLst/>
          </a:prstGeom>
          <a:ln w="28575">
            <a:noFill/>
          </a:ln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A6258F1E-036B-4C42-B0CD-1696D2FF643B}"/>
              </a:ext>
            </a:extLst>
          </p:cNvPr>
          <p:cNvCxnSpPr>
            <a:cxnSpLocks/>
          </p:cNvCxnSpPr>
          <p:nvPr/>
        </p:nvCxnSpPr>
        <p:spPr>
          <a:xfrm>
            <a:off x="5558730" y="2672660"/>
            <a:ext cx="11561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9B28CE29-90C9-4227-88F9-2F94CD3E2011}"/>
              </a:ext>
            </a:extLst>
          </p:cNvPr>
          <p:cNvCxnSpPr>
            <a:cxnSpLocks/>
          </p:cNvCxnSpPr>
          <p:nvPr/>
        </p:nvCxnSpPr>
        <p:spPr>
          <a:xfrm>
            <a:off x="3901236" y="3376154"/>
            <a:ext cx="772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19">
            <a:hlinkClick r:id="" action="ppaction://media"/>
            <a:extLst>
              <a:ext uri="{FF2B5EF4-FFF2-40B4-BE49-F238E27FC236}">
                <a16:creationId xmlns:a16="http://schemas.microsoft.com/office/drawing/2014/main" xmlns="" id="{B5FAE285-38E9-41D7-B313-FC6756DCAD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2438" y="4310063"/>
            <a:ext cx="487362" cy="487362"/>
          </a:xfrm>
          <a:prstGeom prst="rect">
            <a:avLst/>
          </a:prstGeom>
        </p:spPr>
      </p:pic>
      <p:pic>
        <p:nvPicPr>
          <p:cNvPr id="4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B3173475-3FDC-4FE5-8AA7-0EC166D5CC0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02264" y="3358564"/>
            <a:ext cx="1232317" cy="129180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4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9E34FA4-9A6E-4DF8-B2B2-7C0D58322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224" r="2832" b="40561"/>
          <a:stretch/>
        </p:blipFill>
        <p:spPr>
          <a:xfrm>
            <a:off x="1053885" y="1558222"/>
            <a:ext cx="6895021" cy="1817932"/>
          </a:xfrm>
          <a:prstGeom prst="rect">
            <a:avLst/>
          </a:prstGeom>
          <a:ln w="28575"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C76343D-D4ED-4A41-AAD0-97CDE0EB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同上一堂课色块-绿色.jpg">
            <a:extLst>
              <a:ext uri="{FF2B5EF4-FFF2-40B4-BE49-F238E27FC236}">
                <a16:creationId xmlns:a16="http://schemas.microsoft.com/office/drawing/2014/main" xmlns="" id="{6D52A70F-FA90-4DE5-B796-589C77BD3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AB8739DB-FF86-4D19-947F-83F3A9C09FA8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2401E3A1-FC7F-418D-A722-2ED0C03DD4D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AA62162-0D6F-43CD-B302-EC055DC2210C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0" name="云形标注 13">
            <a:extLst>
              <a:ext uri="{FF2B5EF4-FFF2-40B4-BE49-F238E27FC236}">
                <a16:creationId xmlns:a16="http://schemas.microsoft.com/office/drawing/2014/main" xmlns="" id="{D71EAB3B-4A0E-419C-8417-9069554EAA44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20生">
            <a:hlinkClick r:id="" action="ppaction://media"/>
            <a:extLst>
              <a:ext uri="{FF2B5EF4-FFF2-40B4-BE49-F238E27FC236}">
                <a16:creationId xmlns:a16="http://schemas.microsoft.com/office/drawing/2014/main" xmlns="" id="{1FE7C313-1C1B-41F3-8F73-BA787D30E4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2543" y="3887063"/>
            <a:ext cx="487363" cy="4873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374BF4B-395D-4994-891B-9CCC335B5CA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5352669" y="3219750"/>
            <a:ext cx="1240735" cy="14130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665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488FF6-3522-40F5-9425-8069D2C8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" name="图片 9" descr="同上一堂课色块-绿色.jpg">
            <a:extLst>
              <a:ext uri="{FF2B5EF4-FFF2-40B4-BE49-F238E27FC236}">
                <a16:creationId xmlns:a16="http://schemas.microsoft.com/office/drawing/2014/main" xmlns="" id="{81694456-FCF1-4705-A8BF-65A2EAA71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732D1E5-1330-4BD6-ABFD-14E2AE76D816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7C919AEE-8B6F-4590-AE8A-AE3ED4630203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D594084-8C80-4B75-B7CB-E48458C51A03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xmlns="" id="{9AD68E93-2370-4157-9F5B-9D96E56BD867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20CBAE5-7284-4360-9479-10FDBB463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224" r="2832" b="40561"/>
          <a:stretch/>
        </p:blipFill>
        <p:spPr>
          <a:xfrm>
            <a:off x="1053885" y="1558222"/>
            <a:ext cx="6895021" cy="1817932"/>
          </a:xfrm>
          <a:prstGeom prst="rect">
            <a:avLst/>
          </a:prstGeom>
          <a:ln w="28575">
            <a:noFill/>
          </a:ln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F2CD26C7-74C7-49F1-96A0-B8C5397E8370}"/>
              </a:ext>
            </a:extLst>
          </p:cNvPr>
          <p:cNvSpPr/>
          <p:nvPr/>
        </p:nvSpPr>
        <p:spPr>
          <a:xfrm>
            <a:off x="3103418" y="3491345"/>
            <a:ext cx="2798618" cy="646546"/>
          </a:xfrm>
          <a:prstGeom prst="roundRect">
            <a:avLst/>
          </a:prstGeom>
          <a:noFill/>
          <a:ln w="76200">
            <a:solidFill>
              <a:srgbClr val="0F7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盲姑娘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哥哥</a:t>
            </a:r>
          </a:p>
        </p:txBody>
      </p:sp>
    </p:spTree>
    <p:extLst>
      <p:ext uri="{BB962C8B-B14F-4D97-AF65-F5344CB8AC3E}">
        <p14:creationId xmlns:p14="http://schemas.microsoft.com/office/powerpoint/2010/main" xmlns="" val="1929666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xmlns="" id="{F5BF7118-4ECD-447C-9F29-CB13C0FCB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0469ACD-CAAF-40C3-9DB3-BE77D4C63D15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0925A0C-25F7-4B2A-9F7D-23ECA7778FE7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BC769A67-589B-4898-BD54-40564CE7B6E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85F62564-E29B-493F-8C4B-1675DBB98126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D8F56BDB-F3B4-4833-A2D1-E064F17CCE15}"/>
              </a:ext>
            </a:extLst>
          </p:cNvPr>
          <p:cNvSpPr/>
          <p:nvPr/>
        </p:nvSpPr>
        <p:spPr>
          <a:xfrm>
            <a:off x="3103418" y="3491345"/>
            <a:ext cx="2798618" cy="646546"/>
          </a:xfrm>
          <a:prstGeom prst="roundRect">
            <a:avLst/>
          </a:prstGeom>
          <a:noFill/>
          <a:ln w="76200">
            <a:solidFill>
              <a:srgbClr val="0F7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皮鞋匠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贝多芬</a:t>
            </a:r>
          </a:p>
        </p:txBody>
      </p:sp>
      <p:pic>
        <p:nvPicPr>
          <p:cNvPr id="15" name="内容占位符 4">
            <a:extLst>
              <a:ext uri="{FF2B5EF4-FFF2-40B4-BE49-F238E27FC236}">
                <a16:creationId xmlns:a16="http://schemas.microsoft.com/office/drawing/2014/main" xmlns="" id="{F41A9DF4-F561-4A15-9FC9-6AD8EB1A3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0" t="70728" r="3472" b="21623"/>
          <a:stretch/>
        </p:blipFill>
        <p:spPr>
          <a:xfrm>
            <a:off x="1425051" y="1780056"/>
            <a:ext cx="6665064" cy="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9530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xmlns="" id="{F5BF7118-4ECD-447C-9F29-CB13C0FCB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0469ACD-CAAF-40C3-9DB3-BE77D4C63D15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0925A0C-25F7-4B2A-9F7D-23ECA7778FE7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BC769A67-589B-4898-BD54-40564CE7B6E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85F62564-E29B-493F-8C4B-1675DBB98126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内容占位符 4">
            <a:extLst>
              <a:ext uri="{FF2B5EF4-FFF2-40B4-BE49-F238E27FC236}">
                <a16:creationId xmlns:a16="http://schemas.microsoft.com/office/drawing/2014/main" xmlns="" id="{DFE10C19-F892-4AF2-A396-EC51389776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00" t="70728" r="3472" b="21623"/>
          <a:stretch/>
        </p:blipFill>
        <p:spPr>
          <a:xfrm>
            <a:off x="1425051" y="1780056"/>
            <a:ext cx="6665064" cy="740210"/>
          </a:xfrm>
          <a:prstGeom prst="rect">
            <a:avLst/>
          </a:prstGeom>
        </p:spPr>
      </p:pic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xmlns="" id="{CB3CC46B-3FF3-4554-A79A-659D032A14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5750" y="3937000"/>
            <a:ext cx="487363" cy="487363"/>
          </a:xfrm>
          <a:prstGeom prst="rect">
            <a:avLst/>
          </a:prstGeom>
        </p:spPr>
      </p:pic>
      <p:pic>
        <p:nvPicPr>
          <p:cNvPr id="18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2F007FDB-1EA4-4712-B12A-67F1EB0C81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91018" y="3095916"/>
            <a:ext cx="1232317" cy="129180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7B32406-DD29-4337-ADAE-146D3144BB0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574" t="27222" r="56602" b="52650"/>
          <a:stretch>
            <a:fillRect/>
          </a:stretch>
        </p:blipFill>
        <p:spPr>
          <a:xfrm>
            <a:off x="2120665" y="3133486"/>
            <a:ext cx="1232317" cy="1350025"/>
          </a:xfrm>
          <a:prstGeom prst="ellipse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835107-1ECC-404F-AA7F-7DBFBCEC258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4013611" y="3095916"/>
            <a:ext cx="1273724" cy="14505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6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EFB871-0D24-4B44-B7AD-4DF9462E2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98D85B6C-B285-44FC-9193-CE1B2E7B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0" t="39992" r="3472" b="40699"/>
          <a:stretch/>
        </p:blipFill>
        <p:spPr>
          <a:xfrm>
            <a:off x="1789424" y="1341809"/>
            <a:ext cx="5811017" cy="1605802"/>
          </a:xfrm>
          <a:prstGeom prst="rect">
            <a:avLst/>
          </a:prstGeom>
        </p:spPr>
      </p:pic>
      <p:pic>
        <p:nvPicPr>
          <p:cNvPr id="6" name="内容占位符 4">
            <a:extLst>
              <a:ext uri="{FF2B5EF4-FFF2-40B4-BE49-F238E27FC236}">
                <a16:creationId xmlns:a16="http://schemas.microsoft.com/office/drawing/2014/main" xmlns="" id="{971F81FD-3D84-4212-B2F5-8D53FB01E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0" t="70728" r="3472" b="21623"/>
          <a:stretch/>
        </p:blipFill>
        <p:spPr>
          <a:xfrm>
            <a:off x="1789422" y="3044638"/>
            <a:ext cx="5811019" cy="636098"/>
          </a:xfrm>
          <a:prstGeom prst="rect">
            <a:avLst/>
          </a:prstGeom>
        </p:spPr>
      </p:pic>
      <p:pic>
        <p:nvPicPr>
          <p:cNvPr id="8" name="22">
            <a:hlinkClick r:id="" action="ppaction://media"/>
            <a:extLst>
              <a:ext uri="{FF2B5EF4-FFF2-40B4-BE49-F238E27FC236}">
                <a16:creationId xmlns:a16="http://schemas.microsoft.com/office/drawing/2014/main" xmlns="" id="{DFADEE35-8F61-4B34-81D0-FF11A6C9AD4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9260" y="3012427"/>
            <a:ext cx="487363" cy="487362"/>
          </a:xfrm>
        </p:spPr>
      </p:pic>
      <p:pic>
        <p:nvPicPr>
          <p:cNvPr id="9" name="图片 8" descr="同上一堂课色块-绿色.jpg">
            <a:extLst>
              <a:ext uri="{FF2B5EF4-FFF2-40B4-BE49-F238E27FC236}">
                <a16:creationId xmlns:a16="http://schemas.microsoft.com/office/drawing/2014/main" xmlns="" id="{2B193949-1346-4A69-8A9F-10544C057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522E7B1-1AC0-4F91-8D2E-D328AD71389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3791126-58BE-4250-8FB5-4A69943E4E1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5727510" y="3672235"/>
            <a:ext cx="1103542" cy="12567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5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EFB871-0D24-4B44-B7AD-4DF9462E2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" name="23 (2)">
            <a:hlinkClick r:id="" action="ppaction://media"/>
            <a:extLst>
              <a:ext uri="{FF2B5EF4-FFF2-40B4-BE49-F238E27FC236}">
                <a16:creationId xmlns:a16="http://schemas.microsoft.com/office/drawing/2014/main" xmlns="" id="{37A2A748-807B-44F3-BA0C-905CBDED1B9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508" y="3857276"/>
            <a:ext cx="487363" cy="487362"/>
          </a:xfrm>
        </p:spPr>
      </p:pic>
      <p:pic>
        <p:nvPicPr>
          <p:cNvPr id="7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9C3B7AC3-CD68-4850-818A-E7ADD1FC48B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50312" y="3597965"/>
            <a:ext cx="1154611" cy="121034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descr="同上一堂课色块-绿色.jpg">
            <a:extLst>
              <a:ext uri="{FF2B5EF4-FFF2-40B4-BE49-F238E27FC236}">
                <a16:creationId xmlns:a16="http://schemas.microsoft.com/office/drawing/2014/main" xmlns="" id="{DE158BD8-82DE-4345-BD1B-D01E888B12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6F45B93-C975-457B-932F-4FDB54E1328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3" name="内容占位符 4">
            <a:extLst>
              <a:ext uri="{FF2B5EF4-FFF2-40B4-BE49-F238E27FC236}">
                <a16:creationId xmlns:a16="http://schemas.microsoft.com/office/drawing/2014/main" xmlns="" id="{3D7D188E-5BD1-42AE-BA5B-9553EAB1FF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00" t="39992" r="3472" b="40699"/>
          <a:stretch/>
        </p:blipFill>
        <p:spPr>
          <a:xfrm>
            <a:off x="1789424" y="1341809"/>
            <a:ext cx="5811017" cy="1605802"/>
          </a:xfrm>
          <a:prstGeom prst="rect">
            <a:avLst/>
          </a:prstGeom>
        </p:spPr>
      </p:pic>
      <p:pic>
        <p:nvPicPr>
          <p:cNvPr id="4" name="内容占位符 4">
            <a:extLst>
              <a:ext uri="{FF2B5EF4-FFF2-40B4-BE49-F238E27FC236}">
                <a16:creationId xmlns:a16="http://schemas.microsoft.com/office/drawing/2014/main" xmlns="" id="{F8F59A34-F294-4857-85BF-151043D628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00" t="70728" r="3472" b="21623"/>
          <a:stretch/>
        </p:blipFill>
        <p:spPr>
          <a:xfrm>
            <a:off x="1789422" y="3044638"/>
            <a:ext cx="5811019" cy="6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242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301956" y="1383618"/>
            <a:ext cx="4618416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“我的音乐只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应</a:t>
            </a:r>
            <a:r>
              <a:rPr lang="zh-CN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当</a:t>
            </a:r>
            <a:r>
              <a:rPr lang="zh-CN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为穷苦人造福</a:t>
            </a:r>
            <a:r>
              <a:rPr lang="zh-CN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。如果我做到这点该是多么</a:t>
            </a:r>
            <a:r>
              <a:rPr lang="zh-CN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幸福</a:t>
            </a:r>
            <a:r>
              <a:rPr lang="zh-CN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。”</a:t>
            </a:r>
            <a:endParaRPr lang="en-US" altLang="zh-CN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——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贝多芬</a:t>
            </a:r>
          </a:p>
        </p:txBody>
      </p:sp>
      <p:pic>
        <p:nvPicPr>
          <p:cNvPr id="1026" name="Picture 2" descr="C:\Users\Administrator\Desktop\ab2d3baaa4bf68e8154f_size72_w500_h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059582"/>
            <a:ext cx="2078328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2689D96D-AB38-456F-88FB-16DF43896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0957F384-0C08-40C8-8DEB-26DEBFEB8456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7509AA6C-1291-4BFF-88D4-81768A5931CE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13FC629-5A4A-400A-82B9-8EA8A5E262A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3" name="云形标注 13">
            <a:extLst>
              <a:ext uri="{FF2B5EF4-FFF2-40B4-BE49-F238E27FC236}">
                <a16:creationId xmlns:a16="http://schemas.microsoft.com/office/drawing/2014/main" xmlns="" id="{D7DB5AD4-2FFA-42AA-90A0-2F6BD78B132E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1CC5DD1F-0441-45D0-936D-6016FA0B4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971" y="393305"/>
            <a:ext cx="621920" cy="3044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B729B86-F38E-4E7E-B814-747F4ED278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5374010" y="3219750"/>
            <a:ext cx="1240735" cy="1413029"/>
          </a:xfrm>
          <a:prstGeom prst="ellipse">
            <a:avLst/>
          </a:prstGeom>
        </p:spPr>
      </p:pic>
      <p:pic>
        <p:nvPicPr>
          <p:cNvPr id="8" name="24">
            <a:hlinkClick r:id="" action="ppaction://media"/>
            <a:extLst>
              <a:ext uri="{FF2B5EF4-FFF2-40B4-BE49-F238E27FC236}">
                <a16:creationId xmlns:a16="http://schemas.microsoft.com/office/drawing/2014/main" xmlns="" id="{5FEE342A-758B-406D-B257-F0CFD190FC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3009" y="3984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87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EFB871-0D24-4B44-B7AD-4DF9462E2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4991559-45F0-4D39-B32B-E6832CF25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98D85B6C-B285-44FC-9193-CE1B2E7B4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0" t="39992" r="3472" b="40699"/>
          <a:stretch/>
        </p:blipFill>
        <p:spPr>
          <a:xfrm>
            <a:off x="2033947" y="1244782"/>
            <a:ext cx="5150857" cy="1423375"/>
          </a:xfrm>
          <a:prstGeom prst="rect">
            <a:avLst/>
          </a:prstGeom>
        </p:spPr>
      </p:pic>
      <p:pic>
        <p:nvPicPr>
          <p:cNvPr id="6" name="内容占位符 4">
            <a:extLst>
              <a:ext uri="{FF2B5EF4-FFF2-40B4-BE49-F238E27FC236}">
                <a16:creationId xmlns:a16="http://schemas.microsoft.com/office/drawing/2014/main" xmlns="" id="{971F81FD-3D84-4212-B2F5-8D53FB01E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0" t="70728" r="3472" b="21623"/>
          <a:stretch/>
        </p:blipFill>
        <p:spPr>
          <a:xfrm>
            <a:off x="2033947" y="2947611"/>
            <a:ext cx="5150857" cy="563834"/>
          </a:xfrm>
          <a:prstGeom prst="rect">
            <a:avLst/>
          </a:prstGeom>
        </p:spPr>
      </p:pic>
      <p:pic>
        <p:nvPicPr>
          <p:cNvPr id="7" name="图片 6" descr="同上一堂课色块-绿色.jpg">
            <a:extLst>
              <a:ext uri="{FF2B5EF4-FFF2-40B4-BE49-F238E27FC236}">
                <a16:creationId xmlns:a16="http://schemas.microsoft.com/office/drawing/2014/main" xmlns="" id="{D45ADA8C-B89E-43E4-BF7F-726D54D2F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BE960A8C-6117-4CB0-A946-F3D4FF14C287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</p:spTree>
    <p:extLst>
      <p:ext uri="{BB962C8B-B14F-4D97-AF65-F5344CB8AC3E}">
        <p14:creationId xmlns:p14="http://schemas.microsoft.com/office/powerpoint/2010/main" xmlns="" val="201169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F7BF6A-71CA-4DFF-AC1D-9DC33EA7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2031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月光曲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F142C1A-0520-44EC-AA6F-BC42AFDA6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5AE4923-2CDE-4A5A-89C6-AA096EDC4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90436" y="1369219"/>
            <a:ext cx="2163128" cy="2677478"/>
          </a:xfrm>
          <a:prstGeom prst="rect">
            <a:avLst/>
          </a:prstGeom>
        </p:spPr>
      </p:pic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07F3666F-109F-4CF6-A349-64AF05B41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C9AC631-8532-4780-BE1E-3FC4CE5793B8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E1F3D37-5491-4969-B1D4-13FF5182F86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D04A7507-1CAC-46F9-B90F-34CD215BF56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18860A92-6480-46A0-A962-2F280679D056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CF83AC1-EF27-4C3A-B4D9-536F0CE15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971" y="393305"/>
            <a:ext cx="621920" cy="3044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7767AA9-4382-4F76-8950-9D37FEF178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893" t="22168" r="25414" b="52715"/>
          <a:stretch>
            <a:fillRect/>
          </a:stretch>
        </p:blipFill>
        <p:spPr>
          <a:xfrm>
            <a:off x="904991" y="571352"/>
            <a:ext cx="848934" cy="1194296"/>
          </a:xfrm>
          <a:prstGeom prst="ellipse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xmlns="" id="{C17AC869-8022-405C-BE4C-A3A88C60E9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8708" y="3709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5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EFB871-0D24-4B44-B7AD-4DF9462E2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xmlns="" id="{B204D507-7BA2-4B84-8947-4D5D2F3CD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66" r="2567" b="94446"/>
          <a:stretch/>
        </p:blipFill>
        <p:spPr>
          <a:xfrm>
            <a:off x="1348507" y="2924274"/>
            <a:ext cx="6585527" cy="533194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F88A36A-70C3-463A-BA69-3EA4CF96F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80FBD1A5-7A8C-4B80-965D-2A13F182BD66}"/>
              </a:ext>
            </a:extLst>
          </p:cNvPr>
          <p:cNvSpPr/>
          <p:nvPr/>
        </p:nvSpPr>
        <p:spPr>
          <a:xfrm>
            <a:off x="3103418" y="3491345"/>
            <a:ext cx="2798618" cy="646546"/>
          </a:xfrm>
          <a:prstGeom prst="roundRect">
            <a:avLst/>
          </a:prstGeom>
          <a:noFill/>
          <a:ln w="76200">
            <a:solidFill>
              <a:srgbClr val="0F7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盲姑娘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贝多芬</a:t>
            </a:r>
          </a:p>
        </p:txBody>
      </p:sp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xmlns="" id="{F3E5B21F-8643-45B6-B4C8-6529B7BF6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E9BD6E6-1601-41D4-8C31-6BF5F06BF7D5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</p:spTree>
    <p:extLst>
      <p:ext uri="{BB962C8B-B14F-4D97-AF65-F5344CB8AC3E}">
        <p14:creationId xmlns:p14="http://schemas.microsoft.com/office/powerpoint/2010/main" xmlns="" val="793650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EFB871-0D24-4B44-B7AD-4DF9462E2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xmlns="" id="{B204D507-7BA2-4B84-8947-4D5D2F3CD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966" r="2567" b="94446"/>
          <a:stretch/>
        </p:blipFill>
        <p:spPr>
          <a:xfrm>
            <a:off x="1348507" y="2924274"/>
            <a:ext cx="6585527" cy="533194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F88A36A-70C3-463A-BA69-3EA4CF96F1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pic>
        <p:nvPicPr>
          <p:cNvPr id="10" name="图片 9" descr="同上一堂课色块-绿色.jpg">
            <a:extLst>
              <a:ext uri="{FF2B5EF4-FFF2-40B4-BE49-F238E27FC236}">
                <a16:creationId xmlns:a16="http://schemas.microsoft.com/office/drawing/2014/main" xmlns="" id="{5A7A750A-9A08-47EC-ACE1-8D31FC2E98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5D077E1C-3E42-43E9-9E1E-10C5663E03A7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62AB274-27BF-42FA-AFC8-842D97A3A5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893" t="22168" r="25414" b="52715"/>
          <a:stretch>
            <a:fillRect/>
          </a:stretch>
        </p:blipFill>
        <p:spPr>
          <a:xfrm>
            <a:off x="2239538" y="3381283"/>
            <a:ext cx="1032620" cy="1452709"/>
          </a:xfrm>
          <a:prstGeom prst="ellipse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8D893052-499F-47FF-AF85-DC39E33BD699}"/>
              </a:ext>
            </a:extLst>
          </p:cNvPr>
          <p:cNvSpPr txBox="1">
            <a:spLocks/>
          </p:cNvSpPr>
          <p:nvPr/>
        </p:nvSpPr>
        <p:spPr>
          <a:xfrm>
            <a:off x="1209966" y="6782897"/>
            <a:ext cx="233903" cy="2856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1500" b="1" dirty="0">
              <a:solidFill>
                <a:srgbClr val="5832F9"/>
              </a:solidFill>
            </a:endParaRPr>
          </a:p>
        </p:txBody>
      </p:sp>
      <p:pic>
        <p:nvPicPr>
          <p:cNvPr id="14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C159E602-BB78-4EF4-84E3-38B9EC02158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48010" y="3381283"/>
            <a:ext cx="1277480" cy="133914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5生1">
            <a:hlinkClick r:id="" action="ppaction://media"/>
            <a:extLst>
              <a:ext uri="{FF2B5EF4-FFF2-40B4-BE49-F238E27FC236}">
                <a16:creationId xmlns:a16="http://schemas.microsoft.com/office/drawing/2014/main" xmlns="" id="{8B520EAD-80F2-41BE-84D8-364E123E7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16069" y="3904437"/>
            <a:ext cx="406400" cy="406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CB35699-30AF-4543-984B-F0D450E2A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5769095" y="3381283"/>
            <a:ext cx="1240735" cy="14130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14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同上一堂课色块-绿色.jpg">
            <a:extLst>
              <a:ext uri="{FF2B5EF4-FFF2-40B4-BE49-F238E27FC236}">
                <a16:creationId xmlns:a16="http://schemas.microsoft.com/office/drawing/2014/main" xmlns="" id="{776B3432-F5A3-4A54-9BD7-227175B27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475F88F7-E59F-45F0-8EAB-7477ED5181DD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D2F8D217-7983-48B6-B3AF-C11FC989E285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74F65D78-3096-4161-859A-6A8176C636E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39" name="云形标注 13">
            <a:extLst>
              <a:ext uri="{FF2B5EF4-FFF2-40B4-BE49-F238E27FC236}">
                <a16:creationId xmlns:a16="http://schemas.microsoft.com/office/drawing/2014/main" xmlns="" id="{AAAE29BC-F15A-40BE-B649-257501945FFC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C8905C75-4BEC-446A-BAB5-AD11D4FF12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F5D2DF-B64A-4CA9-946D-45C6D52E00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893" t="22168" r="25414" b="52715"/>
          <a:stretch>
            <a:fillRect/>
          </a:stretch>
        </p:blipFill>
        <p:spPr>
          <a:xfrm>
            <a:off x="6575783" y="3219318"/>
            <a:ext cx="1032620" cy="1452709"/>
          </a:xfrm>
          <a:prstGeom prst="ellipse">
            <a:avLst/>
          </a:prstGeom>
        </p:spPr>
      </p:pic>
      <p:pic>
        <p:nvPicPr>
          <p:cNvPr id="2" name="26生">
            <a:hlinkClick r:id="" action="ppaction://media"/>
            <a:extLst>
              <a:ext uri="{FF2B5EF4-FFF2-40B4-BE49-F238E27FC236}">
                <a16:creationId xmlns:a16="http://schemas.microsoft.com/office/drawing/2014/main" xmlns="" id="{B7F0AF16-8513-4179-95D4-9745A9C877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67876" y="37019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14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>
            <a:extLst>
              <a:ext uri="{FF2B5EF4-FFF2-40B4-BE49-F238E27FC236}">
                <a16:creationId xmlns:a16="http://schemas.microsoft.com/office/drawing/2014/main" xmlns="" id="{AB52D946-D7B2-47CD-8C09-80E10CC9BCCB}"/>
              </a:ext>
            </a:extLst>
          </p:cNvPr>
          <p:cNvSpPr txBox="1">
            <a:spLocks/>
          </p:cNvSpPr>
          <p:nvPr/>
        </p:nvSpPr>
        <p:spPr>
          <a:xfrm>
            <a:off x="2020225" y="3952007"/>
            <a:ext cx="233903" cy="2705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1500" b="1" dirty="0">
              <a:solidFill>
                <a:srgbClr val="5832F9"/>
              </a:solidFill>
            </a:endParaRPr>
          </a:p>
        </p:txBody>
      </p:sp>
      <p:pic>
        <p:nvPicPr>
          <p:cNvPr id="20" name="图片 19" descr="同上一堂课色块-绿色.jpg">
            <a:extLst>
              <a:ext uri="{FF2B5EF4-FFF2-40B4-BE49-F238E27FC236}">
                <a16:creationId xmlns:a16="http://schemas.microsoft.com/office/drawing/2014/main" xmlns="" id="{776B3432-F5A3-4A54-9BD7-227175B27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475F88F7-E59F-45F0-8EAB-7477ED5181DD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D2F8D217-7983-48B6-B3AF-C11FC989E285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74F65D78-3096-4161-859A-6A8176C636E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39" name="云形标注 13">
            <a:extLst>
              <a:ext uri="{FF2B5EF4-FFF2-40B4-BE49-F238E27FC236}">
                <a16:creationId xmlns:a16="http://schemas.microsoft.com/office/drawing/2014/main" xmlns="" id="{AAAE29BC-F15A-40BE-B649-257501945FFC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5CDE2D26-A09C-4C3B-B4B3-D4E132A914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sp>
        <p:nvSpPr>
          <p:cNvPr id="5" name="对话气泡: 椭圆形 4">
            <a:extLst>
              <a:ext uri="{FF2B5EF4-FFF2-40B4-BE49-F238E27FC236}">
                <a16:creationId xmlns:a16="http://schemas.microsoft.com/office/drawing/2014/main" xmlns="" id="{CB4F7CAD-8508-40FF-BCFB-5CFAFFE410B1}"/>
              </a:ext>
            </a:extLst>
          </p:cNvPr>
          <p:cNvSpPr/>
          <p:nvPr/>
        </p:nvSpPr>
        <p:spPr>
          <a:xfrm>
            <a:off x="4849091" y="3250043"/>
            <a:ext cx="1311564" cy="701964"/>
          </a:xfrm>
          <a:prstGeom prst="wedgeEllipseCallout">
            <a:avLst>
              <a:gd name="adj1" fmla="val -33509"/>
              <a:gd name="adj2" fmla="val -82237"/>
            </a:avLst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知音</a:t>
            </a:r>
          </a:p>
        </p:txBody>
      </p:sp>
      <p:pic>
        <p:nvPicPr>
          <p:cNvPr id="2" name="27">
            <a:hlinkClick r:id="" action="ppaction://media"/>
            <a:extLst>
              <a:ext uri="{FF2B5EF4-FFF2-40B4-BE49-F238E27FC236}">
                <a16:creationId xmlns:a16="http://schemas.microsoft.com/office/drawing/2014/main" xmlns="" id="{92B95F21-4C29-4687-8B39-C8585EEB29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7788" y="4456113"/>
            <a:ext cx="487362" cy="487362"/>
          </a:xfrm>
          <a:prstGeom prst="rect">
            <a:avLst/>
          </a:prstGeom>
        </p:spPr>
      </p:pic>
      <p:pic>
        <p:nvPicPr>
          <p:cNvPr id="13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47341BC3-58BB-45F6-BDE4-0425121553FE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20308" y="3175957"/>
            <a:ext cx="1277480" cy="133914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06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B518BC4-E35D-4340-B873-062207F4E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1363248"/>
            <a:ext cx="8033657" cy="44843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endParaRPr lang="zh-CN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785BB3C5-0701-4251-BD3F-1A60F1EA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58BDD3-FB08-4264-8974-8098AB72910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28198A-632A-4D6B-85D9-A4DEFB4271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4B56F132-44A7-43F1-B1FA-D31BF8F6EAC2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DB431D3B-0463-4E4C-A22B-312FAA28AC2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8" name="云形标注 13">
            <a:extLst>
              <a:ext uri="{FF2B5EF4-FFF2-40B4-BE49-F238E27FC236}">
                <a16:creationId xmlns:a16="http://schemas.microsoft.com/office/drawing/2014/main" xmlns="" id="{D83F678B-1596-43FE-8D18-0E9E6F590BCD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6A351783-70B0-4EAF-886C-D22C2868CCE9}"/>
              </a:ext>
            </a:extLst>
          </p:cNvPr>
          <p:cNvCxnSpPr>
            <a:cxnSpLocks/>
          </p:cNvCxnSpPr>
          <p:nvPr/>
        </p:nvCxnSpPr>
        <p:spPr>
          <a:xfrm>
            <a:off x="1676399" y="2924274"/>
            <a:ext cx="909783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918CD70D-9182-48D5-8C77-8B7431B1E543}"/>
              </a:ext>
            </a:extLst>
          </p:cNvPr>
          <p:cNvCxnSpPr>
            <a:cxnSpLocks/>
          </p:cNvCxnSpPr>
          <p:nvPr/>
        </p:nvCxnSpPr>
        <p:spPr>
          <a:xfrm>
            <a:off x="3177308" y="2924274"/>
            <a:ext cx="655783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28">
            <a:hlinkClick r:id="" action="ppaction://media"/>
            <a:extLst>
              <a:ext uri="{FF2B5EF4-FFF2-40B4-BE49-F238E27FC236}">
                <a16:creationId xmlns:a16="http://schemas.microsoft.com/office/drawing/2014/main" xmlns="" id="{44CB614F-15EA-41AE-A03D-F366C59EF17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0943" y="3778526"/>
            <a:ext cx="406400" cy="4064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FFC9DB9-B67E-4815-B187-24AEF1A5F7A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6471725" y="3173253"/>
            <a:ext cx="1240735" cy="14130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00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B518BC4-E35D-4340-B873-062207F4E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1363248"/>
            <a:ext cx="8033657" cy="44843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endParaRPr lang="zh-CN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785BB3C5-0701-4251-BD3F-1A60F1EA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58BDD3-FB08-4264-8974-8098AB72910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BA009E30-6647-4523-B364-09959F2D5B66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F258BC50-594A-4D2C-9F09-D3C2956E0AE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8" name="云形标注 13">
            <a:extLst>
              <a:ext uri="{FF2B5EF4-FFF2-40B4-BE49-F238E27FC236}">
                <a16:creationId xmlns:a16="http://schemas.microsoft.com/office/drawing/2014/main" xmlns="" id="{D09B5745-A81B-4594-BB35-D2ED661F6BDD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49EA4EB-2FA2-436F-8F1A-D3EEE52F44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pic>
        <p:nvPicPr>
          <p:cNvPr id="4" name="29">
            <a:hlinkClick r:id="" action="ppaction://media"/>
            <a:extLst>
              <a:ext uri="{FF2B5EF4-FFF2-40B4-BE49-F238E27FC236}">
                <a16:creationId xmlns:a16="http://schemas.microsoft.com/office/drawing/2014/main" xmlns="" id="{E969E12E-5E0B-41EF-B31F-22D8B0F164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9563" y="4289425"/>
            <a:ext cx="487362" cy="487363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243D6375-323A-4959-9E9D-D0BDD7FDDCA0}"/>
              </a:ext>
            </a:extLst>
          </p:cNvPr>
          <p:cNvCxnSpPr>
            <a:cxnSpLocks/>
          </p:cNvCxnSpPr>
          <p:nvPr/>
        </p:nvCxnSpPr>
        <p:spPr>
          <a:xfrm>
            <a:off x="1676399" y="2924274"/>
            <a:ext cx="909783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B23B86FB-9C1D-4726-AC4A-402302D0C719}"/>
              </a:ext>
            </a:extLst>
          </p:cNvPr>
          <p:cNvCxnSpPr>
            <a:cxnSpLocks/>
          </p:cNvCxnSpPr>
          <p:nvPr/>
        </p:nvCxnSpPr>
        <p:spPr>
          <a:xfrm>
            <a:off x="3177308" y="2924274"/>
            <a:ext cx="655783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5254346" y="3184562"/>
            <a:ext cx="1240735" cy="1413029"/>
          </a:xfrm>
          <a:prstGeom prst="ellipse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rcRect l="3574" t="27222" r="56602" b="52650"/>
          <a:stretch>
            <a:fillRect/>
          </a:stretch>
        </p:blipFill>
        <p:spPr>
          <a:xfrm>
            <a:off x="2682404" y="3184562"/>
            <a:ext cx="1289828" cy="14130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659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B518BC4-E35D-4340-B873-062207F4E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1363248"/>
            <a:ext cx="8033657" cy="44843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endParaRPr lang="zh-CN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785BB3C5-0701-4251-BD3F-1A60F1EA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58BDD3-FB08-4264-8974-8098AB72910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BA009E30-6647-4523-B364-09959F2D5B66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F258BC50-594A-4D2C-9F09-D3C2956E0AE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8" name="云形标注 13">
            <a:extLst>
              <a:ext uri="{FF2B5EF4-FFF2-40B4-BE49-F238E27FC236}">
                <a16:creationId xmlns:a16="http://schemas.microsoft.com/office/drawing/2014/main" xmlns="" id="{D09B5745-A81B-4594-BB35-D2ED661F6BDD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49EA4EB-2FA2-436F-8F1A-D3EEE52F44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7049FE43-F378-46AA-8CE8-63093FA6B096}"/>
              </a:ext>
            </a:extLst>
          </p:cNvPr>
          <p:cNvCxnSpPr>
            <a:cxnSpLocks/>
          </p:cNvCxnSpPr>
          <p:nvPr/>
        </p:nvCxnSpPr>
        <p:spPr>
          <a:xfrm>
            <a:off x="4017815" y="2924274"/>
            <a:ext cx="304801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xmlns="" id="{BABC74B7-6B46-4400-9DB7-7ABCABBBB107}"/>
              </a:ext>
            </a:extLst>
          </p:cNvPr>
          <p:cNvCxnSpPr>
            <a:cxnSpLocks/>
          </p:cNvCxnSpPr>
          <p:nvPr/>
        </p:nvCxnSpPr>
        <p:spPr>
          <a:xfrm>
            <a:off x="4475016" y="2924274"/>
            <a:ext cx="304801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30">
            <a:hlinkClick r:id="" action="ppaction://media"/>
            <a:extLst>
              <a:ext uri="{FF2B5EF4-FFF2-40B4-BE49-F238E27FC236}">
                <a16:creationId xmlns:a16="http://schemas.microsoft.com/office/drawing/2014/main" xmlns="" id="{62D42579-0C0C-4322-B871-85E1590BF4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6950" y="4165600"/>
            <a:ext cx="487363" cy="487363"/>
          </a:xfrm>
          <a:prstGeom prst="rect">
            <a:avLst/>
          </a:prstGeom>
        </p:spPr>
      </p:pic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CC3E0BC1-64CD-4ECF-8F40-F6BED2EDA37F}"/>
              </a:ext>
            </a:extLst>
          </p:cNvPr>
          <p:cNvCxnSpPr>
            <a:cxnSpLocks/>
          </p:cNvCxnSpPr>
          <p:nvPr/>
        </p:nvCxnSpPr>
        <p:spPr>
          <a:xfrm>
            <a:off x="1676399" y="2924274"/>
            <a:ext cx="909783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3CA41F00-A4DD-43E5-867D-386264153B0C}"/>
              </a:ext>
            </a:extLst>
          </p:cNvPr>
          <p:cNvCxnSpPr>
            <a:cxnSpLocks/>
          </p:cNvCxnSpPr>
          <p:nvPr/>
        </p:nvCxnSpPr>
        <p:spPr>
          <a:xfrm>
            <a:off x="3177308" y="2924274"/>
            <a:ext cx="655783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5C48C61-25E5-4F3D-922D-E46066C91D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74" t="27222" r="56602" b="52650"/>
          <a:stretch>
            <a:fillRect/>
          </a:stretch>
        </p:blipFill>
        <p:spPr>
          <a:xfrm>
            <a:off x="2682404" y="3184562"/>
            <a:ext cx="1289828" cy="14130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3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B518BC4-E35D-4340-B873-062207F4E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1354012"/>
            <a:ext cx="8033657" cy="44843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endParaRPr lang="zh-CN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785BB3C5-0701-4251-BD3F-1A60F1EA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58BDD3-FB08-4264-8974-8098AB72910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7A0774DF-D12D-4BD4-8945-6FD2A93861B3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A5DC8598-6256-493A-94DE-0E1A5E743A0C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2" name="云形标注 13">
            <a:extLst>
              <a:ext uri="{FF2B5EF4-FFF2-40B4-BE49-F238E27FC236}">
                <a16:creationId xmlns:a16="http://schemas.microsoft.com/office/drawing/2014/main" xmlns="" id="{7F99932F-3036-450C-82BB-6E1DF1E68D21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370E739-6CC7-4112-BFFD-4E67EEA28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1DD7A91D-A21E-4593-8B47-8D170039D46E}"/>
              </a:ext>
            </a:extLst>
          </p:cNvPr>
          <p:cNvCxnSpPr>
            <a:cxnSpLocks/>
          </p:cNvCxnSpPr>
          <p:nvPr/>
        </p:nvCxnSpPr>
        <p:spPr>
          <a:xfrm>
            <a:off x="1676399" y="2924274"/>
            <a:ext cx="697346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44B9B168-D685-48C4-9420-68AF2C56BEF5}"/>
              </a:ext>
            </a:extLst>
          </p:cNvPr>
          <p:cNvCxnSpPr>
            <a:cxnSpLocks/>
          </p:cNvCxnSpPr>
          <p:nvPr/>
        </p:nvCxnSpPr>
        <p:spPr>
          <a:xfrm>
            <a:off x="3177308" y="2924274"/>
            <a:ext cx="480292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452C0BD6-FA53-4BE1-A818-D8B229236429}"/>
              </a:ext>
            </a:extLst>
          </p:cNvPr>
          <p:cNvCxnSpPr>
            <a:cxnSpLocks/>
          </p:cNvCxnSpPr>
          <p:nvPr/>
        </p:nvCxnSpPr>
        <p:spPr>
          <a:xfrm>
            <a:off x="4017815" y="2924274"/>
            <a:ext cx="304801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xmlns="" id="{6F3DFA0F-09DC-4CD3-AFEB-1586DB87D9F2}"/>
              </a:ext>
            </a:extLst>
          </p:cNvPr>
          <p:cNvCxnSpPr>
            <a:cxnSpLocks/>
          </p:cNvCxnSpPr>
          <p:nvPr/>
        </p:nvCxnSpPr>
        <p:spPr>
          <a:xfrm>
            <a:off x="4475016" y="2924274"/>
            <a:ext cx="304801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F92496E-B31D-4DE8-867A-DB6DC5616B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6795978" y="3110724"/>
            <a:ext cx="1332022" cy="1516994"/>
          </a:xfrm>
          <a:prstGeom prst="ellipse">
            <a:avLst/>
          </a:prstGeom>
        </p:spPr>
      </p:pic>
      <p:pic>
        <p:nvPicPr>
          <p:cNvPr id="2" name="31">
            <a:hlinkClick r:id="" action="ppaction://media"/>
            <a:extLst>
              <a:ext uri="{FF2B5EF4-FFF2-40B4-BE49-F238E27FC236}">
                <a16:creationId xmlns:a16="http://schemas.microsoft.com/office/drawing/2014/main" xmlns="" id="{9BAB6CA6-C6E5-4F4F-8829-9ACD287CD1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485" y="42205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24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B518BC4-E35D-4340-B873-062207F4E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1363248"/>
            <a:ext cx="8033657" cy="44843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endParaRPr lang="zh-CN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785BB3C5-0701-4251-BD3F-1A60F1EA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58BDD3-FB08-4264-8974-8098AB72910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7A0774DF-D12D-4BD4-8945-6FD2A93861B3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A5DC8598-6256-493A-94DE-0E1A5E743A0C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2" name="云形标注 13">
            <a:extLst>
              <a:ext uri="{FF2B5EF4-FFF2-40B4-BE49-F238E27FC236}">
                <a16:creationId xmlns:a16="http://schemas.microsoft.com/office/drawing/2014/main" xmlns="" id="{7F99932F-3036-450C-82BB-6E1DF1E68D21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370E739-6CC7-4112-BFFD-4E67EEA28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pic>
        <p:nvPicPr>
          <p:cNvPr id="4" name="32生2">
            <a:hlinkClick r:id="" action="ppaction://media"/>
            <a:extLst>
              <a:ext uri="{FF2B5EF4-FFF2-40B4-BE49-F238E27FC236}">
                <a16:creationId xmlns:a16="http://schemas.microsoft.com/office/drawing/2014/main" xmlns="" id="{7AAFB6CA-C721-42CF-BC44-D727E6306B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5375" y="4094667"/>
            <a:ext cx="406400" cy="4064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1C0737D-9AA7-421C-9914-B7FD2F1CCF9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893" t="22168" r="25414" b="52715"/>
          <a:stretch>
            <a:fillRect/>
          </a:stretch>
        </p:blipFill>
        <p:spPr>
          <a:xfrm>
            <a:off x="1924001" y="3180070"/>
            <a:ext cx="1032620" cy="14527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47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B518BC4-E35D-4340-B873-062207F4E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1363248"/>
            <a:ext cx="8033657" cy="44843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endParaRPr lang="zh-CN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785BB3C5-0701-4251-BD3F-1A60F1EA9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58BDD3-FB08-4264-8974-8098AB72910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209F00D-D7F4-4382-8ED0-DB5FB06574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7217" r="2832" b="11470"/>
          <a:stretch/>
        </p:blipFill>
        <p:spPr>
          <a:xfrm>
            <a:off x="736029" y="1740910"/>
            <a:ext cx="7622880" cy="118336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9BD7A018-6A03-4E66-9C03-BF756797FCE8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071D8E13-3146-46C2-93FB-D3F0F0214B9E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3" name="云形标注 13">
            <a:extLst>
              <a:ext uri="{FF2B5EF4-FFF2-40B4-BE49-F238E27FC236}">
                <a16:creationId xmlns:a16="http://schemas.microsoft.com/office/drawing/2014/main" xmlns="" id="{7EFBEC9D-81A8-418C-8398-3DF5F076493A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18B2BAE4-CB7C-4E03-BBA3-312B18CD758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18794" y="3160969"/>
            <a:ext cx="1374534" cy="144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3">
            <a:hlinkClick r:id="" action="ppaction://media"/>
            <a:extLst>
              <a:ext uri="{FF2B5EF4-FFF2-40B4-BE49-F238E27FC236}">
                <a16:creationId xmlns:a16="http://schemas.microsoft.com/office/drawing/2014/main" xmlns="" id="{7557AE1C-9F12-4CE6-A5B4-418483D29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48550" y="4124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848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93BBD6D-931D-46F5-8343-D92DFC2BF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490" y="1836544"/>
            <a:ext cx="6827983" cy="2140760"/>
          </a:xfrm>
          <a:ln w="7620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自由朗读课文，借助已有的学习方法自学字词。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想想课文讲了哪些方面的内容？</a:t>
            </a:r>
          </a:p>
        </p:txBody>
      </p:sp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728960FD-64E3-4A01-95C2-11FAE0711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020FB2A1-7966-4912-AC6E-A4A1907F103F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58191EC-5EEF-4C68-9298-94DE8D0CD25A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10D28F7-EAB1-4DF3-B018-F6D05653B2F3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AC6D6AC9-36B5-4A47-98A5-7140E501120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xmlns="" id="{973A12FF-B8A1-4302-BB04-6EC5AF10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2127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同上一堂课色块-绿色.jpg">
            <a:extLst>
              <a:ext uri="{FF2B5EF4-FFF2-40B4-BE49-F238E27FC236}">
                <a16:creationId xmlns:a16="http://schemas.microsoft.com/office/drawing/2014/main" xmlns="" id="{ABC5841C-B95F-4300-8CDC-3547F477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B089C348-3079-408D-834F-8BB9EDB0B58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22E336C8-5498-44E5-8333-B1787F403DE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9E691A96-0B85-4869-A8D1-AA89FA119D8F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48" name="云形标注 13">
            <a:extLst>
              <a:ext uri="{FF2B5EF4-FFF2-40B4-BE49-F238E27FC236}">
                <a16:creationId xmlns:a16="http://schemas.microsoft.com/office/drawing/2014/main" xmlns="" id="{3815AEC0-C54C-4CAD-B229-A7693C15578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D67C137-A270-4C3D-9B7B-DDCB9E2BC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87" y="323275"/>
            <a:ext cx="7718205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8495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同上一堂课色块-绿色.jpg">
            <a:extLst>
              <a:ext uri="{FF2B5EF4-FFF2-40B4-BE49-F238E27FC236}">
                <a16:creationId xmlns:a16="http://schemas.microsoft.com/office/drawing/2014/main" xmlns="" id="{ABC5841C-B95F-4300-8CDC-3547F4771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B089C348-3079-408D-834F-8BB9EDB0B58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22E336C8-5498-44E5-8333-B1787F403DE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9E691A96-0B85-4869-A8D1-AA89FA119D8F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48" name="云形标注 13">
            <a:extLst>
              <a:ext uri="{FF2B5EF4-FFF2-40B4-BE49-F238E27FC236}">
                <a16:creationId xmlns:a16="http://schemas.microsoft.com/office/drawing/2014/main" xmlns="" id="{3815AEC0-C54C-4CAD-B229-A7693C15578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34">
            <a:hlinkClick r:id="" action="ppaction://media"/>
            <a:extLst>
              <a:ext uri="{FF2B5EF4-FFF2-40B4-BE49-F238E27FC236}">
                <a16:creationId xmlns:a16="http://schemas.microsoft.com/office/drawing/2014/main" xmlns="" id="{CC6D1574-4897-4730-B41C-1D84DF594B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040" y="3975352"/>
            <a:ext cx="487362" cy="4873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0E6ACD0-722C-47B0-B33C-8BDD3936F2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74" t="27222" r="56602" b="52650"/>
          <a:stretch>
            <a:fillRect/>
          </a:stretch>
        </p:blipFill>
        <p:spPr>
          <a:xfrm>
            <a:off x="3368842" y="3828866"/>
            <a:ext cx="931047" cy="1019978"/>
          </a:xfrm>
          <a:prstGeom prst="ellipse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759E340-46E3-45A7-A5CC-A4507E2B652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4844112" y="3835126"/>
            <a:ext cx="866108" cy="986381"/>
          </a:xfrm>
          <a:prstGeom prst="ellipse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9ACD40-42A9-4BA4-9CFF-7BE219BA31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387" y="323275"/>
            <a:ext cx="7718205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14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同上一堂课色块-绿色.jpg">
            <a:extLst>
              <a:ext uri="{FF2B5EF4-FFF2-40B4-BE49-F238E27FC236}">
                <a16:creationId xmlns:a16="http://schemas.microsoft.com/office/drawing/2014/main" xmlns="" id="{ABC5841C-B95F-4300-8CDC-3547F4771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B089C348-3079-408D-834F-8BB9EDB0B58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22E336C8-5498-44E5-8333-B1787F403DE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9E691A96-0B85-4869-A8D1-AA89FA119D8F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48" name="云形标注 13">
            <a:extLst>
              <a:ext uri="{FF2B5EF4-FFF2-40B4-BE49-F238E27FC236}">
                <a16:creationId xmlns:a16="http://schemas.microsoft.com/office/drawing/2014/main" xmlns="" id="{3815AEC0-C54C-4CAD-B229-A7693C15578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35生2">
            <a:hlinkClick r:id="" action="ppaction://media"/>
            <a:extLst>
              <a:ext uri="{FF2B5EF4-FFF2-40B4-BE49-F238E27FC236}">
                <a16:creationId xmlns:a16="http://schemas.microsoft.com/office/drawing/2014/main" xmlns="" id="{998D2065-18D3-4458-BD5F-2E8FD3F225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1614" y="4128175"/>
            <a:ext cx="406400" cy="406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A0C868B-9090-42C7-81DA-42F72FDBC1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E8DC">
                  <a:alpha val="100000"/>
                </a:srgbClr>
              </a:clrFrom>
              <a:clrTo>
                <a:srgbClr val="F2E8DC">
                  <a:alpha val="100000"/>
                  <a:alpha val="0"/>
                </a:srgbClr>
              </a:clrTo>
            </a:clrChange>
          </a:blip>
          <a:srcRect l="46376" t="49138" r="14921" b="30526"/>
          <a:stretch>
            <a:fillRect/>
          </a:stretch>
        </p:blipFill>
        <p:spPr>
          <a:xfrm>
            <a:off x="4844112" y="3835126"/>
            <a:ext cx="866108" cy="986381"/>
          </a:xfrm>
          <a:prstGeom prst="ellipse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4205ACA-944D-423C-879E-3DCEC1638F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387" y="323275"/>
            <a:ext cx="7718205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53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B2BA94CF-2721-4AA1-B6F1-B4A7F8668DD8}"/>
              </a:ext>
            </a:extLst>
          </p:cNvPr>
          <p:cNvSpPr/>
          <p:nvPr/>
        </p:nvSpPr>
        <p:spPr>
          <a:xfrm>
            <a:off x="724105" y="1108364"/>
            <a:ext cx="7440839" cy="1708728"/>
          </a:xfrm>
          <a:prstGeom prst="roundRect">
            <a:avLst/>
          </a:prstGeom>
          <a:ln w="7620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8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dirty="0"/>
          </a:p>
        </p:txBody>
      </p:sp>
      <p:pic>
        <p:nvPicPr>
          <p:cNvPr id="4" name="图片 3" descr="同上一堂课色块-绿色.jpg">
            <a:extLst>
              <a:ext uri="{FF2B5EF4-FFF2-40B4-BE49-F238E27FC236}">
                <a16:creationId xmlns:a16="http://schemas.microsoft.com/office/drawing/2014/main" xmlns="" id="{96D3B183-4377-4FA1-B398-649F1492B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58AA0FA4-684F-4345-9CC1-5EDAB8856FA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8F15951-F95F-4FD7-AF23-725F4A838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28" r="2832" b="82402"/>
          <a:stretch/>
        </p:blipFill>
        <p:spPr>
          <a:xfrm>
            <a:off x="788761" y="1383340"/>
            <a:ext cx="7191457" cy="124043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9884F4D-A58B-494B-9A23-BEECC853B370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7515AEB6-C6CF-461C-9879-42771F088D9E}"/>
              </a:ext>
            </a:extLst>
          </p:cNvPr>
          <p:cNvSpPr txBox="1"/>
          <p:nvPr/>
        </p:nvSpPr>
        <p:spPr>
          <a:xfrm>
            <a:off x="-228206" y="4642015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2" name="云形标注 13">
            <a:extLst>
              <a:ext uri="{FF2B5EF4-FFF2-40B4-BE49-F238E27FC236}">
                <a16:creationId xmlns:a16="http://schemas.microsoft.com/office/drawing/2014/main" xmlns="" id="{5B9365D4-7535-448F-9B19-B5E6DC3D55A4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36生1">
            <a:hlinkClick r:id="" action="ppaction://media"/>
            <a:extLst>
              <a:ext uri="{FF2B5EF4-FFF2-40B4-BE49-F238E27FC236}">
                <a16:creationId xmlns:a16="http://schemas.microsoft.com/office/drawing/2014/main" xmlns="" id="{AEB4DB9A-3598-4668-BA8F-247E59516B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3732" y="3831936"/>
            <a:ext cx="406400" cy="406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B53F89-24CF-4EF3-BFFF-C6037554FD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74" t="27222" r="56602" b="52650"/>
          <a:stretch>
            <a:fillRect/>
          </a:stretch>
        </p:blipFill>
        <p:spPr>
          <a:xfrm>
            <a:off x="2404774" y="2746893"/>
            <a:ext cx="1251176" cy="1370685"/>
          </a:xfrm>
          <a:prstGeom prst="ellipse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556535F-65A5-4483-975E-6436C8B570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5893" t="22168" r="25414" b="52715"/>
          <a:stretch>
            <a:fillRect/>
          </a:stretch>
        </p:blipFill>
        <p:spPr>
          <a:xfrm>
            <a:off x="5552996" y="2794048"/>
            <a:ext cx="914892" cy="12870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465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xmlns="" id="{E25FFEF6-EA58-46B5-B003-6251AF275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9FA4774-1AD0-4FDB-95B5-5CF800EBD06C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BF4847D-91D7-4898-A5F4-E2984E100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28" r="2832" b="82402"/>
          <a:stretch/>
        </p:blipFill>
        <p:spPr>
          <a:xfrm>
            <a:off x="788761" y="1383340"/>
            <a:ext cx="7191457" cy="124043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1D241853-D24C-49CF-923D-0B8102B2CAD3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08625BE6-9736-4A07-AED7-3004288D8C0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0" name="云形标注 13">
            <a:extLst>
              <a:ext uri="{FF2B5EF4-FFF2-40B4-BE49-F238E27FC236}">
                <a16:creationId xmlns:a16="http://schemas.microsoft.com/office/drawing/2014/main" xmlns="" id="{365D291A-63FF-4221-8603-863D5ADA4B8D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B06A9070-953B-4295-94B2-65FEC8D693C3}"/>
              </a:ext>
            </a:extLst>
          </p:cNvPr>
          <p:cNvCxnSpPr>
            <a:cxnSpLocks/>
          </p:cNvCxnSpPr>
          <p:nvPr/>
        </p:nvCxnSpPr>
        <p:spPr>
          <a:xfrm>
            <a:off x="2964870" y="2129946"/>
            <a:ext cx="480292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5B5F784E-10B1-4079-AD41-FA44641FFC4D}"/>
              </a:ext>
            </a:extLst>
          </p:cNvPr>
          <p:cNvCxnSpPr>
            <a:cxnSpLocks/>
          </p:cNvCxnSpPr>
          <p:nvPr/>
        </p:nvCxnSpPr>
        <p:spPr>
          <a:xfrm>
            <a:off x="1231085" y="2558860"/>
            <a:ext cx="480292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37">
            <a:hlinkClick r:id="" action="ppaction://media"/>
            <a:extLst>
              <a:ext uri="{FF2B5EF4-FFF2-40B4-BE49-F238E27FC236}">
                <a16:creationId xmlns:a16="http://schemas.microsoft.com/office/drawing/2014/main" xmlns="" id="{C3164300-074F-40F7-9A17-C1B215D1D4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7663" y="3562350"/>
            <a:ext cx="487362" cy="4873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BF8C4EF-E452-4054-B9EF-561D5CC5454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74" t="27222" r="56602" b="52650"/>
          <a:stretch>
            <a:fillRect/>
          </a:stretch>
        </p:blipFill>
        <p:spPr>
          <a:xfrm>
            <a:off x="2404774" y="2746893"/>
            <a:ext cx="1251176" cy="13706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5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>
            <a:extLst>
              <a:ext uri="{FF2B5EF4-FFF2-40B4-BE49-F238E27FC236}">
                <a16:creationId xmlns:a16="http://schemas.microsoft.com/office/drawing/2014/main" xmlns="" id="{24E7F29A-A855-400D-BAB8-E584D2995AF2}"/>
              </a:ext>
            </a:extLst>
          </p:cNvPr>
          <p:cNvSpPr txBox="1">
            <a:spLocks/>
          </p:cNvSpPr>
          <p:nvPr/>
        </p:nvSpPr>
        <p:spPr>
          <a:xfrm>
            <a:off x="2453546" y="1383618"/>
            <a:ext cx="4374486" cy="34290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sz="27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63797B40-092F-4783-B8EC-846EA163A50A}"/>
              </a:ext>
            </a:extLst>
          </p:cNvPr>
          <p:cNvCxnSpPr/>
          <p:nvPr/>
        </p:nvCxnSpPr>
        <p:spPr>
          <a:xfrm>
            <a:off x="6313603" y="3774107"/>
            <a:ext cx="20644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xmlns="" id="{639D8ED3-E2D4-4C55-BE11-2BBB884FC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3C3E939-88ED-4D03-86BC-81EAF2A120F2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3FC1C59-C299-4339-8427-A7ED7C6E59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28" r="2832" b="82402"/>
          <a:stretch/>
        </p:blipFill>
        <p:spPr>
          <a:xfrm>
            <a:off x="788761" y="1383340"/>
            <a:ext cx="7191457" cy="124043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8EFBA342-CE8D-4598-8641-74F1071D2F0E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CD32B62-38AB-4A88-AAC4-4AAB6E91A3E7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9" name="云形标注 13">
            <a:extLst>
              <a:ext uri="{FF2B5EF4-FFF2-40B4-BE49-F238E27FC236}">
                <a16:creationId xmlns:a16="http://schemas.microsoft.com/office/drawing/2014/main" xmlns="" id="{B06220B8-1215-4D9B-AB87-757ECF7526B7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B4F4163-86D7-4F51-AE06-B76BF551A8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893" t="22168" r="25414" b="52715"/>
          <a:stretch>
            <a:fillRect/>
          </a:stretch>
        </p:blipFill>
        <p:spPr>
          <a:xfrm>
            <a:off x="2533756" y="2804035"/>
            <a:ext cx="988137" cy="1390130"/>
          </a:xfrm>
          <a:prstGeom prst="ellipse">
            <a:avLst/>
          </a:prstGeom>
        </p:spPr>
      </p:pic>
      <p:pic>
        <p:nvPicPr>
          <p:cNvPr id="3" name="38">
            <a:hlinkClick r:id="" action="ppaction://media"/>
            <a:extLst>
              <a:ext uri="{FF2B5EF4-FFF2-40B4-BE49-F238E27FC236}">
                <a16:creationId xmlns:a16="http://schemas.microsoft.com/office/drawing/2014/main" xmlns="" id="{D18C2AFD-6E4E-47D5-B6F6-7DFA5E04A7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1988" y="37084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84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C7FF2FF-0030-41E4-9DD7-0D5207B9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图片 9" descr="同上一堂课色块-绿色.jpg">
            <a:extLst>
              <a:ext uri="{FF2B5EF4-FFF2-40B4-BE49-F238E27FC236}">
                <a16:creationId xmlns:a16="http://schemas.microsoft.com/office/drawing/2014/main" xmlns="" id="{DFCCA81E-121A-476E-98AB-2A1F2FBC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688E3B68-F341-463F-8B2C-A3B5ED96E894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4BF93FE-E18A-462D-BA9E-C5826CA12B2B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2C6D108C-9463-464D-B860-90FEB4D7013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8" name="云形标注 13">
            <a:extLst>
              <a:ext uri="{FF2B5EF4-FFF2-40B4-BE49-F238E27FC236}">
                <a16:creationId xmlns:a16="http://schemas.microsoft.com/office/drawing/2014/main" xmlns="" id="{E1556A63-1F9C-4519-9E87-9581D9EEC965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928812D2-AC1B-4C27-BC09-F493D0347E44}"/>
              </a:ext>
            </a:extLst>
          </p:cNvPr>
          <p:cNvGrpSpPr/>
          <p:nvPr/>
        </p:nvGrpSpPr>
        <p:grpSpPr>
          <a:xfrm>
            <a:off x="2131540" y="1120001"/>
            <a:ext cx="4880920" cy="3368801"/>
            <a:chOff x="2138716" y="778326"/>
            <a:chExt cx="4880920" cy="3368801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4A2D7A99-BB93-4E98-B8A1-307375FE18C3}"/>
                </a:ext>
              </a:extLst>
            </p:cNvPr>
            <p:cNvGrpSpPr/>
            <p:nvPr/>
          </p:nvGrpSpPr>
          <p:grpSpPr>
            <a:xfrm>
              <a:off x="2138716" y="778326"/>
              <a:ext cx="4793543" cy="3268324"/>
              <a:chOff x="1535742" y="546294"/>
              <a:chExt cx="6111837" cy="4189112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C555D46D-3CD8-4D7A-91F6-50AB417BBB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124" t="3934" r="4687" b="11026"/>
              <a:stretch/>
            </p:blipFill>
            <p:spPr>
              <a:xfrm>
                <a:off x="1535742" y="546294"/>
                <a:ext cx="3060420" cy="418911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noFill/>
              </a:ln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xmlns="" id="{74D8DDD7-3265-4678-B932-7D082C8F08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23" t="2491" r="6501" b="12468"/>
              <a:stretch/>
            </p:blipFill>
            <p:spPr>
              <a:xfrm>
                <a:off x="4587159" y="546294"/>
                <a:ext cx="3060420" cy="4189112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5965C33D-F2D9-4EE3-BCF7-C18CC4963A42}"/>
                </a:ext>
              </a:extLst>
            </p:cNvPr>
            <p:cNvSpPr/>
            <p:nvPr/>
          </p:nvSpPr>
          <p:spPr>
            <a:xfrm>
              <a:off x="2138716" y="778326"/>
              <a:ext cx="4880920" cy="3368801"/>
            </a:xfrm>
            <a:prstGeom prst="rect">
              <a:avLst/>
            </a:prstGeom>
            <a:noFill/>
            <a:ln w="38100">
              <a:solidFill>
                <a:srgbClr val="0F77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076075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0424D38-6A30-4E47-8386-4E6F83982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8" t="19457" r="4497" b="22886"/>
          <a:stretch/>
        </p:blipFill>
        <p:spPr>
          <a:xfrm>
            <a:off x="614218" y="611076"/>
            <a:ext cx="7915563" cy="3848324"/>
          </a:xfrm>
          <a:prstGeom prst="rect">
            <a:avLst/>
          </a:prstGeom>
        </p:spPr>
      </p:pic>
      <p:pic>
        <p:nvPicPr>
          <p:cNvPr id="4" name="图片 3" descr="同上一堂课色块-绿色.jpg">
            <a:extLst>
              <a:ext uri="{FF2B5EF4-FFF2-40B4-BE49-F238E27FC236}">
                <a16:creationId xmlns:a16="http://schemas.microsoft.com/office/drawing/2014/main" xmlns="" id="{2BA90D9C-19EA-4762-ADD2-0508504B7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448909A2-F2CA-4592-8D8B-6B3F73DD6A7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F910A45-A6A9-419A-8A80-B524836BB832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99AE4E7-4A55-4153-94CA-829A4D39D38F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3" name="云形标注 13">
            <a:extLst>
              <a:ext uri="{FF2B5EF4-FFF2-40B4-BE49-F238E27FC236}">
                <a16:creationId xmlns:a16="http://schemas.microsoft.com/office/drawing/2014/main" xmlns="" id="{49AE3FC3-43C1-417F-B567-5A23C8972208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xmlns="" id="{4C275461-3ADE-47D3-8510-B7180D820CC8}"/>
              </a:ext>
            </a:extLst>
          </p:cNvPr>
          <p:cNvSpPr txBox="1">
            <a:spLocks/>
          </p:cNvSpPr>
          <p:nvPr/>
        </p:nvSpPr>
        <p:spPr>
          <a:xfrm>
            <a:off x="1255047" y="1183897"/>
            <a:ext cx="714800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谱写   钢琴   幽静   茅屋   烛光   失明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纯熟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清幽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琴键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景象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陶醉   盲人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莱茵河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断断续续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一缕一缕</a:t>
            </a:r>
            <a:endParaRPr lang="zh-CN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ADEB5A9-2F6B-4548-B994-511E71B89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971" y="393305"/>
            <a:ext cx="621920" cy="30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2354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0424D38-6A30-4E47-8386-4E6F83982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8" t="19457" r="4497" b="22886"/>
          <a:stretch/>
        </p:blipFill>
        <p:spPr>
          <a:xfrm>
            <a:off x="614218" y="611076"/>
            <a:ext cx="7915563" cy="3848324"/>
          </a:xfrm>
          <a:prstGeom prst="rect">
            <a:avLst/>
          </a:prstGeom>
        </p:spPr>
      </p:pic>
      <p:pic>
        <p:nvPicPr>
          <p:cNvPr id="4" name="图片 3" descr="同上一堂课色块-绿色.jpg">
            <a:extLst>
              <a:ext uri="{FF2B5EF4-FFF2-40B4-BE49-F238E27FC236}">
                <a16:creationId xmlns:a16="http://schemas.microsoft.com/office/drawing/2014/main" xmlns="" id="{2BA90D9C-19EA-4762-ADD2-0508504B7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448909A2-F2CA-4592-8D8B-6B3F73DD6A7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F910A45-A6A9-419A-8A80-B524836BB832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99AE4E7-4A55-4153-94CA-829A4D39D38F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xmlns="" id="{92CA3374-83F5-4AD1-8C6E-0350C1B70874}"/>
              </a:ext>
            </a:extLst>
          </p:cNvPr>
          <p:cNvSpPr txBox="1">
            <a:spLocks/>
          </p:cNvSpPr>
          <p:nvPr/>
        </p:nvSpPr>
        <p:spPr>
          <a:xfrm>
            <a:off x="1255047" y="1183897"/>
            <a:ext cx="714800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谱写   钢琴   幽静   茅屋   烛光   失明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纯熟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清幽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琴键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景象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陶醉   盲人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莱茵河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断断续续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一缕一缕</a:t>
            </a:r>
            <a:endParaRPr lang="zh-CN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云形标注 13">
            <a:extLst>
              <a:ext uri="{FF2B5EF4-FFF2-40B4-BE49-F238E27FC236}">
                <a16:creationId xmlns:a16="http://schemas.microsoft.com/office/drawing/2014/main" xmlns="" id="{49AE3FC3-43C1-417F-B567-5A23C8972208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F1756CC-5363-4473-9BF0-2AB2037AA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971" y="393305"/>
            <a:ext cx="621920" cy="304467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  <a:extLst>
              <a:ext uri="{FF2B5EF4-FFF2-40B4-BE49-F238E27FC236}">
                <a16:creationId xmlns:a16="http://schemas.microsoft.com/office/drawing/2014/main" xmlns="" id="{00C7333C-488D-49DD-8663-E14B7AC1D72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4476" y="3553203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xmlns="" val="136828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同上一堂课色块-绿色.jpg">
            <a:extLst>
              <a:ext uri="{FF2B5EF4-FFF2-40B4-BE49-F238E27FC236}">
                <a16:creationId xmlns:a16="http://schemas.microsoft.com/office/drawing/2014/main" xmlns="" id="{1A2D2AD0-3E6F-4F1A-AD7E-5D9D040E1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CFCB7A89-1C52-42EF-9E72-2C96DF1C0D74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xmlns="" id="{FE33A95B-7A5B-49BD-B579-7DCE0BE4B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A78A297-3A52-4FD2-B040-DA5FD1864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8" t="19457" r="4497" b="22886"/>
          <a:stretch/>
        </p:blipFill>
        <p:spPr>
          <a:xfrm>
            <a:off x="614218" y="611076"/>
            <a:ext cx="7915563" cy="384832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29B8AE9-8D8B-4D97-BAA7-4BE167A7291E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3990E692-2E30-4DF4-BDCF-27C907134221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>
            <a:extLst>
              <a:ext uri="{FF2B5EF4-FFF2-40B4-BE49-F238E27FC236}">
                <a16:creationId xmlns:a16="http://schemas.microsoft.com/office/drawing/2014/main" xmlns="" id="{80420B56-369B-4DA4-BE87-CE630FAA8CE7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xmlns="" id="{25CB689B-7A40-481B-803A-ED53F0A6243B}"/>
              </a:ext>
            </a:extLst>
          </p:cNvPr>
          <p:cNvSpPr txBox="1">
            <a:spLocks/>
          </p:cNvSpPr>
          <p:nvPr/>
        </p:nvSpPr>
        <p:spPr>
          <a:xfrm>
            <a:off x="1255047" y="1183897"/>
            <a:ext cx="714800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谱写   钢琴   幽静   茅屋   烛光   失明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rgbClr val="FF9A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纯熟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清幽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琴键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景象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陶醉   盲人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莱茵河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rgbClr val="FF9A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断断续续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一缕一缕</a:t>
            </a:r>
            <a:endParaRPr lang="zh-CN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3B61D2E-2C68-4E06-A48C-BDB0CF605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971" y="393305"/>
            <a:ext cx="621920" cy="30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826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4">
            <a:extLst>
              <a:ext uri="{FF2B5EF4-FFF2-40B4-BE49-F238E27FC236}">
                <a16:creationId xmlns:a16="http://schemas.microsoft.com/office/drawing/2014/main" xmlns="" id="{D8F37141-6D43-42A6-ACD8-938EB283FD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285" b="10697"/>
          <a:stretch/>
        </p:blipFill>
        <p:spPr>
          <a:xfrm>
            <a:off x="2073024" y="875239"/>
            <a:ext cx="4775713" cy="3766917"/>
          </a:xfrm>
          <a:prstGeom prst="rect">
            <a:avLst/>
          </a:prstGeom>
        </p:spPr>
      </p:pic>
      <p:pic>
        <p:nvPicPr>
          <p:cNvPr id="9" name="图片 8" descr="同上一堂课色块-绿色.jpg">
            <a:extLst>
              <a:ext uri="{FF2B5EF4-FFF2-40B4-BE49-F238E27FC236}">
                <a16:creationId xmlns:a16="http://schemas.microsoft.com/office/drawing/2014/main" xmlns="" id="{F4905C83-55AB-4E32-A19E-B5B4489A3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497E56C-2D33-4907-9C00-35265AF282A3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6F5F01CC-4E1C-445A-93EC-FC2C784F9724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000CF7A-53F7-45CE-8CA3-69B9AF92C89C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xmlns="" id="{EFC116BE-E030-4DC4-8C8F-D51CB78674AC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F732FFB4-1D2B-4BE9-BC8D-E62C442B8277}"/>
              </a:ext>
            </a:extLst>
          </p:cNvPr>
          <p:cNvCxnSpPr>
            <a:cxnSpLocks/>
          </p:cNvCxnSpPr>
          <p:nvPr/>
        </p:nvCxnSpPr>
        <p:spPr>
          <a:xfrm>
            <a:off x="5352471" y="1339272"/>
            <a:ext cx="568038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2" descr="C:\Users\dell\Documents\Tencent Files\405390512\FileRecv\“小语A-一上-部编版-天地人（样张体例）”文件夹\Links\小女孩.png">
            <a:extLst>
              <a:ext uri="{FF2B5EF4-FFF2-40B4-BE49-F238E27FC236}">
                <a16:creationId xmlns:a16="http://schemas.microsoft.com/office/drawing/2014/main" xmlns="" id="{DAFF393F-C552-4861-9A0F-4830AFE0B3A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43212" y="1208173"/>
            <a:ext cx="1303262" cy="136617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">
            <a:hlinkClick r:id="" action="ppaction://media"/>
            <a:extLst>
              <a:ext uri="{FF2B5EF4-FFF2-40B4-BE49-F238E27FC236}">
                <a16:creationId xmlns:a16="http://schemas.microsoft.com/office/drawing/2014/main" xmlns="" id="{BA494D2E-4D70-4014-AA4D-4B535CC812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24087" y="3447965"/>
            <a:ext cx="487363" cy="487362"/>
          </a:xfr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324799F3-272E-44E1-BAD7-BB6594D88D2D}"/>
              </a:ext>
            </a:extLst>
          </p:cNvPr>
          <p:cNvSpPr/>
          <p:nvPr/>
        </p:nvSpPr>
        <p:spPr>
          <a:xfrm>
            <a:off x="2051023" y="766618"/>
            <a:ext cx="4797714" cy="3875538"/>
          </a:xfrm>
          <a:prstGeom prst="rect">
            <a:avLst/>
          </a:prstGeom>
          <a:noFill/>
          <a:ln w="38100">
            <a:solidFill>
              <a:srgbClr val="0F7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6599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3.3543307086616,&quot;width&quot;:3215.8708661417322}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9598</TotalTime>
  <Words>715</Words>
  <Application>Microsoft Office PowerPoint</Application>
  <PresentationFormat>全屏显示(16:9)</PresentationFormat>
  <Paragraphs>269</Paragraphs>
  <Slides>56</Slides>
  <Notes>56</Notes>
  <HiddenSlides>0</HiddenSlides>
  <MMClips>39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5" baseType="lpstr">
      <vt:lpstr>Arial</vt:lpstr>
      <vt:lpstr>宋体</vt:lpstr>
      <vt:lpstr>黑体</vt:lpstr>
      <vt:lpstr>Hei</vt:lpstr>
      <vt:lpstr>Calibri</vt:lpstr>
      <vt:lpstr>汉仪松阳体 W</vt:lpstr>
      <vt:lpstr>楷体</vt:lpstr>
      <vt:lpstr>KaiTi</vt:lpstr>
      <vt:lpstr>Office 主题</vt:lpstr>
      <vt:lpstr>                      月光曲（第一课时）</vt:lpstr>
      <vt:lpstr>月光曲</vt:lpstr>
      <vt:lpstr>月光曲</vt:lpstr>
      <vt:lpstr>月光曲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①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Administrator</cp:lastModifiedBy>
  <cp:revision>551</cp:revision>
  <dcterms:created xsi:type="dcterms:W3CDTF">2020-02-08T03:57:00Z</dcterms:created>
  <dcterms:modified xsi:type="dcterms:W3CDTF">2020-11-07T02:51:21Z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2052-11.8.2.8621</vt:lpwstr>
  </property>
</Properties>
</file>