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58" r:id="rId4"/>
    <p:sldId id="309" r:id="rId5"/>
    <p:sldId id="310" r:id="rId6"/>
    <p:sldId id="311" r:id="rId7"/>
    <p:sldId id="312" r:id="rId8"/>
    <p:sldId id="313" r:id="rId10"/>
    <p:sldId id="341" r:id="rId11"/>
    <p:sldId id="342" r:id="rId12"/>
    <p:sldId id="347" r:id="rId13"/>
    <p:sldId id="329" r:id="rId14"/>
    <p:sldId id="348" r:id="rId15"/>
    <p:sldId id="343" r:id="rId16"/>
    <p:sldId id="344" r:id="rId17"/>
    <p:sldId id="332" r:id="rId18"/>
    <p:sldId id="321" r:id="rId19"/>
    <p:sldId id="323" r:id="rId20"/>
    <p:sldId id="324" r:id="rId21"/>
    <p:sldId id="325" r:id="rId22"/>
    <p:sldId id="367" r:id="rId23"/>
    <p:sldId id="334" r:id="rId24"/>
    <p:sldId id="346" r:id="rId25"/>
    <p:sldId id="345" r:id="rId26"/>
    <p:sldId id="317" r:id="rId27"/>
    <p:sldId id="337" r:id="rId28"/>
    <p:sldId id="335" r:id="rId29"/>
    <p:sldId id="336" r:id="rId30"/>
    <p:sldId id="338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bei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B0B8BF"/>
    <a:srgbClr val="F7FCFF"/>
    <a:srgbClr val="919DA6"/>
    <a:srgbClr val="5E6D7A"/>
    <a:srgbClr val="576674"/>
    <a:srgbClr val="425363"/>
    <a:srgbClr val="FDFDFF"/>
    <a:srgbClr val="354C75"/>
    <a:srgbClr val="F9FDFF"/>
    <a:srgbClr val="D4E2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37" autoAdjust="0"/>
  </p:normalViewPr>
  <p:slideViewPr>
    <p:cSldViewPr snapToGrid="0">
      <p:cViewPr varScale="1">
        <p:scale>
          <a:sx n="101" d="100"/>
          <a:sy n="101" d="100"/>
        </p:scale>
        <p:origin x="150" y="5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2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1A626-1A3A-42EB-817A-30C0BC4989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D6204-B68E-4219-A282-DCBB147CFC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FE125-4ED2-4482-8264-E7D9D2BD01A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FE125-4ED2-4482-8264-E7D9D2BD01A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D6204-B68E-4219-A282-DCBB147CFC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D6204-B68E-4219-A282-DCBB147CFC9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D6204-B68E-4219-A282-DCBB147CFC9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138112"/>
            <a:ext cx="11917680" cy="65827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1760" y="91440"/>
            <a:ext cx="11978640" cy="6644640"/>
          </a:xfrm>
          <a:prstGeom prst="rect">
            <a:avLst/>
          </a:prstGeom>
          <a:solidFill>
            <a:srgbClr val="D4E2E8">
              <a:alpha val="9804"/>
            </a:srgbClr>
          </a:solidFill>
          <a:ln>
            <a:solidFill>
              <a:srgbClr val="425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11"/>
          <p:cNvSpPr>
            <a:spLocks noEditPoints="1"/>
          </p:cNvSpPr>
          <p:nvPr/>
        </p:nvSpPr>
        <p:spPr bwMode="auto">
          <a:xfrm flipH="1">
            <a:off x="5592463" y="3367309"/>
            <a:ext cx="857118" cy="1253930"/>
          </a:xfrm>
          <a:custGeom>
            <a:avLst/>
            <a:gdLst>
              <a:gd name="T0" fmla="*/ 51 w 706"/>
              <a:gd name="T1" fmla="*/ 562 h 1034"/>
              <a:gd name="T2" fmla="*/ 32 w 706"/>
              <a:gd name="T3" fmla="*/ 373 h 1034"/>
              <a:gd name="T4" fmla="*/ 91 w 706"/>
              <a:gd name="T5" fmla="*/ 268 h 1034"/>
              <a:gd name="T6" fmla="*/ 52 w 706"/>
              <a:gd name="T7" fmla="*/ 212 h 1034"/>
              <a:gd name="T8" fmla="*/ 51 w 706"/>
              <a:gd name="T9" fmla="*/ 169 h 1034"/>
              <a:gd name="T10" fmla="*/ 257 w 706"/>
              <a:gd name="T11" fmla="*/ 413 h 1034"/>
              <a:gd name="T12" fmla="*/ 271 w 706"/>
              <a:gd name="T13" fmla="*/ 421 h 1034"/>
              <a:gd name="T14" fmla="*/ 374 w 706"/>
              <a:gd name="T15" fmla="*/ 127 h 1034"/>
              <a:gd name="T16" fmla="*/ 441 w 706"/>
              <a:gd name="T17" fmla="*/ 77 h 1034"/>
              <a:gd name="T18" fmla="*/ 445 w 706"/>
              <a:gd name="T19" fmla="*/ 83 h 1034"/>
              <a:gd name="T20" fmla="*/ 514 w 706"/>
              <a:gd name="T21" fmla="*/ 143 h 1034"/>
              <a:gd name="T22" fmla="*/ 435 w 706"/>
              <a:gd name="T23" fmla="*/ 183 h 1034"/>
              <a:gd name="T24" fmla="*/ 552 w 706"/>
              <a:gd name="T25" fmla="*/ 723 h 1034"/>
              <a:gd name="T26" fmla="*/ 413 w 706"/>
              <a:gd name="T27" fmla="*/ 549 h 1034"/>
              <a:gd name="T28" fmla="*/ 448 w 706"/>
              <a:gd name="T29" fmla="*/ 635 h 1034"/>
              <a:gd name="T30" fmla="*/ 455 w 706"/>
              <a:gd name="T31" fmla="*/ 842 h 1034"/>
              <a:gd name="T32" fmla="*/ 383 w 706"/>
              <a:gd name="T33" fmla="*/ 942 h 1034"/>
              <a:gd name="T34" fmla="*/ 263 w 706"/>
              <a:gd name="T35" fmla="*/ 931 h 1034"/>
              <a:gd name="T36" fmla="*/ 320 w 706"/>
              <a:gd name="T37" fmla="*/ 773 h 1034"/>
              <a:gd name="T38" fmla="*/ 240 w 706"/>
              <a:gd name="T39" fmla="*/ 642 h 1034"/>
              <a:gd name="T40" fmla="*/ 322 w 706"/>
              <a:gd name="T41" fmla="*/ 469 h 1034"/>
              <a:gd name="T42" fmla="*/ 147 w 706"/>
              <a:gd name="T43" fmla="*/ 473 h 1034"/>
              <a:gd name="T44" fmla="*/ 59 w 706"/>
              <a:gd name="T45" fmla="*/ 644 h 1034"/>
              <a:gd name="T46" fmla="*/ 553 w 706"/>
              <a:gd name="T47" fmla="*/ 69 h 1034"/>
              <a:gd name="T48" fmla="*/ 474 w 706"/>
              <a:gd name="T49" fmla="*/ 140 h 1034"/>
              <a:gd name="T50" fmla="*/ 462 w 706"/>
              <a:gd name="T51" fmla="*/ 115 h 1034"/>
              <a:gd name="T52" fmla="*/ 451 w 706"/>
              <a:gd name="T53" fmla="*/ 146 h 1034"/>
              <a:gd name="T54" fmla="*/ 525 w 706"/>
              <a:gd name="T55" fmla="*/ 155 h 1034"/>
              <a:gd name="T56" fmla="*/ 100 w 706"/>
              <a:gd name="T57" fmla="*/ 296 h 1034"/>
              <a:gd name="T58" fmla="*/ 442 w 706"/>
              <a:gd name="T59" fmla="*/ 282 h 1034"/>
              <a:gd name="T60" fmla="*/ 395 w 706"/>
              <a:gd name="T61" fmla="*/ 339 h 1034"/>
              <a:gd name="T62" fmla="*/ 461 w 706"/>
              <a:gd name="T63" fmla="*/ 273 h 1034"/>
              <a:gd name="T64" fmla="*/ 328 w 706"/>
              <a:gd name="T65" fmla="*/ 297 h 1034"/>
              <a:gd name="T66" fmla="*/ 620 w 706"/>
              <a:gd name="T67" fmla="*/ 314 h 1034"/>
              <a:gd name="T68" fmla="*/ 345 w 706"/>
              <a:gd name="T69" fmla="*/ 302 h 1034"/>
              <a:gd name="T70" fmla="*/ 624 w 706"/>
              <a:gd name="T71" fmla="*/ 283 h 1034"/>
              <a:gd name="T72" fmla="*/ 518 w 706"/>
              <a:gd name="T73" fmla="*/ 347 h 1034"/>
              <a:gd name="T74" fmla="*/ 607 w 706"/>
              <a:gd name="T75" fmla="*/ 348 h 1034"/>
              <a:gd name="T76" fmla="*/ 565 w 706"/>
              <a:gd name="T77" fmla="*/ 322 h 1034"/>
              <a:gd name="T78" fmla="*/ 501 w 706"/>
              <a:gd name="T79" fmla="*/ 342 h 1034"/>
              <a:gd name="T80" fmla="*/ 466 w 706"/>
              <a:gd name="T81" fmla="*/ 352 h 1034"/>
              <a:gd name="T82" fmla="*/ 596 w 706"/>
              <a:gd name="T83" fmla="*/ 438 h 1034"/>
              <a:gd name="T84" fmla="*/ 362 w 706"/>
              <a:gd name="T85" fmla="*/ 505 h 1034"/>
              <a:gd name="T86" fmla="*/ 443 w 706"/>
              <a:gd name="T87" fmla="*/ 387 h 1034"/>
              <a:gd name="T88" fmla="*/ 339 w 706"/>
              <a:gd name="T89" fmla="*/ 444 h 1034"/>
              <a:gd name="T90" fmla="*/ 491 w 706"/>
              <a:gd name="T91" fmla="*/ 475 h 1034"/>
              <a:gd name="T92" fmla="*/ 516 w 706"/>
              <a:gd name="T93" fmla="*/ 459 h 1034"/>
              <a:gd name="T94" fmla="*/ 222 w 706"/>
              <a:gd name="T95" fmla="*/ 462 h 1034"/>
              <a:gd name="T96" fmla="*/ 432 w 706"/>
              <a:gd name="T97" fmla="*/ 507 h 1034"/>
              <a:gd name="T98" fmla="*/ 590 w 706"/>
              <a:gd name="T99" fmla="*/ 475 h 1034"/>
              <a:gd name="T100" fmla="*/ 324 w 706"/>
              <a:gd name="T101" fmla="*/ 522 h 1034"/>
              <a:gd name="T102" fmla="*/ 343 w 706"/>
              <a:gd name="T103" fmla="*/ 546 h 1034"/>
              <a:gd name="T104" fmla="*/ 356 w 706"/>
              <a:gd name="T105" fmla="*/ 641 h 1034"/>
              <a:gd name="T106" fmla="*/ 382 w 706"/>
              <a:gd name="T107" fmla="*/ 641 h 1034"/>
              <a:gd name="T108" fmla="*/ 227 w 706"/>
              <a:gd name="T109" fmla="*/ 776 h 1034"/>
              <a:gd name="T110" fmla="*/ 159 w 706"/>
              <a:gd name="T111" fmla="*/ 786 h 1034"/>
              <a:gd name="T112" fmla="*/ 334 w 706"/>
              <a:gd name="T113" fmla="*/ 851 h 1034"/>
              <a:gd name="T114" fmla="*/ 350 w 706"/>
              <a:gd name="T115" fmla="*/ 879 h 1034"/>
              <a:gd name="T116" fmla="*/ 386 w 706"/>
              <a:gd name="T117" fmla="*/ 872 h 1034"/>
              <a:gd name="T118" fmla="*/ 380 w 706"/>
              <a:gd name="T119" fmla="*/ 879 h 1034"/>
              <a:gd name="T120" fmla="*/ 354 w 706"/>
              <a:gd name="T121" fmla="*/ 915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06" h="1034">
                <a:moveTo>
                  <a:pt x="56" y="618"/>
                </a:moveTo>
                <a:cubicBezTo>
                  <a:pt x="67" y="646"/>
                  <a:pt x="64" y="605"/>
                  <a:pt x="57" y="595"/>
                </a:cubicBezTo>
                <a:cubicBezTo>
                  <a:pt x="56" y="595"/>
                  <a:pt x="55" y="595"/>
                  <a:pt x="54" y="595"/>
                </a:cubicBezTo>
                <a:cubicBezTo>
                  <a:pt x="54" y="593"/>
                  <a:pt x="54" y="591"/>
                  <a:pt x="53" y="588"/>
                </a:cubicBezTo>
                <a:cubicBezTo>
                  <a:pt x="60" y="591"/>
                  <a:pt x="68" y="593"/>
                  <a:pt x="71" y="600"/>
                </a:cubicBezTo>
                <a:cubicBezTo>
                  <a:pt x="79" y="590"/>
                  <a:pt x="58" y="587"/>
                  <a:pt x="56" y="578"/>
                </a:cubicBezTo>
                <a:cubicBezTo>
                  <a:pt x="55" y="578"/>
                  <a:pt x="53" y="578"/>
                  <a:pt x="52" y="579"/>
                </a:cubicBezTo>
                <a:cubicBezTo>
                  <a:pt x="52" y="573"/>
                  <a:pt x="51" y="568"/>
                  <a:pt x="51" y="562"/>
                </a:cubicBezTo>
                <a:cubicBezTo>
                  <a:pt x="55" y="563"/>
                  <a:pt x="58" y="565"/>
                  <a:pt x="61" y="568"/>
                </a:cubicBezTo>
                <a:cubicBezTo>
                  <a:pt x="72" y="561"/>
                  <a:pt x="52" y="562"/>
                  <a:pt x="53" y="555"/>
                </a:cubicBezTo>
                <a:cubicBezTo>
                  <a:pt x="52" y="555"/>
                  <a:pt x="51" y="556"/>
                  <a:pt x="50" y="556"/>
                </a:cubicBezTo>
                <a:cubicBezTo>
                  <a:pt x="45" y="508"/>
                  <a:pt x="40" y="460"/>
                  <a:pt x="36" y="412"/>
                </a:cubicBezTo>
                <a:cubicBezTo>
                  <a:pt x="41" y="416"/>
                  <a:pt x="45" y="422"/>
                  <a:pt x="47" y="430"/>
                </a:cubicBezTo>
                <a:cubicBezTo>
                  <a:pt x="54" y="416"/>
                  <a:pt x="37" y="399"/>
                  <a:pt x="60" y="396"/>
                </a:cubicBezTo>
                <a:cubicBezTo>
                  <a:pt x="54" y="388"/>
                  <a:pt x="41" y="400"/>
                  <a:pt x="35" y="402"/>
                </a:cubicBezTo>
                <a:cubicBezTo>
                  <a:pt x="34" y="392"/>
                  <a:pt x="33" y="382"/>
                  <a:pt x="32" y="373"/>
                </a:cubicBezTo>
                <a:cubicBezTo>
                  <a:pt x="56" y="369"/>
                  <a:pt x="84" y="375"/>
                  <a:pt x="101" y="369"/>
                </a:cubicBezTo>
                <a:cubicBezTo>
                  <a:pt x="84" y="357"/>
                  <a:pt x="59" y="354"/>
                  <a:pt x="30" y="356"/>
                </a:cubicBezTo>
                <a:cubicBezTo>
                  <a:pt x="30" y="354"/>
                  <a:pt x="30" y="352"/>
                  <a:pt x="29" y="350"/>
                </a:cubicBezTo>
                <a:cubicBezTo>
                  <a:pt x="69" y="341"/>
                  <a:pt x="90" y="353"/>
                  <a:pt x="116" y="361"/>
                </a:cubicBezTo>
                <a:cubicBezTo>
                  <a:pt x="100" y="347"/>
                  <a:pt x="80" y="339"/>
                  <a:pt x="72" y="316"/>
                </a:cubicBezTo>
                <a:cubicBezTo>
                  <a:pt x="72" y="311"/>
                  <a:pt x="80" y="312"/>
                  <a:pt x="85" y="311"/>
                </a:cubicBezTo>
                <a:cubicBezTo>
                  <a:pt x="84" y="291"/>
                  <a:pt x="80" y="275"/>
                  <a:pt x="71" y="266"/>
                </a:cubicBezTo>
                <a:cubicBezTo>
                  <a:pt x="80" y="263"/>
                  <a:pt x="81" y="271"/>
                  <a:pt x="91" y="268"/>
                </a:cubicBezTo>
                <a:cubicBezTo>
                  <a:pt x="90" y="254"/>
                  <a:pt x="83" y="247"/>
                  <a:pt x="81" y="236"/>
                </a:cubicBezTo>
                <a:cubicBezTo>
                  <a:pt x="72" y="246"/>
                  <a:pt x="67" y="260"/>
                  <a:pt x="46" y="252"/>
                </a:cubicBezTo>
                <a:cubicBezTo>
                  <a:pt x="53" y="255"/>
                  <a:pt x="62" y="279"/>
                  <a:pt x="45" y="279"/>
                </a:cubicBezTo>
                <a:cubicBezTo>
                  <a:pt x="65" y="293"/>
                  <a:pt x="56" y="334"/>
                  <a:pt x="27" y="324"/>
                </a:cubicBezTo>
                <a:cubicBezTo>
                  <a:pt x="26" y="317"/>
                  <a:pt x="25" y="310"/>
                  <a:pt x="25" y="304"/>
                </a:cubicBezTo>
                <a:cubicBezTo>
                  <a:pt x="38" y="305"/>
                  <a:pt x="36" y="287"/>
                  <a:pt x="23" y="291"/>
                </a:cubicBezTo>
                <a:cubicBezTo>
                  <a:pt x="22" y="272"/>
                  <a:pt x="20" y="254"/>
                  <a:pt x="18" y="235"/>
                </a:cubicBezTo>
                <a:cubicBezTo>
                  <a:pt x="38" y="235"/>
                  <a:pt x="29" y="211"/>
                  <a:pt x="52" y="212"/>
                </a:cubicBezTo>
                <a:cubicBezTo>
                  <a:pt x="38" y="209"/>
                  <a:pt x="39" y="188"/>
                  <a:pt x="26" y="185"/>
                </a:cubicBezTo>
                <a:cubicBezTo>
                  <a:pt x="37" y="171"/>
                  <a:pt x="27" y="150"/>
                  <a:pt x="12" y="147"/>
                </a:cubicBezTo>
                <a:cubicBezTo>
                  <a:pt x="13" y="137"/>
                  <a:pt x="29" y="124"/>
                  <a:pt x="16" y="113"/>
                </a:cubicBezTo>
                <a:cubicBezTo>
                  <a:pt x="0" y="111"/>
                  <a:pt x="18" y="135"/>
                  <a:pt x="8" y="137"/>
                </a:cubicBezTo>
                <a:cubicBezTo>
                  <a:pt x="7" y="122"/>
                  <a:pt x="5" y="107"/>
                  <a:pt x="3" y="91"/>
                </a:cubicBezTo>
                <a:cubicBezTo>
                  <a:pt x="29" y="85"/>
                  <a:pt x="42" y="107"/>
                  <a:pt x="37" y="128"/>
                </a:cubicBezTo>
                <a:cubicBezTo>
                  <a:pt x="45" y="129"/>
                  <a:pt x="53" y="132"/>
                  <a:pt x="58" y="139"/>
                </a:cubicBezTo>
                <a:cubicBezTo>
                  <a:pt x="61" y="154"/>
                  <a:pt x="58" y="163"/>
                  <a:pt x="51" y="169"/>
                </a:cubicBezTo>
                <a:cubicBezTo>
                  <a:pt x="72" y="178"/>
                  <a:pt x="92" y="187"/>
                  <a:pt x="107" y="203"/>
                </a:cubicBezTo>
                <a:cubicBezTo>
                  <a:pt x="106" y="216"/>
                  <a:pt x="104" y="228"/>
                  <a:pt x="90" y="231"/>
                </a:cubicBezTo>
                <a:cubicBezTo>
                  <a:pt x="110" y="247"/>
                  <a:pt x="133" y="260"/>
                  <a:pt x="145" y="285"/>
                </a:cubicBezTo>
                <a:cubicBezTo>
                  <a:pt x="156" y="288"/>
                  <a:pt x="147" y="274"/>
                  <a:pt x="158" y="277"/>
                </a:cubicBezTo>
                <a:cubicBezTo>
                  <a:pt x="181" y="317"/>
                  <a:pt x="159" y="357"/>
                  <a:pt x="169" y="389"/>
                </a:cubicBezTo>
                <a:cubicBezTo>
                  <a:pt x="182" y="431"/>
                  <a:pt x="242" y="425"/>
                  <a:pt x="274" y="451"/>
                </a:cubicBezTo>
                <a:cubicBezTo>
                  <a:pt x="290" y="434"/>
                  <a:pt x="250" y="428"/>
                  <a:pt x="235" y="425"/>
                </a:cubicBezTo>
                <a:cubicBezTo>
                  <a:pt x="233" y="413"/>
                  <a:pt x="255" y="421"/>
                  <a:pt x="257" y="413"/>
                </a:cubicBezTo>
                <a:cubicBezTo>
                  <a:pt x="257" y="408"/>
                  <a:pt x="256" y="404"/>
                  <a:pt x="256" y="400"/>
                </a:cubicBezTo>
                <a:cubicBezTo>
                  <a:pt x="240" y="403"/>
                  <a:pt x="235" y="405"/>
                  <a:pt x="226" y="396"/>
                </a:cubicBezTo>
                <a:cubicBezTo>
                  <a:pt x="221" y="387"/>
                  <a:pt x="232" y="390"/>
                  <a:pt x="238" y="388"/>
                </a:cubicBezTo>
                <a:cubicBezTo>
                  <a:pt x="223" y="372"/>
                  <a:pt x="222" y="344"/>
                  <a:pt x="239" y="332"/>
                </a:cubicBezTo>
                <a:cubicBezTo>
                  <a:pt x="281" y="323"/>
                  <a:pt x="276" y="367"/>
                  <a:pt x="265" y="389"/>
                </a:cubicBezTo>
                <a:cubicBezTo>
                  <a:pt x="273" y="384"/>
                  <a:pt x="275" y="376"/>
                  <a:pt x="286" y="373"/>
                </a:cubicBezTo>
                <a:cubicBezTo>
                  <a:pt x="288" y="391"/>
                  <a:pt x="276" y="397"/>
                  <a:pt x="266" y="405"/>
                </a:cubicBezTo>
                <a:cubicBezTo>
                  <a:pt x="264" y="415"/>
                  <a:pt x="272" y="413"/>
                  <a:pt x="271" y="421"/>
                </a:cubicBezTo>
                <a:cubicBezTo>
                  <a:pt x="280" y="416"/>
                  <a:pt x="277" y="400"/>
                  <a:pt x="288" y="396"/>
                </a:cubicBezTo>
                <a:cubicBezTo>
                  <a:pt x="300" y="407"/>
                  <a:pt x="286" y="422"/>
                  <a:pt x="282" y="430"/>
                </a:cubicBezTo>
                <a:cubicBezTo>
                  <a:pt x="291" y="454"/>
                  <a:pt x="314" y="452"/>
                  <a:pt x="332" y="438"/>
                </a:cubicBezTo>
                <a:cubicBezTo>
                  <a:pt x="303" y="396"/>
                  <a:pt x="288" y="325"/>
                  <a:pt x="320" y="284"/>
                </a:cubicBezTo>
                <a:cubicBezTo>
                  <a:pt x="309" y="214"/>
                  <a:pt x="365" y="175"/>
                  <a:pt x="429" y="184"/>
                </a:cubicBezTo>
                <a:cubicBezTo>
                  <a:pt x="419" y="168"/>
                  <a:pt x="411" y="151"/>
                  <a:pt x="424" y="135"/>
                </a:cubicBezTo>
                <a:cubicBezTo>
                  <a:pt x="419" y="137"/>
                  <a:pt x="418" y="133"/>
                  <a:pt x="417" y="129"/>
                </a:cubicBezTo>
                <a:cubicBezTo>
                  <a:pt x="404" y="139"/>
                  <a:pt x="383" y="140"/>
                  <a:pt x="374" y="127"/>
                </a:cubicBezTo>
                <a:cubicBezTo>
                  <a:pt x="372" y="117"/>
                  <a:pt x="379" y="115"/>
                  <a:pt x="382" y="110"/>
                </a:cubicBezTo>
                <a:cubicBezTo>
                  <a:pt x="380" y="99"/>
                  <a:pt x="366" y="102"/>
                  <a:pt x="363" y="92"/>
                </a:cubicBezTo>
                <a:cubicBezTo>
                  <a:pt x="364" y="75"/>
                  <a:pt x="375" y="67"/>
                  <a:pt x="379" y="54"/>
                </a:cubicBezTo>
                <a:cubicBezTo>
                  <a:pt x="392" y="50"/>
                  <a:pt x="396" y="56"/>
                  <a:pt x="406" y="54"/>
                </a:cubicBezTo>
                <a:cubicBezTo>
                  <a:pt x="400" y="37"/>
                  <a:pt x="416" y="38"/>
                  <a:pt x="420" y="30"/>
                </a:cubicBezTo>
                <a:cubicBezTo>
                  <a:pt x="434" y="32"/>
                  <a:pt x="435" y="45"/>
                  <a:pt x="450" y="37"/>
                </a:cubicBezTo>
                <a:cubicBezTo>
                  <a:pt x="454" y="41"/>
                  <a:pt x="455" y="48"/>
                  <a:pt x="459" y="52"/>
                </a:cubicBezTo>
                <a:cubicBezTo>
                  <a:pt x="457" y="64"/>
                  <a:pt x="442" y="64"/>
                  <a:pt x="441" y="77"/>
                </a:cubicBezTo>
                <a:cubicBezTo>
                  <a:pt x="437" y="77"/>
                  <a:pt x="438" y="69"/>
                  <a:pt x="437" y="64"/>
                </a:cubicBezTo>
                <a:cubicBezTo>
                  <a:pt x="433" y="67"/>
                  <a:pt x="431" y="72"/>
                  <a:pt x="431" y="78"/>
                </a:cubicBezTo>
                <a:cubicBezTo>
                  <a:pt x="427" y="76"/>
                  <a:pt x="425" y="72"/>
                  <a:pt x="424" y="66"/>
                </a:cubicBezTo>
                <a:cubicBezTo>
                  <a:pt x="419" y="67"/>
                  <a:pt x="422" y="74"/>
                  <a:pt x="422" y="79"/>
                </a:cubicBezTo>
                <a:cubicBezTo>
                  <a:pt x="413" y="82"/>
                  <a:pt x="415" y="73"/>
                  <a:pt x="411" y="70"/>
                </a:cubicBezTo>
                <a:cubicBezTo>
                  <a:pt x="421" y="93"/>
                  <a:pt x="385" y="98"/>
                  <a:pt x="410" y="127"/>
                </a:cubicBezTo>
                <a:cubicBezTo>
                  <a:pt x="399" y="110"/>
                  <a:pt x="418" y="96"/>
                  <a:pt x="422" y="82"/>
                </a:cubicBezTo>
                <a:cubicBezTo>
                  <a:pt x="433" y="79"/>
                  <a:pt x="435" y="86"/>
                  <a:pt x="445" y="83"/>
                </a:cubicBezTo>
                <a:cubicBezTo>
                  <a:pt x="445" y="73"/>
                  <a:pt x="452" y="69"/>
                  <a:pt x="456" y="62"/>
                </a:cubicBezTo>
                <a:cubicBezTo>
                  <a:pt x="472" y="63"/>
                  <a:pt x="485" y="66"/>
                  <a:pt x="497" y="72"/>
                </a:cubicBezTo>
                <a:cubicBezTo>
                  <a:pt x="498" y="78"/>
                  <a:pt x="498" y="85"/>
                  <a:pt x="499" y="91"/>
                </a:cubicBezTo>
                <a:cubicBezTo>
                  <a:pt x="509" y="88"/>
                  <a:pt x="514" y="92"/>
                  <a:pt x="522" y="92"/>
                </a:cubicBezTo>
                <a:cubicBezTo>
                  <a:pt x="503" y="43"/>
                  <a:pt x="533" y="26"/>
                  <a:pt x="552" y="0"/>
                </a:cubicBezTo>
                <a:cubicBezTo>
                  <a:pt x="585" y="24"/>
                  <a:pt x="589" y="100"/>
                  <a:pt x="529" y="98"/>
                </a:cubicBezTo>
                <a:cubicBezTo>
                  <a:pt x="527" y="111"/>
                  <a:pt x="522" y="115"/>
                  <a:pt x="532" y="124"/>
                </a:cubicBezTo>
                <a:cubicBezTo>
                  <a:pt x="530" y="133"/>
                  <a:pt x="525" y="141"/>
                  <a:pt x="514" y="143"/>
                </a:cubicBezTo>
                <a:cubicBezTo>
                  <a:pt x="529" y="160"/>
                  <a:pt x="540" y="132"/>
                  <a:pt x="552" y="129"/>
                </a:cubicBezTo>
                <a:cubicBezTo>
                  <a:pt x="559" y="132"/>
                  <a:pt x="569" y="132"/>
                  <a:pt x="570" y="144"/>
                </a:cubicBezTo>
                <a:cubicBezTo>
                  <a:pt x="573" y="158"/>
                  <a:pt x="563" y="162"/>
                  <a:pt x="552" y="165"/>
                </a:cubicBezTo>
                <a:cubicBezTo>
                  <a:pt x="558" y="168"/>
                  <a:pt x="559" y="177"/>
                  <a:pt x="564" y="180"/>
                </a:cubicBezTo>
                <a:cubicBezTo>
                  <a:pt x="560" y="212"/>
                  <a:pt x="520" y="198"/>
                  <a:pt x="523" y="168"/>
                </a:cubicBezTo>
                <a:cubicBezTo>
                  <a:pt x="511" y="164"/>
                  <a:pt x="501" y="183"/>
                  <a:pt x="489" y="188"/>
                </a:cubicBezTo>
                <a:cubicBezTo>
                  <a:pt x="478" y="190"/>
                  <a:pt x="473" y="186"/>
                  <a:pt x="471" y="177"/>
                </a:cubicBezTo>
                <a:cubicBezTo>
                  <a:pt x="459" y="183"/>
                  <a:pt x="449" y="195"/>
                  <a:pt x="435" y="183"/>
                </a:cubicBezTo>
                <a:cubicBezTo>
                  <a:pt x="450" y="228"/>
                  <a:pt x="509" y="248"/>
                  <a:pt x="535" y="289"/>
                </a:cubicBezTo>
                <a:cubicBezTo>
                  <a:pt x="556" y="259"/>
                  <a:pt x="640" y="222"/>
                  <a:pt x="656" y="280"/>
                </a:cubicBezTo>
                <a:cubicBezTo>
                  <a:pt x="683" y="278"/>
                  <a:pt x="695" y="291"/>
                  <a:pt x="706" y="308"/>
                </a:cubicBezTo>
                <a:cubicBezTo>
                  <a:pt x="694" y="308"/>
                  <a:pt x="672" y="317"/>
                  <a:pt x="665" y="329"/>
                </a:cubicBezTo>
                <a:cubicBezTo>
                  <a:pt x="673" y="384"/>
                  <a:pt x="646" y="450"/>
                  <a:pt x="618" y="492"/>
                </a:cubicBezTo>
                <a:cubicBezTo>
                  <a:pt x="611" y="503"/>
                  <a:pt x="594" y="519"/>
                  <a:pt x="578" y="522"/>
                </a:cubicBezTo>
                <a:cubicBezTo>
                  <a:pt x="554" y="529"/>
                  <a:pt x="538" y="518"/>
                  <a:pt x="524" y="538"/>
                </a:cubicBezTo>
                <a:cubicBezTo>
                  <a:pt x="533" y="600"/>
                  <a:pt x="549" y="654"/>
                  <a:pt x="552" y="723"/>
                </a:cubicBezTo>
                <a:cubicBezTo>
                  <a:pt x="532" y="693"/>
                  <a:pt x="523" y="649"/>
                  <a:pt x="511" y="608"/>
                </a:cubicBezTo>
                <a:cubicBezTo>
                  <a:pt x="500" y="640"/>
                  <a:pt x="506" y="684"/>
                  <a:pt x="499" y="719"/>
                </a:cubicBezTo>
                <a:cubicBezTo>
                  <a:pt x="482" y="684"/>
                  <a:pt x="490" y="638"/>
                  <a:pt x="483" y="595"/>
                </a:cubicBezTo>
                <a:cubicBezTo>
                  <a:pt x="470" y="611"/>
                  <a:pt x="476" y="643"/>
                  <a:pt x="463" y="660"/>
                </a:cubicBezTo>
                <a:cubicBezTo>
                  <a:pt x="458" y="621"/>
                  <a:pt x="465" y="566"/>
                  <a:pt x="470" y="527"/>
                </a:cubicBezTo>
                <a:cubicBezTo>
                  <a:pt x="452" y="528"/>
                  <a:pt x="449" y="542"/>
                  <a:pt x="439" y="550"/>
                </a:cubicBezTo>
                <a:cubicBezTo>
                  <a:pt x="429" y="547"/>
                  <a:pt x="453" y="531"/>
                  <a:pt x="444" y="529"/>
                </a:cubicBezTo>
                <a:cubicBezTo>
                  <a:pt x="430" y="533"/>
                  <a:pt x="424" y="543"/>
                  <a:pt x="413" y="549"/>
                </a:cubicBezTo>
                <a:cubicBezTo>
                  <a:pt x="405" y="544"/>
                  <a:pt x="424" y="536"/>
                  <a:pt x="427" y="531"/>
                </a:cubicBezTo>
                <a:cubicBezTo>
                  <a:pt x="378" y="545"/>
                  <a:pt x="334" y="589"/>
                  <a:pt x="291" y="617"/>
                </a:cubicBezTo>
                <a:cubicBezTo>
                  <a:pt x="319" y="628"/>
                  <a:pt x="378" y="616"/>
                  <a:pt x="402" y="603"/>
                </a:cubicBezTo>
                <a:cubicBezTo>
                  <a:pt x="400" y="593"/>
                  <a:pt x="388" y="595"/>
                  <a:pt x="389" y="581"/>
                </a:cubicBezTo>
                <a:cubicBezTo>
                  <a:pt x="386" y="554"/>
                  <a:pt x="440" y="559"/>
                  <a:pt x="423" y="588"/>
                </a:cubicBezTo>
                <a:cubicBezTo>
                  <a:pt x="434" y="594"/>
                  <a:pt x="445" y="574"/>
                  <a:pt x="458" y="571"/>
                </a:cubicBezTo>
                <a:cubicBezTo>
                  <a:pt x="456" y="595"/>
                  <a:pt x="430" y="598"/>
                  <a:pt x="412" y="609"/>
                </a:cubicBezTo>
                <a:cubicBezTo>
                  <a:pt x="424" y="617"/>
                  <a:pt x="440" y="620"/>
                  <a:pt x="448" y="635"/>
                </a:cubicBezTo>
                <a:cubicBezTo>
                  <a:pt x="444" y="651"/>
                  <a:pt x="440" y="658"/>
                  <a:pt x="441" y="672"/>
                </a:cubicBezTo>
                <a:cubicBezTo>
                  <a:pt x="435" y="682"/>
                  <a:pt x="424" y="684"/>
                  <a:pt x="409" y="681"/>
                </a:cubicBezTo>
                <a:cubicBezTo>
                  <a:pt x="428" y="719"/>
                  <a:pt x="377" y="707"/>
                  <a:pt x="363" y="716"/>
                </a:cubicBezTo>
                <a:cubicBezTo>
                  <a:pt x="354" y="712"/>
                  <a:pt x="347" y="707"/>
                  <a:pt x="348" y="691"/>
                </a:cubicBezTo>
                <a:cubicBezTo>
                  <a:pt x="323" y="696"/>
                  <a:pt x="315" y="729"/>
                  <a:pt x="328" y="756"/>
                </a:cubicBezTo>
                <a:cubicBezTo>
                  <a:pt x="356" y="750"/>
                  <a:pt x="371" y="761"/>
                  <a:pt x="377" y="784"/>
                </a:cubicBezTo>
                <a:cubicBezTo>
                  <a:pt x="392" y="767"/>
                  <a:pt x="436" y="763"/>
                  <a:pt x="434" y="798"/>
                </a:cubicBezTo>
                <a:cubicBezTo>
                  <a:pt x="458" y="797"/>
                  <a:pt x="463" y="823"/>
                  <a:pt x="455" y="842"/>
                </a:cubicBezTo>
                <a:cubicBezTo>
                  <a:pt x="472" y="836"/>
                  <a:pt x="481" y="825"/>
                  <a:pt x="489" y="812"/>
                </a:cubicBezTo>
                <a:cubicBezTo>
                  <a:pt x="487" y="805"/>
                  <a:pt x="483" y="799"/>
                  <a:pt x="480" y="793"/>
                </a:cubicBezTo>
                <a:cubicBezTo>
                  <a:pt x="484" y="784"/>
                  <a:pt x="486" y="774"/>
                  <a:pt x="498" y="772"/>
                </a:cubicBezTo>
                <a:cubicBezTo>
                  <a:pt x="546" y="794"/>
                  <a:pt x="475" y="822"/>
                  <a:pt x="473" y="850"/>
                </a:cubicBezTo>
                <a:cubicBezTo>
                  <a:pt x="486" y="856"/>
                  <a:pt x="499" y="861"/>
                  <a:pt x="502" y="880"/>
                </a:cubicBezTo>
                <a:cubicBezTo>
                  <a:pt x="489" y="863"/>
                  <a:pt x="472" y="850"/>
                  <a:pt x="440" y="857"/>
                </a:cubicBezTo>
                <a:cubicBezTo>
                  <a:pt x="467" y="868"/>
                  <a:pt x="483" y="928"/>
                  <a:pt x="434" y="930"/>
                </a:cubicBezTo>
                <a:cubicBezTo>
                  <a:pt x="433" y="963"/>
                  <a:pt x="400" y="953"/>
                  <a:pt x="383" y="942"/>
                </a:cubicBezTo>
                <a:cubicBezTo>
                  <a:pt x="371" y="999"/>
                  <a:pt x="325" y="947"/>
                  <a:pt x="294" y="951"/>
                </a:cubicBezTo>
                <a:cubicBezTo>
                  <a:pt x="296" y="959"/>
                  <a:pt x="290" y="961"/>
                  <a:pt x="286" y="965"/>
                </a:cubicBezTo>
                <a:cubicBezTo>
                  <a:pt x="319" y="1002"/>
                  <a:pt x="258" y="1034"/>
                  <a:pt x="243" y="1002"/>
                </a:cubicBezTo>
                <a:cubicBezTo>
                  <a:pt x="237" y="987"/>
                  <a:pt x="247" y="958"/>
                  <a:pt x="279" y="962"/>
                </a:cubicBezTo>
                <a:cubicBezTo>
                  <a:pt x="278" y="951"/>
                  <a:pt x="289" y="950"/>
                  <a:pt x="287" y="938"/>
                </a:cubicBezTo>
                <a:cubicBezTo>
                  <a:pt x="278" y="939"/>
                  <a:pt x="269" y="940"/>
                  <a:pt x="260" y="941"/>
                </a:cubicBezTo>
                <a:cubicBezTo>
                  <a:pt x="255" y="978"/>
                  <a:pt x="210" y="963"/>
                  <a:pt x="207" y="940"/>
                </a:cubicBezTo>
                <a:cubicBezTo>
                  <a:pt x="203" y="908"/>
                  <a:pt x="250" y="898"/>
                  <a:pt x="263" y="931"/>
                </a:cubicBezTo>
                <a:cubicBezTo>
                  <a:pt x="282" y="931"/>
                  <a:pt x="294" y="926"/>
                  <a:pt x="297" y="914"/>
                </a:cubicBezTo>
                <a:cubicBezTo>
                  <a:pt x="262" y="915"/>
                  <a:pt x="261" y="873"/>
                  <a:pt x="245" y="850"/>
                </a:cubicBezTo>
                <a:cubicBezTo>
                  <a:pt x="159" y="880"/>
                  <a:pt x="125" y="774"/>
                  <a:pt x="154" y="704"/>
                </a:cubicBezTo>
                <a:cubicBezTo>
                  <a:pt x="179" y="727"/>
                  <a:pt x="236" y="731"/>
                  <a:pt x="250" y="770"/>
                </a:cubicBezTo>
                <a:cubicBezTo>
                  <a:pt x="258" y="792"/>
                  <a:pt x="248" y="815"/>
                  <a:pt x="256" y="836"/>
                </a:cubicBezTo>
                <a:cubicBezTo>
                  <a:pt x="271" y="834"/>
                  <a:pt x="274" y="824"/>
                  <a:pt x="292" y="825"/>
                </a:cubicBezTo>
                <a:cubicBezTo>
                  <a:pt x="281" y="809"/>
                  <a:pt x="280" y="787"/>
                  <a:pt x="293" y="776"/>
                </a:cubicBezTo>
                <a:cubicBezTo>
                  <a:pt x="305" y="772"/>
                  <a:pt x="312" y="782"/>
                  <a:pt x="320" y="773"/>
                </a:cubicBezTo>
                <a:cubicBezTo>
                  <a:pt x="314" y="756"/>
                  <a:pt x="316" y="749"/>
                  <a:pt x="315" y="731"/>
                </a:cubicBezTo>
                <a:cubicBezTo>
                  <a:pt x="286" y="732"/>
                  <a:pt x="301" y="761"/>
                  <a:pt x="279" y="764"/>
                </a:cubicBezTo>
                <a:cubicBezTo>
                  <a:pt x="251" y="768"/>
                  <a:pt x="239" y="719"/>
                  <a:pt x="277" y="715"/>
                </a:cubicBezTo>
                <a:cubicBezTo>
                  <a:pt x="290" y="712"/>
                  <a:pt x="290" y="725"/>
                  <a:pt x="296" y="732"/>
                </a:cubicBezTo>
                <a:cubicBezTo>
                  <a:pt x="320" y="722"/>
                  <a:pt x="331" y="684"/>
                  <a:pt x="303" y="669"/>
                </a:cubicBezTo>
                <a:cubicBezTo>
                  <a:pt x="306" y="652"/>
                  <a:pt x="321" y="644"/>
                  <a:pt x="336" y="636"/>
                </a:cubicBezTo>
                <a:cubicBezTo>
                  <a:pt x="294" y="621"/>
                  <a:pt x="265" y="636"/>
                  <a:pt x="235" y="656"/>
                </a:cubicBezTo>
                <a:cubicBezTo>
                  <a:pt x="229" y="656"/>
                  <a:pt x="236" y="643"/>
                  <a:pt x="240" y="642"/>
                </a:cubicBezTo>
                <a:cubicBezTo>
                  <a:pt x="210" y="652"/>
                  <a:pt x="183" y="667"/>
                  <a:pt x="146" y="688"/>
                </a:cubicBezTo>
                <a:cubicBezTo>
                  <a:pt x="143" y="675"/>
                  <a:pt x="176" y="665"/>
                  <a:pt x="178" y="645"/>
                </a:cubicBezTo>
                <a:cubicBezTo>
                  <a:pt x="170" y="645"/>
                  <a:pt x="171" y="652"/>
                  <a:pt x="162" y="650"/>
                </a:cubicBezTo>
                <a:cubicBezTo>
                  <a:pt x="162" y="637"/>
                  <a:pt x="175" y="635"/>
                  <a:pt x="183" y="628"/>
                </a:cubicBezTo>
                <a:cubicBezTo>
                  <a:pt x="177" y="619"/>
                  <a:pt x="165" y="632"/>
                  <a:pt x="160" y="634"/>
                </a:cubicBezTo>
                <a:cubicBezTo>
                  <a:pt x="163" y="619"/>
                  <a:pt x="178" y="614"/>
                  <a:pt x="191" y="608"/>
                </a:cubicBezTo>
                <a:cubicBezTo>
                  <a:pt x="189" y="605"/>
                  <a:pt x="187" y="602"/>
                  <a:pt x="183" y="602"/>
                </a:cubicBezTo>
                <a:cubicBezTo>
                  <a:pt x="223" y="552"/>
                  <a:pt x="284" y="520"/>
                  <a:pt x="322" y="469"/>
                </a:cubicBezTo>
                <a:cubicBezTo>
                  <a:pt x="299" y="465"/>
                  <a:pt x="277" y="461"/>
                  <a:pt x="255" y="456"/>
                </a:cubicBezTo>
                <a:cubicBezTo>
                  <a:pt x="269" y="471"/>
                  <a:pt x="287" y="478"/>
                  <a:pt x="282" y="499"/>
                </a:cubicBezTo>
                <a:cubicBezTo>
                  <a:pt x="278" y="519"/>
                  <a:pt x="251" y="508"/>
                  <a:pt x="245" y="526"/>
                </a:cubicBezTo>
                <a:cubicBezTo>
                  <a:pt x="240" y="522"/>
                  <a:pt x="227" y="527"/>
                  <a:pt x="228" y="515"/>
                </a:cubicBezTo>
                <a:cubicBezTo>
                  <a:pt x="215" y="517"/>
                  <a:pt x="215" y="531"/>
                  <a:pt x="203" y="534"/>
                </a:cubicBezTo>
                <a:cubicBezTo>
                  <a:pt x="190" y="526"/>
                  <a:pt x="178" y="518"/>
                  <a:pt x="162" y="515"/>
                </a:cubicBezTo>
                <a:cubicBezTo>
                  <a:pt x="156" y="499"/>
                  <a:pt x="168" y="498"/>
                  <a:pt x="165" y="485"/>
                </a:cubicBezTo>
                <a:cubicBezTo>
                  <a:pt x="153" y="489"/>
                  <a:pt x="152" y="479"/>
                  <a:pt x="147" y="473"/>
                </a:cubicBezTo>
                <a:cubicBezTo>
                  <a:pt x="144" y="454"/>
                  <a:pt x="162" y="452"/>
                  <a:pt x="150" y="433"/>
                </a:cubicBezTo>
                <a:cubicBezTo>
                  <a:pt x="165" y="409"/>
                  <a:pt x="194" y="434"/>
                  <a:pt x="213" y="437"/>
                </a:cubicBezTo>
                <a:cubicBezTo>
                  <a:pt x="176" y="416"/>
                  <a:pt x="153" y="378"/>
                  <a:pt x="98" y="379"/>
                </a:cubicBezTo>
                <a:cubicBezTo>
                  <a:pt x="75" y="416"/>
                  <a:pt x="76" y="473"/>
                  <a:pt x="52" y="509"/>
                </a:cubicBezTo>
                <a:cubicBezTo>
                  <a:pt x="67" y="515"/>
                  <a:pt x="82" y="521"/>
                  <a:pt x="94" y="531"/>
                </a:cubicBezTo>
                <a:cubicBezTo>
                  <a:pt x="89" y="539"/>
                  <a:pt x="79" y="541"/>
                  <a:pt x="72" y="547"/>
                </a:cubicBezTo>
                <a:cubicBezTo>
                  <a:pt x="91" y="580"/>
                  <a:pt x="81" y="623"/>
                  <a:pt x="73" y="652"/>
                </a:cubicBezTo>
                <a:cubicBezTo>
                  <a:pt x="63" y="656"/>
                  <a:pt x="65" y="645"/>
                  <a:pt x="59" y="644"/>
                </a:cubicBezTo>
                <a:cubicBezTo>
                  <a:pt x="58" y="635"/>
                  <a:pt x="57" y="627"/>
                  <a:pt x="56" y="618"/>
                </a:cubicBezTo>
                <a:close/>
                <a:moveTo>
                  <a:pt x="548" y="50"/>
                </a:moveTo>
                <a:cubicBezTo>
                  <a:pt x="544" y="42"/>
                  <a:pt x="543" y="60"/>
                  <a:pt x="542" y="64"/>
                </a:cubicBezTo>
                <a:cubicBezTo>
                  <a:pt x="534" y="66"/>
                  <a:pt x="531" y="60"/>
                  <a:pt x="531" y="52"/>
                </a:cubicBezTo>
                <a:cubicBezTo>
                  <a:pt x="524" y="57"/>
                  <a:pt x="533" y="73"/>
                  <a:pt x="537" y="77"/>
                </a:cubicBezTo>
                <a:cubicBezTo>
                  <a:pt x="546" y="72"/>
                  <a:pt x="542" y="63"/>
                  <a:pt x="548" y="50"/>
                </a:cubicBezTo>
                <a:close/>
                <a:moveTo>
                  <a:pt x="553" y="69"/>
                </a:moveTo>
                <a:cubicBezTo>
                  <a:pt x="563" y="62"/>
                  <a:pt x="538" y="80"/>
                  <a:pt x="553" y="69"/>
                </a:cubicBezTo>
                <a:close/>
                <a:moveTo>
                  <a:pt x="493" y="128"/>
                </a:moveTo>
                <a:cubicBezTo>
                  <a:pt x="492" y="124"/>
                  <a:pt x="486" y="126"/>
                  <a:pt x="482" y="126"/>
                </a:cubicBezTo>
                <a:cubicBezTo>
                  <a:pt x="479" y="117"/>
                  <a:pt x="489" y="119"/>
                  <a:pt x="491" y="115"/>
                </a:cubicBezTo>
                <a:cubicBezTo>
                  <a:pt x="483" y="111"/>
                  <a:pt x="479" y="111"/>
                  <a:pt x="483" y="99"/>
                </a:cubicBezTo>
                <a:cubicBezTo>
                  <a:pt x="479" y="101"/>
                  <a:pt x="479" y="106"/>
                  <a:pt x="474" y="107"/>
                </a:cubicBezTo>
                <a:cubicBezTo>
                  <a:pt x="478" y="121"/>
                  <a:pt x="484" y="132"/>
                  <a:pt x="467" y="137"/>
                </a:cubicBezTo>
                <a:cubicBezTo>
                  <a:pt x="468" y="146"/>
                  <a:pt x="469" y="154"/>
                  <a:pt x="479" y="153"/>
                </a:cubicBezTo>
                <a:cubicBezTo>
                  <a:pt x="479" y="146"/>
                  <a:pt x="475" y="144"/>
                  <a:pt x="474" y="140"/>
                </a:cubicBezTo>
                <a:cubicBezTo>
                  <a:pt x="480" y="139"/>
                  <a:pt x="483" y="142"/>
                  <a:pt x="484" y="146"/>
                </a:cubicBezTo>
                <a:cubicBezTo>
                  <a:pt x="494" y="141"/>
                  <a:pt x="480" y="137"/>
                  <a:pt x="480" y="133"/>
                </a:cubicBezTo>
                <a:cubicBezTo>
                  <a:pt x="482" y="123"/>
                  <a:pt x="489" y="137"/>
                  <a:pt x="493" y="128"/>
                </a:cubicBezTo>
                <a:close/>
                <a:moveTo>
                  <a:pt x="470" y="104"/>
                </a:moveTo>
                <a:cubicBezTo>
                  <a:pt x="465" y="94"/>
                  <a:pt x="464" y="118"/>
                  <a:pt x="470" y="104"/>
                </a:cubicBezTo>
                <a:close/>
                <a:moveTo>
                  <a:pt x="447" y="103"/>
                </a:moveTo>
                <a:cubicBezTo>
                  <a:pt x="453" y="115"/>
                  <a:pt x="442" y="111"/>
                  <a:pt x="439" y="120"/>
                </a:cubicBezTo>
                <a:cubicBezTo>
                  <a:pt x="448" y="137"/>
                  <a:pt x="447" y="112"/>
                  <a:pt x="462" y="115"/>
                </a:cubicBezTo>
                <a:cubicBezTo>
                  <a:pt x="457" y="110"/>
                  <a:pt x="457" y="100"/>
                  <a:pt x="447" y="103"/>
                </a:cubicBezTo>
                <a:close/>
                <a:moveTo>
                  <a:pt x="469" y="121"/>
                </a:moveTo>
                <a:cubicBezTo>
                  <a:pt x="466" y="121"/>
                  <a:pt x="462" y="121"/>
                  <a:pt x="459" y="122"/>
                </a:cubicBezTo>
                <a:cubicBezTo>
                  <a:pt x="459" y="124"/>
                  <a:pt x="459" y="126"/>
                  <a:pt x="460" y="128"/>
                </a:cubicBezTo>
                <a:cubicBezTo>
                  <a:pt x="463" y="128"/>
                  <a:pt x="466" y="128"/>
                  <a:pt x="469" y="127"/>
                </a:cubicBezTo>
                <a:cubicBezTo>
                  <a:pt x="469" y="125"/>
                  <a:pt x="469" y="123"/>
                  <a:pt x="469" y="121"/>
                </a:cubicBezTo>
                <a:close/>
                <a:moveTo>
                  <a:pt x="442" y="147"/>
                </a:moveTo>
                <a:cubicBezTo>
                  <a:pt x="445" y="152"/>
                  <a:pt x="448" y="146"/>
                  <a:pt x="451" y="146"/>
                </a:cubicBezTo>
                <a:cubicBezTo>
                  <a:pt x="455" y="146"/>
                  <a:pt x="455" y="151"/>
                  <a:pt x="456" y="155"/>
                </a:cubicBezTo>
                <a:cubicBezTo>
                  <a:pt x="462" y="152"/>
                  <a:pt x="464" y="145"/>
                  <a:pt x="464" y="138"/>
                </a:cubicBezTo>
                <a:cubicBezTo>
                  <a:pt x="453" y="129"/>
                  <a:pt x="448" y="142"/>
                  <a:pt x="442" y="147"/>
                </a:cubicBezTo>
                <a:close/>
                <a:moveTo>
                  <a:pt x="450" y="136"/>
                </a:moveTo>
                <a:cubicBezTo>
                  <a:pt x="451" y="130"/>
                  <a:pt x="447" y="130"/>
                  <a:pt x="443" y="130"/>
                </a:cubicBezTo>
                <a:cubicBezTo>
                  <a:pt x="444" y="133"/>
                  <a:pt x="442" y="133"/>
                  <a:pt x="440" y="133"/>
                </a:cubicBezTo>
                <a:cubicBezTo>
                  <a:pt x="441" y="137"/>
                  <a:pt x="447" y="136"/>
                  <a:pt x="450" y="136"/>
                </a:cubicBezTo>
                <a:close/>
                <a:moveTo>
                  <a:pt x="525" y="155"/>
                </a:moveTo>
                <a:cubicBezTo>
                  <a:pt x="525" y="165"/>
                  <a:pt x="530" y="170"/>
                  <a:pt x="540" y="170"/>
                </a:cubicBezTo>
                <a:cubicBezTo>
                  <a:pt x="546" y="161"/>
                  <a:pt x="537" y="152"/>
                  <a:pt x="525" y="155"/>
                </a:cubicBezTo>
                <a:close/>
                <a:moveTo>
                  <a:pt x="55" y="212"/>
                </a:moveTo>
                <a:cubicBezTo>
                  <a:pt x="61" y="218"/>
                  <a:pt x="67" y="224"/>
                  <a:pt x="79" y="222"/>
                </a:cubicBezTo>
                <a:cubicBezTo>
                  <a:pt x="81" y="207"/>
                  <a:pt x="67" y="210"/>
                  <a:pt x="55" y="212"/>
                </a:cubicBezTo>
                <a:close/>
                <a:moveTo>
                  <a:pt x="113" y="265"/>
                </a:moveTo>
                <a:cubicBezTo>
                  <a:pt x="98" y="270"/>
                  <a:pt x="122" y="285"/>
                  <a:pt x="117" y="301"/>
                </a:cubicBezTo>
                <a:cubicBezTo>
                  <a:pt x="114" y="311"/>
                  <a:pt x="109" y="292"/>
                  <a:pt x="100" y="296"/>
                </a:cubicBezTo>
                <a:cubicBezTo>
                  <a:pt x="117" y="317"/>
                  <a:pt x="125" y="350"/>
                  <a:pt x="149" y="361"/>
                </a:cubicBezTo>
                <a:cubicBezTo>
                  <a:pt x="138" y="351"/>
                  <a:pt x="138" y="324"/>
                  <a:pt x="148" y="315"/>
                </a:cubicBezTo>
                <a:cubicBezTo>
                  <a:pt x="142" y="306"/>
                  <a:pt x="135" y="322"/>
                  <a:pt x="136" y="329"/>
                </a:cubicBezTo>
                <a:cubicBezTo>
                  <a:pt x="122" y="316"/>
                  <a:pt x="125" y="281"/>
                  <a:pt x="113" y="265"/>
                </a:cubicBezTo>
                <a:close/>
                <a:moveTo>
                  <a:pt x="372" y="276"/>
                </a:moveTo>
                <a:cubicBezTo>
                  <a:pt x="377" y="258"/>
                  <a:pt x="404" y="233"/>
                  <a:pt x="420" y="258"/>
                </a:cubicBezTo>
                <a:cubicBezTo>
                  <a:pt x="429" y="227"/>
                  <a:pt x="353" y="237"/>
                  <a:pt x="372" y="276"/>
                </a:cubicBezTo>
                <a:close/>
                <a:moveTo>
                  <a:pt x="442" y="282"/>
                </a:moveTo>
                <a:cubicBezTo>
                  <a:pt x="440" y="292"/>
                  <a:pt x="436" y="275"/>
                  <a:pt x="429" y="280"/>
                </a:cubicBezTo>
                <a:cubicBezTo>
                  <a:pt x="440" y="300"/>
                  <a:pt x="417" y="281"/>
                  <a:pt x="428" y="303"/>
                </a:cubicBezTo>
                <a:cubicBezTo>
                  <a:pt x="417" y="296"/>
                  <a:pt x="416" y="298"/>
                  <a:pt x="422" y="310"/>
                </a:cubicBezTo>
                <a:cubicBezTo>
                  <a:pt x="408" y="315"/>
                  <a:pt x="417" y="292"/>
                  <a:pt x="404" y="296"/>
                </a:cubicBezTo>
                <a:cubicBezTo>
                  <a:pt x="402" y="307"/>
                  <a:pt x="410" y="308"/>
                  <a:pt x="409" y="318"/>
                </a:cubicBezTo>
                <a:cubicBezTo>
                  <a:pt x="401" y="319"/>
                  <a:pt x="403" y="307"/>
                  <a:pt x="398" y="303"/>
                </a:cubicBezTo>
                <a:cubicBezTo>
                  <a:pt x="394" y="307"/>
                  <a:pt x="395" y="319"/>
                  <a:pt x="388" y="307"/>
                </a:cubicBezTo>
                <a:cubicBezTo>
                  <a:pt x="382" y="314"/>
                  <a:pt x="394" y="329"/>
                  <a:pt x="395" y="339"/>
                </a:cubicBezTo>
                <a:cubicBezTo>
                  <a:pt x="420" y="341"/>
                  <a:pt x="418" y="321"/>
                  <a:pt x="443" y="321"/>
                </a:cubicBezTo>
                <a:cubicBezTo>
                  <a:pt x="444" y="300"/>
                  <a:pt x="474" y="303"/>
                  <a:pt x="471" y="279"/>
                </a:cubicBezTo>
                <a:cubicBezTo>
                  <a:pt x="491" y="291"/>
                  <a:pt x="498" y="244"/>
                  <a:pt x="475" y="246"/>
                </a:cubicBezTo>
                <a:cubicBezTo>
                  <a:pt x="475" y="254"/>
                  <a:pt x="481" y="255"/>
                  <a:pt x="483" y="261"/>
                </a:cubicBezTo>
                <a:cubicBezTo>
                  <a:pt x="472" y="265"/>
                  <a:pt x="477" y="248"/>
                  <a:pt x="466" y="253"/>
                </a:cubicBezTo>
                <a:cubicBezTo>
                  <a:pt x="465" y="261"/>
                  <a:pt x="472" y="260"/>
                  <a:pt x="470" y="269"/>
                </a:cubicBezTo>
                <a:cubicBezTo>
                  <a:pt x="464" y="269"/>
                  <a:pt x="463" y="261"/>
                  <a:pt x="459" y="257"/>
                </a:cubicBezTo>
                <a:cubicBezTo>
                  <a:pt x="450" y="261"/>
                  <a:pt x="462" y="267"/>
                  <a:pt x="461" y="273"/>
                </a:cubicBezTo>
                <a:cubicBezTo>
                  <a:pt x="454" y="275"/>
                  <a:pt x="450" y="272"/>
                  <a:pt x="450" y="265"/>
                </a:cubicBezTo>
                <a:cubicBezTo>
                  <a:pt x="441" y="270"/>
                  <a:pt x="454" y="279"/>
                  <a:pt x="452" y="287"/>
                </a:cubicBezTo>
                <a:cubicBezTo>
                  <a:pt x="442" y="288"/>
                  <a:pt x="447" y="270"/>
                  <a:pt x="434" y="273"/>
                </a:cubicBezTo>
                <a:cubicBezTo>
                  <a:pt x="438" y="275"/>
                  <a:pt x="437" y="281"/>
                  <a:pt x="442" y="282"/>
                </a:cubicBezTo>
                <a:close/>
                <a:moveTo>
                  <a:pt x="392" y="280"/>
                </a:moveTo>
                <a:cubicBezTo>
                  <a:pt x="397" y="267"/>
                  <a:pt x="399" y="260"/>
                  <a:pt x="414" y="268"/>
                </a:cubicBezTo>
                <a:cubicBezTo>
                  <a:pt x="411" y="243"/>
                  <a:pt x="374" y="263"/>
                  <a:pt x="392" y="280"/>
                </a:cubicBezTo>
                <a:close/>
                <a:moveTo>
                  <a:pt x="328" y="297"/>
                </a:moveTo>
                <a:cubicBezTo>
                  <a:pt x="296" y="333"/>
                  <a:pt x="322" y="421"/>
                  <a:pt x="356" y="442"/>
                </a:cubicBezTo>
                <a:cubicBezTo>
                  <a:pt x="363" y="424"/>
                  <a:pt x="347" y="404"/>
                  <a:pt x="350" y="380"/>
                </a:cubicBezTo>
                <a:cubicBezTo>
                  <a:pt x="363" y="390"/>
                  <a:pt x="359" y="420"/>
                  <a:pt x="371" y="431"/>
                </a:cubicBezTo>
                <a:cubicBezTo>
                  <a:pt x="384" y="433"/>
                  <a:pt x="380" y="422"/>
                  <a:pt x="390" y="422"/>
                </a:cubicBezTo>
                <a:cubicBezTo>
                  <a:pt x="375" y="392"/>
                  <a:pt x="378" y="356"/>
                  <a:pt x="370" y="322"/>
                </a:cubicBezTo>
                <a:cubicBezTo>
                  <a:pt x="364" y="326"/>
                  <a:pt x="364" y="335"/>
                  <a:pt x="366" y="346"/>
                </a:cubicBezTo>
                <a:cubicBezTo>
                  <a:pt x="342" y="343"/>
                  <a:pt x="332" y="323"/>
                  <a:pt x="328" y="297"/>
                </a:cubicBezTo>
                <a:close/>
                <a:moveTo>
                  <a:pt x="620" y="314"/>
                </a:moveTo>
                <a:cubicBezTo>
                  <a:pt x="607" y="301"/>
                  <a:pt x="618" y="269"/>
                  <a:pt x="640" y="279"/>
                </a:cubicBezTo>
                <a:cubicBezTo>
                  <a:pt x="633" y="247"/>
                  <a:pt x="582" y="306"/>
                  <a:pt x="620" y="314"/>
                </a:cubicBezTo>
                <a:close/>
                <a:moveTo>
                  <a:pt x="502" y="282"/>
                </a:moveTo>
                <a:cubicBezTo>
                  <a:pt x="463" y="307"/>
                  <a:pt x="443" y="347"/>
                  <a:pt x="390" y="360"/>
                </a:cubicBezTo>
                <a:cubicBezTo>
                  <a:pt x="429" y="362"/>
                  <a:pt x="478" y="319"/>
                  <a:pt x="502" y="282"/>
                </a:cubicBezTo>
                <a:close/>
                <a:moveTo>
                  <a:pt x="345" y="302"/>
                </a:moveTo>
                <a:cubicBezTo>
                  <a:pt x="331" y="308"/>
                  <a:pt x="346" y="325"/>
                  <a:pt x="351" y="331"/>
                </a:cubicBezTo>
                <a:cubicBezTo>
                  <a:pt x="357" y="325"/>
                  <a:pt x="347" y="309"/>
                  <a:pt x="345" y="302"/>
                </a:cubicBezTo>
                <a:close/>
                <a:moveTo>
                  <a:pt x="352" y="307"/>
                </a:moveTo>
                <a:cubicBezTo>
                  <a:pt x="351" y="317"/>
                  <a:pt x="359" y="313"/>
                  <a:pt x="360" y="320"/>
                </a:cubicBezTo>
                <a:cubicBezTo>
                  <a:pt x="363" y="319"/>
                  <a:pt x="362" y="313"/>
                  <a:pt x="366" y="313"/>
                </a:cubicBezTo>
                <a:cubicBezTo>
                  <a:pt x="364" y="307"/>
                  <a:pt x="359" y="306"/>
                  <a:pt x="352" y="307"/>
                </a:cubicBezTo>
                <a:close/>
                <a:moveTo>
                  <a:pt x="624" y="283"/>
                </a:moveTo>
                <a:cubicBezTo>
                  <a:pt x="622" y="291"/>
                  <a:pt x="618" y="309"/>
                  <a:pt x="633" y="306"/>
                </a:cubicBezTo>
                <a:cubicBezTo>
                  <a:pt x="623" y="296"/>
                  <a:pt x="635" y="281"/>
                  <a:pt x="641" y="295"/>
                </a:cubicBezTo>
                <a:cubicBezTo>
                  <a:pt x="651" y="286"/>
                  <a:pt x="635" y="278"/>
                  <a:pt x="624" y="283"/>
                </a:cubicBezTo>
                <a:close/>
                <a:moveTo>
                  <a:pt x="516" y="298"/>
                </a:moveTo>
                <a:cubicBezTo>
                  <a:pt x="492" y="307"/>
                  <a:pt x="485" y="330"/>
                  <a:pt x="468" y="345"/>
                </a:cubicBezTo>
                <a:cubicBezTo>
                  <a:pt x="487" y="344"/>
                  <a:pt x="504" y="314"/>
                  <a:pt x="516" y="298"/>
                </a:cubicBezTo>
                <a:close/>
                <a:moveTo>
                  <a:pt x="657" y="287"/>
                </a:moveTo>
                <a:cubicBezTo>
                  <a:pt x="656" y="299"/>
                  <a:pt x="668" y="296"/>
                  <a:pt x="678" y="295"/>
                </a:cubicBezTo>
                <a:cubicBezTo>
                  <a:pt x="674" y="288"/>
                  <a:pt x="667" y="286"/>
                  <a:pt x="657" y="287"/>
                </a:cubicBezTo>
                <a:close/>
                <a:moveTo>
                  <a:pt x="550" y="301"/>
                </a:moveTo>
                <a:cubicBezTo>
                  <a:pt x="534" y="300"/>
                  <a:pt x="517" y="324"/>
                  <a:pt x="518" y="347"/>
                </a:cubicBezTo>
                <a:cubicBezTo>
                  <a:pt x="552" y="362"/>
                  <a:pt x="582" y="384"/>
                  <a:pt x="619" y="396"/>
                </a:cubicBezTo>
                <a:cubicBezTo>
                  <a:pt x="638" y="391"/>
                  <a:pt x="644" y="375"/>
                  <a:pt x="644" y="354"/>
                </a:cubicBezTo>
                <a:cubicBezTo>
                  <a:pt x="634" y="359"/>
                  <a:pt x="632" y="372"/>
                  <a:pt x="624" y="379"/>
                </a:cubicBezTo>
                <a:cubicBezTo>
                  <a:pt x="613" y="373"/>
                  <a:pt x="630" y="365"/>
                  <a:pt x="628" y="356"/>
                </a:cubicBezTo>
                <a:cubicBezTo>
                  <a:pt x="619" y="361"/>
                  <a:pt x="616" y="372"/>
                  <a:pt x="607" y="378"/>
                </a:cubicBezTo>
                <a:cubicBezTo>
                  <a:pt x="608" y="368"/>
                  <a:pt x="610" y="358"/>
                  <a:pt x="618" y="353"/>
                </a:cubicBezTo>
                <a:cubicBezTo>
                  <a:pt x="609" y="345"/>
                  <a:pt x="605" y="365"/>
                  <a:pt x="599" y="368"/>
                </a:cubicBezTo>
                <a:cubicBezTo>
                  <a:pt x="594" y="367"/>
                  <a:pt x="602" y="350"/>
                  <a:pt x="607" y="348"/>
                </a:cubicBezTo>
                <a:cubicBezTo>
                  <a:pt x="595" y="338"/>
                  <a:pt x="591" y="361"/>
                  <a:pt x="582" y="364"/>
                </a:cubicBezTo>
                <a:cubicBezTo>
                  <a:pt x="575" y="359"/>
                  <a:pt x="592" y="350"/>
                  <a:pt x="590" y="340"/>
                </a:cubicBezTo>
                <a:cubicBezTo>
                  <a:pt x="582" y="345"/>
                  <a:pt x="576" y="352"/>
                  <a:pt x="569" y="358"/>
                </a:cubicBezTo>
                <a:cubicBezTo>
                  <a:pt x="566" y="346"/>
                  <a:pt x="582" y="347"/>
                  <a:pt x="579" y="334"/>
                </a:cubicBezTo>
                <a:cubicBezTo>
                  <a:pt x="569" y="338"/>
                  <a:pt x="566" y="347"/>
                  <a:pt x="558" y="353"/>
                </a:cubicBezTo>
                <a:cubicBezTo>
                  <a:pt x="556" y="340"/>
                  <a:pt x="571" y="341"/>
                  <a:pt x="569" y="329"/>
                </a:cubicBezTo>
                <a:cubicBezTo>
                  <a:pt x="560" y="332"/>
                  <a:pt x="557" y="339"/>
                  <a:pt x="551" y="344"/>
                </a:cubicBezTo>
                <a:cubicBezTo>
                  <a:pt x="544" y="339"/>
                  <a:pt x="557" y="325"/>
                  <a:pt x="565" y="322"/>
                </a:cubicBezTo>
                <a:cubicBezTo>
                  <a:pt x="555" y="314"/>
                  <a:pt x="548" y="332"/>
                  <a:pt x="540" y="335"/>
                </a:cubicBezTo>
                <a:cubicBezTo>
                  <a:pt x="540" y="321"/>
                  <a:pt x="553" y="318"/>
                  <a:pt x="560" y="310"/>
                </a:cubicBezTo>
                <a:cubicBezTo>
                  <a:pt x="551" y="303"/>
                  <a:pt x="541" y="322"/>
                  <a:pt x="532" y="326"/>
                </a:cubicBezTo>
                <a:cubicBezTo>
                  <a:pt x="533" y="313"/>
                  <a:pt x="543" y="308"/>
                  <a:pt x="550" y="301"/>
                </a:cubicBezTo>
                <a:close/>
                <a:moveTo>
                  <a:pt x="675" y="301"/>
                </a:moveTo>
                <a:cubicBezTo>
                  <a:pt x="671" y="304"/>
                  <a:pt x="658" y="299"/>
                  <a:pt x="659" y="306"/>
                </a:cubicBezTo>
                <a:cubicBezTo>
                  <a:pt x="658" y="319"/>
                  <a:pt x="681" y="311"/>
                  <a:pt x="675" y="301"/>
                </a:cubicBezTo>
                <a:close/>
                <a:moveTo>
                  <a:pt x="501" y="342"/>
                </a:moveTo>
                <a:cubicBezTo>
                  <a:pt x="489" y="340"/>
                  <a:pt x="498" y="355"/>
                  <a:pt x="496" y="362"/>
                </a:cubicBezTo>
                <a:cubicBezTo>
                  <a:pt x="537" y="382"/>
                  <a:pt x="564" y="406"/>
                  <a:pt x="617" y="416"/>
                </a:cubicBezTo>
                <a:cubicBezTo>
                  <a:pt x="612" y="408"/>
                  <a:pt x="597" y="411"/>
                  <a:pt x="596" y="399"/>
                </a:cubicBezTo>
                <a:cubicBezTo>
                  <a:pt x="579" y="402"/>
                  <a:pt x="556" y="388"/>
                  <a:pt x="544" y="374"/>
                </a:cubicBezTo>
                <a:cubicBezTo>
                  <a:pt x="523" y="384"/>
                  <a:pt x="508" y="360"/>
                  <a:pt x="501" y="342"/>
                </a:cubicBezTo>
                <a:close/>
                <a:moveTo>
                  <a:pt x="466" y="352"/>
                </a:moveTo>
                <a:cubicBezTo>
                  <a:pt x="456" y="348"/>
                  <a:pt x="438" y="364"/>
                  <a:pt x="431" y="372"/>
                </a:cubicBezTo>
                <a:cubicBezTo>
                  <a:pt x="451" y="372"/>
                  <a:pt x="456" y="360"/>
                  <a:pt x="466" y="352"/>
                </a:cubicBezTo>
                <a:close/>
                <a:moveTo>
                  <a:pt x="479" y="357"/>
                </a:moveTo>
                <a:cubicBezTo>
                  <a:pt x="474" y="350"/>
                  <a:pt x="467" y="367"/>
                  <a:pt x="461" y="369"/>
                </a:cubicBezTo>
                <a:cubicBezTo>
                  <a:pt x="467" y="377"/>
                  <a:pt x="475" y="361"/>
                  <a:pt x="479" y="357"/>
                </a:cubicBezTo>
                <a:close/>
                <a:moveTo>
                  <a:pt x="415" y="377"/>
                </a:moveTo>
                <a:cubicBezTo>
                  <a:pt x="407" y="374"/>
                  <a:pt x="405" y="392"/>
                  <a:pt x="399" y="382"/>
                </a:cubicBezTo>
                <a:cubicBezTo>
                  <a:pt x="387" y="394"/>
                  <a:pt x="423" y="395"/>
                  <a:pt x="415" y="377"/>
                </a:cubicBezTo>
                <a:close/>
                <a:moveTo>
                  <a:pt x="478" y="374"/>
                </a:moveTo>
                <a:cubicBezTo>
                  <a:pt x="509" y="409"/>
                  <a:pt x="558" y="420"/>
                  <a:pt x="596" y="438"/>
                </a:cubicBezTo>
                <a:cubicBezTo>
                  <a:pt x="579" y="414"/>
                  <a:pt x="539" y="418"/>
                  <a:pt x="522" y="393"/>
                </a:cubicBezTo>
                <a:cubicBezTo>
                  <a:pt x="502" y="405"/>
                  <a:pt x="499" y="372"/>
                  <a:pt x="478" y="374"/>
                </a:cubicBezTo>
                <a:close/>
                <a:moveTo>
                  <a:pt x="443" y="387"/>
                </a:moveTo>
                <a:cubicBezTo>
                  <a:pt x="412" y="406"/>
                  <a:pt x="375" y="446"/>
                  <a:pt x="342" y="474"/>
                </a:cubicBezTo>
                <a:cubicBezTo>
                  <a:pt x="344" y="482"/>
                  <a:pt x="354" y="473"/>
                  <a:pt x="355" y="472"/>
                </a:cubicBezTo>
                <a:cubicBezTo>
                  <a:pt x="359" y="485"/>
                  <a:pt x="342" y="482"/>
                  <a:pt x="344" y="493"/>
                </a:cubicBezTo>
                <a:cubicBezTo>
                  <a:pt x="352" y="494"/>
                  <a:pt x="351" y="486"/>
                  <a:pt x="360" y="488"/>
                </a:cubicBezTo>
                <a:cubicBezTo>
                  <a:pt x="348" y="506"/>
                  <a:pt x="369" y="487"/>
                  <a:pt x="362" y="505"/>
                </a:cubicBezTo>
                <a:cubicBezTo>
                  <a:pt x="388" y="489"/>
                  <a:pt x="423" y="480"/>
                  <a:pt x="433" y="451"/>
                </a:cubicBezTo>
                <a:cubicBezTo>
                  <a:pt x="413" y="453"/>
                  <a:pt x="393" y="455"/>
                  <a:pt x="374" y="457"/>
                </a:cubicBezTo>
                <a:cubicBezTo>
                  <a:pt x="379" y="424"/>
                  <a:pt x="419" y="450"/>
                  <a:pt x="437" y="431"/>
                </a:cubicBezTo>
                <a:cubicBezTo>
                  <a:pt x="422" y="434"/>
                  <a:pt x="410" y="432"/>
                  <a:pt x="401" y="428"/>
                </a:cubicBezTo>
                <a:cubicBezTo>
                  <a:pt x="403" y="423"/>
                  <a:pt x="409" y="421"/>
                  <a:pt x="413" y="417"/>
                </a:cubicBezTo>
                <a:cubicBezTo>
                  <a:pt x="428" y="412"/>
                  <a:pt x="430" y="425"/>
                  <a:pt x="446" y="420"/>
                </a:cubicBezTo>
                <a:cubicBezTo>
                  <a:pt x="443" y="412"/>
                  <a:pt x="432" y="413"/>
                  <a:pt x="425" y="409"/>
                </a:cubicBezTo>
                <a:cubicBezTo>
                  <a:pt x="425" y="397"/>
                  <a:pt x="438" y="395"/>
                  <a:pt x="443" y="387"/>
                </a:cubicBezTo>
                <a:close/>
                <a:moveTo>
                  <a:pt x="460" y="396"/>
                </a:moveTo>
                <a:cubicBezTo>
                  <a:pt x="491" y="422"/>
                  <a:pt x="526" y="435"/>
                  <a:pt x="568" y="454"/>
                </a:cubicBezTo>
                <a:cubicBezTo>
                  <a:pt x="536" y="430"/>
                  <a:pt x="501" y="410"/>
                  <a:pt x="460" y="396"/>
                </a:cubicBezTo>
                <a:close/>
                <a:moveTo>
                  <a:pt x="197" y="445"/>
                </a:moveTo>
                <a:cubicBezTo>
                  <a:pt x="198" y="447"/>
                  <a:pt x="198" y="449"/>
                  <a:pt x="198" y="452"/>
                </a:cubicBezTo>
                <a:cubicBezTo>
                  <a:pt x="204" y="451"/>
                  <a:pt x="209" y="451"/>
                  <a:pt x="214" y="450"/>
                </a:cubicBezTo>
                <a:cubicBezTo>
                  <a:pt x="216" y="442"/>
                  <a:pt x="198" y="439"/>
                  <a:pt x="197" y="445"/>
                </a:cubicBezTo>
                <a:close/>
                <a:moveTo>
                  <a:pt x="339" y="444"/>
                </a:moveTo>
                <a:cubicBezTo>
                  <a:pt x="331" y="444"/>
                  <a:pt x="325" y="447"/>
                  <a:pt x="327" y="455"/>
                </a:cubicBezTo>
                <a:cubicBezTo>
                  <a:pt x="333" y="453"/>
                  <a:pt x="341" y="453"/>
                  <a:pt x="339" y="444"/>
                </a:cubicBezTo>
                <a:close/>
                <a:moveTo>
                  <a:pt x="215" y="457"/>
                </a:moveTo>
                <a:cubicBezTo>
                  <a:pt x="206" y="457"/>
                  <a:pt x="197" y="458"/>
                  <a:pt x="200" y="468"/>
                </a:cubicBezTo>
                <a:cubicBezTo>
                  <a:pt x="208" y="467"/>
                  <a:pt x="217" y="466"/>
                  <a:pt x="215" y="457"/>
                </a:cubicBezTo>
                <a:close/>
                <a:moveTo>
                  <a:pt x="471" y="434"/>
                </a:moveTo>
                <a:cubicBezTo>
                  <a:pt x="451" y="442"/>
                  <a:pt x="442" y="457"/>
                  <a:pt x="446" y="483"/>
                </a:cubicBezTo>
                <a:cubicBezTo>
                  <a:pt x="459" y="479"/>
                  <a:pt x="487" y="492"/>
                  <a:pt x="491" y="475"/>
                </a:cubicBezTo>
                <a:cubicBezTo>
                  <a:pt x="479" y="483"/>
                  <a:pt x="468" y="476"/>
                  <a:pt x="455" y="475"/>
                </a:cubicBezTo>
                <a:cubicBezTo>
                  <a:pt x="449" y="453"/>
                  <a:pt x="467" y="449"/>
                  <a:pt x="471" y="434"/>
                </a:cubicBezTo>
                <a:close/>
                <a:moveTo>
                  <a:pt x="635" y="424"/>
                </a:moveTo>
                <a:cubicBezTo>
                  <a:pt x="605" y="446"/>
                  <a:pt x="548" y="472"/>
                  <a:pt x="503" y="490"/>
                </a:cubicBezTo>
                <a:cubicBezTo>
                  <a:pt x="548" y="482"/>
                  <a:pt x="609" y="459"/>
                  <a:pt x="635" y="424"/>
                </a:cubicBezTo>
                <a:close/>
                <a:moveTo>
                  <a:pt x="487" y="436"/>
                </a:moveTo>
                <a:cubicBezTo>
                  <a:pt x="477" y="440"/>
                  <a:pt x="475" y="450"/>
                  <a:pt x="473" y="460"/>
                </a:cubicBezTo>
                <a:cubicBezTo>
                  <a:pt x="483" y="466"/>
                  <a:pt x="502" y="459"/>
                  <a:pt x="516" y="459"/>
                </a:cubicBezTo>
                <a:cubicBezTo>
                  <a:pt x="508" y="453"/>
                  <a:pt x="491" y="458"/>
                  <a:pt x="482" y="453"/>
                </a:cubicBezTo>
                <a:cubicBezTo>
                  <a:pt x="479" y="443"/>
                  <a:pt x="491" y="446"/>
                  <a:pt x="487" y="436"/>
                </a:cubicBezTo>
                <a:close/>
                <a:moveTo>
                  <a:pt x="347" y="450"/>
                </a:moveTo>
                <a:cubicBezTo>
                  <a:pt x="342" y="452"/>
                  <a:pt x="342" y="456"/>
                  <a:pt x="337" y="457"/>
                </a:cubicBezTo>
                <a:cubicBezTo>
                  <a:pt x="340" y="465"/>
                  <a:pt x="350" y="456"/>
                  <a:pt x="347" y="450"/>
                </a:cubicBezTo>
                <a:close/>
                <a:moveTo>
                  <a:pt x="222" y="462"/>
                </a:moveTo>
                <a:cubicBezTo>
                  <a:pt x="218" y="466"/>
                  <a:pt x="212" y="468"/>
                  <a:pt x="214" y="476"/>
                </a:cubicBezTo>
                <a:cubicBezTo>
                  <a:pt x="223" y="477"/>
                  <a:pt x="224" y="471"/>
                  <a:pt x="222" y="462"/>
                </a:cubicBezTo>
                <a:close/>
                <a:moveTo>
                  <a:pt x="242" y="464"/>
                </a:moveTo>
                <a:cubicBezTo>
                  <a:pt x="243" y="472"/>
                  <a:pt x="245" y="481"/>
                  <a:pt x="254" y="479"/>
                </a:cubicBezTo>
                <a:cubicBezTo>
                  <a:pt x="253" y="470"/>
                  <a:pt x="252" y="461"/>
                  <a:pt x="242" y="464"/>
                </a:cubicBezTo>
                <a:close/>
                <a:moveTo>
                  <a:pt x="236" y="464"/>
                </a:moveTo>
                <a:cubicBezTo>
                  <a:pt x="222" y="462"/>
                  <a:pt x="224" y="489"/>
                  <a:pt x="238" y="484"/>
                </a:cubicBezTo>
                <a:cubicBezTo>
                  <a:pt x="237" y="477"/>
                  <a:pt x="236" y="471"/>
                  <a:pt x="236" y="464"/>
                </a:cubicBezTo>
                <a:close/>
                <a:moveTo>
                  <a:pt x="391" y="535"/>
                </a:moveTo>
                <a:cubicBezTo>
                  <a:pt x="410" y="530"/>
                  <a:pt x="413" y="512"/>
                  <a:pt x="432" y="507"/>
                </a:cubicBezTo>
                <a:cubicBezTo>
                  <a:pt x="432" y="494"/>
                  <a:pt x="418" y="499"/>
                  <a:pt x="408" y="500"/>
                </a:cubicBezTo>
                <a:cubicBezTo>
                  <a:pt x="407" y="494"/>
                  <a:pt x="411" y="493"/>
                  <a:pt x="410" y="487"/>
                </a:cubicBezTo>
                <a:cubicBezTo>
                  <a:pt x="394" y="495"/>
                  <a:pt x="380" y="505"/>
                  <a:pt x="373" y="520"/>
                </a:cubicBezTo>
                <a:cubicBezTo>
                  <a:pt x="382" y="522"/>
                  <a:pt x="392" y="518"/>
                  <a:pt x="378" y="529"/>
                </a:cubicBezTo>
                <a:cubicBezTo>
                  <a:pt x="384" y="539"/>
                  <a:pt x="398" y="513"/>
                  <a:pt x="391" y="535"/>
                </a:cubicBezTo>
                <a:close/>
                <a:moveTo>
                  <a:pt x="590" y="475"/>
                </a:moveTo>
                <a:cubicBezTo>
                  <a:pt x="592" y="483"/>
                  <a:pt x="595" y="488"/>
                  <a:pt x="599" y="494"/>
                </a:cubicBezTo>
                <a:cubicBezTo>
                  <a:pt x="611" y="490"/>
                  <a:pt x="602" y="472"/>
                  <a:pt x="590" y="475"/>
                </a:cubicBezTo>
                <a:close/>
                <a:moveTo>
                  <a:pt x="581" y="486"/>
                </a:moveTo>
                <a:cubicBezTo>
                  <a:pt x="570" y="484"/>
                  <a:pt x="577" y="497"/>
                  <a:pt x="576" y="503"/>
                </a:cubicBezTo>
                <a:cubicBezTo>
                  <a:pt x="586" y="503"/>
                  <a:pt x="587" y="490"/>
                  <a:pt x="581" y="486"/>
                </a:cubicBezTo>
                <a:close/>
                <a:moveTo>
                  <a:pt x="552" y="492"/>
                </a:moveTo>
                <a:cubicBezTo>
                  <a:pt x="555" y="499"/>
                  <a:pt x="561" y="501"/>
                  <a:pt x="561" y="511"/>
                </a:cubicBezTo>
                <a:cubicBezTo>
                  <a:pt x="573" y="507"/>
                  <a:pt x="564" y="489"/>
                  <a:pt x="552" y="492"/>
                </a:cubicBezTo>
                <a:close/>
                <a:moveTo>
                  <a:pt x="235" y="587"/>
                </a:moveTo>
                <a:cubicBezTo>
                  <a:pt x="266" y="578"/>
                  <a:pt x="297" y="543"/>
                  <a:pt x="324" y="522"/>
                </a:cubicBezTo>
                <a:cubicBezTo>
                  <a:pt x="303" y="526"/>
                  <a:pt x="261" y="566"/>
                  <a:pt x="235" y="587"/>
                </a:cubicBezTo>
                <a:close/>
                <a:moveTo>
                  <a:pt x="531" y="511"/>
                </a:moveTo>
                <a:cubicBezTo>
                  <a:pt x="523" y="510"/>
                  <a:pt x="519" y="513"/>
                  <a:pt x="515" y="516"/>
                </a:cubicBezTo>
                <a:cubicBezTo>
                  <a:pt x="517" y="518"/>
                  <a:pt x="519" y="521"/>
                  <a:pt x="519" y="525"/>
                </a:cubicBezTo>
                <a:cubicBezTo>
                  <a:pt x="528" y="524"/>
                  <a:pt x="531" y="519"/>
                  <a:pt x="531" y="511"/>
                </a:cubicBezTo>
                <a:close/>
                <a:moveTo>
                  <a:pt x="343" y="546"/>
                </a:moveTo>
                <a:cubicBezTo>
                  <a:pt x="319" y="553"/>
                  <a:pt x="289" y="580"/>
                  <a:pt x="266" y="597"/>
                </a:cubicBezTo>
                <a:cubicBezTo>
                  <a:pt x="292" y="592"/>
                  <a:pt x="321" y="564"/>
                  <a:pt x="343" y="546"/>
                </a:cubicBezTo>
                <a:close/>
                <a:moveTo>
                  <a:pt x="390" y="621"/>
                </a:moveTo>
                <a:cubicBezTo>
                  <a:pt x="390" y="623"/>
                  <a:pt x="391" y="625"/>
                  <a:pt x="391" y="627"/>
                </a:cubicBezTo>
                <a:cubicBezTo>
                  <a:pt x="399" y="627"/>
                  <a:pt x="402" y="632"/>
                  <a:pt x="407" y="626"/>
                </a:cubicBezTo>
                <a:cubicBezTo>
                  <a:pt x="404" y="619"/>
                  <a:pt x="395" y="615"/>
                  <a:pt x="390" y="621"/>
                </a:cubicBezTo>
                <a:close/>
                <a:moveTo>
                  <a:pt x="388" y="634"/>
                </a:moveTo>
                <a:cubicBezTo>
                  <a:pt x="386" y="645"/>
                  <a:pt x="397" y="640"/>
                  <a:pt x="399" y="646"/>
                </a:cubicBezTo>
                <a:cubicBezTo>
                  <a:pt x="409" y="640"/>
                  <a:pt x="395" y="632"/>
                  <a:pt x="388" y="634"/>
                </a:cubicBezTo>
                <a:close/>
                <a:moveTo>
                  <a:pt x="356" y="641"/>
                </a:moveTo>
                <a:cubicBezTo>
                  <a:pt x="345" y="641"/>
                  <a:pt x="340" y="646"/>
                  <a:pt x="341" y="655"/>
                </a:cubicBezTo>
                <a:cubicBezTo>
                  <a:pt x="352" y="655"/>
                  <a:pt x="356" y="650"/>
                  <a:pt x="356" y="641"/>
                </a:cubicBezTo>
                <a:close/>
                <a:moveTo>
                  <a:pt x="382" y="641"/>
                </a:moveTo>
                <a:cubicBezTo>
                  <a:pt x="378" y="643"/>
                  <a:pt x="375" y="647"/>
                  <a:pt x="370" y="649"/>
                </a:cubicBezTo>
                <a:cubicBezTo>
                  <a:pt x="370" y="657"/>
                  <a:pt x="372" y="662"/>
                  <a:pt x="375" y="665"/>
                </a:cubicBezTo>
                <a:cubicBezTo>
                  <a:pt x="382" y="665"/>
                  <a:pt x="375" y="653"/>
                  <a:pt x="376" y="648"/>
                </a:cubicBezTo>
                <a:cubicBezTo>
                  <a:pt x="384" y="649"/>
                  <a:pt x="384" y="659"/>
                  <a:pt x="394" y="657"/>
                </a:cubicBezTo>
                <a:cubicBezTo>
                  <a:pt x="394" y="646"/>
                  <a:pt x="384" y="649"/>
                  <a:pt x="382" y="641"/>
                </a:cubicBezTo>
                <a:close/>
                <a:moveTo>
                  <a:pt x="366" y="646"/>
                </a:moveTo>
                <a:cubicBezTo>
                  <a:pt x="356" y="646"/>
                  <a:pt x="357" y="654"/>
                  <a:pt x="358" y="664"/>
                </a:cubicBezTo>
                <a:cubicBezTo>
                  <a:pt x="364" y="661"/>
                  <a:pt x="366" y="654"/>
                  <a:pt x="366" y="646"/>
                </a:cubicBezTo>
                <a:close/>
                <a:moveTo>
                  <a:pt x="174" y="741"/>
                </a:moveTo>
                <a:cubicBezTo>
                  <a:pt x="178" y="763"/>
                  <a:pt x="198" y="795"/>
                  <a:pt x="218" y="810"/>
                </a:cubicBezTo>
                <a:cubicBezTo>
                  <a:pt x="215" y="818"/>
                  <a:pt x="196" y="814"/>
                  <a:pt x="194" y="809"/>
                </a:cubicBezTo>
                <a:cubicBezTo>
                  <a:pt x="187" y="822"/>
                  <a:pt x="217" y="820"/>
                  <a:pt x="232" y="818"/>
                </a:cubicBezTo>
                <a:cubicBezTo>
                  <a:pt x="227" y="809"/>
                  <a:pt x="231" y="793"/>
                  <a:pt x="227" y="776"/>
                </a:cubicBezTo>
                <a:cubicBezTo>
                  <a:pt x="214" y="775"/>
                  <a:pt x="225" y="794"/>
                  <a:pt x="223" y="802"/>
                </a:cubicBezTo>
                <a:cubicBezTo>
                  <a:pt x="206" y="802"/>
                  <a:pt x="205" y="780"/>
                  <a:pt x="194" y="772"/>
                </a:cubicBezTo>
                <a:cubicBezTo>
                  <a:pt x="193" y="762"/>
                  <a:pt x="202" y="759"/>
                  <a:pt x="198" y="746"/>
                </a:cubicBezTo>
                <a:cubicBezTo>
                  <a:pt x="191" y="747"/>
                  <a:pt x="199" y="760"/>
                  <a:pt x="189" y="760"/>
                </a:cubicBezTo>
                <a:cubicBezTo>
                  <a:pt x="181" y="758"/>
                  <a:pt x="181" y="745"/>
                  <a:pt x="174" y="741"/>
                </a:cubicBezTo>
                <a:close/>
                <a:moveTo>
                  <a:pt x="159" y="786"/>
                </a:moveTo>
                <a:cubicBezTo>
                  <a:pt x="166" y="795"/>
                  <a:pt x="182" y="799"/>
                  <a:pt x="193" y="792"/>
                </a:cubicBezTo>
                <a:cubicBezTo>
                  <a:pt x="186" y="782"/>
                  <a:pt x="173" y="792"/>
                  <a:pt x="159" y="786"/>
                </a:cubicBezTo>
                <a:close/>
                <a:moveTo>
                  <a:pt x="373" y="814"/>
                </a:moveTo>
                <a:cubicBezTo>
                  <a:pt x="364" y="819"/>
                  <a:pt x="362" y="831"/>
                  <a:pt x="363" y="845"/>
                </a:cubicBezTo>
                <a:cubicBezTo>
                  <a:pt x="372" y="839"/>
                  <a:pt x="376" y="829"/>
                  <a:pt x="373" y="814"/>
                </a:cubicBezTo>
                <a:close/>
                <a:moveTo>
                  <a:pt x="338" y="821"/>
                </a:moveTo>
                <a:cubicBezTo>
                  <a:pt x="330" y="828"/>
                  <a:pt x="341" y="843"/>
                  <a:pt x="350" y="843"/>
                </a:cubicBezTo>
                <a:cubicBezTo>
                  <a:pt x="350" y="830"/>
                  <a:pt x="340" y="830"/>
                  <a:pt x="338" y="821"/>
                </a:cubicBezTo>
                <a:close/>
                <a:moveTo>
                  <a:pt x="319" y="829"/>
                </a:moveTo>
                <a:cubicBezTo>
                  <a:pt x="306" y="835"/>
                  <a:pt x="323" y="851"/>
                  <a:pt x="334" y="851"/>
                </a:cubicBezTo>
                <a:cubicBezTo>
                  <a:pt x="332" y="840"/>
                  <a:pt x="323" y="837"/>
                  <a:pt x="319" y="829"/>
                </a:cubicBezTo>
                <a:close/>
                <a:moveTo>
                  <a:pt x="394" y="825"/>
                </a:moveTo>
                <a:cubicBezTo>
                  <a:pt x="384" y="829"/>
                  <a:pt x="378" y="836"/>
                  <a:pt x="376" y="847"/>
                </a:cubicBezTo>
                <a:cubicBezTo>
                  <a:pt x="387" y="843"/>
                  <a:pt x="393" y="836"/>
                  <a:pt x="394" y="825"/>
                </a:cubicBezTo>
                <a:close/>
                <a:moveTo>
                  <a:pt x="402" y="841"/>
                </a:moveTo>
                <a:cubicBezTo>
                  <a:pt x="392" y="842"/>
                  <a:pt x="390" y="849"/>
                  <a:pt x="384" y="852"/>
                </a:cubicBezTo>
                <a:cubicBezTo>
                  <a:pt x="390" y="861"/>
                  <a:pt x="405" y="850"/>
                  <a:pt x="402" y="841"/>
                </a:cubicBezTo>
                <a:close/>
                <a:moveTo>
                  <a:pt x="350" y="879"/>
                </a:moveTo>
                <a:cubicBezTo>
                  <a:pt x="362" y="880"/>
                  <a:pt x="367" y="875"/>
                  <a:pt x="372" y="870"/>
                </a:cubicBezTo>
                <a:cubicBezTo>
                  <a:pt x="371" y="833"/>
                  <a:pt x="324" y="857"/>
                  <a:pt x="350" y="879"/>
                </a:cubicBezTo>
                <a:close/>
                <a:moveTo>
                  <a:pt x="308" y="853"/>
                </a:moveTo>
                <a:cubicBezTo>
                  <a:pt x="299" y="865"/>
                  <a:pt x="322" y="870"/>
                  <a:pt x="336" y="867"/>
                </a:cubicBezTo>
                <a:cubicBezTo>
                  <a:pt x="332" y="856"/>
                  <a:pt x="317" y="859"/>
                  <a:pt x="308" y="853"/>
                </a:cubicBezTo>
                <a:close/>
                <a:moveTo>
                  <a:pt x="398" y="864"/>
                </a:moveTo>
                <a:cubicBezTo>
                  <a:pt x="394" y="865"/>
                  <a:pt x="389" y="865"/>
                  <a:pt x="385" y="866"/>
                </a:cubicBezTo>
                <a:cubicBezTo>
                  <a:pt x="385" y="868"/>
                  <a:pt x="385" y="870"/>
                  <a:pt x="386" y="872"/>
                </a:cubicBezTo>
                <a:cubicBezTo>
                  <a:pt x="390" y="872"/>
                  <a:pt x="394" y="871"/>
                  <a:pt x="399" y="871"/>
                </a:cubicBezTo>
                <a:cubicBezTo>
                  <a:pt x="399" y="869"/>
                  <a:pt x="398" y="866"/>
                  <a:pt x="398" y="864"/>
                </a:cubicBezTo>
                <a:close/>
                <a:moveTo>
                  <a:pt x="340" y="873"/>
                </a:moveTo>
                <a:cubicBezTo>
                  <a:pt x="323" y="873"/>
                  <a:pt x="321" y="884"/>
                  <a:pt x="308" y="886"/>
                </a:cubicBezTo>
                <a:cubicBezTo>
                  <a:pt x="318" y="894"/>
                  <a:pt x="340" y="885"/>
                  <a:pt x="340" y="873"/>
                </a:cubicBezTo>
                <a:close/>
                <a:moveTo>
                  <a:pt x="380" y="879"/>
                </a:moveTo>
                <a:cubicBezTo>
                  <a:pt x="381" y="891"/>
                  <a:pt x="395" y="887"/>
                  <a:pt x="401" y="894"/>
                </a:cubicBezTo>
                <a:cubicBezTo>
                  <a:pt x="409" y="884"/>
                  <a:pt x="388" y="880"/>
                  <a:pt x="380" y="879"/>
                </a:cubicBezTo>
                <a:close/>
                <a:moveTo>
                  <a:pt x="347" y="883"/>
                </a:moveTo>
                <a:cubicBezTo>
                  <a:pt x="338" y="889"/>
                  <a:pt x="325" y="893"/>
                  <a:pt x="326" y="908"/>
                </a:cubicBezTo>
                <a:cubicBezTo>
                  <a:pt x="343" y="907"/>
                  <a:pt x="341" y="891"/>
                  <a:pt x="347" y="883"/>
                </a:cubicBezTo>
                <a:close/>
                <a:moveTo>
                  <a:pt x="367" y="887"/>
                </a:moveTo>
                <a:cubicBezTo>
                  <a:pt x="372" y="896"/>
                  <a:pt x="374" y="909"/>
                  <a:pt x="386" y="908"/>
                </a:cubicBezTo>
                <a:cubicBezTo>
                  <a:pt x="386" y="894"/>
                  <a:pt x="378" y="888"/>
                  <a:pt x="367" y="887"/>
                </a:cubicBezTo>
                <a:close/>
                <a:moveTo>
                  <a:pt x="357" y="888"/>
                </a:moveTo>
                <a:cubicBezTo>
                  <a:pt x="343" y="886"/>
                  <a:pt x="349" y="910"/>
                  <a:pt x="354" y="915"/>
                </a:cubicBezTo>
                <a:cubicBezTo>
                  <a:pt x="364" y="913"/>
                  <a:pt x="357" y="898"/>
                  <a:pt x="357" y="888"/>
                </a:cubicBezTo>
                <a:close/>
              </a:path>
            </a:pathLst>
          </a:custGeom>
          <a:solidFill>
            <a:srgbClr val="42536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14"/>
          <p:cNvSpPr/>
          <p:nvPr/>
        </p:nvSpPr>
        <p:spPr bwMode="auto">
          <a:xfrm>
            <a:off x="8285587" y="5201023"/>
            <a:ext cx="7350" cy="3419"/>
          </a:xfrm>
          <a:custGeom>
            <a:avLst/>
            <a:gdLst>
              <a:gd name="T0" fmla="*/ 3 w 6"/>
              <a:gd name="T1" fmla="*/ 2 h 2"/>
              <a:gd name="T2" fmla="*/ 6 w 6"/>
              <a:gd name="T3" fmla="*/ 0 h 2"/>
              <a:gd name="T4" fmla="*/ 0 w 6"/>
              <a:gd name="T5" fmla="*/ 0 h 2"/>
              <a:gd name="T6" fmla="*/ 3 w 6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3" y="2"/>
                </a:moveTo>
                <a:cubicBezTo>
                  <a:pt x="4" y="1"/>
                  <a:pt x="5" y="1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2"/>
                  <a:pt x="3" y="2"/>
                </a:cubicBezTo>
                <a:close/>
              </a:path>
            </a:pathLst>
          </a:custGeom>
          <a:solidFill>
            <a:srgbClr val="354C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16200000">
            <a:off x="5466332" y="93873"/>
            <a:ext cx="1109179" cy="5092672"/>
            <a:chOff x="5407787" y="713153"/>
            <a:chExt cx="1109179" cy="5092672"/>
          </a:xfrm>
        </p:grpSpPr>
        <p:sp>
          <p:nvSpPr>
            <p:cNvPr id="54" name="矩形 53"/>
            <p:cNvSpPr/>
            <p:nvPr/>
          </p:nvSpPr>
          <p:spPr>
            <a:xfrm>
              <a:off x="5410661" y="1320543"/>
              <a:ext cx="1106305" cy="3878093"/>
            </a:xfrm>
            <a:prstGeom prst="rect">
              <a:avLst/>
            </a:prstGeom>
            <a:noFill/>
            <a:ln>
              <a:solidFill>
                <a:srgbClr val="42536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410661" y="5198434"/>
              <a:ext cx="1106305" cy="607391"/>
              <a:chOff x="-4913823" y="-3294175"/>
              <a:chExt cx="7137808" cy="2972835"/>
            </a:xfrm>
            <a:solidFill>
              <a:srgbClr val="425363"/>
            </a:solidFill>
          </p:grpSpPr>
          <p:sp>
            <p:nvSpPr>
              <p:cNvPr id="57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6"/>
              <p:cNvSpPr/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7"/>
              <p:cNvSpPr/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9"/>
              <p:cNvSpPr/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0"/>
              <p:cNvSpPr/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1"/>
              <p:cNvSpPr/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13"/>
              <p:cNvSpPr/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4"/>
              <p:cNvSpPr/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15"/>
              <p:cNvSpPr/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5448701" y="1365042"/>
              <a:ext cx="1037601" cy="3794382"/>
            </a:xfrm>
            <a:prstGeom prst="rect">
              <a:avLst/>
            </a:prstGeom>
            <a:solidFill>
              <a:srgbClr val="425363"/>
            </a:solidFill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13" name="组合 212"/>
            <p:cNvGrpSpPr/>
            <p:nvPr/>
          </p:nvGrpSpPr>
          <p:grpSpPr>
            <a:xfrm rot="10800000">
              <a:off x="5407787" y="713153"/>
              <a:ext cx="1106305" cy="607391"/>
              <a:chOff x="-4913823" y="-3294175"/>
              <a:chExt cx="7137808" cy="2972835"/>
            </a:xfrm>
            <a:solidFill>
              <a:srgbClr val="425363"/>
            </a:solidFill>
          </p:grpSpPr>
          <p:sp>
            <p:nvSpPr>
              <p:cNvPr id="214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6"/>
              <p:cNvSpPr/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7"/>
              <p:cNvSpPr/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9"/>
              <p:cNvSpPr/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0"/>
              <p:cNvSpPr/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1"/>
              <p:cNvSpPr/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3"/>
              <p:cNvSpPr/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4"/>
              <p:cNvSpPr/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5"/>
              <p:cNvSpPr/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258706" y="4834766"/>
            <a:ext cx="8631422" cy="1399759"/>
            <a:chOff x="-359409" y="4849109"/>
            <a:chExt cx="4068816" cy="1026312"/>
          </a:xfrm>
        </p:grpSpPr>
        <p:sp>
          <p:nvSpPr>
            <p:cNvPr id="43" name="任意多边形 42"/>
            <p:cNvSpPr/>
            <p:nvPr/>
          </p:nvSpPr>
          <p:spPr>
            <a:xfrm>
              <a:off x="-359409" y="4849109"/>
              <a:ext cx="2245586" cy="686123"/>
            </a:xfrm>
            <a:custGeom>
              <a:avLst/>
              <a:gdLst>
                <a:gd name="connsiteX0" fmla="*/ 3895926 w 3907971"/>
                <a:gd name="connsiteY0" fmla="*/ 1142557 h 1194053"/>
                <a:gd name="connsiteX1" fmla="*/ 3907971 w 3907971"/>
                <a:gd name="connsiteY1" fmla="*/ 1142678 h 1194053"/>
                <a:gd name="connsiteX2" fmla="*/ 3907971 w 3907971"/>
                <a:gd name="connsiteY2" fmla="*/ 1194053 h 1194053"/>
                <a:gd name="connsiteX3" fmla="*/ 3907971 w 3907971"/>
                <a:gd name="connsiteY3" fmla="*/ 1194051 h 1194053"/>
                <a:gd name="connsiteX4" fmla="*/ 3903237 w 3907971"/>
                <a:gd name="connsiteY4" fmla="*/ 1164852 h 1194053"/>
                <a:gd name="connsiteX5" fmla="*/ 3033485 w 3907971"/>
                <a:gd name="connsiteY5" fmla="*/ 250 h 1194053"/>
                <a:gd name="connsiteX6" fmla="*/ 3817257 w 3907971"/>
                <a:gd name="connsiteY6" fmla="*/ 1001736 h 1194053"/>
                <a:gd name="connsiteX7" fmla="*/ 3890055 w 3907971"/>
                <a:gd name="connsiteY7" fmla="*/ 1124654 h 1194053"/>
                <a:gd name="connsiteX8" fmla="*/ 3895926 w 3907971"/>
                <a:gd name="connsiteY8" fmla="*/ 1142557 h 1194053"/>
                <a:gd name="connsiteX9" fmla="*/ 0 w 3907971"/>
                <a:gd name="connsiteY9" fmla="*/ 1103336 h 1194053"/>
                <a:gd name="connsiteX10" fmla="*/ 1233714 w 3907971"/>
                <a:gd name="connsiteY10" fmla="*/ 421164 h 1194053"/>
                <a:gd name="connsiteX11" fmla="*/ 1828800 w 3907971"/>
                <a:gd name="connsiteY11" fmla="*/ 900136 h 1194053"/>
                <a:gd name="connsiteX12" fmla="*/ 3033485 w 3907971"/>
                <a:gd name="connsiteY12" fmla="*/ 250 h 119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rgbClr val="171E28">
                    <a:alpha val="0"/>
                  </a:srgbClr>
                </a:gs>
                <a:gs pos="0">
                  <a:srgbClr val="4A6182">
                    <a:alpha val="3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865348" y="5311982"/>
              <a:ext cx="1844059" cy="563439"/>
            </a:xfrm>
            <a:custGeom>
              <a:avLst/>
              <a:gdLst>
                <a:gd name="connsiteX0" fmla="*/ 3895926 w 3907971"/>
                <a:gd name="connsiteY0" fmla="*/ 1142557 h 1194053"/>
                <a:gd name="connsiteX1" fmla="*/ 3907971 w 3907971"/>
                <a:gd name="connsiteY1" fmla="*/ 1142678 h 1194053"/>
                <a:gd name="connsiteX2" fmla="*/ 3907971 w 3907971"/>
                <a:gd name="connsiteY2" fmla="*/ 1194053 h 1194053"/>
                <a:gd name="connsiteX3" fmla="*/ 3907971 w 3907971"/>
                <a:gd name="connsiteY3" fmla="*/ 1194051 h 1194053"/>
                <a:gd name="connsiteX4" fmla="*/ 3903237 w 3907971"/>
                <a:gd name="connsiteY4" fmla="*/ 1164852 h 1194053"/>
                <a:gd name="connsiteX5" fmla="*/ 3033485 w 3907971"/>
                <a:gd name="connsiteY5" fmla="*/ 250 h 1194053"/>
                <a:gd name="connsiteX6" fmla="*/ 3817257 w 3907971"/>
                <a:gd name="connsiteY6" fmla="*/ 1001736 h 1194053"/>
                <a:gd name="connsiteX7" fmla="*/ 3890055 w 3907971"/>
                <a:gd name="connsiteY7" fmla="*/ 1124654 h 1194053"/>
                <a:gd name="connsiteX8" fmla="*/ 3895926 w 3907971"/>
                <a:gd name="connsiteY8" fmla="*/ 1142557 h 1194053"/>
                <a:gd name="connsiteX9" fmla="*/ 0 w 3907971"/>
                <a:gd name="connsiteY9" fmla="*/ 1103336 h 1194053"/>
                <a:gd name="connsiteX10" fmla="*/ 1233714 w 3907971"/>
                <a:gd name="connsiteY10" fmla="*/ 421164 h 1194053"/>
                <a:gd name="connsiteX11" fmla="*/ 1828800 w 3907971"/>
                <a:gd name="connsiteY11" fmla="*/ 900136 h 1194053"/>
                <a:gd name="connsiteX12" fmla="*/ 3033485 w 3907971"/>
                <a:gd name="connsiteY12" fmla="*/ 250 h 119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rgbClr val="171E28">
                    <a:alpha val="0"/>
                  </a:srgbClr>
                </a:gs>
                <a:gs pos="0">
                  <a:srgbClr val="4A6182">
                    <a:alpha val="2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7917084" y="3257048"/>
            <a:ext cx="4101295" cy="459883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694236">
                <a:moveTo>
                  <a:pt x="0" y="1694236"/>
                </a:moveTo>
                <a:cubicBezTo>
                  <a:pt x="193524" y="1266064"/>
                  <a:pt x="387048" y="837893"/>
                  <a:pt x="653143" y="808865"/>
                </a:cubicBezTo>
                <a:cubicBezTo>
                  <a:pt x="919238" y="779836"/>
                  <a:pt x="1284190" y="1654861"/>
                  <a:pt x="1596572" y="1520065"/>
                </a:cubicBezTo>
                <a:cubicBezTo>
                  <a:pt x="1908954" y="1385270"/>
                  <a:pt x="1727912" y="-13092"/>
                  <a:pt x="2527435" y="92"/>
                </a:cubicBezTo>
                <a:cubicBezTo>
                  <a:pt x="2906453" y="6342"/>
                  <a:pt x="2958821" y="1051441"/>
                  <a:pt x="3280229" y="1171722"/>
                </a:cubicBezTo>
                <a:cubicBezTo>
                  <a:pt x="3601638" y="1292003"/>
                  <a:pt x="4175277" y="729036"/>
                  <a:pt x="4455886" y="721779"/>
                </a:cubicBezTo>
                <a:cubicBezTo>
                  <a:pt x="4736495" y="714522"/>
                  <a:pt x="4879219" y="1043512"/>
                  <a:pt x="4963886" y="1128179"/>
                </a:cubicBezTo>
                <a:cubicBezTo>
                  <a:pt x="5048553" y="1212846"/>
                  <a:pt x="5006219" y="1221312"/>
                  <a:pt x="4963886" y="1229779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4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196075" y="2159864"/>
            <a:ext cx="373475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endParaRPr lang="zh-CN" altLang="en-US" sz="5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4720" y="4834890"/>
            <a:ext cx="562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成都棠湖外国语学校附属小学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杜燕玲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23991" y="408481"/>
            <a:ext cx="6431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统编版语文六年上第七单元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文言文二则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9396" y="651540"/>
            <a:ext cx="10477210" cy="550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蜀中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有杜处士，好书画，所宝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以百数。有戴嵩</a:t>
            </a:r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一轴，尤所爱，锦囊玉轴，常以自随。</a:t>
            </a:r>
            <a:endParaRPr lang="en-US" altLang="zh-CN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一日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曝书画，有一牧童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见之，拊掌大笑，曰：“此画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斗牛也。牛斗，力在角，尾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搐入两股间。今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乃掉尾而斗，谬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矣。”处士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笑而然之。古语有云：“耕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当问奴，织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当问婢。”不可改也。</a:t>
            </a:r>
            <a:endParaRPr lang="zh-CN" altLang="en-US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0250" y="1111063"/>
            <a:ext cx="6047758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一日，杜处士曝锦囊玉轴画，牧童见之，想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09" y="2175392"/>
            <a:ext cx="3286586" cy="3286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5389" t="25070" r="6370" b="22738"/>
          <a:stretch>
            <a:fillRect/>
          </a:stretch>
        </p:blipFill>
        <p:spPr>
          <a:xfrm rot="5400000">
            <a:off x="1898100" y="2627497"/>
            <a:ext cx="4261281" cy="14914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30654" y="1533544"/>
            <a:ext cx="798195" cy="37131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走进人物的心里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60251" y="92599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>
            <a:off x="5260250" y="5728951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00250" y="1111063"/>
            <a:ext cx="6232126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一日，杜处士曝锦囊玉轴画，牧童见之，想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牧童定睛一看斗牛图，拊掌大笑，想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杜处士笑而然之，牧童心想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09" y="2175392"/>
            <a:ext cx="3286586" cy="3286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5389" t="25070" r="6370" b="22738"/>
          <a:stretch>
            <a:fillRect/>
          </a:stretch>
        </p:blipFill>
        <p:spPr>
          <a:xfrm rot="5400000">
            <a:off x="1898100" y="2627497"/>
            <a:ext cx="4261281" cy="14914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630654" y="1533544"/>
            <a:ext cx="798195" cy="37131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走进人物的心里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60251" y="92599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>
            <a:off x="5260250" y="5728951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2544" y="1755486"/>
            <a:ext cx="623212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杜处士曝画时，见一牧童走近，他得意洋洋，想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牧童大笑后，杜处士虽笑而然之，实则心潮起伏，边笑边想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7016" y="2320873"/>
            <a:ext cx="3286586" cy="3286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5389" t="25070" r="6370" b="22738"/>
          <a:stretch>
            <a:fillRect/>
          </a:stretch>
        </p:blipFill>
        <p:spPr>
          <a:xfrm rot="5400000">
            <a:off x="8569907" y="2772978"/>
            <a:ext cx="4261281" cy="149144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303500" y="1662122"/>
            <a:ext cx="798195" cy="37131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走进人物的心里</a:t>
            </a:r>
            <a:endParaRPr lang="zh-CN" altLang="en-US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60251" y="92599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10800000">
            <a:off x="5260250" y="5728951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4587" y="1999916"/>
            <a:ext cx="1047303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杜处士曝锦囊玉轴画，牧童见之，想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杜处士曝画时，见一牧童走近，处士得意洋洋，想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牧童定睛一看斗牛图，拊掌大笑，想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牧童大笑后，杜处士虽笑而然之，实则心潮起伏，边笑边想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只见杜处士笑而然之，牧童心想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1376038" y="524123"/>
            <a:ext cx="4785064" cy="1305017"/>
          </a:xfrm>
          <a:prstGeom prst="wedgeRectCallout">
            <a:avLst>
              <a:gd name="adj1" fmla="val -38500"/>
              <a:gd name="adj2" fmla="val -78996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蜀中有杜处士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3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06579" y="1497323"/>
            <a:ext cx="7567052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古语有云：“耕当问奴，织当问婢。”不可改也。</a:t>
            </a:r>
            <a:endParaRPr lang="en-US" altLang="zh-CN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唱歌当问（       ）</a:t>
            </a:r>
            <a:endParaRPr lang="en-US" altLang="zh-CN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画画当问（       ）</a:t>
            </a:r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endParaRPr lang="en-US" altLang="zh-CN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做工艺品当问（       ）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432" y="1074873"/>
            <a:ext cx="2552700" cy="44672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260251" y="92599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10800000">
            <a:off x="5260250" y="5728951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r="1920" b="19551"/>
          <a:stretch>
            <a:fillRect/>
          </a:stretch>
        </p:blipFill>
        <p:spPr>
          <a:xfrm>
            <a:off x="604248" y="3405051"/>
            <a:ext cx="10844355" cy="31955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t="13621" r="1021" b="13661"/>
          <a:stretch>
            <a:fillRect/>
          </a:stretch>
        </p:blipFill>
        <p:spPr>
          <a:xfrm>
            <a:off x="330841" y="418011"/>
            <a:ext cx="11242850" cy="33422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549" y="313674"/>
            <a:ext cx="9656901" cy="62306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84" y="493521"/>
            <a:ext cx="11534632" cy="5870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32" y="173454"/>
            <a:ext cx="9772735" cy="6511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098" y="276111"/>
            <a:ext cx="9283336" cy="625539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215692" y="354490"/>
            <a:ext cx="1000948" cy="2867682"/>
            <a:chOff x="7869895" y="1620690"/>
            <a:chExt cx="1966759" cy="4294998"/>
          </a:xfrm>
        </p:grpSpPr>
        <p:grpSp>
          <p:nvGrpSpPr>
            <p:cNvPr id="19" name="组合 18"/>
            <p:cNvGrpSpPr/>
            <p:nvPr/>
          </p:nvGrpSpPr>
          <p:grpSpPr>
            <a:xfrm>
              <a:off x="7869895" y="4835886"/>
              <a:ext cx="1966759" cy="1079802"/>
              <a:chOff x="-5063466" y="-3334289"/>
              <a:chExt cx="7137804" cy="2972833"/>
            </a:xfrm>
            <a:solidFill>
              <a:srgbClr val="354C75"/>
            </a:solidFill>
          </p:grpSpPr>
          <p:sp>
            <p:nvSpPr>
              <p:cNvPr id="21" name="Freeform 5"/>
              <p:cNvSpPr>
                <a:spLocks noEditPoints="1"/>
              </p:cNvSpPr>
              <p:nvPr/>
            </p:nvSpPr>
            <p:spPr bwMode="auto">
              <a:xfrm>
                <a:off x="-5063466" y="-3334289"/>
                <a:ext cx="7137804" cy="2972833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6"/>
              <p:cNvSpPr/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7"/>
              <p:cNvSpPr/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9"/>
              <p:cNvSpPr/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0"/>
              <p:cNvSpPr/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1"/>
              <p:cNvSpPr/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3"/>
              <p:cNvSpPr/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4"/>
              <p:cNvSpPr/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5"/>
              <p:cNvSpPr/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7869895" y="1620690"/>
              <a:ext cx="1909863" cy="3139277"/>
            </a:xfrm>
            <a:prstGeom prst="rect">
              <a:avLst/>
            </a:prstGeom>
            <a:solidFill>
              <a:srgbClr val="425363"/>
            </a:solidFill>
            <a:ln w="63500">
              <a:solidFill>
                <a:srgbClr val="425363">
                  <a:alpha val="9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齐白石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虾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59080" y="219075"/>
            <a:ext cx="7239847" cy="2472267"/>
          </a:xfrm>
          <a:prstGeom prst="rect">
            <a:avLst/>
          </a:prstGeom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651087" y="3086735"/>
            <a:ext cx="10890251" cy="24917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kumimoji="0" lang="zh-CN" altLang="en-US" sz="4000" b="1" i="0" u="sng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en-US" altLang="zh-CN" sz="4000" b="1" i="0" u="sng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0" lang="zh-CN" altLang="en-US" sz="4000" b="1" i="0" u="sng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谬</a:t>
            </a:r>
            <a:r>
              <a:rPr kumimoji="0" lang="en-US" altLang="zh-CN" sz="4000" b="1" i="0" u="sng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0" lang="zh-CN" altLang="en-US" sz="4000" b="1" i="0" u="sng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kumimoji="0" lang="en-US" altLang="zh-CN" sz="4000" b="1" i="0" u="sng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0" lang="zh-CN" altLang="en-US" sz="4000" b="1" i="0" u="sng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错误</a:t>
            </a:r>
            <a:r>
              <a:rPr kumimoji="0" lang="en-US" altLang="zh-CN" sz="4000" b="1" i="0" u="sng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0" lang="zh-CN" altLang="en-US" sz="4000" b="1" i="0" u="sng" strike="noStrike" kern="1200" cap="none" spc="1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的意思。两牛相斗时，尾巴可能有两种情形，</a:t>
            </a:r>
            <a:r>
              <a:rPr kumimoji="0" lang="zh-CN" altLang="en-US" sz="40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既有“尾搐入两股间”的情形，也有“掉尾而斗”。</a:t>
            </a:r>
            <a:endParaRPr kumimoji="0" lang="zh-CN" altLang="en-US" sz="40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b="50977"/>
          <a:stretch>
            <a:fillRect/>
          </a:stretch>
        </p:blipFill>
        <p:spPr>
          <a:xfrm>
            <a:off x="9359900" y="5010573"/>
            <a:ext cx="2832100" cy="1774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下箭头 5"/>
          <p:cNvSpPr/>
          <p:nvPr/>
        </p:nvSpPr>
        <p:spPr>
          <a:xfrm>
            <a:off x="3411220" y="1447800"/>
            <a:ext cx="402590" cy="163893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7498" y="276704"/>
            <a:ext cx="3878152" cy="25846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173" y="287365"/>
            <a:ext cx="5068199" cy="25796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98173" y="3190017"/>
            <a:ext cx="10160174" cy="3230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蜀中有杜处士，好书画，所宝以百数。有戴嵩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一轴，尤所爱，锦囊玉轴，常以自随。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一日曝书画，有一牧童见之，拊掌大笑，曰：“此画斗牛也。牛斗，力在角，尾搐入两股间。今乃掉尾而斗，谬矣。”处士笑而然之。古语有云：“耕当问奴，织当问婢。”不可改也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923" y="2395792"/>
            <a:ext cx="5785164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读万卷书，行万里路。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眼见为实，耳听为虚。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事无巨细，事必躬亲。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44260" y="2395855"/>
            <a:ext cx="63506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秀才不出门，便知天下事。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一切皆有可能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运筹帷幄，决胜千里。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260251" y="92599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 rot="10800000">
            <a:off x="5260250" y="5728951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02199" y="1101024"/>
            <a:ext cx="154080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800" b="1" cap="none" spc="0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VS</a:t>
            </a:r>
            <a:endParaRPr lang="zh-CN" altLang="en-US" sz="8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7299" y="998368"/>
            <a:ext cx="10473030" cy="575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杜处士曝锦囊玉轴画，牧童见之，想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/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杜处士曝画时，见一牧童走近，处士得意洋洋，想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牧童定睛一看斗牛图，拊掌大笑，想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牧童大笑后，杜处士虽笑而然之，实则心潮起伏，边笑边想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只见杜处士笑而然之，牧童心想</a:t>
            </a:r>
            <a:r>
              <a:rPr lang="en-US" altLang="zh-CN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苏轼认为古语说得对，我们应该</a:t>
            </a:r>
            <a:r>
              <a:rPr lang="en-US" altLang="zh-CN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0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作为今天的读者，我还认为</a:t>
            </a:r>
            <a:r>
              <a:rPr lang="en-US" altLang="zh-CN" sz="40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en-US" altLang="zh-CN" sz="4000" b="1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3200" b="1" u="sng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76038" y="4673198"/>
            <a:ext cx="101592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36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275207" y="190841"/>
            <a:ext cx="3852910" cy="807527"/>
          </a:xfrm>
          <a:prstGeom prst="wedgeRectCallout">
            <a:avLst>
              <a:gd name="adj1" fmla="val -38500"/>
              <a:gd name="adj2" fmla="val -78996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蜀中有杜处士</a:t>
            </a:r>
            <a:r>
              <a:rPr lang="en-US" altLang="zh-CN" sz="3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zh-CN" altLang="en-US" sz="3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9396" y="651540"/>
            <a:ext cx="10160174" cy="5507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 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蜀中有杜处士，好书画，所宝以百数。有戴嵩</a:t>
            </a:r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一轴，尤所爱，锦囊玉轴，常以自随。</a:t>
            </a:r>
            <a:endParaRPr lang="en-US" altLang="zh-CN" sz="4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一日曝书画，有一牧童见之，拊掌大笑，曰：“此画斗牛也。牛斗，力在角，尾搐入两股间。今乃掉尾而斗，谬矣。”处士笑而然之。古语有云：“耕当问奴，织当问婢。”不可改也。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797" y="-2245657"/>
            <a:ext cx="9937341" cy="10053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10827" y="1102210"/>
            <a:ext cx="40457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endParaRPr lang="en-US" altLang="zh-CN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98141" y="245036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作品出处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东坡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题跋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卷五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21041" y="2936483"/>
            <a:ext cx="5179559" cy="279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	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题跋（</a:t>
            </a:r>
            <a:r>
              <a:rPr lang="en-US" altLang="zh-CN" sz="2800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tí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bá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）：题，指写在书籍、字画、碑帖等前面的文字；跋，指写在书籍、字画、碑帖等后面的文字，总称“题跋”。内容多为品评、鉴赏、记事等。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325" y="718364"/>
            <a:ext cx="5313546" cy="53755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65684" y="990094"/>
            <a:ext cx="482956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蜀中有杜处士，好书画，所宝以百数。有戴嵩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一轴，尤所爱，锦囊玉轴，常以自随。</a:t>
            </a:r>
            <a:endParaRPr lang="en-US" altLang="zh-CN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一日曝书画，有一牧童见之，拊掌大笑，曰：“此画斗牛也。牛斗，力在角，尾搐入两股间。今乃掉尾而斗，谬矣。”处士笑而然之。古语有云：“耕当问奴，织当问婢。”不可改也。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147" y="620351"/>
            <a:ext cx="5516130" cy="5572763"/>
          </a:xfrm>
          <a:prstGeom prst="rect">
            <a:avLst/>
          </a:prstGeom>
        </p:spPr>
      </p:pic>
      <p:pic>
        <p:nvPicPr>
          <p:cNvPr id="8" name="付娜 - 梦江南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6351.000000" end="163487.625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9165590" y="5940425"/>
            <a:ext cx="986155" cy="737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4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6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11"/>
          <p:cNvSpPr>
            <a:spLocks noEditPoints="1"/>
          </p:cNvSpPr>
          <p:nvPr/>
        </p:nvSpPr>
        <p:spPr bwMode="auto">
          <a:xfrm flipH="1">
            <a:off x="5592463" y="3367309"/>
            <a:ext cx="857118" cy="1253930"/>
          </a:xfrm>
          <a:custGeom>
            <a:avLst/>
            <a:gdLst>
              <a:gd name="T0" fmla="*/ 51 w 706"/>
              <a:gd name="T1" fmla="*/ 562 h 1034"/>
              <a:gd name="T2" fmla="*/ 32 w 706"/>
              <a:gd name="T3" fmla="*/ 373 h 1034"/>
              <a:gd name="T4" fmla="*/ 91 w 706"/>
              <a:gd name="T5" fmla="*/ 268 h 1034"/>
              <a:gd name="T6" fmla="*/ 52 w 706"/>
              <a:gd name="T7" fmla="*/ 212 h 1034"/>
              <a:gd name="T8" fmla="*/ 51 w 706"/>
              <a:gd name="T9" fmla="*/ 169 h 1034"/>
              <a:gd name="T10" fmla="*/ 257 w 706"/>
              <a:gd name="T11" fmla="*/ 413 h 1034"/>
              <a:gd name="T12" fmla="*/ 271 w 706"/>
              <a:gd name="T13" fmla="*/ 421 h 1034"/>
              <a:gd name="T14" fmla="*/ 374 w 706"/>
              <a:gd name="T15" fmla="*/ 127 h 1034"/>
              <a:gd name="T16" fmla="*/ 441 w 706"/>
              <a:gd name="T17" fmla="*/ 77 h 1034"/>
              <a:gd name="T18" fmla="*/ 445 w 706"/>
              <a:gd name="T19" fmla="*/ 83 h 1034"/>
              <a:gd name="T20" fmla="*/ 514 w 706"/>
              <a:gd name="T21" fmla="*/ 143 h 1034"/>
              <a:gd name="T22" fmla="*/ 435 w 706"/>
              <a:gd name="T23" fmla="*/ 183 h 1034"/>
              <a:gd name="T24" fmla="*/ 552 w 706"/>
              <a:gd name="T25" fmla="*/ 723 h 1034"/>
              <a:gd name="T26" fmla="*/ 413 w 706"/>
              <a:gd name="T27" fmla="*/ 549 h 1034"/>
              <a:gd name="T28" fmla="*/ 448 w 706"/>
              <a:gd name="T29" fmla="*/ 635 h 1034"/>
              <a:gd name="T30" fmla="*/ 455 w 706"/>
              <a:gd name="T31" fmla="*/ 842 h 1034"/>
              <a:gd name="T32" fmla="*/ 383 w 706"/>
              <a:gd name="T33" fmla="*/ 942 h 1034"/>
              <a:gd name="T34" fmla="*/ 263 w 706"/>
              <a:gd name="T35" fmla="*/ 931 h 1034"/>
              <a:gd name="T36" fmla="*/ 320 w 706"/>
              <a:gd name="T37" fmla="*/ 773 h 1034"/>
              <a:gd name="T38" fmla="*/ 240 w 706"/>
              <a:gd name="T39" fmla="*/ 642 h 1034"/>
              <a:gd name="T40" fmla="*/ 322 w 706"/>
              <a:gd name="T41" fmla="*/ 469 h 1034"/>
              <a:gd name="T42" fmla="*/ 147 w 706"/>
              <a:gd name="T43" fmla="*/ 473 h 1034"/>
              <a:gd name="T44" fmla="*/ 59 w 706"/>
              <a:gd name="T45" fmla="*/ 644 h 1034"/>
              <a:gd name="T46" fmla="*/ 553 w 706"/>
              <a:gd name="T47" fmla="*/ 69 h 1034"/>
              <a:gd name="T48" fmla="*/ 474 w 706"/>
              <a:gd name="T49" fmla="*/ 140 h 1034"/>
              <a:gd name="T50" fmla="*/ 462 w 706"/>
              <a:gd name="T51" fmla="*/ 115 h 1034"/>
              <a:gd name="T52" fmla="*/ 451 w 706"/>
              <a:gd name="T53" fmla="*/ 146 h 1034"/>
              <a:gd name="T54" fmla="*/ 525 w 706"/>
              <a:gd name="T55" fmla="*/ 155 h 1034"/>
              <a:gd name="T56" fmla="*/ 100 w 706"/>
              <a:gd name="T57" fmla="*/ 296 h 1034"/>
              <a:gd name="T58" fmla="*/ 442 w 706"/>
              <a:gd name="T59" fmla="*/ 282 h 1034"/>
              <a:gd name="T60" fmla="*/ 395 w 706"/>
              <a:gd name="T61" fmla="*/ 339 h 1034"/>
              <a:gd name="T62" fmla="*/ 461 w 706"/>
              <a:gd name="T63" fmla="*/ 273 h 1034"/>
              <a:gd name="T64" fmla="*/ 328 w 706"/>
              <a:gd name="T65" fmla="*/ 297 h 1034"/>
              <a:gd name="T66" fmla="*/ 620 w 706"/>
              <a:gd name="T67" fmla="*/ 314 h 1034"/>
              <a:gd name="T68" fmla="*/ 345 w 706"/>
              <a:gd name="T69" fmla="*/ 302 h 1034"/>
              <a:gd name="T70" fmla="*/ 624 w 706"/>
              <a:gd name="T71" fmla="*/ 283 h 1034"/>
              <a:gd name="T72" fmla="*/ 518 w 706"/>
              <a:gd name="T73" fmla="*/ 347 h 1034"/>
              <a:gd name="T74" fmla="*/ 607 w 706"/>
              <a:gd name="T75" fmla="*/ 348 h 1034"/>
              <a:gd name="T76" fmla="*/ 565 w 706"/>
              <a:gd name="T77" fmla="*/ 322 h 1034"/>
              <a:gd name="T78" fmla="*/ 501 w 706"/>
              <a:gd name="T79" fmla="*/ 342 h 1034"/>
              <a:gd name="T80" fmla="*/ 466 w 706"/>
              <a:gd name="T81" fmla="*/ 352 h 1034"/>
              <a:gd name="T82" fmla="*/ 596 w 706"/>
              <a:gd name="T83" fmla="*/ 438 h 1034"/>
              <a:gd name="T84" fmla="*/ 362 w 706"/>
              <a:gd name="T85" fmla="*/ 505 h 1034"/>
              <a:gd name="T86" fmla="*/ 443 w 706"/>
              <a:gd name="T87" fmla="*/ 387 h 1034"/>
              <a:gd name="T88" fmla="*/ 339 w 706"/>
              <a:gd name="T89" fmla="*/ 444 h 1034"/>
              <a:gd name="T90" fmla="*/ 491 w 706"/>
              <a:gd name="T91" fmla="*/ 475 h 1034"/>
              <a:gd name="T92" fmla="*/ 516 w 706"/>
              <a:gd name="T93" fmla="*/ 459 h 1034"/>
              <a:gd name="T94" fmla="*/ 222 w 706"/>
              <a:gd name="T95" fmla="*/ 462 h 1034"/>
              <a:gd name="T96" fmla="*/ 432 w 706"/>
              <a:gd name="T97" fmla="*/ 507 h 1034"/>
              <a:gd name="T98" fmla="*/ 590 w 706"/>
              <a:gd name="T99" fmla="*/ 475 h 1034"/>
              <a:gd name="T100" fmla="*/ 324 w 706"/>
              <a:gd name="T101" fmla="*/ 522 h 1034"/>
              <a:gd name="T102" fmla="*/ 343 w 706"/>
              <a:gd name="T103" fmla="*/ 546 h 1034"/>
              <a:gd name="T104" fmla="*/ 356 w 706"/>
              <a:gd name="T105" fmla="*/ 641 h 1034"/>
              <a:gd name="T106" fmla="*/ 382 w 706"/>
              <a:gd name="T107" fmla="*/ 641 h 1034"/>
              <a:gd name="T108" fmla="*/ 227 w 706"/>
              <a:gd name="T109" fmla="*/ 776 h 1034"/>
              <a:gd name="T110" fmla="*/ 159 w 706"/>
              <a:gd name="T111" fmla="*/ 786 h 1034"/>
              <a:gd name="T112" fmla="*/ 334 w 706"/>
              <a:gd name="T113" fmla="*/ 851 h 1034"/>
              <a:gd name="T114" fmla="*/ 350 w 706"/>
              <a:gd name="T115" fmla="*/ 879 h 1034"/>
              <a:gd name="T116" fmla="*/ 386 w 706"/>
              <a:gd name="T117" fmla="*/ 872 h 1034"/>
              <a:gd name="T118" fmla="*/ 380 w 706"/>
              <a:gd name="T119" fmla="*/ 879 h 1034"/>
              <a:gd name="T120" fmla="*/ 354 w 706"/>
              <a:gd name="T121" fmla="*/ 915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06" h="1034">
                <a:moveTo>
                  <a:pt x="56" y="618"/>
                </a:moveTo>
                <a:cubicBezTo>
                  <a:pt x="67" y="646"/>
                  <a:pt x="64" y="605"/>
                  <a:pt x="57" y="595"/>
                </a:cubicBezTo>
                <a:cubicBezTo>
                  <a:pt x="56" y="595"/>
                  <a:pt x="55" y="595"/>
                  <a:pt x="54" y="595"/>
                </a:cubicBezTo>
                <a:cubicBezTo>
                  <a:pt x="54" y="593"/>
                  <a:pt x="54" y="591"/>
                  <a:pt x="53" y="588"/>
                </a:cubicBezTo>
                <a:cubicBezTo>
                  <a:pt x="60" y="591"/>
                  <a:pt x="68" y="593"/>
                  <a:pt x="71" y="600"/>
                </a:cubicBezTo>
                <a:cubicBezTo>
                  <a:pt x="79" y="590"/>
                  <a:pt x="58" y="587"/>
                  <a:pt x="56" y="578"/>
                </a:cubicBezTo>
                <a:cubicBezTo>
                  <a:pt x="55" y="578"/>
                  <a:pt x="53" y="578"/>
                  <a:pt x="52" y="579"/>
                </a:cubicBezTo>
                <a:cubicBezTo>
                  <a:pt x="52" y="573"/>
                  <a:pt x="51" y="568"/>
                  <a:pt x="51" y="562"/>
                </a:cubicBezTo>
                <a:cubicBezTo>
                  <a:pt x="55" y="563"/>
                  <a:pt x="58" y="565"/>
                  <a:pt x="61" y="568"/>
                </a:cubicBezTo>
                <a:cubicBezTo>
                  <a:pt x="72" y="561"/>
                  <a:pt x="52" y="562"/>
                  <a:pt x="53" y="555"/>
                </a:cubicBezTo>
                <a:cubicBezTo>
                  <a:pt x="52" y="555"/>
                  <a:pt x="51" y="556"/>
                  <a:pt x="50" y="556"/>
                </a:cubicBezTo>
                <a:cubicBezTo>
                  <a:pt x="45" y="508"/>
                  <a:pt x="40" y="460"/>
                  <a:pt x="36" y="412"/>
                </a:cubicBezTo>
                <a:cubicBezTo>
                  <a:pt x="41" y="416"/>
                  <a:pt x="45" y="422"/>
                  <a:pt x="47" y="430"/>
                </a:cubicBezTo>
                <a:cubicBezTo>
                  <a:pt x="54" y="416"/>
                  <a:pt x="37" y="399"/>
                  <a:pt x="60" y="396"/>
                </a:cubicBezTo>
                <a:cubicBezTo>
                  <a:pt x="54" y="388"/>
                  <a:pt x="41" y="400"/>
                  <a:pt x="35" y="402"/>
                </a:cubicBezTo>
                <a:cubicBezTo>
                  <a:pt x="34" y="392"/>
                  <a:pt x="33" y="382"/>
                  <a:pt x="32" y="373"/>
                </a:cubicBezTo>
                <a:cubicBezTo>
                  <a:pt x="56" y="369"/>
                  <a:pt x="84" y="375"/>
                  <a:pt x="101" y="369"/>
                </a:cubicBezTo>
                <a:cubicBezTo>
                  <a:pt x="84" y="357"/>
                  <a:pt x="59" y="354"/>
                  <a:pt x="30" y="356"/>
                </a:cubicBezTo>
                <a:cubicBezTo>
                  <a:pt x="30" y="354"/>
                  <a:pt x="30" y="352"/>
                  <a:pt x="29" y="350"/>
                </a:cubicBezTo>
                <a:cubicBezTo>
                  <a:pt x="69" y="341"/>
                  <a:pt x="90" y="353"/>
                  <a:pt x="116" y="361"/>
                </a:cubicBezTo>
                <a:cubicBezTo>
                  <a:pt x="100" y="347"/>
                  <a:pt x="80" y="339"/>
                  <a:pt x="72" y="316"/>
                </a:cubicBezTo>
                <a:cubicBezTo>
                  <a:pt x="72" y="311"/>
                  <a:pt x="80" y="312"/>
                  <a:pt x="85" y="311"/>
                </a:cubicBezTo>
                <a:cubicBezTo>
                  <a:pt x="84" y="291"/>
                  <a:pt x="80" y="275"/>
                  <a:pt x="71" y="266"/>
                </a:cubicBezTo>
                <a:cubicBezTo>
                  <a:pt x="80" y="263"/>
                  <a:pt x="81" y="271"/>
                  <a:pt x="91" y="268"/>
                </a:cubicBezTo>
                <a:cubicBezTo>
                  <a:pt x="90" y="254"/>
                  <a:pt x="83" y="247"/>
                  <a:pt x="81" y="236"/>
                </a:cubicBezTo>
                <a:cubicBezTo>
                  <a:pt x="72" y="246"/>
                  <a:pt x="67" y="260"/>
                  <a:pt x="46" y="252"/>
                </a:cubicBezTo>
                <a:cubicBezTo>
                  <a:pt x="53" y="255"/>
                  <a:pt x="62" y="279"/>
                  <a:pt x="45" y="279"/>
                </a:cubicBezTo>
                <a:cubicBezTo>
                  <a:pt x="65" y="293"/>
                  <a:pt x="56" y="334"/>
                  <a:pt x="27" y="324"/>
                </a:cubicBezTo>
                <a:cubicBezTo>
                  <a:pt x="26" y="317"/>
                  <a:pt x="25" y="310"/>
                  <a:pt x="25" y="304"/>
                </a:cubicBezTo>
                <a:cubicBezTo>
                  <a:pt x="38" y="305"/>
                  <a:pt x="36" y="287"/>
                  <a:pt x="23" y="291"/>
                </a:cubicBezTo>
                <a:cubicBezTo>
                  <a:pt x="22" y="272"/>
                  <a:pt x="20" y="254"/>
                  <a:pt x="18" y="235"/>
                </a:cubicBezTo>
                <a:cubicBezTo>
                  <a:pt x="38" y="235"/>
                  <a:pt x="29" y="211"/>
                  <a:pt x="52" y="212"/>
                </a:cubicBezTo>
                <a:cubicBezTo>
                  <a:pt x="38" y="209"/>
                  <a:pt x="39" y="188"/>
                  <a:pt x="26" y="185"/>
                </a:cubicBezTo>
                <a:cubicBezTo>
                  <a:pt x="37" y="171"/>
                  <a:pt x="27" y="150"/>
                  <a:pt x="12" y="147"/>
                </a:cubicBezTo>
                <a:cubicBezTo>
                  <a:pt x="13" y="137"/>
                  <a:pt x="29" y="124"/>
                  <a:pt x="16" y="113"/>
                </a:cubicBezTo>
                <a:cubicBezTo>
                  <a:pt x="0" y="111"/>
                  <a:pt x="18" y="135"/>
                  <a:pt x="8" y="137"/>
                </a:cubicBezTo>
                <a:cubicBezTo>
                  <a:pt x="7" y="122"/>
                  <a:pt x="5" y="107"/>
                  <a:pt x="3" y="91"/>
                </a:cubicBezTo>
                <a:cubicBezTo>
                  <a:pt x="29" y="85"/>
                  <a:pt x="42" y="107"/>
                  <a:pt x="37" y="128"/>
                </a:cubicBezTo>
                <a:cubicBezTo>
                  <a:pt x="45" y="129"/>
                  <a:pt x="53" y="132"/>
                  <a:pt x="58" y="139"/>
                </a:cubicBezTo>
                <a:cubicBezTo>
                  <a:pt x="61" y="154"/>
                  <a:pt x="58" y="163"/>
                  <a:pt x="51" y="169"/>
                </a:cubicBezTo>
                <a:cubicBezTo>
                  <a:pt x="72" y="178"/>
                  <a:pt x="92" y="187"/>
                  <a:pt x="107" y="203"/>
                </a:cubicBezTo>
                <a:cubicBezTo>
                  <a:pt x="106" y="216"/>
                  <a:pt x="104" y="228"/>
                  <a:pt x="90" y="231"/>
                </a:cubicBezTo>
                <a:cubicBezTo>
                  <a:pt x="110" y="247"/>
                  <a:pt x="133" y="260"/>
                  <a:pt x="145" y="285"/>
                </a:cubicBezTo>
                <a:cubicBezTo>
                  <a:pt x="156" y="288"/>
                  <a:pt x="147" y="274"/>
                  <a:pt x="158" y="277"/>
                </a:cubicBezTo>
                <a:cubicBezTo>
                  <a:pt x="181" y="317"/>
                  <a:pt x="159" y="357"/>
                  <a:pt x="169" y="389"/>
                </a:cubicBezTo>
                <a:cubicBezTo>
                  <a:pt x="182" y="431"/>
                  <a:pt x="242" y="425"/>
                  <a:pt x="274" y="451"/>
                </a:cubicBezTo>
                <a:cubicBezTo>
                  <a:pt x="290" y="434"/>
                  <a:pt x="250" y="428"/>
                  <a:pt x="235" y="425"/>
                </a:cubicBezTo>
                <a:cubicBezTo>
                  <a:pt x="233" y="413"/>
                  <a:pt x="255" y="421"/>
                  <a:pt x="257" y="413"/>
                </a:cubicBezTo>
                <a:cubicBezTo>
                  <a:pt x="257" y="408"/>
                  <a:pt x="256" y="404"/>
                  <a:pt x="256" y="400"/>
                </a:cubicBezTo>
                <a:cubicBezTo>
                  <a:pt x="240" y="403"/>
                  <a:pt x="235" y="405"/>
                  <a:pt x="226" y="396"/>
                </a:cubicBezTo>
                <a:cubicBezTo>
                  <a:pt x="221" y="387"/>
                  <a:pt x="232" y="390"/>
                  <a:pt x="238" y="388"/>
                </a:cubicBezTo>
                <a:cubicBezTo>
                  <a:pt x="223" y="372"/>
                  <a:pt x="222" y="344"/>
                  <a:pt x="239" y="332"/>
                </a:cubicBezTo>
                <a:cubicBezTo>
                  <a:pt x="281" y="323"/>
                  <a:pt x="276" y="367"/>
                  <a:pt x="265" y="389"/>
                </a:cubicBezTo>
                <a:cubicBezTo>
                  <a:pt x="273" y="384"/>
                  <a:pt x="275" y="376"/>
                  <a:pt x="286" y="373"/>
                </a:cubicBezTo>
                <a:cubicBezTo>
                  <a:pt x="288" y="391"/>
                  <a:pt x="276" y="397"/>
                  <a:pt x="266" y="405"/>
                </a:cubicBezTo>
                <a:cubicBezTo>
                  <a:pt x="264" y="415"/>
                  <a:pt x="272" y="413"/>
                  <a:pt x="271" y="421"/>
                </a:cubicBezTo>
                <a:cubicBezTo>
                  <a:pt x="280" y="416"/>
                  <a:pt x="277" y="400"/>
                  <a:pt x="288" y="396"/>
                </a:cubicBezTo>
                <a:cubicBezTo>
                  <a:pt x="300" y="407"/>
                  <a:pt x="286" y="422"/>
                  <a:pt x="282" y="430"/>
                </a:cubicBezTo>
                <a:cubicBezTo>
                  <a:pt x="291" y="454"/>
                  <a:pt x="314" y="452"/>
                  <a:pt x="332" y="438"/>
                </a:cubicBezTo>
                <a:cubicBezTo>
                  <a:pt x="303" y="396"/>
                  <a:pt x="288" y="325"/>
                  <a:pt x="320" y="284"/>
                </a:cubicBezTo>
                <a:cubicBezTo>
                  <a:pt x="309" y="214"/>
                  <a:pt x="365" y="175"/>
                  <a:pt x="429" y="184"/>
                </a:cubicBezTo>
                <a:cubicBezTo>
                  <a:pt x="419" y="168"/>
                  <a:pt x="411" y="151"/>
                  <a:pt x="424" y="135"/>
                </a:cubicBezTo>
                <a:cubicBezTo>
                  <a:pt x="419" y="137"/>
                  <a:pt x="418" y="133"/>
                  <a:pt x="417" y="129"/>
                </a:cubicBezTo>
                <a:cubicBezTo>
                  <a:pt x="404" y="139"/>
                  <a:pt x="383" y="140"/>
                  <a:pt x="374" y="127"/>
                </a:cubicBezTo>
                <a:cubicBezTo>
                  <a:pt x="372" y="117"/>
                  <a:pt x="379" y="115"/>
                  <a:pt x="382" y="110"/>
                </a:cubicBezTo>
                <a:cubicBezTo>
                  <a:pt x="380" y="99"/>
                  <a:pt x="366" y="102"/>
                  <a:pt x="363" y="92"/>
                </a:cubicBezTo>
                <a:cubicBezTo>
                  <a:pt x="364" y="75"/>
                  <a:pt x="375" y="67"/>
                  <a:pt x="379" y="54"/>
                </a:cubicBezTo>
                <a:cubicBezTo>
                  <a:pt x="392" y="50"/>
                  <a:pt x="396" y="56"/>
                  <a:pt x="406" y="54"/>
                </a:cubicBezTo>
                <a:cubicBezTo>
                  <a:pt x="400" y="37"/>
                  <a:pt x="416" y="38"/>
                  <a:pt x="420" y="30"/>
                </a:cubicBezTo>
                <a:cubicBezTo>
                  <a:pt x="434" y="32"/>
                  <a:pt x="435" y="45"/>
                  <a:pt x="450" y="37"/>
                </a:cubicBezTo>
                <a:cubicBezTo>
                  <a:pt x="454" y="41"/>
                  <a:pt x="455" y="48"/>
                  <a:pt x="459" y="52"/>
                </a:cubicBezTo>
                <a:cubicBezTo>
                  <a:pt x="457" y="64"/>
                  <a:pt x="442" y="64"/>
                  <a:pt x="441" y="77"/>
                </a:cubicBezTo>
                <a:cubicBezTo>
                  <a:pt x="437" y="77"/>
                  <a:pt x="438" y="69"/>
                  <a:pt x="437" y="64"/>
                </a:cubicBezTo>
                <a:cubicBezTo>
                  <a:pt x="433" y="67"/>
                  <a:pt x="431" y="72"/>
                  <a:pt x="431" y="78"/>
                </a:cubicBezTo>
                <a:cubicBezTo>
                  <a:pt x="427" y="76"/>
                  <a:pt x="425" y="72"/>
                  <a:pt x="424" y="66"/>
                </a:cubicBezTo>
                <a:cubicBezTo>
                  <a:pt x="419" y="67"/>
                  <a:pt x="422" y="74"/>
                  <a:pt x="422" y="79"/>
                </a:cubicBezTo>
                <a:cubicBezTo>
                  <a:pt x="413" y="82"/>
                  <a:pt x="415" y="73"/>
                  <a:pt x="411" y="70"/>
                </a:cubicBezTo>
                <a:cubicBezTo>
                  <a:pt x="421" y="93"/>
                  <a:pt x="385" y="98"/>
                  <a:pt x="410" y="127"/>
                </a:cubicBezTo>
                <a:cubicBezTo>
                  <a:pt x="399" y="110"/>
                  <a:pt x="418" y="96"/>
                  <a:pt x="422" y="82"/>
                </a:cubicBezTo>
                <a:cubicBezTo>
                  <a:pt x="433" y="79"/>
                  <a:pt x="435" y="86"/>
                  <a:pt x="445" y="83"/>
                </a:cubicBezTo>
                <a:cubicBezTo>
                  <a:pt x="445" y="73"/>
                  <a:pt x="452" y="69"/>
                  <a:pt x="456" y="62"/>
                </a:cubicBezTo>
                <a:cubicBezTo>
                  <a:pt x="472" y="63"/>
                  <a:pt x="485" y="66"/>
                  <a:pt x="497" y="72"/>
                </a:cubicBezTo>
                <a:cubicBezTo>
                  <a:pt x="498" y="78"/>
                  <a:pt x="498" y="85"/>
                  <a:pt x="499" y="91"/>
                </a:cubicBezTo>
                <a:cubicBezTo>
                  <a:pt x="509" y="88"/>
                  <a:pt x="514" y="92"/>
                  <a:pt x="522" y="92"/>
                </a:cubicBezTo>
                <a:cubicBezTo>
                  <a:pt x="503" y="43"/>
                  <a:pt x="533" y="26"/>
                  <a:pt x="552" y="0"/>
                </a:cubicBezTo>
                <a:cubicBezTo>
                  <a:pt x="585" y="24"/>
                  <a:pt x="589" y="100"/>
                  <a:pt x="529" y="98"/>
                </a:cubicBezTo>
                <a:cubicBezTo>
                  <a:pt x="527" y="111"/>
                  <a:pt x="522" y="115"/>
                  <a:pt x="532" y="124"/>
                </a:cubicBezTo>
                <a:cubicBezTo>
                  <a:pt x="530" y="133"/>
                  <a:pt x="525" y="141"/>
                  <a:pt x="514" y="143"/>
                </a:cubicBezTo>
                <a:cubicBezTo>
                  <a:pt x="529" y="160"/>
                  <a:pt x="540" y="132"/>
                  <a:pt x="552" y="129"/>
                </a:cubicBezTo>
                <a:cubicBezTo>
                  <a:pt x="559" y="132"/>
                  <a:pt x="569" y="132"/>
                  <a:pt x="570" y="144"/>
                </a:cubicBezTo>
                <a:cubicBezTo>
                  <a:pt x="573" y="158"/>
                  <a:pt x="563" y="162"/>
                  <a:pt x="552" y="165"/>
                </a:cubicBezTo>
                <a:cubicBezTo>
                  <a:pt x="558" y="168"/>
                  <a:pt x="559" y="177"/>
                  <a:pt x="564" y="180"/>
                </a:cubicBezTo>
                <a:cubicBezTo>
                  <a:pt x="560" y="212"/>
                  <a:pt x="520" y="198"/>
                  <a:pt x="523" y="168"/>
                </a:cubicBezTo>
                <a:cubicBezTo>
                  <a:pt x="511" y="164"/>
                  <a:pt x="501" y="183"/>
                  <a:pt x="489" y="188"/>
                </a:cubicBezTo>
                <a:cubicBezTo>
                  <a:pt x="478" y="190"/>
                  <a:pt x="473" y="186"/>
                  <a:pt x="471" y="177"/>
                </a:cubicBezTo>
                <a:cubicBezTo>
                  <a:pt x="459" y="183"/>
                  <a:pt x="449" y="195"/>
                  <a:pt x="435" y="183"/>
                </a:cubicBezTo>
                <a:cubicBezTo>
                  <a:pt x="450" y="228"/>
                  <a:pt x="509" y="248"/>
                  <a:pt x="535" y="289"/>
                </a:cubicBezTo>
                <a:cubicBezTo>
                  <a:pt x="556" y="259"/>
                  <a:pt x="640" y="222"/>
                  <a:pt x="656" y="280"/>
                </a:cubicBezTo>
                <a:cubicBezTo>
                  <a:pt x="683" y="278"/>
                  <a:pt x="695" y="291"/>
                  <a:pt x="706" y="308"/>
                </a:cubicBezTo>
                <a:cubicBezTo>
                  <a:pt x="694" y="308"/>
                  <a:pt x="672" y="317"/>
                  <a:pt x="665" y="329"/>
                </a:cubicBezTo>
                <a:cubicBezTo>
                  <a:pt x="673" y="384"/>
                  <a:pt x="646" y="450"/>
                  <a:pt x="618" y="492"/>
                </a:cubicBezTo>
                <a:cubicBezTo>
                  <a:pt x="611" y="503"/>
                  <a:pt x="594" y="519"/>
                  <a:pt x="578" y="522"/>
                </a:cubicBezTo>
                <a:cubicBezTo>
                  <a:pt x="554" y="529"/>
                  <a:pt x="538" y="518"/>
                  <a:pt x="524" y="538"/>
                </a:cubicBezTo>
                <a:cubicBezTo>
                  <a:pt x="533" y="600"/>
                  <a:pt x="549" y="654"/>
                  <a:pt x="552" y="723"/>
                </a:cubicBezTo>
                <a:cubicBezTo>
                  <a:pt x="532" y="693"/>
                  <a:pt x="523" y="649"/>
                  <a:pt x="511" y="608"/>
                </a:cubicBezTo>
                <a:cubicBezTo>
                  <a:pt x="500" y="640"/>
                  <a:pt x="506" y="684"/>
                  <a:pt x="499" y="719"/>
                </a:cubicBezTo>
                <a:cubicBezTo>
                  <a:pt x="482" y="684"/>
                  <a:pt x="490" y="638"/>
                  <a:pt x="483" y="595"/>
                </a:cubicBezTo>
                <a:cubicBezTo>
                  <a:pt x="470" y="611"/>
                  <a:pt x="476" y="643"/>
                  <a:pt x="463" y="660"/>
                </a:cubicBezTo>
                <a:cubicBezTo>
                  <a:pt x="458" y="621"/>
                  <a:pt x="465" y="566"/>
                  <a:pt x="470" y="527"/>
                </a:cubicBezTo>
                <a:cubicBezTo>
                  <a:pt x="452" y="528"/>
                  <a:pt x="449" y="542"/>
                  <a:pt x="439" y="550"/>
                </a:cubicBezTo>
                <a:cubicBezTo>
                  <a:pt x="429" y="547"/>
                  <a:pt x="453" y="531"/>
                  <a:pt x="444" y="529"/>
                </a:cubicBezTo>
                <a:cubicBezTo>
                  <a:pt x="430" y="533"/>
                  <a:pt x="424" y="543"/>
                  <a:pt x="413" y="549"/>
                </a:cubicBezTo>
                <a:cubicBezTo>
                  <a:pt x="405" y="544"/>
                  <a:pt x="424" y="536"/>
                  <a:pt x="427" y="531"/>
                </a:cubicBezTo>
                <a:cubicBezTo>
                  <a:pt x="378" y="545"/>
                  <a:pt x="334" y="589"/>
                  <a:pt x="291" y="617"/>
                </a:cubicBezTo>
                <a:cubicBezTo>
                  <a:pt x="319" y="628"/>
                  <a:pt x="378" y="616"/>
                  <a:pt x="402" y="603"/>
                </a:cubicBezTo>
                <a:cubicBezTo>
                  <a:pt x="400" y="593"/>
                  <a:pt x="388" y="595"/>
                  <a:pt x="389" y="581"/>
                </a:cubicBezTo>
                <a:cubicBezTo>
                  <a:pt x="386" y="554"/>
                  <a:pt x="440" y="559"/>
                  <a:pt x="423" y="588"/>
                </a:cubicBezTo>
                <a:cubicBezTo>
                  <a:pt x="434" y="594"/>
                  <a:pt x="445" y="574"/>
                  <a:pt x="458" y="571"/>
                </a:cubicBezTo>
                <a:cubicBezTo>
                  <a:pt x="456" y="595"/>
                  <a:pt x="430" y="598"/>
                  <a:pt x="412" y="609"/>
                </a:cubicBezTo>
                <a:cubicBezTo>
                  <a:pt x="424" y="617"/>
                  <a:pt x="440" y="620"/>
                  <a:pt x="448" y="635"/>
                </a:cubicBezTo>
                <a:cubicBezTo>
                  <a:pt x="444" y="651"/>
                  <a:pt x="440" y="658"/>
                  <a:pt x="441" y="672"/>
                </a:cubicBezTo>
                <a:cubicBezTo>
                  <a:pt x="435" y="682"/>
                  <a:pt x="424" y="684"/>
                  <a:pt x="409" y="681"/>
                </a:cubicBezTo>
                <a:cubicBezTo>
                  <a:pt x="428" y="719"/>
                  <a:pt x="377" y="707"/>
                  <a:pt x="363" y="716"/>
                </a:cubicBezTo>
                <a:cubicBezTo>
                  <a:pt x="354" y="712"/>
                  <a:pt x="347" y="707"/>
                  <a:pt x="348" y="691"/>
                </a:cubicBezTo>
                <a:cubicBezTo>
                  <a:pt x="323" y="696"/>
                  <a:pt x="315" y="729"/>
                  <a:pt x="328" y="756"/>
                </a:cubicBezTo>
                <a:cubicBezTo>
                  <a:pt x="356" y="750"/>
                  <a:pt x="371" y="761"/>
                  <a:pt x="377" y="784"/>
                </a:cubicBezTo>
                <a:cubicBezTo>
                  <a:pt x="392" y="767"/>
                  <a:pt x="436" y="763"/>
                  <a:pt x="434" y="798"/>
                </a:cubicBezTo>
                <a:cubicBezTo>
                  <a:pt x="458" y="797"/>
                  <a:pt x="463" y="823"/>
                  <a:pt x="455" y="842"/>
                </a:cubicBezTo>
                <a:cubicBezTo>
                  <a:pt x="472" y="836"/>
                  <a:pt x="481" y="825"/>
                  <a:pt x="489" y="812"/>
                </a:cubicBezTo>
                <a:cubicBezTo>
                  <a:pt x="487" y="805"/>
                  <a:pt x="483" y="799"/>
                  <a:pt x="480" y="793"/>
                </a:cubicBezTo>
                <a:cubicBezTo>
                  <a:pt x="484" y="784"/>
                  <a:pt x="486" y="774"/>
                  <a:pt x="498" y="772"/>
                </a:cubicBezTo>
                <a:cubicBezTo>
                  <a:pt x="546" y="794"/>
                  <a:pt x="475" y="822"/>
                  <a:pt x="473" y="850"/>
                </a:cubicBezTo>
                <a:cubicBezTo>
                  <a:pt x="486" y="856"/>
                  <a:pt x="499" y="861"/>
                  <a:pt x="502" y="880"/>
                </a:cubicBezTo>
                <a:cubicBezTo>
                  <a:pt x="489" y="863"/>
                  <a:pt x="472" y="850"/>
                  <a:pt x="440" y="857"/>
                </a:cubicBezTo>
                <a:cubicBezTo>
                  <a:pt x="467" y="868"/>
                  <a:pt x="483" y="928"/>
                  <a:pt x="434" y="930"/>
                </a:cubicBezTo>
                <a:cubicBezTo>
                  <a:pt x="433" y="963"/>
                  <a:pt x="400" y="953"/>
                  <a:pt x="383" y="942"/>
                </a:cubicBezTo>
                <a:cubicBezTo>
                  <a:pt x="371" y="999"/>
                  <a:pt x="325" y="947"/>
                  <a:pt x="294" y="951"/>
                </a:cubicBezTo>
                <a:cubicBezTo>
                  <a:pt x="296" y="959"/>
                  <a:pt x="290" y="961"/>
                  <a:pt x="286" y="965"/>
                </a:cubicBezTo>
                <a:cubicBezTo>
                  <a:pt x="319" y="1002"/>
                  <a:pt x="258" y="1034"/>
                  <a:pt x="243" y="1002"/>
                </a:cubicBezTo>
                <a:cubicBezTo>
                  <a:pt x="237" y="987"/>
                  <a:pt x="247" y="958"/>
                  <a:pt x="279" y="962"/>
                </a:cubicBezTo>
                <a:cubicBezTo>
                  <a:pt x="278" y="951"/>
                  <a:pt x="289" y="950"/>
                  <a:pt x="287" y="938"/>
                </a:cubicBezTo>
                <a:cubicBezTo>
                  <a:pt x="278" y="939"/>
                  <a:pt x="269" y="940"/>
                  <a:pt x="260" y="941"/>
                </a:cubicBezTo>
                <a:cubicBezTo>
                  <a:pt x="255" y="978"/>
                  <a:pt x="210" y="963"/>
                  <a:pt x="207" y="940"/>
                </a:cubicBezTo>
                <a:cubicBezTo>
                  <a:pt x="203" y="908"/>
                  <a:pt x="250" y="898"/>
                  <a:pt x="263" y="931"/>
                </a:cubicBezTo>
                <a:cubicBezTo>
                  <a:pt x="282" y="931"/>
                  <a:pt x="294" y="926"/>
                  <a:pt x="297" y="914"/>
                </a:cubicBezTo>
                <a:cubicBezTo>
                  <a:pt x="262" y="915"/>
                  <a:pt x="261" y="873"/>
                  <a:pt x="245" y="850"/>
                </a:cubicBezTo>
                <a:cubicBezTo>
                  <a:pt x="159" y="880"/>
                  <a:pt x="125" y="774"/>
                  <a:pt x="154" y="704"/>
                </a:cubicBezTo>
                <a:cubicBezTo>
                  <a:pt x="179" y="727"/>
                  <a:pt x="236" y="731"/>
                  <a:pt x="250" y="770"/>
                </a:cubicBezTo>
                <a:cubicBezTo>
                  <a:pt x="258" y="792"/>
                  <a:pt x="248" y="815"/>
                  <a:pt x="256" y="836"/>
                </a:cubicBezTo>
                <a:cubicBezTo>
                  <a:pt x="271" y="834"/>
                  <a:pt x="274" y="824"/>
                  <a:pt x="292" y="825"/>
                </a:cubicBezTo>
                <a:cubicBezTo>
                  <a:pt x="281" y="809"/>
                  <a:pt x="280" y="787"/>
                  <a:pt x="293" y="776"/>
                </a:cubicBezTo>
                <a:cubicBezTo>
                  <a:pt x="305" y="772"/>
                  <a:pt x="312" y="782"/>
                  <a:pt x="320" y="773"/>
                </a:cubicBezTo>
                <a:cubicBezTo>
                  <a:pt x="314" y="756"/>
                  <a:pt x="316" y="749"/>
                  <a:pt x="315" y="731"/>
                </a:cubicBezTo>
                <a:cubicBezTo>
                  <a:pt x="286" y="732"/>
                  <a:pt x="301" y="761"/>
                  <a:pt x="279" y="764"/>
                </a:cubicBezTo>
                <a:cubicBezTo>
                  <a:pt x="251" y="768"/>
                  <a:pt x="239" y="719"/>
                  <a:pt x="277" y="715"/>
                </a:cubicBezTo>
                <a:cubicBezTo>
                  <a:pt x="290" y="712"/>
                  <a:pt x="290" y="725"/>
                  <a:pt x="296" y="732"/>
                </a:cubicBezTo>
                <a:cubicBezTo>
                  <a:pt x="320" y="722"/>
                  <a:pt x="331" y="684"/>
                  <a:pt x="303" y="669"/>
                </a:cubicBezTo>
                <a:cubicBezTo>
                  <a:pt x="306" y="652"/>
                  <a:pt x="321" y="644"/>
                  <a:pt x="336" y="636"/>
                </a:cubicBezTo>
                <a:cubicBezTo>
                  <a:pt x="294" y="621"/>
                  <a:pt x="265" y="636"/>
                  <a:pt x="235" y="656"/>
                </a:cubicBezTo>
                <a:cubicBezTo>
                  <a:pt x="229" y="656"/>
                  <a:pt x="236" y="643"/>
                  <a:pt x="240" y="642"/>
                </a:cubicBezTo>
                <a:cubicBezTo>
                  <a:pt x="210" y="652"/>
                  <a:pt x="183" y="667"/>
                  <a:pt x="146" y="688"/>
                </a:cubicBezTo>
                <a:cubicBezTo>
                  <a:pt x="143" y="675"/>
                  <a:pt x="176" y="665"/>
                  <a:pt x="178" y="645"/>
                </a:cubicBezTo>
                <a:cubicBezTo>
                  <a:pt x="170" y="645"/>
                  <a:pt x="171" y="652"/>
                  <a:pt x="162" y="650"/>
                </a:cubicBezTo>
                <a:cubicBezTo>
                  <a:pt x="162" y="637"/>
                  <a:pt x="175" y="635"/>
                  <a:pt x="183" y="628"/>
                </a:cubicBezTo>
                <a:cubicBezTo>
                  <a:pt x="177" y="619"/>
                  <a:pt x="165" y="632"/>
                  <a:pt x="160" y="634"/>
                </a:cubicBezTo>
                <a:cubicBezTo>
                  <a:pt x="163" y="619"/>
                  <a:pt x="178" y="614"/>
                  <a:pt x="191" y="608"/>
                </a:cubicBezTo>
                <a:cubicBezTo>
                  <a:pt x="189" y="605"/>
                  <a:pt x="187" y="602"/>
                  <a:pt x="183" y="602"/>
                </a:cubicBezTo>
                <a:cubicBezTo>
                  <a:pt x="223" y="552"/>
                  <a:pt x="284" y="520"/>
                  <a:pt x="322" y="469"/>
                </a:cubicBezTo>
                <a:cubicBezTo>
                  <a:pt x="299" y="465"/>
                  <a:pt x="277" y="461"/>
                  <a:pt x="255" y="456"/>
                </a:cubicBezTo>
                <a:cubicBezTo>
                  <a:pt x="269" y="471"/>
                  <a:pt x="287" y="478"/>
                  <a:pt x="282" y="499"/>
                </a:cubicBezTo>
                <a:cubicBezTo>
                  <a:pt x="278" y="519"/>
                  <a:pt x="251" y="508"/>
                  <a:pt x="245" y="526"/>
                </a:cubicBezTo>
                <a:cubicBezTo>
                  <a:pt x="240" y="522"/>
                  <a:pt x="227" y="527"/>
                  <a:pt x="228" y="515"/>
                </a:cubicBezTo>
                <a:cubicBezTo>
                  <a:pt x="215" y="517"/>
                  <a:pt x="215" y="531"/>
                  <a:pt x="203" y="534"/>
                </a:cubicBezTo>
                <a:cubicBezTo>
                  <a:pt x="190" y="526"/>
                  <a:pt x="178" y="518"/>
                  <a:pt x="162" y="515"/>
                </a:cubicBezTo>
                <a:cubicBezTo>
                  <a:pt x="156" y="499"/>
                  <a:pt x="168" y="498"/>
                  <a:pt x="165" y="485"/>
                </a:cubicBezTo>
                <a:cubicBezTo>
                  <a:pt x="153" y="489"/>
                  <a:pt x="152" y="479"/>
                  <a:pt x="147" y="473"/>
                </a:cubicBezTo>
                <a:cubicBezTo>
                  <a:pt x="144" y="454"/>
                  <a:pt x="162" y="452"/>
                  <a:pt x="150" y="433"/>
                </a:cubicBezTo>
                <a:cubicBezTo>
                  <a:pt x="165" y="409"/>
                  <a:pt x="194" y="434"/>
                  <a:pt x="213" y="437"/>
                </a:cubicBezTo>
                <a:cubicBezTo>
                  <a:pt x="176" y="416"/>
                  <a:pt x="153" y="378"/>
                  <a:pt x="98" y="379"/>
                </a:cubicBezTo>
                <a:cubicBezTo>
                  <a:pt x="75" y="416"/>
                  <a:pt x="76" y="473"/>
                  <a:pt x="52" y="509"/>
                </a:cubicBezTo>
                <a:cubicBezTo>
                  <a:pt x="67" y="515"/>
                  <a:pt x="82" y="521"/>
                  <a:pt x="94" y="531"/>
                </a:cubicBezTo>
                <a:cubicBezTo>
                  <a:pt x="89" y="539"/>
                  <a:pt x="79" y="541"/>
                  <a:pt x="72" y="547"/>
                </a:cubicBezTo>
                <a:cubicBezTo>
                  <a:pt x="91" y="580"/>
                  <a:pt x="81" y="623"/>
                  <a:pt x="73" y="652"/>
                </a:cubicBezTo>
                <a:cubicBezTo>
                  <a:pt x="63" y="656"/>
                  <a:pt x="65" y="645"/>
                  <a:pt x="59" y="644"/>
                </a:cubicBezTo>
                <a:cubicBezTo>
                  <a:pt x="58" y="635"/>
                  <a:pt x="57" y="627"/>
                  <a:pt x="56" y="618"/>
                </a:cubicBezTo>
                <a:close/>
                <a:moveTo>
                  <a:pt x="548" y="50"/>
                </a:moveTo>
                <a:cubicBezTo>
                  <a:pt x="544" y="42"/>
                  <a:pt x="543" y="60"/>
                  <a:pt x="542" y="64"/>
                </a:cubicBezTo>
                <a:cubicBezTo>
                  <a:pt x="534" y="66"/>
                  <a:pt x="531" y="60"/>
                  <a:pt x="531" y="52"/>
                </a:cubicBezTo>
                <a:cubicBezTo>
                  <a:pt x="524" y="57"/>
                  <a:pt x="533" y="73"/>
                  <a:pt x="537" y="77"/>
                </a:cubicBezTo>
                <a:cubicBezTo>
                  <a:pt x="546" y="72"/>
                  <a:pt x="542" y="63"/>
                  <a:pt x="548" y="50"/>
                </a:cubicBezTo>
                <a:close/>
                <a:moveTo>
                  <a:pt x="553" y="69"/>
                </a:moveTo>
                <a:cubicBezTo>
                  <a:pt x="563" y="62"/>
                  <a:pt x="538" y="80"/>
                  <a:pt x="553" y="69"/>
                </a:cubicBezTo>
                <a:close/>
                <a:moveTo>
                  <a:pt x="493" y="128"/>
                </a:moveTo>
                <a:cubicBezTo>
                  <a:pt x="492" y="124"/>
                  <a:pt x="486" y="126"/>
                  <a:pt x="482" y="126"/>
                </a:cubicBezTo>
                <a:cubicBezTo>
                  <a:pt x="479" y="117"/>
                  <a:pt x="489" y="119"/>
                  <a:pt x="491" y="115"/>
                </a:cubicBezTo>
                <a:cubicBezTo>
                  <a:pt x="483" y="111"/>
                  <a:pt x="479" y="111"/>
                  <a:pt x="483" y="99"/>
                </a:cubicBezTo>
                <a:cubicBezTo>
                  <a:pt x="479" y="101"/>
                  <a:pt x="479" y="106"/>
                  <a:pt x="474" y="107"/>
                </a:cubicBezTo>
                <a:cubicBezTo>
                  <a:pt x="478" y="121"/>
                  <a:pt x="484" y="132"/>
                  <a:pt x="467" y="137"/>
                </a:cubicBezTo>
                <a:cubicBezTo>
                  <a:pt x="468" y="146"/>
                  <a:pt x="469" y="154"/>
                  <a:pt x="479" y="153"/>
                </a:cubicBezTo>
                <a:cubicBezTo>
                  <a:pt x="479" y="146"/>
                  <a:pt x="475" y="144"/>
                  <a:pt x="474" y="140"/>
                </a:cubicBezTo>
                <a:cubicBezTo>
                  <a:pt x="480" y="139"/>
                  <a:pt x="483" y="142"/>
                  <a:pt x="484" y="146"/>
                </a:cubicBezTo>
                <a:cubicBezTo>
                  <a:pt x="494" y="141"/>
                  <a:pt x="480" y="137"/>
                  <a:pt x="480" y="133"/>
                </a:cubicBezTo>
                <a:cubicBezTo>
                  <a:pt x="482" y="123"/>
                  <a:pt x="489" y="137"/>
                  <a:pt x="493" y="128"/>
                </a:cubicBezTo>
                <a:close/>
                <a:moveTo>
                  <a:pt x="470" y="104"/>
                </a:moveTo>
                <a:cubicBezTo>
                  <a:pt x="465" y="94"/>
                  <a:pt x="464" y="118"/>
                  <a:pt x="470" y="104"/>
                </a:cubicBezTo>
                <a:close/>
                <a:moveTo>
                  <a:pt x="447" y="103"/>
                </a:moveTo>
                <a:cubicBezTo>
                  <a:pt x="453" y="115"/>
                  <a:pt x="442" y="111"/>
                  <a:pt x="439" y="120"/>
                </a:cubicBezTo>
                <a:cubicBezTo>
                  <a:pt x="448" y="137"/>
                  <a:pt x="447" y="112"/>
                  <a:pt x="462" y="115"/>
                </a:cubicBezTo>
                <a:cubicBezTo>
                  <a:pt x="457" y="110"/>
                  <a:pt x="457" y="100"/>
                  <a:pt x="447" y="103"/>
                </a:cubicBezTo>
                <a:close/>
                <a:moveTo>
                  <a:pt x="469" y="121"/>
                </a:moveTo>
                <a:cubicBezTo>
                  <a:pt x="466" y="121"/>
                  <a:pt x="462" y="121"/>
                  <a:pt x="459" y="122"/>
                </a:cubicBezTo>
                <a:cubicBezTo>
                  <a:pt x="459" y="124"/>
                  <a:pt x="459" y="126"/>
                  <a:pt x="460" y="128"/>
                </a:cubicBezTo>
                <a:cubicBezTo>
                  <a:pt x="463" y="128"/>
                  <a:pt x="466" y="128"/>
                  <a:pt x="469" y="127"/>
                </a:cubicBezTo>
                <a:cubicBezTo>
                  <a:pt x="469" y="125"/>
                  <a:pt x="469" y="123"/>
                  <a:pt x="469" y="121"/>
                </a:cubicBezTo>
                <a:close/>
                <a:moveTo>
                  <a:pt x="442" y="147"/>
                </a:moveTo>
                <a:cubicBezTo>
                  <a:pt x="445" y="152"/>
                  <a:pt x="448" y="146"/>
                  <a:pt x="451" y="146"/>
                </a:cubicBezTo>
                <a:cubicBezTo>
                  <a:pt x="455" y="146"/>
                  <a:pt x="455" y="151"/>
                  <a:pt x="456" y="155"/>
                </a:cubicBezTo>
                <a:cubicBezTo>
                  <a:pt x="462" y="152"/>
                  <a:pt x="464" y="145"/>
                  <a:pt x="464" y="138"/>
                </a:cubicBezTo>
                <a:cubicBezTo>
                  <a:pt x="453" y="129"/>
                  <a:pt x="448" y="142"/>
                  <a:pt x="442" y="147"/>
                </a:cubicBezTo>
                <a:close/>
                <a:moveTo>
                  <a:pt x="450" y="136"/>
                </a:moveTo>
                <a:cubicBezTo>
                  <a:pt x="451" y="130"/>
                  <a:pt x="447" y="130"/>
                  <a:pt x="443" y="130"/>
                </a:cubicBezTo>
                <a:cubicBezTo>
                  <a:pt x="444" y="133"/>
                  <a:pt x="442" y="133"/>
                  <a:pt x="440" y="133"/>
                </a:cubicBezTo>
                <a:cubicBezTo>
                  <a:pt x="441" y="137"/>
                  <a:pt x="447" y="136"/>
                  <a:pt x="450" y="136"/>
                </a:cubicBezTo>
                <a:close/>
                <a:moveTo>
                  <a:pt x="525" y="155"/>
                </a:moveTo>
                <a:cubicBezTo>
                  <a:pt x="525" y="165"/>
                  <a:pt x="530" y="170"/>
                  <a:pt x="540" y="170"/>
                </a:cubicBezTo>
                <a:cubicBezTo>
                  <a:pt x="546" y="161"/>
                  <a:pt x="537" y="152"/>
                  <a:pt x="525" y="155"/>
                </a:cubicBezTo>
                <a:close/>
                <a:moveTo>
                  <a:pt x="55" y="212"/>
                </a:moveTo>
                <a:cubicBezTo>
                  <a:pt x="61" y="218"/>
                  <a:pt x="67" y="224"/>
                  <a:pt x="79" y="222"/>
                </a:cubicBezTo>
                <a:cubicBezTo>
                  <a:pt x="81" y="207"/>
                  <a:pt x="67" y="210"/>
                  <a:pt x="55" y="212"/>
                </a:cubicBezTo>
                <a:close/>
                <a:moveTo>
                  <a:pt x="113" y="265"/>
                </a:moveTo>
                <a:cubicBezTo>
                  <a:pt x="98" y="270"/>
                  <a:pt x="122" y="285"/>
                  <a:pt x="117" y="301"/>
                </a:cubicBezTo>
                <a:cubicBezTo>
                  <a:pt x="114" y="311"/>
                  <a:pt x="109" y="292"/>
                  <a:pt x="100" y="296"/>
                </a:cubicBezTo>
                <a:cubicBezTo>
                  <a:pt x="117" y="317"/>
                  <a:pt x="125" y="350"/>
                  <a:pt x="149" y="361"/>
                </a:cubicBezTo>
                <a:cubicBezTo>
                  <a:pt x="138" y="351"/>
                  <a:pt x="138" y="324"/>
                  <a:pt x="148" y="315"/>
                </a:cubicBezTo>
                <a:cubicBezTo>
                  <a:pt x="142" y="306"/>
                  <a:pt x="135" y="322"/>
                  <a:pt x="136" y="329"/>
                </a:cubicBezTo>
                <a:cubicBezTo>
                  <a:pt x="122" y="316"/>
                  <a:pt x="125" y="281"/>
                  <a:pt x="113" y="265"/>
                </a:cubicBezTo>
                <a:close/>
                <a:moveTo>
                  <a:pt x="372" y="276"/>
                </a:moveTo>
                <a:cubicBezTo>
                  <a:pt x="377" y="258"/>
                  <a:pt x="404" y="233"/>
                  <a:pt x="420" y="258"/>
                </a:cubicBezTo>
                <a:cubicBezTo>
                  <a:pt x="429" y="227"/>
                  <a:pt x="353" y="237"/>
                  <a:pt x="372" y="276"/>
                </a:cubicBezTo>
                <a:close/>
                <a:moveTo>
                  <a:pt x="442" y="282"/>
                </a:moveTo>
                <a:cubicBezTo>
                  <a:pt x="440" y="292"/>
                  <a:pt x="436" y="275"/>
                  <a:pt x="429" y="280"/>
                </a:cubicBezTo>
                <a:cubicBezTo>
                  <a:pt x="440" y="300"/>
                  <a:pt x="417" y="281"/>
                  <a:pt x="428" y="303"/>
                </a:cubicBezTo>
                <a:cubicBezTo>
                  <a:pt x="417" y="296"/>
                  <a:pt x="416" y="298"/>
                  <a:pt x="422" y="310"/>
                </a:cubicBezTo>
                <a:cubicBezTo>
                  <a:pt x="408" y="315"/>
                  <a:pt x="417" y="292"/>
                  <a:pt x="404" y="296"/>
                </a:cubicBezTo>
                <a:cubicBezTo>
                  <a:pt x="402" y="307"/>
                  <a:pt x="410" y="308"/>
                  <a:pt x="409" y="318"/>
                </a:cubicBezTo>
                <a:cubicBezTo>
                  <a:pt x="401" y="319"/>
                  <a:pt x="403" y="307"/>
                  <a:pt x="398" y="303"/>
                </a:cubicBezTo>
                <a:cubicBezTo>
                  <a:pt x="394" y="307"/>
                  <a:pt x="395" y="319"/>
                  <a:pt x="388" y="307"/>
                </a:cubicBezTo>
                <a:cubicBezTo>
                  <a:pt x="382" y="314"/>
                  <a:pt x="394" y="329"/>
                  <a:pt x="395" y="339"/>
                </a:cubicBezTo>
                <a:cubicBezTo>
                  <a:pt x="420" y="341"/>
                  <a:pt x="418" y="321"/>
                  <a:pt x="443" y="321"/>
                </a:cubicBezTo>
                <a:cubicBezTo>
                  <a:pt x="444" y="300"/>
                  <a:pt x="474" y="303"/>
                  <a:pt x="471" y="279"/>
                </a:cubicBezTo>
                <a:cubicBezTo>
                  <a:pt x="491" y="291"/>
                  <a:pt x="498" y="244"/>
                  <a:pt x="475" y="246"/>
                </a:cubicBezTo>
                <a:cubicBezTo>
                  <a:pt x="475" y="254"/>
                  <a:pt x="481" y="255"/>
                  <a:pt x="483" y="261"/>
                </a:cubicBezTo>
                <a:cubicBezTo>
                  <a:pt x="472" y="265"/>
                  <a:pt x="477" y="248"/>
                  <a:pt x="466" y="253"/>
                </a:cubicBezTo>
                <a:cubicBezTo>
                  <a:pt x="465" y="261"/>
                  <a:pt x="472" y="260"/>
                  <a:pt x="470" y="269"/>
                </a:cubicBezTo>
                <a:cubicBezTo>
                  <a:pt x="464" y="269"/>
                  <a:pt x="463" y="261"/>
                  <a:pt x="459" y="257"/>
                </a:cubicBezTo>
                <a:cubicBezTo>
                  <a:pt x="450" y="261"/>
                  <a:pt x="462" y="267"/>
                  <a:pt x="461" y="273"/>
                </a:cubicBezTo>
                <a:cubicBezTo>
                  <a:pt x="454" y="275"/>
                  <a:pt x="450" y="272"/>
                  <a:pt x="450" y="265"/>
                </a:cubicBezTo>
                <a:cubicBezTo>
                  <a:pt x="441" y="270"/>
                  <a:pt x="454" y="279"/>
                  <a:pt x="452" y="287"/>
                </a:cubicBezTo>
                <a:cubicBezTo>
                  <a:pt x="442" y="288"/>
                  <a:pt x="447" y="270"/>
                  <a:pt x="434" y="273"/>
                </a:cubicBezTo>
                <a:cubicBezTo>
                  <a:pt x="438" y="275"/>
                  <a:pt x="437" y="281"/>
                  <a:pt x="442" y="282"/>
                </a:cubicBezTo>
                <a:close/>
                <a:moveTo>
                  <a:pt x="392" y="280"/>
                </a:moveTo>
                <a:cubicBezTo>
                  <a:pt x="397" y="267"/>
                  <a:pt x="399" y="260"/>
                  <a:pt x="414" y="268"/>
                </a:cubicBezTo>
                <a:cubicBezTo>
                  <a:pt x="411" y="243"/>
                  <a:pt x="374" y="263"/>
                  <a:pt x="392" y="280"/>
                </a:cubicBezTo>
                <a:close/>
                <a:moveTo>
                  <a:pt x="328" y="297"/>
                </a:moveTo>
                <a:cubicBezTo>
                  <a:pt x="296" y="333"/>
                  <a:pt x="322" y="421"/>
                  <a:pt x="356" y="442"/>
                </a:cubicBezTo>
                <a:cubicBezTo>
                  <a:pt x="363" y="424"/>
                  <a:pt x="347" y="404"/>
                  <a:pt x="350" y="380"/>
                </a:cubicBezTo>
                <a:cubicBezTo>
                  <a:pt x="363" y="390"/>
                  <a:pt x="359" y="420"/>
                  <a:pt x="371" y="431"/>
                </a:cubicBezTo>
                <a:cubicBezTo>
                  <a:pt x="384" y="433"/>
                  <a:pt x="380" y="422"/>
                  <a:pt x="390" y="422"/>
                </a:cubicBezTo>
                <a:cubicBezTo>
                  <a:pt x="375" y="392"/>
                  <a:pt x="378" y="356"/>
                  <a:pt x="370" y="322"/>
                </a:cubicBezTo>
                <a:cubicBezTo>
                  <a:pt x="364" y="326"/>
                  <a:pt x="364" y="335"/>
                  <a:pt x="366" y="346"/>
                </a:cubicBezTo>
                <a:cubicBezTo>
                  <a:pt x="342" y="343"/>
                  <a:pt x="332" y="323"/>
                  <a:pt x="328" y="297"/>
                </a:cubicBezTo>
                <a:close/>
                <a:moveTo>
                  <a:pt x="620" y="314"/>
                </a:moveTo>
                <a:cubicBezTo>
                  <a:pt x="607" y="301"/>
                  <a:pt x="618" y="269"/>
                  <a:pt x="640" y="279"/>
                </a:cubicBezTo>
                <a:cubicBezTo>
                  <a:pt x="633" y="247"/>
                  <a:pt x="582" y="306"/>
                  <a:pt x="620" y="314"/>
                </a:cubicBezTo>
                <a:close/>
                <a:moveTo>
                  <a:pt x="502" y="282"/>
                </a:moveTo>
                <a:cubicBezTo>
                  <a:pt x="463" y="307"/>
                  <a:pt x="443" y="347"/>
                  <a:pt x="390" y="360"/>
                </a:cubicBezTo>
                <a:cubicBezTo>
                  <a:pt x="429" y="362"/>
                  <a:pt x="478" y="319"/>
                  <a:pt x="502" y="282"/>
                </a:cubicBezTo>
                <a:close/>
                <a:moveTo>
                  <a:pt x="345" y="302"/>
                </a:moveTo>
                <a:cubicBezTo>
                  <a:pt x="331" y="308"/>
                  <a:pt x="346" y="325"/>
                  <a:pt x="351" y="331"/>
                </a:cubicBezTo>
                <a:cubicBezTo>
                  <a:pt x="357" y="325"/>
                  <a:pt x="347" y="309"/>
                  <a:pt x="345" y="302"/>
                </a:cubicBezTo>
                <a:close/>
                <a:moveTo>
                  <a:pt x="352" y="307"/>
                </a:moveTo>
                <a:cubicBezTo>
                  <a:pt x="351" y="317"/>
                  <a:pt x="359" y="313"/>
                  <a:pt x="360" y="320"/>
                </a:cubicBezTo>
                <a:cubicBezTo>
                  <a:pt x="363" y="319"/>
                  <a:pt x="362" y="313"/>
                  <a:pt x="366" y="313"/>
                </a:cubicBezTo>
                <a:cubicBezTo>
                  <a:pt x="364" y="307"/>
                  <a:pt x="359" y="306"/>
                  <a:pt x="352" y="307"/>
                </a:cubicBezTo>
                <a:close/>
                <a:moveTo>
                  <a:pt x="624" y="283"/>
                </a:moveTo>
                <a:cubicBezTo>
                  <a:pt x="622" y="291"/>
                  <a:pt x="618" y="309"/>
                  <a:pt x="633" y="306"/>
                </a:cubicBezTo>
                <a:cubicBezTo>
                  <a:pt x="623" y="296"/>
                  <a:pt x="635" y="281"/>
                  <a:pt x="641" y="295"/>
                </a:cubicBezTo>
                <a:cubicBezTo>
                  <a:pt x="651" y="286"/>
                  <a:pt x="635" y="278"/>
                  <a:pt x="624" y="283"/>
                </a:cubicBezTo>
                <a:close/>
                <a:moveTo>
                  <a:pt x="516" y="298"/>
                </a:moveTo>
                <a:cubicBezTo>
                  <a:pt x="492" y="307"/>
                  <a:pt x="485" y="330"/>
                  <a:pt x="468" y="345"/>
                </a:cubicBezTo>
                <a:cubicBezTo>
                  <a:pt x="487" y="344"/>
                  <a:pt x="504" y="314"/>
                  <a:pt x="516" y="298"/>
                </a:cubicBezTo>
                <a:close/>
                <a:moveTo>
                  <a:pt x="657" y="287"/>
                </a:moveTo>
                <a:cubicBezTo>
                  <a:pt x="656" y="299"/>
                  <a:pt x="668" y="296"/>
                  <a:pt x="678" y="295"/>
                </a:cubicBezTo>
                <a:cubicBezTo>
                  <a:pt x="674" y="288"/>
                  <a:pt x="667" y="286"/>
                  <a:pt x="657" y="287"/>
                </a:cubicBezTo>
                <a:close/>
                <a:moveTo>
                  <a:pt x="550" y="301"/>
                </a:moveTo>
                <a:cubicBezTo>
                  <a:pt x="534" y="300"/>
                  <a:pt x="517" y="324"/>
                  <a:pt x="518" y="347"/>
                </a:cubicBezTo>
                <a:cubicBezTo>
                  <a:pt x="552" y="362"/>
                  <a:pt x="582" y="384"/>
                  <a:pt x="619" y="396"/>
                </a:cubicBezTo>
                <a:cubicBezTo>
                  <a:pt x="638" y="391"/>
                  <a:pt x="644" y="375"/>
                  <a:pt x="644" y="354"/>
                </a:cubicBezTo>
                <a:cubicBezTo>
                  <a:pt x="634" y="359"/>
                  <a:pt x="632" y="372"/>
                  <a:pt x="624" y="379"/>
                </a:cubicBezTo>
                <a:cubicBezTo>
                  <a:pt x="613" y="373"/>
                  <a:pt x="630" y="365"/>
                  <a:pt x="628" y="356"/>
                </a:cubicBezTo>
                <a:cubicBezTo>
                  <a:pt x="619" y="361"/>
                  <a:pt x="616" y="372"/>
                  <a:pt x="607" y="378"/>
                </a:cubicBezTo>
                <a:cubicBezTo>
                  <a:pt x="608" y="368"/>
                  <a:pt x="610" y="358"/>
                  <a:pt x="618" y="353"/>
                </a:cubicBezTo>
                <a:cubicBezTo>
                  <a:pt x="609" y="345"/>
                  <a:pt x="605" y="365"/>
                  <a:pt x="599" y="368"/>
                </a:cubicBezTo>
                <a:cubicBezTo>
                  <a:pt x="594" y="367"/>
                  <a:pt x="602" y="350"/>
                  <a:pt x="607" y="348"/>
                </a:cubicBezTo>
                <a:cubicBezTo>
                  <a:pt x="595" y="338"/>
                  <a:pt x="591" y="361"/>
                  <a:pt x="582" y="364"/>
                </a:cubicBezTo>
                <a:cubicBezTo>
                  <a:pt x="575" y="359"/>
                  <a:pt x="592" y="350"/>
                  <a:pt x="590" y="340"/>
                </a:cubicBezTo>
                <a:cubicBezTo>
                  <a:pt x="582" y="345"/>
                  <a:pt x="576" y="352"/>
                  <a:pt x="569" y="358"/>
                </a:cubicBezTo>
                <a:cubicBezTo>
                  <a:pt x="566" y="346"/>
                  <a:pt x="582" y="347"/>
                  <a:pt x="579" y="334"/>
                </a:cubicBezTo>
                <a:cubicBezTo>
                  <a:pt x="569" y="338"/>
                  <a:pt x="566" y="347"/>
                  <a:pt x="558" y="353"/>
                </a:cubicBezTo>
                <a:cubicBezTo>
                  <a:pt x="556" y="340"/>
                  <a:pt x="571" y="341"/>
                  <a:pt x="569" y="329"/>
                </a:cubicBezTo>
                <a:cubicBezTo>
                  <a:pt x="560" y="332"/>
                  <a:pt x="557" y="339"/>
                  <a:pt x="551" y="344"/>
                </a:cubicBezTo>
                <a:cubicBezTo>
                  <a:pt x="544" y="339"/>
                  <a:pt x="557" y="325"/>
                  <a:pt x="565" y="322"/>
                </a:cubicBezTo>
                <a:cubicBezTo>
                  <a:pt x="555" y="314"/>
                  <a:pt x="548" y="332"/>
                  <a:pt x="540" y="335"/>
                </a:cubicBezTo>
                <a:cubicBezTo>
                  <a:pt x="540" y="321"/>
                  <a:pt x="553" y="318"/>
                  <a:pt x="560" y="310"/>
                </a:cubicBezTo>
                <a:cubicBezTo>
                  <a:pt x="551" y="303"/>
                  <a:pt x="541" y="322"/>
                  <a:pt x="532" y="326"/>
                </a:cubicBezTo>
                <a:cubicBezTo>
                  <a:pt x="533" y="313"/>
                  <a:pt x="543" y="308"/>
                  <a:pt x="550" y="301"/>
                </a:cubicBezTo>
                <a:close/>
                <a:moveTo>
                  <a:pt x="675" y="301"/>
                </a:moveTo>
                <a:cubicBezTo>
                  <a:pt x="671" y="304"/>
                  <a:pt x="658" y="299"/>
                  <a:pt x="659" y="306"/>
                </a:cubicBezTo>
                <a:cubicBezTo>
                  <a:pt x="658" y="319"/>
                  <a:pt x="681" y="311"/>
                  <a:pt x="675" y="301"/>
                </a:cubicBezTo>
                <a:close/>
                <a:moveTo>
                  <a:pt x="501" y="342"/>
                </a:moveTo>
                <a:cubicBezTo>
                  <a:pt x="489" y="340"/>
                  <a:pt x="498" y="355"/>
                  <a:pt x="496" y="362"/>
                </a:cubicBezTo>
                <a:cubicBezTo>
                  <a:pt x="537" y="382"/>
                  <a:pt x="564" y="406"/>
                  <a:pt x="617" y="416"/>
                </a:cubicBezTo>
                <a:cubicBezTo>
                  <a:pt x="612" y="408"/>
                  <a:pt x="597" y="411"/>
                  <a:pt x="596" y="399"/>
                </a:cubicBezTo>
                <a:cubicBezTo>
                  <a:pt x="579" y="402"/>
                  <a:pt x="556" y="388"/>
                  <a:pt x="544" y="374"/>
                </a:cubicBezTo>
                <a:cubicBezTo>
                  <a:pt x="523" y="384"/>
                  <a:pt x="508" y="360"/>
                  <a:pt x="501" y="342"/>
                </a:cubicBezTo>
                <a:close/>
                <a:moveTo>
                  <a:pt x="466" y="352"/>
                </a:moveTo>
                <a:cubicBezTo>
                  <a:pt x="456" y="348"/>
                  <a:pt x="438" y="364"/>
                  <a:pt x="431" y="372"/>
                </a:cubicBezTo>
                <a:cubicBezTo>
                  <a:pt x="451" y="372"/>
                  <a:pt x="456" y="360"/>
                  <a:pt x="466" y="352"/>
                </a:cubicBezTo>
                <a:close/>
                <a:moveTo>
                  <a:pt x="479" y="357"/>
                </a:moveTo>
                <a:cubicBezTo>
                  <a:pt x="474" y="350"/>
                  <a:pt x="467" y="367"/>
                  <a:pt x="461" y="369"/>
                </a:cubicBezTo>
                <a:cubicBezTo>
                  <a:pt x="467" y="377"/>
                  <a:pt x="475" y="361"/>
                  <a:pt x="479" y="357"/>
                </a:cubicBezTo>
                <a:close/>
                <a:moveTo>
                  <a:pt x="415" y="377"/>
                </a:moveTo>
                <a:cubicBezTo>
                  <a:pt x="407" y="374"/>
                  <a:pt x="405" y="392"/>
                  <a:pt x="399" y="382"/>
                </a:cubicBezTo>
                <a:cubicBezTo>
                  <a:pt x="387" y="394"/>
                  <a:pt x="423" y="395"/>
                  <a:pt x="415" y="377"/>
                </a:cubicBezTo>
                <a:close/>
                <a:moveTo>
                  <a:pt x="478" y="374"/>
                </a:moveTo>
                <a:cubicBezTo>
                  <a:pt x="509" y="409"/>
                  <a:pt x="558" y="420"/>
                  <a:pt x="596" y="438"/>
                </a:cubicBezTo>
                <a:cubicBezTo>
                  <a:pt x="579" y="414"/>
                  <a:pt x="539" y="418"/>
                  <a:pt x="522" y="393"/>
                </a:cubicBezTo>
                <a:cubicBezTo>
                  <a:pt x="502" y="405"/>
                  <a:pt x="499" y="372"/>
                  <a:pt x="478" y="374"/>
                </a:cubicBezTo>
                <a:close/>
                <a:moveTo>
                  <a:pt x="443" y="387"/>
                </a:moveTo>
                <a:cubicBezTo>
                  <a:pt x="412" y="406"/>
                  <a:pt x="375" y="446"/>
                  <a:pt x="342" y="474"/>
                </a:cubicBezTo>
                <a:cubicBezTo>
                  <a:pt x="344" y="482"/>
                  <a:pt x="354" y="473"/>
                  <a:pt x="355" y="472"/>
                </a:cubicBezTo>
                <a:cubicBezTo>
                  <a:pt x="359" y="485"/>
                  <a:pt x="342" y="482"/>
                  <a:pt x="344" y="493"/>
                </a:cubicBezTo>
                <a:cubicBezTo>
                  <a:pt x="352" y="494"/>
                  <a:pt x="351" y="486"/>
                  <a:pt x="360" y="488"/>
                </a:cubicBezTo>
                <a:cubicBezTo>
                  <a:pt x="348" y="506"/>
                  <a:pt x="369" y="487"/>
                  <a:pt x="362" y="505"/>
                </a:cubicBezTo>
                <a:cubicBezTo>
                  <a:pt x="388" y="489"/>
                  <a:pt x="423" y="480"/>
                  <a:pt x="433" y="451"/>
                </a:cubicBezTo>
                <a:cubicBezTo>
                  <a:pt x="413" y="453"/>
                  <a:pt x="393" y="455"/>
                  <a:pt x="374" y="457"/>
                </a:cubicBezTo>
                <a:cubicBezTo>
                  <a:pt x="379" y="424"/>
                  <a:pt x="419" y="450"/>
                  <a:pt x="437" y="431"/>
                </a:cubicBezTo>
                <a:cubicBezTo>
                  <a:pt x="422" y="434"/>
                  <a:pt x="410" y="432"/>
                  <a:pt x="401" y="428"/>
                </a:cubicBezTo>
                <a:cubicBezTo>
                  <a:pt x="403" y="423"/>
                  <a:pt x="409" y="421"/>
                  <a:pt x="413" y="417"/>
                </a:cubicBezTo>
                <a:cubicBezTo>
                  <a:pt x="428" y="412"/>
                  <a:pt x="430" y="425"/>
                  <a:pt x="446" y="420"/>
                </a:cubicBezTo>
                <a:cubicBezTo>
                  <a:pt x="443" y="412"/>
                  <a:pt x="432" y="413"/>
                  <a:pt x="425" y="409"/>
                </a:cubicBezTo>
                <a:cubicBezTo>
                  <a:pt x="425" y="397"/>
                  <a:pt x="438" y="395"/>
                  <a:pt x="443" y="387"/>
                </a:cubicBezTo>
                <a:close/>
                <a:moveTo>
                  <a:pt x="460" y="396"/>
                </a:moveTo>
                <a:cubicBezTo>
                  <a:pt x="491" y="422"/>
                  <a:pt x="526" y="435"/>
                  <a:pt x="568" y="454"/>
                </a:cubicBezTo>
                <a:cubicBezTo>
                  <a:pt x="536" y="430"/>
                  <a:pt x="501" y="410"/>
                  <a:pt x="460" y="396"/>
                </a:cubicBezTo>
                <a:close/>
                <a:moveTo>
                  <a:pt x="197" y="445"/>
                </a:moveTo>
                <a:cubicBezTo>
                  <a:pt x="198" y="447"/>
                  <a:pt x="198" y="449"/>
                  <a:pt x="198" y="452"/>
                </a:cubicBezTo>
                <a:cubicBezTo>
                  <a:pt x="204" y="451"/>
                  <a:pt x="209" y="451"/>
                  <a:pt x="214" y="450"/>
                </a:cubicBezTo>
                <a:cubicBezTo>
                  <a:pt x="216" y="442"/>
                  <a:pt x="198" y="439"/>
                  <a:pt x="197" y="445"/>
                </a:cubicBezTo>
                <a:close/>
                <a:moveTo>
                  <a:pt x="339" y="444"/>
                </a:moveTo>
                <a:cubicBezTo>
                  <a:pt x="331" y="444"/>
                  <a:pt x="325" y="447"/>
                  <a:pt x="327" y="455"/>
                </a:cubicBezTo>
                <a:cubicBezTo>
                  <a:pt x="333" y="453"/>
                  <a:pt x="341" y="453"/>
                  <a:pt x="339" y="444"/>
                </a:cubicBezTo>
                <a:close/>
                <a:moveTo>
                  <a:pt x="215" y="457"/>
                </a:moveTo>
                <a:cubicBezTo>
                  <a:pt x="206" y="457"/>
                  <a:pt x="197" y="458"/>
                  <a:pt x="200" y="468"/>
                </a:cubicBezTo>
                <a:cubicBezTo>
                  <a:pt x="208" y="467"/>
                  <a:pt x="217" y="466"/>
                  <a:pt x="215" y="457"/>
                </a:cubicBezTo>
                <a:close/>
                <a:moveTo>
                  <a:pt x="471" y="434"/>
                </a:moveTo>
                <a:cubicBezTo>
                  <a:pt x="451" y="442"/>
                  <a:pt x="442" y="457"/>
                  <a:pt x="446" y="483"/>
                </a:cubicBezTo>
                <a:cubicBezTo>
                  <a:pt x="459" y="479"/>
                  <a:pt x="487" y="492"/>
                  <a:pt x="491" y="475"/>
                </a:cubicBezTo>
                <a:cubicBezTo>
                  <a:pt x="479" y="483"/>
                  <a:pt x="468" y="476"/>
                  <a:pt x="455" y="475"/>
                </a:cubicBezTo>
                <a:cubicBezTo>
                  <a:pt x="449" y="453"/>
                  <a:pt x="467" y="449"/>
                  <a:pt x="471" y="434"/>
                </a:cubicBezTo>
                <a:close/>
                <a:moveTo>
                  <a:pt x="635" y="424"/>
                </a:moveTo>
                <a:cubicBezTo>
                  <a:pt x="605" y="446"/>
                  <a:pt x="548" y="472"/>
                  <a:pt x="503" y="490"/>
                </a:cubicBezTo>
                <a:cubicBezTo>
                  <a:pt x="548" y="482"/>
                  <a:pt x="609" y="459"/>
                  <a:pt x="635" y="424"/>
                </a:cubicBezTo>
                <a:close/>
                <a:moveTo>
                  <a:pt x="487" y="436"/>
                </a:moveTo>
                <a:cubicBezTo>
                  <a:pt x="477" y="440"/>
                  <a:pt x="475" y="450"/>
                  <a:pt x="473" y="460"/>
                </a:cubicBezTo>
                <a:cubicBezTo>
                  <a:pt x="483" y="466"/>
                  <a:pt x="502" y="459"/>
                  <a:pt x="516" y="459"/>
                </a:cubicBezTo>
                <a:cubicBezTo>
                  <a:pt x="508" y="453"/>
                  <a:pt x="491" y="458"/>
                  <a:pt x="482" y="453"/>
                </a:cubicBezTo>
                <a:cubicBezTo>
                  <a:pt x="479" y="443"/>
                  <a:pt x="491" y="446"/>
                  <a:pt x="487" y="436"/>
                </a:cubicBezTo>
                <a:close/>
                <a:moveTo>
                  <a:pt x="347" y="450"/>
                </a:moveTo>
                <a:cubicBezTo>
                  <a:pt x="342" y="452"/>
                  <a:pt x="342" y="456"/>
                  <a:pt x="337" y="457"/>
                </a:cubicBezTo>
                <a:cubicBezTo>
                  <a:pt x="340" y="465"/>
                  <a:pt x="350" y="456"/>
                  <a:pt x="347" y="450"/>
                </a:cubicBezTo>
                <a:close/>
                <a:moveTo>
                  <a:pt x="222" y="462"/>
                </a:moveTo>
                <a:cubicBezTo>
                  <a:pt x="218" y="466"/>
                  <a:pt x="212" y="468"/>
                  <a:pt x="214" y="476"/>
                </a:cubicBezTo>
                <a:cubicBezTo>
                  <a:pt x="223" y="477"/>
                  <a:pt x="224" y="471"/>
                  <a:pt x="222" y="462"/>
                </a:cubicBezTo>
                <a:close/>
                <a:moveTo>
                  <a:pt x="242" y="464"/>
                </a:moveTo>
                <a:cubicBezTo>
                  <a:pt x="243" y="472"/>
                  <a:pt x="245" y="481"/>
                  <a:pt x="254" y="479"/>
                </a:cubicBezTo>
                <a:cubicBezTo>
                  <a:pt x="253" y="470"/>
                  <a:pt x="252" y="461"/>
                  <a:pt x="242" y="464"/>
                </a:cubicBezTo>
                <a:close/>
                <a:moveTo>
                  <a:pt x="236" y="464"/>
                </a:moveTo>
                <a:cubicBezTo>
                  <a:pt x="222" y="462"/>
                  <a:pt x="224" y="489"/>
                  <a:pt x="238" y="484"/>
                </a:cubicBezTo>
                <a:cubicBezTo>
                  <a:pt x="237" y="477"/>
                  <a:pt x="236" y="471"/>
                  <a:pt x="236" y="464"/>
                </a:cubicBezTo>
                <a:close/>
                <a:moveTo>
                  <a:pt x="391" y="535"/>
                </a:moveTo>
                <a:cubicBezTo>
                  <a:pt x="410" y="530"/>
                  <a:pt x="413" y="512"/>
                  <a:pt x="432" y="507"/>
                </a:cubicBezTo>
                <a:cubicBezTo>
                  <a:pt x="432" y="494"/>
                  <a:pt x="418" y="499"/>
                  <a:pt x="408" y="500"/>
                </a:cubicBezTo>
                <a:cubicBezTo>
                  <a:pt x="407" y="494"/>
                  <a:pt x="411" y="493"/>
                  <a:pt x="410" y="487"/>
                </a:cubicBezTo>
                <a:cubicBezTo>
                  <a:pt x="394" y="495"/>
                  <a:pt x="380" y="505"/>
                  <a:pt x="373" y="520"/>
                </a:cubicBezTo>
                <a:cubicBezTo>
                  <a:pt x="382" y="522"/>
                  <a:pt x="392" y="518"/>
                  <a:pt x="378" y="529"/>
                </a:cubicBezTo>
                <a:cubicBezTo>
                  <a:pt x="384" y="539"/>
                  <a:pt x="398" y="513"/>
                  <a:pt x="391" y="535"/>
                </a:cubicBezTo>
                <a:close/>
                <a:moveTo>
                  <a:pt x="590" y="475"/>
                </a:moveTo>
                <a:cubicBezTo>
                  <a:pt x="592" y="483"/>
                  <a:pt x="595" y="488"/>
                  <a:pt x="599" y="494"/>
                </a:cubicBezTo>
                <a:cubicBezTo>
                  <a:pt x="611" y="490"/>
                  <a:pt x="602" y="472"/>
                  <a:pt x="590" y="475"/>
                </a:cubicBezTo>
                <a:close/>
                <a:moveTo>
                  <a:pt x="581" y="486"/>
                </a:moveTo>
                <a:cubicBezTo>
                  <a:pt x="570" y="484"/>
                  <a:pt x="577" y="497"/>
                  <a:pt x="576" y="503"/>
                </a:cubicBezTo>
                <a:cubicBezTo>
                  <a:pt x="586" y="503"/>
                  <a:pt x="587" y="490"/>
                  <a:pt x="581" y="486"/>
                </a:cubicBezTo>
                <a:close/>
                <a:moveTo>
                  <a:pt x="552" y="492"/>
                </a:moveTo>
                <a:cubicBezTo>
                  <a:pt x="555" y="499"/>
                  <a:pt x="561" y="501"/>
                  <a:pt x="561" y="511"/>
                </a:cubicBezTo>
                <a:cubicBezTo>
                  <a:pt x="573" y="507"/>
                  <a:pt x="564" y="489"/>
                  <a:pt x="552" y="492"/>
                </a:cubicBezTo>
                <a:close/>
                <a:moveTo>
                  <a:pt x="235" y="587"/>
                </a:moveTo>
                <a:cubicBezTo>
                  <a:pt x="266" y="578"/>
                  <a:pt x="297" y="543"/>
                  <a:pt x="324" y="522"/>
                </a:cubicBezTo>
                <a:cubicBezTo>
                  <a:pt x="303" y="526"/>
                  <a:pt x="261" y="566"/>
                  <a:pt x="235" y="587"/>
                </a:cubicBezTo>
                <a:close/>
                <a:moveTo>
                  <a:pt x="531" y="511"/>
                </a:moveTo>
                <a:cubicBezTo>
                  <a:pt x="523" y="510"/>
                  <a:pt x="519" y="513"/>
                  <a:pt x="515" y="516"/>
                </a:cubicBezTo>
                <a:cubicBezTo>
                  <a:pt x="517" y="518"/>
                  <a:pt x="519" y="521"/>
                  <a:pt x="519" y="525"/>
                </a:cubicBezTo>
                <a:cubicBezTo>
                  <a:pt x="528" y="524"/>
                  <a:pt x="531" y="519"/>
                  <a:pt x="531" y="511"/>
                </a:cubicBezTo>
                <a:close/>
                <a:moveTo>
                  <a:pt x="343" y="546"/>
                </a:moveTo>
                <a:cubicBezTo>
                  <a:pt x="319" y="553"/>
                  <a:pt x="289" y="580"/>
                  <a:pt x="266" y="597"/>
                </a:cubicBezTo>
                <a:cubicBezTo>
                  <a:pt x="292" y="592"/>
                  <a:pt x="321" y="564"/>
                  <a:pt x="343" y="546"/>
                </a:cubicBezTo>
                <a:close/>
                <a:moveTo>
                  <a:pt x="390" y="621"/>
                </a:moveTo>
                <a:cubicBezTo>
                  <a:pt x="390" y="623"/>
                  <a:pt x="391" y="625"/>
                  <a:pt x="391" y="627"/>
                </a:cubicBezTo>
                <a:cubicBezTo>
                  <a:pt x="399" y="627"/>
                  <a:pt x="402" y="632"/>
                  <a:pt x="407" y="626"/>
                </a:cubicBezTo>
                <a:cubicBezTo>
                  <a:pt x="404" y="619"/>
                  <a:pt x="395" y="615"/>
                  <a:pt x="390" y="621"/>
                </a:cubicBezTo>
                <a:close/>
                <a:moveTo>
                  <a:pt x="388" y="634"/>
                </a:moveTo>
                <a:cubicBezTo>
                  <a:pt x="386" y="645"/>
                  <a:pt x="397" y="640"/>
                  <a:pt x="399" y="646"/>
                </a:cubicBezTo>
                <a:cubicBezTo>
                  <a:pt x="409" y="640"/>
                  <a:pt x="395" y="632"/>
                  <a:pt x="388" y="634"/>
                </a:cubicBezTo>
                <a:close/>
                <a:moveTo>
                  <a:pt x="356" y="641"/>
                </a:moveTo>
                <a:cubicBezTo>
                  <a:pt x="345" y="641"/>
                  <a:pt x="340" y="646"/>
                  <a:pt x="341" y="655"/>
                </a:cubicBezTo>
                <a:cubicBezTo>
                  <a:pt x="352" y="655"/>
                  <a:pt x="356" y="650"/>
                  <a:pt x="356" y="641"/>
                </a:cubicBezTo>
                <a:close/>
                <a:moveTo>
                  <a:pt x="382" y="641"/>
                </a:moveTo>
                <a:cubicBezTo>
                  <a:pt x="378" y="643"/>
                  <a:pt x="375" y="647"/>
                  <a:pt x="370" y="649"/>
                </a:cubicBezTo>
                <a:cubicBezTo>
                  <a:pt x="370" y="657"/>
                  <a:pt x="372" y="662"/>
                  <a:pt x="375" y="665"/>
                </a:cubicBezTo>
                <a:cubicBezTo>
                  <a:pt x="382" y="665"/>
                  <a:pt x="375" y="653"/>
                  <a:pt x="376" y="648"/>
                </a:cubicBezTo>
                <a:cubicBezTo>
                  <a:pt x="384" y="649"/>
                  <a:pt x="384" y="659"/>
                  <a:pt x="394" y="657"/>
                </a:cubicBezTo>
                <a:cubicBezTo>
                  <a:pt x="394" y="646"/>
                  <a:pt x="384" y="649"/>
                  <a:pt x="382" y="641"/>
                </a:cubicBezTo>
                <a:close/>
                <a:moveTo>
                  <a:pt x="366" y="646"/>
                </a:moveTo>
                <a:cubicBezTo>
                  <a:pt x="356" y="646"/>
                  <a:pt x="357" y="654"/>
                  <a:pt x="358" y="664"/>
                </a:cubicBezTo>
                <a:cubicBezTo>
                  <a:pt x="364" y="661"/>
                  <a:pt x="366" y="654"/>
                  <a:pt x="366" y="646"/>
                </a:cubicBezTo>
                <a:close/>
                <a:moveTo>
                  <a:pt x="174" y="741"/>
                </a:moveTo>
                <a:cubicBezTo>
                  <a:pt x="178" y="763"/>
                  <a:pt x="198" y="795"/>
                  <a:pt x="218" y="810"/>
                </a:cubicBezTo>
                <a:cubicBezTo>
                  <a:pt x="215" y="818"/>
                  <a:pt x="196" y="814"/>
                  <a:pt x="194" y="809"/>
                </a:cubicBezTo>
                <a:cubicBezTo>
                  <a:pt x="187" y="822"/>
                  <a:pt x="217" y="820"/>
                  <a:pt x="232" y="818"/>
                </a:cubicBezTo>
                <a:cubicBezTo>
                  <a:pt x="227" y="809"/>
                  <a:pt x="231" y="793"/>
                  <a:pt x="227" y="776"/>
                </a:cubicBezTo>
                <a:cubicBezTo>
                  <a:pt x="214" y="775"/>
                  <a:pt x="225" y="794"/>
                  <a:pt x="223" y="802"/>
                </a:cubicBezTo>
                <a:cubicBezTo>
                  <a:pt x="206" y="802"/>
                  <a:pt x="205" y="780"/>
                  <a:pt x="194" y="772"/>
                </a:cubicBezTo>
                <a:cubicBezTo>
                  <a:pt x="193" y="762"/>
                  <a:pt x="202" y="759"/>
                  <a:pt x="198" y="746"/>
                </a:cubicBezTo>
                <a:cubicBezTo>
                  <a:pt x="191" y="747"/>
                  <a:pt x="199" y="760"/>
                  <a:pt x="189" y="760"/>
                </a:cubicBezTo>
                <a:cubicBezTo>
                  <a:pt x="181" y="758"/>
                  <a:pt x="181" y="745"/>
                  <a:pt x="174" y="741"/>
                </a:cubicBezTo>
                <a:close/>
                <a:moveTo>
                  <a:pt x="159" y="786"/>
                </a:moveTo>
                <a:cubicBezTo>
                  <a:pt x="166" y="795"/>
                  <a:pt x="182" y="799"/>
                  <a:pt x="193" y="792"/>
                </a:cubicBezTo>
                <a:cubicBezTo>
                  <a:pt x="186" y="782"/>
                  <a:pt x="173" y="792"/>
                  <a:pt x="159" y="786"/>
                </a:cubicBezTo>
                <a:close/>
                <a:moveTo>
                  <a:pt x="373" y="814"/>
                </a:moveTo>
                <a:cubicBezTo>
                  <a:pt x="364" y="819"/>
                  <a:pt x="362" y="831"/>
                  <a:pt x="363" y="845"/>
                </a:cubicBezTo>
                <a:cubicBezTo>
                  <a:pt x="372" y="839"/>
                  <a:pt x="376" y="829"/>
                  <a:pt x="373" y="814"/>
                </a:cubicBezTo>
                <a:close/>
                <a:moveTo>
                  <a:pt x="338" y="821"/>
                </a:moveTo>
                <a:cubicBezTo>
                  <a:pt x="330" y="828"/>
                  <a:pt x="341" y="843"/>
                  <a:pt x="350" y="843"/>
                </a:cubicBezTo>
                <a:cubicBezTo>
                  <a:pt x="350" y="830"/>
                  <a:pt x="340" y="830"/>
                  <a:pt x="338" y="821"/>
                </a:cubicBezTo>
                <a:close/>
                <a:moveTo>
                  <a:pt x="319" y="829"/>
                </a:moveTo>
                <a:cubicBezTo>
                  <a:pt x="306" y="835"/>
                  <a:pt x="323" y="851"/>
                  <a:pt x="334" y="851"/>
                </a:cubicBezTo>
                <a:cubicBezTo>
                  <a:pt x="332" y="840"/>
                  <a:pt x="323" y="837"/>
                  <a:pt x="319" y="829"/>
                </a:cubicBezTo>
                <a:close/>
                <a:moveTo>
                  <a:pt x="394" y="825"/>
                </a:moveTo>
                <a:cubicBezTo>
                  <a:pt x="384" y="829"/>
                  <a:pt x="378" y="836"/>
                  <a:pt x="376" y="847"/>
                </a:cubicBezTo>
                <a:cubicBezTo>
                  <a:pt x="387" y="843"/>
                  <a:pt x="393" y="836"/>
                  <a:pt x="394" y="825"/>
                </a:cubicBezTo>
                <a:close/>
                <a:moveTo>
                  <a:pt x="402" y="841"/>
                </a:moveTo>
                <a:cubicBezTo>
                  <a:pt x="392" y="842"/>
                  <a:pt x="390" y="849"/>
                  <a:pt x="384" y="852"/>
                </a:cubicBezTo>
                <a:cubicBezTo>
                  <a:pt x="390" y="861"/>
                  <a:pt x="405" y="850"/>
                  <a:pt x="402" y="841"/>
                </a:cubicBezTo>
                <a:close/>
                <a:moveTo>
                  <a:pt x="350" y="879"/>
                </a:moveTo>
                <a:cubicBezTo>
                  <a:pt x="362" y="880"/>
                  <a:pt x="367" y="875"/>
                  <a:pt x="372" y="870"/>
                </a:cubicBezTo>
                <a:cubicBezTo>
                  <a:pt x="371" y="833"/>
                  <a:pt x="324" y="857"/>
                  <a:pt x="350" y="879"/>
                </a:cubicBezTo>
                <a:close/>
                <a:moveTo>
                  <a:pt x="308" y="853"/>
                </a:moveTo>
                <a:cubicBezTo>
                  <a:pt x="299" y="865"/>
                  <a:pt x="322" y="870"/>
                  <a:pt x="336" y="867"/>
                </a:cubicBezTo>
                <a:cubicBezTo>
                  <a:pt x="332" y="856"/>
                  <a:pt x="317" y="859"/>
                  <a:pt x="308" y="853"/>
                </a:cubicBezTo>
                <a:close/>
                <a:moveTo>
                  <a:pt x="398" y="864"/>
                </a:moveTo>
                <a:cubicBezTo>
                  <a:pt x="394" y="865"/>
                  <a:pt x="389" y="865"/>
                  <a:pt x="385" y="866"/>
                </a:cubicBezTo>
                <a:cubicBezTo>
                  <a:pt x="385" y="868"/>
                  <a:pt x="385" y="870"/>
                  <a:pt x="386" y="872"/>
                </a:cubicBezTo>
                <a:cubicBezTo>
                  <a:pt x="390" y="872"/>
                  <a:pt x="394" y="871"/>
                  <a:pt x="399" y="871"/>
                </a:cubicBezTo>
                <a:cubicBezTo>
                  <a:pt x="399" y="869"/>
                  <a:pt x="398" y="866"/>
                  <a:pt x="398" y="864"/>
                </a:cubicBezTo>
                <a:close/>
                <a:moveTo>
                  <a:pt x="340" y="873"/>
                </a:moveTo>
                <a:cubicBezTo>
                  <a:pt x="323" y="873"/>
                  <a:pt x="321" y="884"/>
                  <a:pt x="308" y="886"/>
                </a:cubicBezTo>
                <a:cubicBezTo>
                  <a:pt x="318" y="894"/>
                  <a:pt x="340" y="885"/>
                  <a:pt x="340" y="873"/>
                </a:cubicBezTo>
                <a:close/>
                <a:moveTo>
                  <a:pt x="380" y="879"/>
                </a:moveTo>
                <a:cubicBezTo>
                  <a:pt x="381" y="891"/>
                  <a:pt x="395" y="887"/>
                  <a:pt x="401" y="894"/>
                </a:cubicBezTo>
                <a:cubicBezTo>
                  <a:pt x="409" y="884"/>
                  <a:pt x="388" y="880"/>
                  <a:pt x="380" y="879"/>
                </a:cubicBezTo>
                <a:close/>
                <a:moveTo>
                  <a:pt x="347" y="883"/>
                </a:moveTo>
                <a:cubicBezTo>
                  <a:pt x="338" y="889"/>
                  <a:pt x="325" y="893"/>
                  <a:pt x="326" y="908"/>
                </a:cubicBezTo>
                <a:cubicBezTo>
                  <a:pt x="343" y="907"/>
                  <a:pt x="341" y="891"/>
                  <a:pt x="347" y="883"/>
                </a:cubicBezTo>
                <a:close/>
                <a:moveTo>
                  <a:pt x="367" y="887"/>
                </a:moveTo>
                <a:cubicBezTo>
                  <a:pt x="372" y="896"/>
                  <a:pt x="374" y="909"/>
                  <a:pt x="386" y="908"/>
                </a:cubicBezTo>
                <a:cubicBezTo>
                  <a:pt x="386" y="894"/>
                  <a:pt x="378" y="888"/>
                  <a:pt x="367" y="887"/>
                </a:cubicBezTo>
                <a:close/>
                <a:moveTo>
                  <a:pt x="357" y="888"/>
                </a:moveTo>
                <a:cubicBezTo>
                  <a:pt x="343" y="886"/>
                  <a:pt x="349" y="910"/>
                  <a:pt x="354" y="915"/>
                </a:cubicBezTo>
                <a:cubicBezTo>
                  <a:pt x="364" y="913"/>
                  <a:pt x="357" y="898"/>
                  <a:pt x="357" y="888"/>
                </a:cubicBezTo>
                <a:close/>
              </a:path>
            </a:pathLst>
          </a:custGeom>
          <a:solidFill>
            <a:srgbClr val="42536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" name="Freeform 14"/>
          <p:cNvSpPr/>
          <p:nvPr/>
        </p:nvSpPr>
        <p:spPr bwMode="auto">
          <a:xfrm>
            <a:off x="8285587" y="5201023"/>
            <a:ext cx="7350" cy="3419"/>
          </a:xfrm>
          <a:custGeom>
            <a:avLst/>
            <a:gdLst>
              <a:gd name="T0" fmla="*/ 3 w 6"/>
              <a:gd name="T1" fmla="*/ 2 h 2"/>
              <a:gd name="T2" fmla="*/ 6 w 6"/>
              <a:gd name="T3" fmla="*/ 0 h 2"/>
              <a:gd name="T4" fmla="*/ 0 w 6"/>
              <a:gd name="T5" fmla="*/ 0 h 2"/>
              <a:gd name="T6" fmla="*/ 3 w 6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3" y="2"/>
                </a:moveTo>
                <a:cubicBezTo>
                  <a:pt x="4" y="1"/>
                  <a:pt x="5" y="1"/>
                  <a:pt x="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2"/>
                  <a:pt x="3" y="2"/>
                </a:cubicBezTo>
                <a:close/>
              </a:path>
            </a:pathLst>
          </a:custGeom>
          <a:solidFill>
            <a:srgbClr val="354C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 rot="16200000">
            <a:off x="5466332" y="93873"/>
            <a:ext cx="1109179" cy="5092672"/>
            <a:chOff x="5407787" y="713153"/>
            <a:chExt cx="1109179" cy="5092672"/>
          </a:xfrm>
        </p:grpSpPr>
        <p:sp>
          <p:nvSpPr>
            <p:cNvPr id="54" name="矩形 53"/>
            <p:cNvSpPr/>
            <p:nvPr/>
          </p:nvSpPr>
          <p:spPr>
            <a:xfrm>
              <a:off x="5410661" y="1320543"/>
              <a:ext cx="1106305" cy="3878093"/>
            </a:xfrm>
            <a:prstGeom prst="rect">
              <a:avLst/>
            </a:prstGeom>
            <a:noFill/>
            <a:ln>
              <a:solidFill>
                <a:srgbClr val="42536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5410661" y="5198434"/>
              <a:ext cx="1106305" cy="607391"/>
              <a:chOff x="-4913823" y="-3294175"/>
              <a:chExt cx="7137808" cy="2972835"/>
            </a:xfrm>
            <a:solidFill>
              <a:srgbClr val="425363"/>
            </a:solidFill>
          </p:grpSpPr>
          <p:sp>
            <p:nvSpPr>
              <p:cNvPr id="57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6"/>
              <p:cNvSpPr/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7"/>
              <p:cNvSpPr/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9"/>
              <p:cNvSpPr/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10"/>
              <p:cNvSpPr/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1"/>
              <p:cNvSpPr/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3"/>
              <p:cNvSpPr/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4"/>
              <p:cNvSpPr/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15"/>
              <p:cNvSpPr/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5448701" y="1365042"/>
              <a:ext cx="1037601" cy="3794382"/>
            </a:xfrm>
            <a:prstGeom prst="rect">
              <a:avLst/>
            </a:prstGeom>
            <a:solidFill>
              <a:srgbClr val="425363"/>
            </a:solidFill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213" name="组合 212"/>
            <p:cNvGrpSpPr/>
            <p:nvPr/>
          </p:nvGrpSpPr>
          <p:grpSpPr>
            <a:xfrm rot="10800000">
              <a:off x="5407787" y="713153"/>
              <a:ext cx="1106305" cy="607391"/>
              <a:chOff x="-4913823" y="-3294175"/>
              <a:chExt cx="7137808" cy="2972835"/>
            </a:xfrm>
            <a:solidFill>
              <a:srgbClr val="425363"/>
            </a:solidFill>
          </p:grpSpPr>
          <p:sp>
            <p:nvSpPr>
              <p:cNvPr id="214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6"/>
              <p:cNvSpPr/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7"/>
              <p:cNvSpPr/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9"/>
              <p:cNvSpPr/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10"/>
              <p:cNvSpPr/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11"/>
              <p:cNvSpPr/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13"/>
              <p:cNvSpPr/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14"/>
              <p:cNvSpPr/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15"/>
              <p:cNvSpPr/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258706" y="4834766"/>
            <a:ext cx="8631422" cy="1399759"/>
            <a:chOff x="-359409" y="4849109"/>
            <a:chExt cx="4068816" cy="1026312"/>
          </a:xfrm>
        </p:grpSpPr>
        <p:sp>
          <p:nvSpPr>
            <p:cNvPr id="43" name="任意多边形 42"/>
            <p:cNvSpPr/>
            <p:nvPr/>
          </p:nvSpPr>
          <p:spPr>
            <a:xfrm>
              <a:off x="-359409" y="4849109"/>
              <a:ext cx="2245586" cy="686123"/>
            </a:xfrm>
            <a:custGeom>
              <a:avLst/>
              <a:gdLst>
                <a:gd name="connsiteX0" fmla="*/ 3895926 w 3907971"/>
                <a:gd name="connsiteY0" fmla="*/ 1142557 h 1194053"/>
                <a:gd name="connsiteX1" fmla="*/ 3907971 w 3907971"/>
                <a:gd name="connsiteY1" fmla="*/ 1142678 h 1194053"/>
                <a:gd name="connsiteX2" fmla="*/ 3907971 w 3907971"/>
                <a:gd name="connsiteY2" fmla="*/ 1194053 h 1194053"/>
                <a:gd name="connsiteX3" fmla="*/ 3907971 w 3907971"/>
                <a:gd name="connsiteY3" fmla="*/ 1194051 h 1194053"/>
                <a:gd name="connsiteX4" fmla="*/ 3903237 w 3907971"/>
                <a:gd name="connsiteY4" fmla="*/ 1164852 h 1194053"/>
                <a:gd name="connsiteX5" fmla="*/ 3033485 w 3907971"/>
                <a:gd name="connsiteY5" fmla="*/ 250 h 1194053"/>
                <a:gd name="connsiteX6" fmla="*/ 3817257 w 3907971"/>
                <a:gd name="connsiteY6" fmla="*/ 1001736 h 1194053"/>
                <a:gd name="connsiteX7" fmla="*/ 3890055 w 3907971"/>
                <a:gd name="connsiteY7" fmla="*/ 1124654 h 1194053"/>
                <a:gd name="connsiteX8" fmla="*/ 3895926 w 3907971"/>
                <a:gd name="connsiteY8" fmla="*/ 1142557 h 1194053"/>
                <a:gd name="connsiteX9" fmla="*/ 0 w 3907971"/>
                <a:gd name="connsiteY9" fmla="*/ 1103336 h 1194053"/>
                <a:gd name="connsiteX10" fmla="*/ 1233714 w 3907971"/>
                <a:gd name="connsiteY10" fmla="*/ 421164 h 1194053"/>
                <a:gd name="connsiteX11" fmla="*/ 1828800 w 3907971"/>
                <a:gd name="connsiteY11" fmla="*/ 900136 h 1194053"/>
                <a:gd name="connsiteX12" fmla="*/ 3033485 w 3907971"/>
                <a:gd name="connsiteY12" fmla="*/ 250 h 119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rgbClr val="171E28">
                    <a:alpha val="0"/>
                  </a:srgbClr>
                </a:gs>
                <a:gs pos="0">
                  <a:srgbClr val="4A6182">
                    <a:alpha val="3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1865348" y="5311982"/>
              <a:ext cx="1844059" cy="563439"/>
            </a:xfrm>
            <a:custGeom>
              <a:avLst/>
              <a:gdLst>
                <a:gd name="connsiteX0" fmla="*/ 3895926 w 3907971"/>
                <a:gd name="connsiteY0" fmla="*/ 1142557 h 1194053"/>
                <a:gd name="connsiteX1" fmla="*/ 3907971 w 3907971"/>
                <a:gd name="connsiteY1" fmla="*/ 1142678 h 1194053"/>
                <a:gd name="connsiteX2" fmla="*/ 3907971 w 3907971"/>
                <a:gd name="connsiteY2" fmla="*/ 1194053 h 1194053"/>
                <a:gd name="connsiteX3" fmla="*/ 3907971 w 3907971"/>
                <a:gd name="connsiteY3" fmla="*/ 1194051 h 1194053"/>
                <a:gd name="connsiteX4" fmla="*/ 3903237 w 3907971"/>
                <a:gd name="connsiteY4" fmla="*/ 1164852 h 1194053"/>
                <a:gd name="connsiteX5" fmla="*/ 3033485 w 3907971"/>
                <a:gd name="connsiteY5" fmla="*/ 250 h 1194053"/>
                <a:gd name="connsiteX6" fmla="*/ 3817257 w 3907971"/>
                <a:gd name="connsiteY6" fmla="*/ 1001736 h 1194053"/>
                <a:gd name="connsiteX7" fmla="*/ 3890055 w 3907971"/>
                <a:gd name="connsiteY7" fmla="*/ 1124654 h 1194053"/>
                <a:gd name="connsiteX8" fmla="*/ 3895926 w 3907971"/>
                <a:gd name="connsiteY8" fmla="*/ 1142557 h 1194053"/>
                <a:gd name="connsiteX9" fmla="*/ 0 w 3907971"/>
                <a:gd name="connsiteY9" fmla="*/ 1103336 h 1194053"/>
                <a:gd name="connsiteX10" fmla="*/ 1233714 w 3907971"/>
                <a:gd name="connsiteY10" fmla="*/ 421164 h 1194053"/>
                <a:gd name="connsiteX11" fmla="*/ 1828800 w 3907971"/>
                <a:gd name="connsiteY11" fmla="*/ 900136 h 1194053"/>
                <a:gd name="connsiteX12" fmla="*/ 3033485 w 3907971"/>
                <a:gd name="connsiteY12" fmla="*/ 250 h 1194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adFill flip="none" rotWithShape="1">
              <a:gsLst>
                <a:gs pos="72000">
                  <a:srgbClr val="171E28">
                    <a:alpha val="0"/>
                  </a:srgbClr>
                </a:gs>
                <a:gs pos="0">
                  <a:srgbClr val="4A6182">
                    <a:alpha val="2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7917084" y="3257048"/>
            <a:ext cx="4101295" cy="459883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694236">
                <a:moveTo>
                  <a:pt x="0" y="1694236"/>
                </a:moveTo>
                <a:cubicBezTo>
                  <a:pt x="193524" y="1266064"/>
                  <a:pt x="387048" y="837893"/>
                  <a:pt x="653143" y="808865"/>
                </a:cubicBezTo>
                <a:cubicBezTo>
                  <a:pt x="919238" y="779836"/>
                  <a:pt x="1284190" y="1654861"/>
                  <a:pt x="1596572" y="1520065"/>
                </a:cubicBezTo>
                <a:cubicBezTo>
                  <a:pt x="1908954" y="1385270"/>
                  <a:pt x="1727912" y="-13092"/>
                  <a:pt x="2527435" y="92"/>
                </a:cubicBezTo>
                <a:cubicBezTo>
                  <a:pt x="2906453" y="6342"/>
                  <a:pt x="2958821" y="1051441"/>
                  <a:pt x="3280229" y="1171722"/>
                </a:cubicBezTo>
                <a:cubicBezTo>
                  <a:pt x="3601638" y="1292003"/>
                  <a:pt x="4175277" y="729036"/>
                  <a:pt x="4455886" y="721779"/>
                </a:cubicBezTo>
                <a:cubicBezTo>
                  <a:pt x="4736495" y="714522"/>
                  <a:pt x="4879219" y="1043512"/>
                  <a:pt x="4963886" y="1128179"/>
                </a:cubicBezTo>
                <a:cubicBezTo>
                  <a:pt x="5048553" y="1212846"/>
                  <a:pt x="5006219" y="1221312"/>
                  <a:pt x="4963886" y="1229779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4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6075" y="2159864"/>
            <a:ext cx="373475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endParaRPr lang="zh-CN" altLang="en-US" sz="5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58586" y="351331"/>
            <a:ext cx="64317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幼圆"/>
              </a:rPr>
              <a:t>统编版语文六年上第七单元</a:t>
            </a:r>
            <a:r>
              <a:rPr lang="en-US" altLang="zh-CN" sz="2400" dirty="0">
                <a:solidFill>
                  <a:prstClr val="black"/>
                </a:solidFill>
                <a:latin typeface="幼圆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latin typeface="幼圆"/>
              </a:rPr>
              <a:t>文言文二则</a:t>
            </a:r>
            <a:r>
              <a:rPr lang="en-US" altLang="zh-CN" sz="2400" dirty="0">
                <a:solidFill>
                  <a:prstClr val="black"/>
                </a:solidFill>
                <a:latin typeface="幼圆"/>
              </a:rPr>
              <a:t>》</a:t>
            </a:r>
            <a:endParaRPr lang="zh-CN" altLang="en-US" sz="2400" dirty="0">
              <a:solidFill>
                <a:prstClr val="black"/>
              </a:solidFill>
              <a:latin typeface="幼圆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8075" y="223144"/>
            <a:ext cx="7637417" cy="636053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815099" y="223144"/>
            <a:ext cx="1262205" cy="2885099"/>
            <a:chOff x="7869895" y="1620690"/>
            <a:chExt cx="1966759" cy="4294998"/>
          </a:xfrm>
        </p:grpSpPr>
        <p:grpSp>
          <p:nvGrpSpPr>
            <p:cNvPr id="4" name="组合 3"/>
            <p:cNvGrpSpPr/>
            <p:nvPr/>
          </p:nvGrpSpPr>
          <p:grpSpPr>
            <a:xfrm>
              <a:off x="7869895" y="4835886"/>
              <a:ext cx="1966759" cy="1079802"/>
              <a:chOff x="-5063466" y="-3334289"/>
              <a:chExt cx="7137804" cy="2972833"/>
            </a:xfrm>
            <a:solidFill>
              <a:srgbClr val="354C75"/>
            </a:solidFill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-5063466" y="-3334289"/>
                <a:ext cx="7137804" cy="2972833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7869895" y="1620690"/>
              <a:ext cx="1909863" cy="3139277"/>
            </a:xfrm>
            <a:prstGeom prst="rect">
              <a:avLst/>
            </a:prstGeom>
            <a:solidFill>
              <a:srgbClr val="425363"/>
            </a:solidFill>
            <a:ln w="63500">
              <a:solidFill>
                <a:srgbClr val="425363">
                  <a:alpha val="9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徐悲鸿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群马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1293" y="242071"/>
            <a:ext cx="4238625" cy="63912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890503" y="242071"/>
            <a:ext cx="1000948" cy="2867682"/>
            <a:chOff x="7869895" y="1620690"/>
            <a:chExt cx="1966759" cy="4294998"/>
          </a:xfrm>
        </p:grpSpPr>
        <p:grpSp>
          <p:nvGrpSpPr>
            <p:cNvPr id="4" name="组合 3"/>
            <p:cNvGrpSpPr/>
            <p:nvPr/>
          </p:nvGrpSpPr>
          <p:grpSpPr>
            <a:xfrm>
              <a:off x="7869895" y="4835886"/>
              <a:ext cx="1966759" cy="1079802"/>
              <a:chOff x="-5063466" y="-3334289"/>
              <a:chExt cx="7137804" cy="2972833"/>
            </a:xfrm>
            <a:solidFill>
              <a:srgbClr val="354C75"/>
            </a:solidFill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-5063466" y="-3334289"/>
                <a:ext cx="7137804" cy="2972833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" name="Freeform 6"/>
              <p:cNvSpPr/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/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9"/>
              <p:cNvSpPr/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10"/>
              <p:cNvSpPr/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1"/>
              <p:cNvSpPr/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/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"/>
              <p:cNvSpPr/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/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7869895" y="1620690"/>
              <a:ext cx="1909863" cy="3139277"/>
            </a:xfrm>
            <a:prstGeom prst="rect">
              <a:avLst/>
            </a:prstGeom>
            <a:solidFill>
              <a:srgbClr val="425363"/>
            </a:solidFill>
            <a:ln w="63500">
              <a:solidFill>
                <a:srgbClr val="425363">
                  <a:alpha val="90000"/>
                </a:srgb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黄胄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驴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0309" y="1387966"/>
            <a:ext cx="5572227" cy="4261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组合 5"/>
          <p:cNvGrpSpPr/>
          <p:nvPr/>
        </p:nvGrpSpPr>
        <p:grpSpPr>
          <a:xfrm rot="16200000">
            <a:off x="2638679" y="-1087174"/>
            <a:ext cx="1109179" cy="5092672"/>
            <a:chOff x="5407787" y="713153"/>
            <a:chExt cx="1109179" cy="5092672"/>
          </a:xfrm>
        </p:grpSpPr>
        <p:sp>
          <p:nvSpPr>
            <p:cNvPr id="7" name="矩形 6"/>
            <p:cNvSpPr/>
            <p:nvPr/>
          </p:nvSpPr>
          <p:spPr>
            <a:xfrm>
              <a:off x="5410661" y="1320543"/>
              <a:ext cx="1106305" cy="3878093"/>
            </a:xfrm>
            <a:prstGeom prst="rect">
              <a:avLst/>
            </a:prstGeom>
            <a:noFill/>
            <a:ln>
              <a:solidFill>
                <a:srgbClr val="42536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410661" y="5198434"/>
              <a:ext cx="1106305" cy="607391"/>
              <a:chOff x="-4913823" y="-3294175"/>
              <a:chExt cx="7137808" cy="2972835"/>
            </a:xfrm>
            <a:solidFill>
              <a:srgbClr val="425363"/>
            </a:solidFill>
          </p:grpSpPr>
          <p:sp>
            <p:nvSpPr>
              <p:cNvPr id="25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6"/>
              <p:cNvSpPr/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7"/>
              <p:cNvSpPr/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9"/>
              <p:cNvSpPr/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0"/>
              <p:cNvSpPr/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1"/>
              <p:cNvSpPr/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3"/>
              <p:cNvSpPr/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4"/>
              <p:cNvSpPr/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5"/>
              <p:cNvSpPr/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5448701" y="1365042"/>
              <a:ext cx="1037601" cy="3794382"/>
            </a:xfrm>
            <a:prstGeom prst="rect">
              <a:avLst/>
            </a:prstGeom>
            <a:solidFill>
              <a:srgbClr val="425363"/>
            </a:solidFill>
            <a:ln w="635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" name="组合 12"/>
            <p:cNvGrpSpPr/>
            <p:nvPr/>
          </p:nvGrpSpPr>
          <p:grpSpPr>
            <a:xfrm rot="10800000">
              <a:off x="5407787" y="713153"/>
              <a:ext cx="1106305" cy="607391"/>
              <a:chOff x="-4913823" y="-3294175"/>
              <a:chExt cx="7137808" cy="2972835"/>
            </a:xfrm>
            <a:solidFill>
              <a:srgbClr val="425363"/>
            </a:solidFill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>
                <a:off x="-4913823" y="-3294175"/>
                <a:ext cx="7137808" cy="2972835"/>
              </a:xfrm>
              <a:custGeom>
                <a:avLst/>
                <a:gdLst>
                  <a:gd name="T0" fmla="*/ 1056 w 1505"/>
                  <a:gd name="T1" fmla="*/ 370 h 625"/>
                  <a:gd name="T2" fmla="*/ 967 w 1505"/>
                  <a:gd name="T3" fmla="*/ 470 h 625"/>
                  <a:gd name="T4" fmla="*/ 420 w 1505"/>
                  <a:gd name="T5" fmla="*/ 329 h 625"/>
                  <a:gd name="T6" fmla="*/ 1312 w 1505"/>
                  <a:gd name="T7" fmla="*/ 108 h 625"/>
                  <a:gd name="T8" fmla="*/ 1299 w 1505"/>
                  <a:gd name="T9" fmla="*/ 4 h 625"/>
                  <a:gd name="T10" fmla="*/ 1196 w 1505"/>
                  <a:gd name="T11" fmla="*/ 29 h 625"/>
                  <a:gd name="T12" fmla="*/ 1151 w 1505"/>
                  <a:gd name="T13" fmla="*/ 222 h 625"/>
                  <a:gd name="T14" fmla="*/ 933 w 1505"/>
                  <a:gd name="T15" fmla="*/ 123 h 625"/>
                  <a:gd name="T16" fmla="*/ 912 w 1505"/>
                  <a:gd name="T17" fmla="*/ 301 h 625"/>
                  <a:gd name="T18" fmla="*/ 751 w 1505"/>
                  <a:gd name="T19" fmla="*/ 312 h 625"/>
                  <a:gd name="T20" fmla="*/ 890 w 1505"/>
                  <a:gd name="T21" fmla="*/ 117 h 625"/>
                  <a:gd name="T22" fmla="*/ 618 w 1505"/>
                  <a:gd name="T23" fmla="*/ 170 h 625"/>
                  <a:gd name="T24" fmla="*/ 458 w 1505"/>
                  <a:gd name="T25" fmla="*/ 108 h 625"/>
                  <a:gd name="T26" fmla="*/ 605 w 1505"/>
                  <a:gd name="T27" fmla="*/ 342 h 625"/>
                  <a:gd name="T28" fmla="*/ 481 w 1505"/>
                  <a:gd name="T29" fmla="*/ 326 h 625"/>
                  <a:gd name="T30" fmla="*/ 478 w 1505"/>
                  <a:gd name="T31" fmla="*/ 121 h 625"/>
                  <a:gd name="T32" fmla="*/ 469 w 1505"/>
                  <a:gd name="T33" fmla="*/ 28 h 625"/>
                  <a:gd name="T34" fmla="*/ 349 w 1505"/>
                  <a:gd name="T35" fmla="*/ 86 h 625"/>
                  <a:gd name="T36" fmla="*/ 317 w 1505"/>
                  <a:gd name="T37" fmla="*/ 112 h 625"/>
                  <a:gd name="T38" fmla="*/ 269 w 1505"/>
                  <a:gd name="T39" fmla="*/ 4 h 625"/>
                  <a:gd name="T40" fmla="*/ 67 w 1505"/>
                  <a:gd name="T41" fmla="*/ 15 h 625"/>
                  <a:gd name="T42" fmla="*/ 656 w 1505"/>
                  <a:gd name="T43" fmla="*/ 521 h 625"/>
                  <a:gd name="T44" fmla="*/ 271 w 1505"/>
                  <a:gd name="T45" fmla="*/ 304 h 625"/>
                  <a:gd name="T46" fmla="*/ 1259 w 1505"/>
                  <a:gd name="T47" fmla="*/ 253 h 625"/>
                  <a:gd name="T48" fmla="*/ 1163 w 1505"/>
                  <a:gd name="T49" fmla="*/ 162 h 625"/>
                  <a:gd name="T50" fmla="*/ 825 w 1505"/>
                  <a:gd name="T51" fmla="*/ 194 h 625"/>
                  <a:gd name="T52" fmla="*/ 897 w 1505"/>
                  <a:gd name="T53" fmla="*/ 210 h 625"/>
                  <a:gd name="T54" fmla="*/ 782 w 1505"/>
                  <a:gd name="T55" fmla="*/ 353 h 625"/>
                  <a:gd name="T56" fmla="*/ 756 w 1505"/>
                  <a:gd name="T57" fmla="*/ 52 h 625"/>
                  <a:gd name="T58" fmla="*/ 556 w 1505"/>
                  <a:gd name="T59" fmla="*/ 62 h 625"/>
                  <a:gd name="T60" fmla="*/ 546 w 1505"/>
                  <a:gd name="T61" fmla="*/ 128 h 625"/>
                  <a:gd name="T62" fmla="*/ 1131 w 1505"/>
                  <a:gd name="T63" fmla="*/ 277 h 625"/>
                  <a:gd name="T64" fmla="*/ 1305 w 1505"/>
                  <a:gd name="T65" fmla="*/ 16 h 625"/>
                  <a:gd name="T66" fmla="*/ 1091 w 1505"/>
                  <a:gd name="T67" fmla="*/ 67 h 625"/>
                  <a:gd name="T68" fmla="*/ 1178 w 1505"/>
                  <a:gd name="T69" fmla="*/ 207 h 625"/>
                  <a:gd name="T70" fmla="*/ 1210 w 1505"/>
                  <a:gd name="T71" fmla="*/ 157 h 625"/>
                  <a:gd name="T72" fmla="*/ 1061 w 1505"/>
                  <a:gd name="T73" fmla="*/ 244 h 625"/>
                  <a:gd name="T74" fmla="*/ 985 w 1505"/>
                  <a:gd name="T75" fmla="*/ 295 h 625"/>
                  <a:gd name="T76" fmla="*/ 927 w 1505"/>
                  <a:gd name="T77" fmla="*/ 355 h 625"/>
                  <a:gd name="T78" fmla="*/ 774 w 1505"/>
                  <a:gd name="T79" fmla="*/ 133 h 625"/>
                  <a:gd name="T80" fmla="*/ 675 w 1505"/>
                  <a:gd name="T81" fmla="*/ 183 h 625"/>
                  <a:gd name="T82" fmla="*/ 650 w 1505"/>
                  <a:gd name="T83" fmla="*/ 204 h 625"/>
                  <a:gd name="T84" fmla="*/ 612 w 1505"/>
                  <a:gd name="T85" fmla="*/ 270 h 625"/>
                  <a:gd name="T86" fmla="*/ 636 w 1505"/>
                  <a:gd name="T87" fmla="*/ 295 h 625"/>
                  <a:gd name="T88" fmla="*/ 561 w 1505"/>
                  <a:gd name="T89" fmla="*/ 306 h 625"/>
                  <a:gd name="T90" fmla="*/ 643 w 1505"/>
                  <a:gd name="T91" fmla="*/ 389 h 625"/>
                  <a:gd name="T92" fmla="*/ 825 w 1505"/>
                  <a:gd name="T93" fmla="*/ 456 h 625"/>
                  <a:gd name="T94" fmla="*/ 972 w 1505"/>
                  <a:gd name="T95" fmla="*/ 450 h 625"/>
                  <a:gd name="T96" fmla="*/ 600 w 1505"/>
                  <a:gd name="T97" fmla="*/ 442 h 625"/>
                  <a:gd name="T98" fmla="*/ 676 w 1505"/>
                  <a:gd name="T99" fmla="*/ 430 h 625"/>
                  <a:gd name="T100" fmla="*/ 525 w 1505"/>
                  <a:gd name="T101" fmla="*/ 423 h 625"/>
                  <a:gd name="T102" fmla="*/ 436 w 1505"/>
                  <a:gd name="T103" fmla="*/ 205 h 625"/>
                  <a:gd name="T104" fmla="*/ 376 w 1505"/>
                  <a:gd name="T105" fmla="*/ 60 h 625"/>
                  <a:gd name="T106" fmla="*/ 438 w 1505"/>
                  <a:gd name="T107" fmla="*/ 307 h 625"/>
                  <a:gd name="T108" fmla="*/ 387 w 1505"/>
                  <a:gd name="T109" fmla="*/ 126 h 625"/>
                  <a:gd name="T110" fmla="*/ 430 w 1505"/>
                  <a:gd name="T111" fmla="*/ 289 h 625"/>
                  <a:gd name="T112" fmla="*/ 306 w 1505"/>
                  <a:gd name="T113" fmla="*/ 219 h 625"/>
                  <a:gd name="T114" fmla="*/ 246 w 1505"/>
                  <a:gd name="T115" fmla="*/ 22 h 625"/>
                  <a:gd name="T116" fmla="*/ 84 w 1505"/>
                  <a:gd name="T117" fmla="*/ 23 h 625"/>
                  <a:gd name="T118" fmla="*/ 139 w 1505"/>
                  <a:gd name="T119" fmla="*/ 41 h 625"/>
                  <a:gd name="T120" fmla="*/ 126 w 1505"/>
                  <a:gd name="T121" fmla="*/ 103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05" h="625">
                    <a:moveTo>
                      <a:pt x="1501" y="4"/>
                    </a:moveTo>
                    <a:cubicBezTo>
                      <a:pt x="1490" y="65"/>
                      <a:pt x="1456" y="121"/>
                      <a:pt x="1404" y="159"/>
                    </a:cubicBezTo>
                    <a:cubicBezTo>
                      <a:pt x="1364" y="192"/>
                      <a:pt x="1313" y="203"/>
                      <a:pt x="1261" y="209"/>
                    </a:cubicBezTo>
                    <a:cubicBezTo>
                      <a:pt x="1258" y="213"/>
                      <a:pt x="1262" y="217"/>
                      <a:pt x="1263" y="220"/>
                    </a:cubicBezTo>
                    <a:cubicBezTo>
                      <a:pt x="1255" y="279"/>
                      <a:pt x="1219" y="334"/>
                      <a:pt x="1161" y="357"/>
                    </a:cubicBezTo>
                    <a:cubicBezTo>
                      <a:pt x="1134" y="369"/>
                      <a:pt x="1101" y="375"/>
                      <a:pt x="1071" y="374"/>
                    </a:cubicBezTo>
                    <a:cubicBezTo>
                      <a:pt x="1056" y="378"/>
                      <a:pt x="1066" y="398"/>
                      <a:pt x="1059" y="406"/>
                    </a:cubicBezTo>
                    <a:cubicBezTo>
                      <a:pt x="1051" y="441"/>
                      <a:pt x="1026" y="475"/>
                      <a:pt x="995" y="498"/>
                    </a:cubicBezTo>
                    <a:cubicBezTo>
                      <a:pt x="974" y="506"/>
                      <a:pt x="953" y="510"/>
                      <a:pt x="930" y="511"/>
                    </a:cubicBezTo>
                    <a:cubicBezTo>
                      <a:pt x="916" y="519"/>
                      <a:pt x="897" y="511"/>
                      <a:pt x="884" y="521"/>
                    </a:cubicBezTo>
                    <a:cubicBezTo>
                      <a:pt x="841" y="528"/>
                      <a:pt x="797" y="545"/>
                      <a:pt x="775" y="587"/>
                    </a:cubicBezTo>
                    <a:cubicBezTo>
                      <a:pt x="757" y="614"/>
                      <a:pt x="757" y="614"/>
                      <a:pt x="757" y="614"/>
                    </a:cubicBezTo>
                    <a:cubicBezTo>
                      <a:pt x="754" y="614"/>
                      <a:pt x="754" y="614"/>
                      <a:pt x="754" y="614"/>
                    </a:cubicBezTo>
                    <a:cubicBezTo>
                      <a:pt x="757" y="572"/>
                      <a:pt x="799" y="545"/>
                      <a:pt x="833" y="527"/>
                    </a:cubicBezTo>
                    <a:cubicBezTo>
                      <a:pt x="896" y="500"/>
                      <a:pt x="985" y="518"/>
                      <a:pt x="1026" y="452"/>
                    </a:cubicBezTo>
                    <a:cubicBezTo>
                      <a:pt x="1040" y="429"/>
                      <a:pt x="1048" y="400"/>
                      <a:pt x="1053" y="373"/>
                    </a:cubicBezTo>
                    <a:cubicBezTo>
                      <a:pt x="1056" y="370"/>
                      <a:pt x="1056" y="370"/>
                      <a:pt x="1056" y="370"/>
                    </a:cubicBezTo>
                    <a:cubicBezTo>
                      <a:pt x="1125" y="367"/>
                      <a:pt x="1194" y="345"/>
                      <a:pt x="1229" y="281"/>
                    </a:cubicBezTo>
                    <a:cubicBezTo>
                      <a:pt x="1241" y="256"/>
                      <a:pt x="1250" y="232"/>
                      <a:pt x="1253" y="204"/>
                    </a:cubicBezTo>
                    <a:cubicBezTo>
                      <a:pt x="1262" y="197"/>
                      <a:pt x="1275" y="202"/>
                      <a:pt x="1286" y="198"/>
                    </a:cubicBezTo>
                    <a:cubicBezTo>
                      <a:pt x="1315" y="188"/>
                      <a:pt x="1348" y="186"/>
                      <a:pt x="1374" y="166"/>
                    </a:cubicBezTo>
                    <a:cubicBezTo>
                      <a:pt x="1412" y="139"/>
                      <a:pt x="1449" y="109"/>
                      <a:pt x="1469" y="65"/>
                    </a:cubicBezTo>
                    <a:cubicBezTo>
                      <a:pt x="1476" y="46"/>
                      <a:pt x="1484" y="25"/>
                      <a:pt x="1489" y="4"/>
                    </a:cubicBezTo>
                    <a:cubicBezTo>
                      <a:pt x="1465" y="4"/>
                      <a:pt x="1465" y="4"/>
                      <a:pt x="1465" y="4"/>
                    </a:cubicBezTo>
                    <a:cubicBezTo>
                      <a:pt x="1465" y="5"/>
                      <a:pt x="1465" y="5"/>
                      <a:pt x="1465" y="5"/>
                    </a:cubicBezTo>
                    <a:cubicBezTo>
                      <a:pt x="1462" y="46"/>
                      <a:pt x="1432" y="75"/>
                      <a:pt x="1409" y="105"/>
                    </a:cubicBezTo>
                    <a:cubicBezTo>
                      <a:pt x="1378" y="128"/>
                      <a:pt x="1346" y="155"/>
                      <a:pt x="1308" y="163"/>
                    </a:cubicBezTo>
                    <a:cubicBezTo>
                      <a:pt x="1289" y="174"/>
                      <a:pt x="1263" y="177"/>
                      <a:pt x="1241" y="177"/>
                    </a:cubicBezTo>
                    <a:cubicBezTo>
                      <a:pt x="1238" y="178"/>
                      <a:pt x="1232" y="180"/>
                      <a:pt x="1232" y="184"/>
                    </a:cubicBezTo>
                    <a:cubicBezTo>
                      <a:pt x="1237" y="243"/>
                      <a:pt x="1205" y="295"/>
                      <a:pt x="1153" y="323"/>
                    </a:cubicBezTo>
                    <a:cubicBezTo>
                      <a:pt x="1121" y="342"/>
                      <a:pt x="1084" y="343"/>
                      <a:pt x="1047" y="344"/>
                    </a:cubicBezTo>
                    <a:cubicBezTo>
                      <a:pt x="1041" y="346"/>
                      <a:pt x="1035" y="340"/>
                      <a:pt x="1031" y="346"/>
                    </a:cubicBezTo>
                    <a:cubicBezTo>
                      <a:pt x="1031" y="366"/>
                      <a:pt x="1024" y="387"/>
                      <a:pt x="1022" y="406"/>
                    </a:cubicBezTo>
                    <a:cubicBezTo>
                      <a:pt x="1015" y="433"/>
                      <a:pt x="994" y="459"/>
                      <a:pt x="967" y="470"/>
                    </a:cubicBezTo>
                    <a:cubicBezTo>
                      <a:pt x="932" y="494"/>
                      <a:pt x="887" y="485"/>
                      <a:pt x="847" y="497"/>
                    </a:cubicBezTo>
                    <a:cubicBezTo>
                      <a:pt x="807" y="503"/>
                      <a:pt x="771" y="533"/>
                      <a:pt x="752" y="569"/>
                    </a:cubicBezTo>
                    <a:cubicBezTo>
                      <a:pt x="749" y="569"/>
                      <a:pt x="749" y="569"/>
                      <a:pt x="749" y="569"/>
                    </a:cubicBezTo>
                    <a:cubicBezTo>
                      <a:pt x="731" y="543"/>
                      <a:pt x="709" y="518"/>
                      <a:pt x="679" y="505"/>
                    </a:cubicBezTo>
                    <a:cubicBezTo>
                      <a:pt x="630" y="477"/>
                      <a:pt x="568" y="491"/>
                      <a:pt x="520" y="459"/>
                    </a:cubicBezTo>
                    <a:cubicBezTo>
                      <a:pt x="491" y="446"/>
                      <a:pt x="482" y="414"/>
                      <a:pt x="475" y="388"/>
                    </a:cubicBezTo>
                    <a:cubicBezTo>
                      <a:pt x="466" y="373"/>
                      <a:pt x="469" y="356"/>
                      <a:pt x="467" y="340"/>
                    </a:cubicBezTo>
                    <a:cubicBezTo>
                      <a:pt x="416" y="341"/>
                      <a:pt x="370" y="333"/>
                      <a:pt x="329" y="307"/>
                    </a:cubicBezTo>
                    <a:cubicBezTo>
                      <a:pt x="308" y="290"/>
                      <a:pt x="296" y="267"/>
                      <a:pt x="286" y="244"/>
                    </a:cubicBezTo>
                    <a:cubicBezTo>
                      <a:pt x="274" y="219"/>
                      <a:pt x="264" y="191"/>
                      <a:pt x="267" y="163"/>
                    </a:cubicBezTo>
                    <a:cubicBezTo>
                      <a:pt x="260" y="163"/>
                      <a:pt x="251" y="162"/>
                      <a:pt x="244" y="165"/>
                    </a:cubicBezTo>
                    <a:cubicBezTo>
                      <a:pt x="236" y="160"/>
                      <a:pt x="222" y="163"/>
                      <a:pt x="217" y="154"/>
                    </a:cubicBezTo>
                    <a:cubicBezTo>
                      <a:pt x="219" y="152"/>
                      <a:pt x="219" y="152"/>
                      <a:pt x="219" y="152"/>
                    </a:cubicBezTo>
                    <a:cubicBezTo>
                      <a:pt x="237" y="156"/>
                      <a:pt x="253" y="159"/>
                      <a:pt x="272" y="156"/>
                    </a:cubicBezTo>
                    <a:cubicBezTo>
                      <a:pt x="278" y="159"/>
                      <a:pt x="278" y="159"/>
                      <a:pt x="278" y="159"/>
                    </a:cubicBezTo>
                    <a:cubicBezTo>
                      <a:pt x="276" y="202"/>
                      <a:pt x="293" y="243"/>
                      <a:pt x="317" y="277"/>
                    </a:cubicBezTo>
                    <a:cubicBezTo>
                      <a:pt x="342" y="312"/>
                      <a:pt x="381" y="325"/>
                      <a:pt x="420" y="329"/>
                    </a:cubicBezTo>
                    <a:cubicBezTo>
                      <a:pt x="438" y="331"/>
                      <a:pt x="457" y="325"/>
                      <a:pt x="473" y="332"/>
                    </a:cubicBezTo>
                    <a:cubicBezTo>
                      <a:pt x="475" y="336"/>
                      <a:pt x="477" y="340"/>
                      <a:pt x="474" y="344"/>
                    </a:cubicBezTo>
                    <a:cubicBezTo>
                      <a:pt x="480" y="385"/>
                      <a:pt x="488" y="429"/>
                      <a:pt x="529" y="453"/>
                    </a:cubicBezTo>
                    <a:cubicBezTo>
                      <a:pt x="552" y="464"/>
                      <a:pt x="575" y="477"/>
                      <a:pt x="601" y="476"/>
                    </a:cubicBezTo>
                    <a:cubicBezTo>
                      <a:pt x="654" y="487"/>
                      <a:pt x="723" y="491"/>
                      <a:pt x="746" y="553"/>
                    </a:cubicBezTo>
                    <a:cubicBezTo>
                      <a:pt x="759" y="544"/>
                      <a:pt x="763" y="527"/>
                      <a:pt x="775" y="517"/>
                    </a:cubicBezTo>
                    <a:cubicBezTo>
                      <a:pt x="813" y="490"/>
                      <a:pt x="858" y="475"/>
                      <a:pt x="908" y="475"/>
                    </a:cubicBezTo>
                    <a:cubicBezTo>
                      <a:pt x="941" y="472"/>
                      <a:pt x="975" y="461"/>
                      <a:pt x="997" y="433"/>
                    </a:cubicBezTo>
                    <a:cubicBezTo>
                      <a:pt x="1018" y="406"/>
                      <a:pt x="1014" y="372"/>
                      <a:pt x="1019" y="339"/>
                    </a:cubicBezTo>
                    <a:cubicBezTo>
                      <a:pt x="1024" y="334"/>
                      <a:pt x="1024" y="334"/>
                      <a:pt x="1024" y="334"/>
                    </a:cubicBezTo>
                    <a:cubicBezTo>
                      <a:pt x="1073" y="332"/>
                      <a:pt x="1131" y="332"/>
                      <a:pt x="1172" y="301"/>
                    </a:cubicBezTo>
                    <a:cubicBezTo>
                      <a:pt x="1207" y="274"/>
                      <a:pt x="1221" y="232"/>
                      <a:pt x="1219" y="187"/>
                    </a:cubicBezTo>
                    <a:cubicBezTo>
                      <a:pt x="1219" y="180"/>
                      <a:pt x="1214" y="170"/>
                      <a:pt x="1216" y="164"/>
                    </a:cubicBezTo>
                    <a:cubicBezTo>
                      <a:pt x="1263" y="160"/>
                      <a:pt x="1305" y="151"/>
                      <a:pt x="1345" y="130"/>
                    </a:cubicBezTo>
                    <a:cubicBezTo>
                      <a:pt x="1345" y="126"/>
                      <a:pt x="1345" y="126"/>
                      <a:pt x="1345" y="126"/>
                    </a:cubicBezTo>
                    <a:cubicBezTo>
                      <a:pt x="1334" y="129"/>
                      <a:pt x="1324" y="137"/>
                      <a:pt x="1314" y="136"/>
                    </a:cubicBezTo>
                    <a:cubicBezTo>
                      <a:pt x="1314" y="127"/>
                      <a:pt x="1313" y="118"/>
                      <a:pt x="1312" y="108"/>
                    </a:cubicBezTo>
                    <a:cubicBezTo>
                      <a:pt x="1311" y="95"/>
                      <a:pt x="1296" y="88"/>
                      <a:pt x="1288" y="81"/>
                    </a:cubicBezTo>
                    <a:cubicBezTo>
                      <a:pt x="1305" y="81"/>
                      <a:pt x="1326" y="72"/>
                      <a:pt x="1342" y="83"/>
                    </a:cubicBezTo>
                    <a:cubicBezTo>
                      <a:pt x="1349" y="84"/>
                      <a:pt x="1354" y="102"/>
                      <a:pt x="1363" y="91"/>
                    </a:cubicBezTo>
                    <a:cubicBezTo>
                      <a:pt x="1365" y="83"/>
                      <a:pt x="1359" y="76"/>
                      <a:pt x="1357" y="70"/>
                    </a:cubicBezTo>
                    <a:cubicBezTo>
                      <a:pt x="1367" y="73"/>
                      <a:pt x="1378" y="76"/>
                      <a:pt x="1390" y="77"/>
                    </a:cubicBezTo>
                    <a:cubicBezTo>
                      <a:pt x="1397" y="77"/>
                      <a:pt x="1406" y="68"/>
                      <a:pt x="1409" y="77"/>
                    </a:cubicBezTo>
                    <a:cubicBezTo>
                      <a:pt x="1393" y="97"/>
                      <a:pt x="1368" y="109"/>
                      <a:pt x="1349" y="125"/>
                    </a:cubicBezTo>
                    <a:cubicBezTo>
                      <a:pt x="1360" y="122"/>
                      <a:pt x="1372" y="114"/>
                      <a:pt x="1382" y="107"/>
                    </a:cubicBezTo>
                    <a:cubicBezTo>
                      <a:pt x="1422" y="85"/>
                      <a:pt x="1443" y="45"/>
                      <a:pt x="1453" y="4"/>
                    </a:cubicBezTo>
                    <a:cubicBezTo>
                      <a:pt x="1448" y="4"/>
                      <a:pt x="1448" y="4"/>
                      <a:pt x="1448" y="4"/>
                    </a:cubicBezTo>
                    <a:cubicBezTo>
                      <a:pt x="1443" y="24"/>
                      <a:pt x="1436" y="44"/>
                      <a:pt x="1424" y="62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18" y="50"/>
                      <a:pt x="1411" y="34"/>
                      <a:pt x="1395" y="29"/>
                    </a:cubicBezTo>
                    <a:cubicBezTo>
                      <a:pt x="1379" y="28"/>
                      <a:pt x="1361" y="30"/>
                      <a:pt x="1347" y="40"/>
                    </a:cubicBezTo>
                    <a:cubicBezTo>
                      <a:pt x="1337" y="36"/>
                      <a:pt x="1331" y="25"/>
                      <a:pt x="1322" y="19"/>
                    </a:cubicBezTo>
                    <a:cubicBezTo>
                      <a:pt x="1314" y="13"/>
                      <a:pt x="1305" y="9"/>
                      <a:pt x="1296" y="7"/>
                    </a:cubicBezTo>
                    <a:cubicBezTo>
                      <a:pt x="1297" y="6"/>
                      <a:pt x="1298" y="5"/>
                      <a:pt x="1299" y="4"/>
                    </a:cubicBezTo>
                    <a:cubicBezTo>
                      <a:pt x="1286" y="4"/>
                      <a:pt x="1286" y="4"/>
                      <a:pt x="1286" y="4"/>
                    </a:cubicBezTo>
                    <a:cubicBezTo>
                      <a:pt x="1285" y="5"/>
                      <a:pt x="1284" y="5"/>
                      <a:pt x="1282" y="5"/>
                    </a:cubicBezTo>
                    <a:cubicBezTo>
                      <a:pt x="1274" y="10"/>
                      <a:pt x="1262" y="10"/>
                      <a:pt x="1253" y="12"/>
                    </a:cubicBezTo>
                    <a:cubicBezTo>
                      <a:pt x="1251" y="10"/>
                      <a:pt x="1250" y="7"/>
                      <a:pt x="1250" y="4"/>
                    </a:cubicBezTo>
                    <a:cubicBezTo>
                      <a:pt x="1243" y="4"/>
                      <a:pt x="1243" y="4"/>
                      <a:pt x="1243" y="4"/>
                    </a:cubicBezTo>
                    <a:cubicBezTo>
                      <a:pt x="1246" y="9"/>
                      <a:pt x="1248" y="14"/>
                      <a:pt x="1242" y="18"/>
                    </a:cubicBezTo>
                    <a:cubicBezTo>
                      <a:pt x="1239" y="14"/>
                      <a:pt x="1237" y="9"/>
                      <a:pt x="1234" y="4"/>
                    </a:cubicBezTo>
                    <a:cubicBezTo>
                      <a:pt x="1219" y="4"/>
                      <a:pt x="1219" y="4"/>
                      <a:pt x="1219" y="4"/>
                    </a:cubicBezTo>
                    <a:cubicBezTo>
                      <a:pt x="1226" y="5"/>
                      <a:pt x="1232" y="9"/>
                      <a:pt x="1234" y="16"/>
                    </a:cubicBezTo>
                    <a:cubicBezTo>
                      <a:pt x="1234" y="22"/>
                      <a:pt x="1232" y="30"/>
                      <a:pt x="1226" y="31"/>
                    </a:cubicBezTo>
                    <a:cubicBezTo>
                      <a:pt x="1219" y="35"/>
                      <a:pt x="1212" y="35"/>
                      <a:pt x="1206" y="32"/>
                    </a:cubicBezTo>
                    <a:cubicBezTo>
                      <a:pt x="1200" y="28"/>
                      <a:pt x="1199" y="20"/>
                      <a:pt x="1201" y="14"/>
                    </a:cubicBezTo>
                    <a:cubicBezTo>
                      <a:pt x="1203" y="8"/>
                      <a:pt x="1210" y="8"/>
                      <a:pt x="1214" y="4"/>
                    </a:cubicBezTo>
                    <a:cubicBezTo>
                      <a:pt x="1215" y="4"/>
                      <a:pt x="1215" y="4"/>
                      <a:pt x="1215" y="4"/>
                    </a:cubicBezTo>
                    <a:cubicBezTo>
                      <a:pt x="1201" y="4"/>
                      <a:pt x="1201" y="4"/>
                      <a:pt x="1201" y="4"/>
                    </a:cubicBezTo>
                    <a:cubicBezTo>
                      <a:pt x="1200" y="4"/>
                      <a:pt x="1200" y="5"/>
                      <a:pt x="1200" y="5"/>
                    </a:cubicBezTo>
                    <a:cubicBezTo>
                      <a:pt x="1195" y="12"/>
                      <a:pt x="1191" y="20"/>
                      <a:pt x="1196" y="29"/>
                    </a:cubicBezTo>
                    <a:cubicBezTo>
                      <a:pt x="1201" y="40"/>
                      <a:pt x="1215" y="43"/>
                      <a:pt x="1226" y="38"/>
                    </a:cubicBezTo>
                    <a:cubicBezTo>
                      <a:pt x="1236" y="33"/>
                      <a:pt x="1236" y="33"/>
                      <a:pt x="1236" y="33"/>
                    </a:cubicBezTo>
                    <a:cubicBezTo>
                      <a:pt x="1236" y="41"/>
                      <a:pt x="1225" y="44"/>
                      <a:pt x="1218" y="46"/>
                    </a:cubicBezTo>
                    <a:cubicBezTo>
                      <a:pt x="1209" y="48"/>
                      <a:pt x="1202" y="45"/>
                      <a:pt x="1196" y="43"/>
                    </a:cubicBezTo>
                    <a:cubicBezTo>
                      <a:pt x="1190" y="36"/>
                      <a:pt x="1186" y="27"/>
                      <a:pt x="1186" y="17"/>
                    </a:cubicBezTo>
                    <a:cubicBezTo>
                      <a:pt x="1186" y="12"/>
                      <a:pt x="1188" y="8"/>
                      <a:pt x="1191" y="4"/>
                    </a:cubicBezTo>
                    <a:cubicBezTo>
                      <a:pt x="1184" y="4"/>
                      <a:pt x="1184" y="4"/>
                      <a:pt x="1184" y="4"/>
                    </a:cubicBezTo>
                    <a:cubicBezTo>
                      <a:pt x="1182" y="5"/>
                      <a:pt x="1180" y="6"/>
                      <a:pt x="1178" y="4"/>
                    </a:cubicBezTo>
                    <a:cubicBezTo>
                      <a:pt x="1150" y="4"/>
                      <a:pt x="1150" y="4"/>
                      <a:pt x="1150" y="4"/>
                    </a:cubicBezTo>
                    <a:cubicBezTo>
                      <a:pt x="1122" y="16"/>
                      <a:pt x="1092" y="36"/>
                      <a:pt x="1084" y="67"/>
                    </a:cubicBezTo>
                    <a:cubicBezTo>
                      <a:pt x="1086" y="71"/>
                      <a:pt x="1083" y="79"/>
                      <a:pt x="1089" y="78"/>
                    </a:cubicBezTo>
                    <a:cubicBezTo>
                      <a:pt x="1110" y="69"/>
                      <a:pt x="1127" y="91"/>
                      <a:pt x="1150" y="87"/>
                    </a:cubicBezTo>
                    <a:cubicBezTo>
                      <a:pt x="1161" y="83"/>
                      <a:pt x="1172" y="80"/>
                      <a:pt x="1182" y="75"/>
                    </a:cubicBezTo>
                    <a:cubicBezTo>
                      <a:pt x="1185" y="87"/>
                      <a:pt x="1186" y="103"/>
                      <a:pt x="1193" y="115"/>
                    </a:cubicBezTo>
                    <a:cubicBezTo>
                      <a:pt x="1207" y="129"/>
                      <a:pt x="1199" y="149"/>
                      <a:pt x="1195" y="166"/>
                    </a:cubicBezTo>
                    <a:cubicBezTo>
                      <a:pt x="1181" y="164"/>
                      <a:pt x="1193" y="178"/>
                      <a:pt x="1188" y="184"/>
                    </a:cubicBezTo>
                    <a:cubicBezTo>
                      <a:pt x="1180" y="201"/>
                      <a:pt x="1169" y="216"/>
                      <a:pt x="1151" y="222"/>
                    </a:cubicBezTo>
                    <a:cubicBezTo>
                      <a:pt x="1135" y="224"/>
                      <a:pt x="1123" y="230"/>
                      <a:pt x="1107" y="226"/>
                    </a:cubicBezTo>
                    <a:cubicBezTo>
                      <a:pt x="1108" y="221"/>
                      <a:pt x="1108" y="221"/>
                      <a:pt x="1108" y="221"/>
                    </a:cubicBezTo>
                    <a:cubicBezTo>
                      <a:pt x="1127" y="207"/>
                      <a:pt x="1142" y="193"/>
                      <a:pt x="1161" y="180"/>
                    </a:cubicBezTo>
                    <a:cubicBezTo>
                      <a:pt x="1174" y="167"/>
                      <a:pt x="1173" y="151"/>
                      <a:pt x="1174" y="134"/>
                    </a:cubicBezTo>
                    <a:cubicBezTo>
                      <a:pt x="1169" y="116"/>
                      <a:pt x="1150" y="104"/>
                      <a:pt x="1134" y="100"/>
                    </a:cubicBezTo>
                    <a:cubicBezTo>
                      <a:pt x="1129" y="107"/>
                      <a:pt x="1136" y="117"/>
                      <a:pt x="1134" y="125"/>
                    </a:cubicBezTo>
                    <a:cubicBezTo>
                      <a:pt x="1128" y="146"/>
                      <a:pt x="1127" y="166"/>
                      <a:pt x="1133" y="187"/>
                    </a:cubicBezTo>
                    <a:cubicBezTo>
                      <a:pt x="1123" y="207"/>
                      <a:pt x="1103" y="228"/>
                      <a:pt x="1078" y="224"/>
                    </a:cubicBezTo>
                    <a:cubicBezTo>
                      <a:pt x="1056" y="219"/>
                      <a:pt x="1034" y="213"/>
                      <a:pt x="1015" y="202"/>
                    </a:cubicBezTo>
                    <a:cubicBezTo>
                      <a:pt x="1036" y="194"/>
                      <a:pt x="1055" y="181"/>
                      <a:pt x="1076" y="173"/>
                    </a:cubicBezTo>
                    <a:cubicBezTo>
                      <a:pt x="1092" y="163"/>
                      <a:pt x="1101" y="146"/>
                      <a:pt x="1106" y="131"/>
                    </a:cubicBezTo>
                    <a:cubicBezTo>
                      <a:pt x="1109" y="114"/>
                      <a:pt x="1104" y="97"/>
                      <a:pt x="1098" y="83"/>
                    </a:cubicBezTo>
                    <a:cubicBezTo>
                      <a:pt x="1094" y="88"/>
                      <a:pt x="1091" y="95"/>
                      <a:pt x="1088" y="100"/>
                    </a:cubicBezTo>
                    <a:cubicBezTo>
                      <a:pt x="1074" y="115"/>
                      <a:pt x="1053" y="124"/>
                      <a:pt x="1048" y="146"/>
                    </a:cubicBezTo>
                    <a:cubicBezTo>
                      <a:pt x="1047" y="161"/>
                      <a:pt x="1040" y="176"/>
                      <a:pt x="1033" y="188"/>
                    </a:cubicBezTo>
                    <a:cubicBezTo>
                      <a:pt x="1022" y="193"/>
                      <a:pt x="1009" y="200"/>
                      <a:pt x="996" y="193"/>
                    </a:cubicBezTo>
                    <a:cubicBezTo>
                      <a:pt x="970" y="178"/>
                      <a:pt x="941" y="153"/>
                      <a:pt x="933" y="123"/>
                    </a:cubicBezTo>
                    <a:cubicBezTo>
                      <a:pt x="932" y="119"/>
                      <a:pt x="929" y="115"/>
                      <a:pt x="926" y="111"/>
                    </a:cubicBezTo>
                    <a:cubicBezTo>
                      <a:pt x="924" y="114"/>
                      <a:pt x="924" y="114"/>
                      <a:pt x="924" y="114"/>
                    </a:cubicBezTo>
                    <a:cubicBezTo>
                      <a:pt x="920" y="114"/>
                      <a:pt x="920" y="110"/>
                      <a:pt x="918" y="108"/>
                    </a:cubicBezTo>
                    <a:cubicBezTo>
                      <a:pt x="918" y="129"/>
                      <a:pt x="913" y="155"/>
                      <a:pt x="889" y="162"/>
                    </a:cubicBezTo>
                    <a:cubicBezTo>
                      <a:pt x="870" y="167"/>
                      <a:pt x="846" y="156"/>
                      <a:pt x="832" y="172"/>
                    </a:cubicBezTo>
                    <a:cubicBezTo>
                      <a:pt x="825" y="183"/>
                      <a:pt x="811" y="182"/>
                      <a:pt x="801" y="185"/>
                    </a:cubicBezTo>
                    <a:cubicBezTo>
                      <a:pt x="811" y="200"/>
                      <a:pt x="831" y="205"/>
                      <a:pt x="849" y="204"/>
                    </a:cubicBezTo>
                    <a:cubicBezTo>
                      <a:pt x="865" y="200"/>
                      <a:pt x="881" y="193"/>
                      <a:pt x="892" y="178"/>
                    </a:cubicBezTo>
                    <a:cubicBezTo>
                      <a:pt x="895" y="178"/>
                      <a:pt x="895" y="178"/>
                      <a:pt x="895" y="178"/>
                    </a:cubicBezTo>
                    <a:cubicBezTo>
                      <a:pt x="897" y="199"/>
                      <a:pt x="870" y="213"/>
                      <a:pt x="872" y="233"/>
                    </a:cubicBezTo>
                    <a:cubicBezTo>
                      <a:pt x="869" y="254"/>
                      <a:pt x="892" y="267"/>
                      <a:pt x="898" y="285"/>
                    </a:cubicBezTo>
                    <a:cubicBezTo>
                      <a:pt x="899" y="287"/>
                      <a:pt x="902" y="287"/>
                      <a:pt x="903" y="285"/>
                    </a:cubicBezTo>
                    <a:cubicBezTo>
                      <a:pt x="907" y="263"/>
                      <a:pt x="919" y="243"/>
                      <a:pt x="911" y="221"/>
                    </a:cubicBezTo>
                    <a:cubicBezTo>
                      <a:pt x="901" y="206"/>
                      <a:pt x="900" y="187"/>
                      <a:pt x="904" y="170"/>
                    </a:cubicBezTo>
                    <a:cubicBezTo>
                      <a:pt x="910" y="154"/>
                      <a:pt x="918" y="139"/>
                      <a:pt x="924" y="123"/>
                    </a:cubicBezTo>
                    <a:cubicBezTo>
                      <a:pt x="938" y="133"/>
                      <a:pt x="935" y="156"/>
                      <a:pt x="939" y="172"/>
                    </a:cubicBezTo>
                    <a:cubicBezTo>
                      <a:pt x="943" y="220"/>
                      <a:pt x="933" y="262"/>
                      <a:pt x="912" y="301"/>
                    </a:cubicBezTo>
                    <a:cubicBezTo>
                      <a:pt x="905" y="309"/>
                      <a:pt x="895" y="311"/>
                      <a:pt x="885" y="314"/>
                    </a:cubicBezTo>
                    <a:cubicBezTo>
                      <a:pt x="870" y="303"/>
                      <a:pt x="859" y="286"/>
                      <a:pt x="839" y="286"/>
                    </a:cubicBezTo>
                    <a:cubicBezTo>
                      <a:pt x="831" y="282"/>
                      <a:pt x="832" y="273"/>
                      <a:pt x="827" y="268"/>
                    </a:cubicBezTo>
                    <a:cubicBezTo>
                      <a:pt x="819" y="273"/>
                      <a:pt x="824" y="283"/>
                      <a:pt x="820" y="291"/>
                    </a:cubicBezTo>
                    <a:cubicBezTo>
                      <a:pt x="816" y="301"/>
                      <a:pt x="814" y="312"/>
                      <a:pt x="818" y="323"/>
                    </a:cubicBezTo>
                    <a:cubicBezTo>
                      <a:pt x="825" y="337"/>
                      <a:pt x="839" y="340"/>
                      <a:pt x="852" y="342"/>
                    </a:cubicBezTo>
                    <a:cubicBezTo>
                      <a:pt x="868" y="339"/>
                      <a:pt x="880" y="329"/>
                      <a:pt x="893" y="320"/>
                    </a:cubicBezTo>
                    <a:cubicBezTo>
                      <a:pt x="897" y="320"/>
                      <a:pt x="897" y="320"/>
                      <a:pt x="897" y="320"/>
                    </a:cubicBezTo>
                    <a:cubicBezTo>
                      <a:pt x="889" y="343"/>
                      <a:pt x="862" y="361"/>
                      <a:pt x="840" y="372"/>
                    </a:cubicBezTo>
                    <a:cubicBezTo>
                      <a:pt x="808" y="387"/>
                      <a:pt x="768" y="387"/>
                      <a:pt x="733" y="383"/>
                    </a:cubicBezTo>
                    <a:cubicBezTo>
                      <a:pt x="719" y="375"/>
                      <a:pt x="702" y="369"/>
                      <a:pt x="695" y="353"/>
                    </a:cubicBezTo>
                    <a:cubicBezTo>
                      <a:pt x="697" y="342"/>
                      <a:pt x="701" y="329"/>
                      <a:pt x="712" y="326"/>
                    </a:cubicBezTo>
                    <a:cubicBezTo>
                      <a:pt x="730" y="320"/>
                      <a:pt x="727" y="339"/>
                      <a:pt x="739" y="346"/>
                    </a:cubicBezTo>
                    <a:cubicBezTo>
                      <a:pt x="755" y="358"/>
                      <a:pt x="777" y="366"/>
                      <a:pt x="798" y="359"/>
                    </a:cubicBezTo>
                    <a:cubicBezTo>
                      <a:pt x="802" y="356"/>
                      <a:pt x="809" y="363"/>
                      <a:pt x="809" y="355"/>
                    </a:cubicBezTo>
                    <a:cubicBezTo>
                      <a:pt x="803" y="341"/>
                      <a:pt x="799" y="326"/>
                      <a:pt x="786" y="318"/>
                    </a:cubicBezTo>
                    <a:cubicBezTo>
                      <a:pt x="776" y="311"/>
                      <a:pt x="763" y="306"/>
                      <a:pt x="751" y="312"/>
                    </a:cubicBezTo>
                    <a:cubicBezTo>
                      <a:pt x="739" y="322"/>
                      <a:pt x="727" y="307"/>
                      <a:pt x="716" y="315"/>
                    </a:cubicBezTo>
                    <a:cubicBezTo>
                      <a:pt x="703" y="321"/>
                      <a:pt x="696" y="331"/>
                      <a:pt x="690" y="342"/>
                    </a:cubicBezTo>
                    <a:cubicBezTo>
                      <a:pt x="684" y="337"/>
                      <a:pt x="681" y="330"/>
                      <a:pt x="681" y="323"/>
                    </a:cubicBezTo>
                    <a:cubicBezTo>
                      <a:pt x="682" y="306"/>
                      <a:pt x="694" y="295"/>
                      <a:pt x="695" y="278"/>
                    </a:cubicBezTo>
                    <a:cubicBezTo>
                      <a:pt x="698" y="276"/>
                      <a:pt x="698" y="276"/>
                      <a:pt x="698" y="276"/>
                    </a:cubicBezTo>
                    <a:cubicBezTo>
                      <a:pt x="713" y="298"/>
                      <a:pt x="738" y="313"/>
                      <a:pt x="765" y="306"/>
                    </a:cubicBezTo>
                    <a:cubicBezTo>
                      <a:pt x="779" y="301"/>
                      <a:pt x="792" y="310"/>
                      <a:pt x="805" y="306"/>
                    </a:cubicBezTo>
                    <a:cubicBezTo>
                      <a:pt x="811" y="281"/>
                      <a:pt x="803" y="253"/>
                      <a:pt x="781" y="236"/>
                    </a:cubicBezTo>
                    <a:cubicBezTo>
                      <a:pt x="774" y="229"/>
                      <a:pt x="767" y="227"/>
                      <a:pt x="761" y="222"/>
                    </a:cubicBezTo>
                    <a:cubicBezTo>
                      <a:pt x="765" y="214"/>
                      <a:pt x="774" y="211"/>
                      <a:pt x="781" y="207"/>
                    </a:cubicBezTo>
                    <a:cubicBezTo>
                      <a:pt x="800" y="186"/>
                      <a:pt x="801" y="163"/>
                      <a:pt x="799" y="137"/>
                    </a:cubicBezTo>
                    <a:cubicBezTo>
                      <a:pt x="799" y="133"/>
                      <a:pt x="804" y="128"/>
                      <a:pt x="799" y="124"/>
                    </a:cubicBezTo>
                    <a:cubicBezTo>
                      <a:pt x="780" y="127"/>
                      <a:pt x="762" y="118"/>
                      <a:pt x="744" y="123"/>
                    </a:cubicBezTo>
                    <a:cubicBezTo>
                      <a:pt x="753" y="100"/>
                      <a:pt x="774" y="79"/>
                      <a:pt x="800" y="74"/>
                    </a:cubicBezTo>
                    <a:cubicBezTo>
                      <a:pt x="804" y="75"/>
                      <a:pt x="804" y="75"/>
                      <a:pt x="804" y="75"/>
                    </a:cubicBezTo>
                    <a:cubicBezTo>
                      <a:pt x="814" y="88"/>
                      <a:pt x="820" y="105"/>
                      <a:pt x="838" y="108"/>
                    </a:cubicBezTo>
                    <a:cubicBezTo>
                      <a:pt x="855" y="112"/>
                      <a:pt x="871" y="118"/>
                      <a:pt x="890" y="117"/>
                    </a:cubicBezTo>
                    <a:cubicBezTo>
                      <a:pt x="894" y="109"/>
                      <a:pt x="888" y="97"/>
                      <a:pt x="884" y="88"/>
                    </a:cubicBezTo>
                    <a:cubicBezTo>
                      <a:pt x="879" y="76"/>
                      <a:pt x="867" y="64"/>
                      <a:pt x="852" y="65"/>
                    </a:cubicBezTo>
                    <a:cubicBezTo>
                      <a:pt x="837" y="65"/>
                      <a:pt x="823" y="71"/>
                      <a:pt x="809" y="66"/>
                    </a:cubicBezTo>
                    <a:cubicBezTo>
                      <a:pt x="793" y="69"/>
                      <a:pt x="779" y="76"/>
                      <a:pt x="764" y="83"/>
                    </a:cubicBezTo>
                    <a:cubicBezTo>
                      <a:pt x="761" y="72"/>
                      <a:pt x="769" y="63"/>
                      <a:pt x="773" y="54"/>
                    </a:cubicBezTo>
                    <a:cubicBezTo>
                      <a:pt x="774" y="43"/>
                      <a:pt x="778" y="31"/>
                      <a:pt x="772" y="20"/>
                    </a:cubicBezTo>
                    <a:cubicBezTo>
                      <a:pt x="766" y="9"/>
                      <a:pt x="755" y="8"/>
                      <a:pt x="744" y="4"/>
                    </a:cubicBezTo>
                    <a:cubicBezTo>
                      <a:pt x="726" y="4"/>
                      <a:pt x="726" y="4"/>
                      <a:pt x="726" y="4"/>
                    </a:cubicBezTo>
                    <a:cubicBezTo>
                      <a:pt x="732" y="19"/>
                      <a:pt x="732" y="36"/>
                      <a:pt x="741" y="49"/>
                    </a:cubicBezTo>
                    <a:cubicBezTo>
                      <a:pt x="748" y="60"/>
                      <a:pt x="765" y="66"/>
                      <a:pt x="756" y="82"/>
                    </a:cubicBezTo>
                    <a:cubicBezTo>
                      <a:pt x="753" y="95"/>
                      <a:pt x="753" y="95"/>
                      <a:pt x="753" y="95"/>
                    </a:cubicBezTo>
                    <a:cubicBezTo>
                      <a:pt x="744" y="106"/>
                      <a:pt x="737" y="117"/>
                      <a:pt x="732" y="129"/>
                    </a:cubicBezTo>
                    <a:cubicBezTo>
                      <a:pt x="724" y="136"/>
                      <a:pt x="713" y="141"/>
                      <a:pt x="708" y="151"/>
                    </a:cubicBezTo>
                    <a:cubicBezTo>
                      <a:pt x="704" y="145"/>
                      <a:pt x="702" y="136"/>
                      <a:pt x="698" y="128"/>
                    </a:cubicBezTo>
                    <a:cubicBezTo>
                      <a:pt x="682" y="106"/>
                      <a:pt x="662" y="89"/>
                      <a:pt x="638" y="78"/>
                    </a:cubicBezTo>
                    <a:cubicBezTo>
                      <a:pt x="630" y="81"/>
                      <a:pt x="637" y="90"/>
                      <a:pt x="637" y="95"/>
                    </a:cubicBezTo>
                    <a:cubicBezTo>
                      <a:pt x="623" y="118"/>
                      <a:pt x="612" y="143"/>
                      <a:pt x="618" y="170"/>
                    </a:cubicBezTo>
                    <a:cubicBezTo>
                      <a:pt x="614" y="172"/>
                      <a:pt x="608" y="170"/>
                      <a:pt x="604" y="169"/>
                    </a:cubicBezTo>
                    <a:cubicBezTo>
                      <a:pt x="599" y="151"/>
                      <a:pt x="592" y="133"/>
                      <a:pt x="582" y="117"/>
                    </a:cubicBezTo>
                    <a:cubicBezTo>
                      <a:pt x="581" y="108"/>
                      <a:pt x="578" y="95"/>
                      <a:pt x="587" y="90"/>
                    </a:cubicBezTo>
                    <a:cubicBezTo>
                      <a:pt x="613" y="84"/>
                      <a:pt x="640" y="66"/>
                      <a:pt x="645" y="38"/>
                    </a:cubicBezTo>
                    <a:cubicBezTo>
                      <a:pt x="644" y="30"/>
                      <a:pt x="634" y="30"/>
                      <a:pt x="628" y="28"/>
                    </a:cubicBezTo>
                    <a:cubicBezTo>
                      <a:pt x="608" y="24"/>
                      <a:pt x="593" y="42"/>
                      <a:pt x="585" y="55"/>
                    </a:cubicBezTo>
                    <a:cubicBezTo>
                      <a:pt x="588" y="72"/>
                      <a:pt x="571" y="83"/>
                      <a:pt x="575" y="99"/>
                    </a:cubicBezTo>
                    <a:cubicBezTo>
                      <a:pt x="573" y="101"/>
                      <a:pt x="575" y="108"/>
                      <a:pt x="570" y="106"/>
                    </a:cubicBezTo>
                    <a:cubicBezTo>
                      <a:pt x="561" y="98"/>
                      <a:pt x="546" y="88"/>
                      <a:pt x="551" y="73"/>
                    </a:cubicBezTo>
                    <a:cubicBezTo>
                      <a:pt x="553" y="67"/>
                      <a:pt x="561" y="73"/>
                      <a:pt x="565" y="68"/>
                    </a:cubicBezTo>
                    <a:cubicBezTo>
                      <a:pt x="586" y="59"/>
                      <a:pt x="592" y="38"/>
                      <a:pt x="591" y="17"/>
                    </a:cubicBezTo>
                    <a:cubicBezTo>
                      <a:pt x="582" y="11"/>
                      <a:pt x="577" y="23"/>
                      <a:pt x="568" y="23"/>
                    </a:cubicBezTo>
                    <a:cubicBezTo>
                      <a:pt x="554" y="28"/>
                      <a:pt x="541" y="42"/>
                      <a:pt x="540" y="58"/>
                    </a:cubicBezTo>
                    <a:cubicBezTo>
                      <a:pt x="542" y="81"/>
                      <a:pt x="542" y="81"/>
                      <a:pt x="542" y="81"/>
                    </a:cubicBezTo>
                    <a:cubicBezTo>
                      <a:pt x="524" y="74"/>
                      <a:pt x="500" y="68"/>
                      <a:pt x="484" y="82"/>
                    </a:cubicBezTo>
                    <a:cubicBezTo>
                      <a:pt x="474" y="88"/>
                      <a:pt x="472" y="101"/>
                      <a:pt x="460" y="104"/>
                    </a:cubicBezTo>
                    <a:cubicBezTo>
                      <a:pt x="458" y="105"/>
                      <a:pt x="458" y="106"/>
                      <a:pt x="458" y="108"/>
                    </a:cubicBezTo>
                    <a:cubicBezTo>
                      <a:pt x="466" y="113"/>
                      <a:pt x="481" y="111"/>
                      <a:pt x="490" y="114"/>
                    </a:cubicBezTo>
                    <a:cubicBezTo>
                      <a:pt x="515" y="117"/>
                      <a:pt x="533" y="81"/>
                      <a:pt x="557" y="103"/>
                    </a:cubicBezTo>
                    <a:cubicBezTo>
                      <a:pt x="562" y="108"/>
                      <a:pt x="568" y="112"/>
                      <a:pt x="570" y="119"/>
                    </a:cubicBezTo>
                    <a:cubicBezTo>
                      <a:pt x="551" y="125"/>
                      <a:pt x="529" y="113"/>
                      <a:pt x="513" y="127"/>
                    </a:cubicBezTo>
                    <a:cubicBezTo>
                      <a:pt x="498" y="145"/>
                      <a:pt x="495" y="168"/>
                      <a:pt x="494" y="191"/>
                    </a:cubicBezTo>
                    <a:cubicBezTo>
                      <a:pt x="493" y="193"/>
                      <a:pt x="489" y="195"/>
                      <a:pt x="493" y="198"/>
                    </a:cubicBezTo>
                    <a:cubicBezTo>
                      <a:pt x="501" y="197"/>
                      <a:pt x="505" y="186"/>
                      <a:pt x="513" y="182"/>
                    </a:cubicBezTo>
                    <a:cubicBezTo>
                      <a:pt x="536" y="173"/>
                      <a:pt x="555" y="152"/>
                      <a:pt x="555" y="128"/>
                    </a:cubicBezTo>
                    <a:cubicBezTo>
                      <a:pt x="569" y="123"/>
                      <a:pt x="577" y="132"/>
                      <a:pt x="586" y="139"/>
                    </a:cubicBezTo>
                    <a:cubicBezTo>
                      <a:pt x="589" y="148"/>
                      <a:pt x="599" y="160"/>
                      <a:pt x="590" y="170"/>
                    </a:cubicBezTo>
                    <a:cubicBezTo>
                      <a:pt x="564" y="172"/>
                      <a:pt x="544" y="186"/>
                      <a:pt x="524" y="202"/>
                    </a:cubicBezTo>
                    <a:cubicBezTo>
                      <a:pt x="517" y="202"/>
                      <a:pt x="509" y="205"/>
                      <a:pt x="506" y="210"/>
                    </a:cubicBezTo>
                    <a:cubicBezTo>
                      <a:pt x="510" y="220"/>
                      <a:pt x="520" y="212"/>
                      <a:pt x="527" y="218"/>
                    </a:cubicBezTo>
                    <a:cubicBezTo>
                      <a:pt x="539" y="233"/>
                      <a:pt x="555" y="251"/>
                      <a:pt x="576" y="256"/>
                    </a:cubicBezTo>
                    <a:cubicBezTo>
                      <a:pt x="607" y="258"/>
                      <a:pt x="607" y="258"/>
                      <a:pt x="607" y="258"/>
                    </a:cubicBezTo>
                    <a:cubicBezTo>
                      <a:pt x="611" y="266"/>
                      <a:pt x="600" y="275"/>
                      <a:pt x="599" y="285"/>
                    </a:cubicBezTo>
                    <a:cubicBezTo>
                      <a:pt x="596" y="304"/>
                      <a:pt x="597" y="325"/>
                      <a:pt x="605" y="342"/>
                    </a:cubicBezTo>
                    <a:cubicBezTo>
                      <a:pt x="601" y="345"/>
                      <a:pt x="594" y="347"/>
                      <a:pt x="589" y="345"/>
                    </a:cubicBezTo>
                    <a:cubicBezTo>
                      <a:pt x="575" y="341"/>
                      <a:pt x="585" y="328"/>
                      <a:pt x="586" y="320"/>
                    </a:cubicBezTo>
                    <a:cubicBezTo>
                      <a:pt x="594" y="308"/>
                      <a:pt x="592" y="290"/>
                      <a:pt x="586" y="278"/>
                    </a:cubicBezTo>
                    <a:cubicBezTo>
                      <a:pt x="584" y="276"/>
                      <a:pt x="577" y="268"/>
                      <a:pt x="575" y="275"/>
                    </a:cubicBezTo>
                    <a:cubicBezTo>
                      <a:pt x="563" y="289"/>
                      <a:pt x="551" y="302"/>
                      <a:pt x="549" y="321"/>
                    </a:cubicBezTo>
                    <a:cubicBezTo>
                      <a:pt x="553" y="333"/>
                      <a:pt x="560" y="345"/>
                      <a:pt x="572" y="350"/>
                    </a:cubicBezTo>
                    <a:cubicBezTo>
                      <a:pt x="566" y="353"/>
                      <a:pt x="559" y="352"/>
                      <a:pt x="553" y="349"/>
                    </a:cubicBezTo>
                    <a:cubicBezTo>
                      <a:pt x="549" y="341"/>
                      <a:pt x="547" y="331"/>
                      <a:pt x="539" y="323"/>
                    </a:cubicBezTo>
                    <a:cubicBezTo>
                      <a:pt x="527" y="312"/>
                      <a:pt x="506" y="310"/>
                      <a:pt x="500" y="293"/>
                    </a:cubicBezTo>
                    <a:cubicBezTo>
                      <a:pt x="487" y="297"/>
                      <a:pt x="494" y="313"/>
                      <a:pt x="486" y="323"/>
                    </a:cubicBezTo>
                    <a:cubicBezTo>
                      <a:pt x="486" y="337"/>
                      <a:pt x="494" y="350"/>
                      <a:pt x="508" y="357"/>
                    </a:cubicBezTo>
                    <a:cubicBezTo>
                      <a:pt x="524" y="367"/>
                      <a:pt x="543" y="360"/>
                      <a:pt x="561" y="358"/>
                    </a:cubicBezTo>
                    <a:cubicBezTo>
                      <a:pt x="562" y="361"/>
                      <a:pt x="562" y="361"/>
                      <a:pt x="560" y="363"/>
                    </a:cubicBezTo>
                    <a:cubicBezTo>
                      <a:pt x="542" y="371"/>
                      <a:pt x="519" y="380"/>
                      <a:pt x="513" y="402"/>
                    </a:cubicBezTo>
                    <a:cubicBezTo>
                      <a:pt x="512" y="410"/>
                      <a:pt x="508" y="420"/>
                      <a:pt x="512" y="428"/>
                    </a:cubicBezTo>
                    <a:cubicBezTo>
                      <a:pt x="506" y="426"/>
                      <a:pt x="499" y="416"/>
                      <a:pt x="496" y="409"/>
                    </a:cubicBezTo>
                    <a:cubicBezTo>
                      <a:pt x="483" y="384"/>
                      <a:pt x="483" y="354"/>
                      <a:pt x="481" y="326"/>
                    </a:cubicBezTo>
                    <a:cubicBezTo>
                      <a:pt x="471" y="318"/>
                      <a:pt x="452" y="330"/>
                      <a:pt x="447" y="315"/>
                    </a:cubicBezTo>
                    <a:cubicBezTo>
                      <a:pt x="447" y="300"/>
                      <a:pt x="448" y="282"/>
                      <a:pt x="462" y="273"/>
                    </a:cubicBezTo>
                    <a:cubicBezTo>
                      <a:pt x="468" y="267"/>
                      <a:pt x="475" y="260"/>
                      <a:pt x="483" y="264"/>
                    </a:cubicBezTo>
                    <a:cubicBezTo>
                      <a:pt x="503" y="282"/>
                      <a:pt x="537" y="285"/>
                      <a:pt x="561" y="273"/>
                    </a:cubicBezTo>
                    <a:cubicBezTo>
                      <a:pt x="559" y="260"/>
                      <a:pt x="553" y="250"/>
                      <a:pt x="541" y="244"/>
                    </a:cubicBezTo>
                    <a:cubicBezTo>
                      <a:pt x="518" y="235"/>
                      <a:pt x="498" y="254"/>
                      <a:pt x="476" y="253"/>
                    </a:cubicBezTo>
                    <a:cubicBezTo>
                      <a:pt x="474" y="244"/>
                      <a:pt x="484" y="238"/>
                      <a:pt x="484" y="229"/>
                    </a:cubicBezTo>
                    <a:cubicBezTo>
                      <a:pt x="485" y="216"/>
                      <a:pt x="480" y="202"/>
                      <a:pt x="467" y="195"/>
                    </a:cubicBezTo>
                    <a:cubicBezTo>
                      <a:pt x="460" y="187"/>
                      <a:pt x="447" y="187"/>
                      <a:pt x="441" y="177"/>
                    </a:cubicBezTo>
                    <a:cubicBezTo>
                      <a:pt x="432" y="176"/>
                      <a:pt x="431" y="187"/>
                      <a:pt x="429" y="192"/>
                    </a:cubicBezTo>
                    <a:cubicBezTo>
                      <a:pt x="426" y="205"/>
                      <a:pt x="433" y="217"/>
                      <a:pt x="441" y="227"/>
                    </a:cubicBezTo>
                    <a:cubicBezTo>
                      <a:pt x="449" y="236"/>
                      <a:pt x="461" y="237"/>
                      <a:pt x="468" y="249"/>
                    </a:cubicBezTo>
                    <a:cubicBezTo>
                      <a:pt x="464" y="265"/>
                      <a:pt x="449" y="276"/>
                      <a:pt x="440" y="289"/>
                    </a:cubicBezTo>
                    <a:cubicBezTo>
                      <a:pt x="428" y="272"/>
                      <a:pt x="427" y="244"/>
                      <a:pt x="423" y="222"/>
                    </a:cubicBezTo>
                    <a:cubicBezTo>
                      <a:pt x="420" y="208"/>
                      <a:pt x="420" y="189"/>
                      <a:pt x="423" y="176"/>
                    </a:cubicBezTo>
                    <a:cubicBezTo>
                      <a:pt x="449" y="172"/>
                      <a:pt x="464" y="148"/>
                      <a:pt x="475" y="127"/>
                    </a:cubicBezTo>
                    <a:cubicBezTo>
                      <a:pt x="477" y="126"/>
                      <a:pt x="480" y="123"/>
                      <a:pt x="478" y="121"/>
                    </a:cubicBezTo>
                    <a:cubicBezTo>
                      <a:pt x="466" y="117"/>
                      <a:pt x="452" y="113"/>
                      <a:pt x="438" y="117"/>
                    </a:cubicBezTo>
                    <a:cubicBezTo>
                      <a:pt x="438" y="107"/>
                      <a:pt x="447" y="99"/>
                      <a:pt x="454" y="92"/>
                    </a:cubicBezTo>
                    <a:cubicBezTo>
                      <a:pt x="470" y="67"/>
                      <a:pt x="496" y="46"/>
                      <a:pt x="519" y="26"/>
                    </a:cubicBezTo>
                    <a:cubicBezTo>
                      <a:pt x="518" y="23"/>
                      <a:pt x="518" y="23"/>
                      <a:pt x="518" y="23"/>
                    </a:cubicBezTo>
                    <a:cubicBezTo>
                      <a:pt x="509" y="21"/>
                      <a:pt x="509" y="32"/>
                      <a:pt x="502" y="33"/>
                    </a:cubicBezTo>
                    <a:cubicBezTo>
                      <a:pt x="486" y="45"/>
                      <a:pt x="476" y="58"/>
                      <a:pt x="461" y="70"/>
                    </a:cubicBezTo>
                    <a:cubicBezTo>
                      <a:pt x="465" y="49"/>
                      <a:pt x="470" y="29"/>
                      <a:pt x="490" y="14"/>
                    </a:cubicBezTo>
                    <a:cubicBezTo>
                      <a:pt x="502" y="11"/>
                      <a:pt x="513" y="18"/>
                      <a:pt x="526" y="20"/>
                    </a:cubicBezTo>
                    <a:cubicBezTo>
                      <a:pt x="544" y="25"/>
                      <a:pt x="566" y="19"/>
                      <a:pt x="580" y="5"/>
                    </a:cubicBezTo>
                    <a:cubicBezTo>
                      <a:pt x="580" y="5"/>
                      <a:pt x="580" y="5"/>
                      <a:pt x="580" y="4"/>
                    </a:cubicBezTo>
                    <a:cubicBezTo>
                      <a:pt x="564" y="4"/>
                      <a:pt x="564" y="4"/>
                      <a:pt x="564" y="4"/>
                    </a:cubicBezTo>
                    <a:cubicBezTo>
                      <a:pt x="565" y="5"/>
                      <a:pt x="565" y="5"/>
                      <a:pt x="566" y="6"/>
                    </a:cubicBezTo>
                    <a:cubicBezTo>
                      <a:pt x="566" y="10"/>
                      <a:pt x="561" y="13"/>
                      <a:pt x="557" y="13"/>
                    </a:cubicBezTo>
                    <a:cubicBezTo>
                      <a:pt x="540" y="18"/>
                      <a:pt x="519" y="15"/>
                      <a:pt x="505" y="5"/>
                    </a:cubicBezTo>
                    <a:cubicBezTo>
                      <a:pt x="505" y="5"/>
                      <a:pt x="506" y="5"/>
                      <a:pt x="506" y="4"/>
                    </a:cubicBezTo>
                    <a:cubicBezTo>
                      <a:pt x="491" y="4"/>
                      <a:pt x="491" y="4"/>
                      <a:pt x="491" y="4"/>
                    </a:cubicBezTo>
                    <a:cubicBezTo>
                      <a:pt x="483" y="12"/>
                      <a:pt x="476" y="20"/>
                      <a:pt x="469" y="28"/>
                    </a:cubicBezTo>
                    <a:cubicBezTo>
                      <a:pt x="463" y="21"/>
                      <a:pt x="463" y="12"/>
                      <a:pt x="461" y="4"/>
                    </a:cubicBezTo>
                    <a:cubicBezTo>
                      <a:pt x="453" y="4"/>
                      <a:pt x="453" y="4"/>
                      <a:pt x="453" y="4"/>
                    </a:cubicBezTo>
                    <a:cubicBezTo>
                      <a:pt x="453" y="5"/>
                      <a:pt x="453" y="5"/>
                      <a:pt x="453" y="5"/>
                    </a:cubicBezTo>
                    <a:cubicBezTo>
                      <a:pt x="451" y="4"/>
                      <a:pt x="451" y="4"/>
                      <a:pt x="451" y="4"/>
                    </a:cubicBezTo>
                    <a:cubicBezTo>
                      <a:pt x="436" y="4"/>
                      <a:pt x="436" y="4"/>
                      <a:pt x="436" y="4"/>
                    </a:cubicBezTo>
                    <a:cubicBezTo>
                      <a:pt x="450" y="14"/>
                      <a:pt x="450" y="14"/>
                      <a:pt x="450" y="14"/>
                    </a:cubicBezTo>
                    <a:cubicBezTo>
                      <a:pt x="451" y="17"/>
                      <a:pt x="453" y="23"/>
                      <a:pt x="447" y="25"/>
                    </a:cubicBezTo>
                    <a:cubicBezTo>
                      <a:pt x="433" y="24"/>
                      <a:pt x="421" y="16"/>
                      <a:pt x="415" y="4"/>
                    </a:cubicBezTo>
                    <a:cubicBezTo>
                      <a:pt x="404" y="4"/>
                      <a:pt x="404" y="4"/>
                      <a:pt x="404" y="4"/>
                    </a:cubicBezTo>
                    <a:cubicBezTo>
                      <a:pt x="416" y="21"/>
                      <a:pt x="436" y="35"/>
                      <a:pt x="459" y="31"/>
                    </a:cubicBezTo>
                    <a:cubicBezTo>
                      <a:pt x="466" y="42"/>
                      <a:pt x="456" y="51"/>
                      <a:pt x="455" y="61"/>
                    </a:cubicBezTo>
                    <a:cubicBezTo>
                      <a:pt x="449" y="71"/>
                      <a:pt x="452" y="85"/>
                      <a:pt x="442" y="93"/>
                    </a:cubicBezTo>
                    <a:cubicBezTo>
                      <a:pt x="424" y="81"/>
                      <a:pt x="432" y="54"/>
                      <a:pt x="407" y="45"/>
                    </a:cubicBezTo>
                    <a:cubicBezTo>
                      <a:pt x="394" y="37"/>
                      <a:pt x="376" y="42"/>
                      <a:pt x="363" y="47"/>
                    </a:cubicBezTo>
                    <a:cubicBezTo>
                      <a:pt x="345" y="54"/>
                      <a:pt x="341" y="75"/>
                      <a:pt x="323" y="80"/>
                    </a:cubicBezTo>
                    <a:cubicBezTo>
                      <a:pt x="322" y="83"/>
                      <a:pt x="322" y="83"/>
                      <a:pt x="322" y="83"/>
                    </a:cubicBezTo>
                    <a:cubicBezTo>
                      <a:pt x="328" y="92"/>
                      <a:pt x="339" y="82"/>
                      <a:pt x="349" y="86"/>
                    </a:cubicBezTo>
                    <a:cubicBezTo>
                      <a:pt x="371" y="94"/>
                      <a:pt x="397" y="90"/>
                      <a:pt x="420" y="81"/>
                    </a:cubicBezTo>
                    <a:cubicBezTo>
                      <a:pt x="426" y="80"/>
                      <a:pt x="428" y="87"/>
                      <a:pt x="429" y="90"/>
                    </a:cubicBezTo>
                    <a:cubicBezTo>
                      <a:pt x="424" y="100"/>
                      <a:pt x="439" y="100"/>
                      <a:pt x="432" y="110"/>
                    </a:cubicBezTo>
                    <a:cubicBezTo>
                      <a:pt x="428" y="126"/>
                      <a:pt x="407" y="137"/>
                      <a:pt x="407" y="154"/>
                    </a:cubicBezTo>
                    <a:cubicBezTo>
                      <a:pt x="407" y="164"/>
                      <a:pt x="406" y="175"/>
                      <a:pt x="397" y="181"/>
                    </a:cubicBezTo>
                    <a:cubicBezTo>
                      <a:pt x="398" y="190"/>
                      <a:pt x="395" y="200"/>
                      <a:pt x="391" y="210"/>
                    </a:cubicBezTo>
                    <a:cubicBezTo>
                      <a:pt x="386" y="211"/>
                      <a:pt x="383" y="205"/>
                      <a:pt x="380" y="201"/>
                    </a:cubicBezTo>
                    <a:cubicBezTo>
                      <a:pt x="379" y="186"/>
                      <a:pt x="395" y="178"/>
                      <a:pt x="400" y="164"/>
                    </a:cubicBezTo>
                    <a:cubicBezTo>
                      <a:pt x="404" y="147"/>
                      <a:pt x="396" y="127"/>
                      <a:pt x="393" y="110"/>
                    </a:cubicBezTo>
                    <a:cubicBezTo>
                      <a:pt x="390" y="109"/>
                      <a:pt x="390" y="109"/>
                      <a:pt x="390" y="109"/>
                    </a:cubicBezTo>
                    <a:cubicBezTo>
                      <a:pt x="375" y="123"/>
                      <a:pt x="357" y="133"/>
                      <a:pt x="355" y="153"/>
                    </a:cubicBezTo>
                    <a:cubicBezTo>
                      <a:pt x="356" y="165"/>
                      <a:pt x="360" y="178"/>
                      <a:pt x="367" y="188"/>
                    </a:cubicBezTo>
                    <a:cubicBezTo>
                      <a:pt x="367" y="192"/>
                      <a:pt x="367" y="192"/>
                      <a:pt x="367" y="192"/>
                    </a:cubicBezTo>
                    <a:cubicBezTo>
                      <a:pt x="352" y="179"/>
                      <a:pt x="329" y="197"/>
                      <a:pt x="320" y="176"/>
                    </a:cubicBezTo>
                    <a:cubicBezTo>
                      <a:pt x="320" y="168"/>
                      <a:pt x="330" y="164"/>
                      <a:pt x="333" y="158"/>
                    </a:cubicBezTo>
                    <a:cubicBezTo>
                      <a:pt x="343" y="140"/>
                      <a:pt x="349" y="113"/>
                      <a:pt x="337" y="96"/>
                    </a:cubicBezTo>
                    <a:cubicBezTo>
                      <a:pt x="329" y="100"/>
                      <a:pt x="328" y="113"/>
                      <a:pt x="317" y="112"/>
                    </a:cubicBezTo>
                    <a:cubicBezTo>
                      <a:pt x="303" y="123"/>
                      <a:pt x="303" y="123"/>
                      <a:pt x="303" y="123"/>
                    </a:cubicBezTo>
                    <a:cubicBezTo>
                      <a:pt x="298" y="100"/>
                      <a:pt x="270" y="87"/>
                      <a:pt x="263" y="65"/>
                    </a:cubicBezTo>
                    <a:cubicBezTo>
                      <a:pt x="269" y="55"/>
                      <a:pt x="273" y="42"/>
                      <a:pt x="274" y="31"/>
                    </a:cubicBezTo>
                    <a:cubicBezTo>
                      <a:pt x="290" y="46"/>
                      <a:pt x="314" y="54"/>
                      <a:pt x="336" y="47"/>
                    </a:cubicBezTo>
                    <a:cubicBezTo>
                      <a:pt x="342" y="42"/>
                      <a:pt x="353" y="50"/>
                      <a:pt x="355" y="38"/>
                    </a:cubicBezTo>
                    <a:cubicBezTo>
                      <a:pt x="353" y="26"/>
                      <a:pt x="350" y="14"/>
                      <a:pt x="345" y="4"/>
                    </a:cubicBezTo>
                    <a:cubicBezTo>
                      <a:pt x="337" y="4"/>
                      <a:pt x="337" y="4"/>
                      <a:pt x="337" y="4"/>
                    </a:cubicBezTo>
                    <a:cubicBezTo>
                      <a:pt x="339" y="7"/>
                      <a:pt x="341" y="10"/>
                      <a:pt x="342" y="14"/>
                    </a:cubicBezTo>
                    <a:cubicBezTo>
                      <a:pt x="343" y="18"/>
                      <a:pt x="345" y="21"/>
                      <a:pt x="344" y="25"/>
                    </a:cubicBezTo>
                    <a:cubicBezTo>
                      <a:pt x="338" y="23"/>
                      <a:pt x="338" y="23"/>
                      <a:pt x="338" y="23"/>
                    </a:cubicBezTo>
                    <a:cubicBezTo>
                      <a:pt x="332" y="15"/>
                      <a:pt x="325" y="9"/>
                      <a:pt x="318" y="4"/>
                    </a:cubicBezTo>
                    <a:cubicBezTo>
                      <a:pt x="304" y="4"/>
                      <a:pt x="304" y="4"/>
                      <a:pt x="304" y="4"/>
                    </a:cubicBezTo>
                    <a:cubicBezTo>
                      <a:pt x="318" y="11"/>
                      <a:pt x="330" y="23"/>
                      <a:pt x="339" y="36"/>
                    </a:cubicBezTo>
                    <a:cubicBezTo>
                      <a:pt x="332" y="45"/>
                      <a:pt x="318" y="42"/>
                      <a:pt x="307" y="42"/>
                    </a:cubicBezTo>
                    <a:cubicBezTo>
                      <a:pt x="291" y="40"/>
                      <a:pt x="278" y="27"/>
                      <a:pt x="273" y="13"/>
                    </a:cubicBezTo>
                    <a:cubicBezTo>
                      <a:pt x="279" y="4"/>
                      <a:pt x="279" y="4"/>
                      <a:pt x="27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4" y="9"/>
                      <a:pt x="258" y="12"/>
                      <a:pt x="252" y="13"/>
                    </a:cubicBezTo>
                    <a:cubicBezTo>
                      <a:pt x="254" y="10"/>
                      <a:pt x="258" y="8"/>
                      <a:pt x="262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49" y="4"/>
                      <a:pt x="249" y="4"/>
                    </a:cubicBezTo>
                    <a:cubicBezTo>
                      <a:pt x="247" y="5"/>
                      <a:pt x="244" y="5"/>
                      <a:pt x="242" y="4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32" y="7"/>
                      <a:pt x="235" y="10"/>
                      <a:pt x="238" y="12"/>
                    </a:cubicBezTo>
                    <a:cubicBezTo>
                      <a:pt x="235" y="16"/>
                      <a:pt x="230" y="12"/>
                      <a:pt x="227" y="11"/>
                    </a:cubicBezTo>
                    <a:cubicBezTo>
                      <a:pt x="224" y="9"/>
                      <a:pt x="221" y="7"/>
                      <a:pt x="220" y="4"/>
                    </a:cubicBezTo>
                    <a:cubicBezTo>
                      <a:pt x="208" y="4"/>
                      <a:pt x="208" y="4"/>
                      <a:pt x="208" y="4"/>
                    </a:cubicBezTo>
                    <a:cubicBezTo>
                      <a:pt x="198" y="14"/>
                      <a:pt x="179" y="14"/>
                      <a:pt x="166" y="10"/>
                    </a:cubicBezTo>
                    <a:cubicBezTo>
                      <a:pt x="163" y="8"/>
                      <a:pt x="160" y="6"/>
                      <a:pt x="157" y="4"/>
                    </a:cubicBezTo>
                    <a:cubicBezTo>
                      <a:pt x="146" y="4"/>
                      <a:pt x="146" y="4"/>
                      <a:pt x="146" y="4"/>
                    </a:cubicBezTo>
                    <a:cubicBezTo>
                      <a:pt x="150" y="7"/>
                      <a:pt x="154" y="10"/>
                      <a:pt x="157" y="13"/>
                    </a:cubicBezTo>
                    <a:cubicBezTo>
                      <a:pt x="154" y="20"/>
                      <a:pt x="148" y="24"/>
                      <a:pt x="143" y="29"/>
                    </a:cubicBezTo>
                    <a:cubicBezTo>
                      <a:pt x="130" y="28"/>
                      <a:pt x="125" y="10"/>
                      <a:pt x="114" y="7"/>
                    </a:cubicBezTo>
                    <a:cubicBezTo>
                      <a:pt x="97" y="0"/>
                      <a:pt x="81" y="9"/>
                      <a:pt x="67" y="15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0"/>
                      <a:pt x="64" y="7"/>
                      <a:pt x="63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60" y="33"/>
                      <a:pt x="75" y="59"/>
                      <a:pt x="94" y="81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70" y="66"/>
                      <a:pt x="59" y="39"/>
                      <a:pt x="48" y="13"/>
                    </a:cubicBezTo>
                    <a:cubicBezTo>
                      <a:pt x="48" y="9"/>
                      <a:pt x="47" y="7"/>
                      <a:pt x="4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16"/>
                      <a:pt x="24" y="28"/>
                      <a:pt x="25" y="41"/>
                    </a:cubicBezTo>
                    <a:cubicBezTo>
                      <a:pt x="42" y="79"/>
                      <a:pt x="59" y="127"/>
                      <a:pt x="103" y="142"/>
                    </a:cubicBezTo>
                    <a:cubicBezTo>
                      <a:pt x="132" y="165"/>
                      <a:pt x="168" y="175"/>
                      <a:pt x="203" y="183"/>
                    </a:cubicBezTo>
                    <a:cubicBezTo>
                      <a:pt x="216" y="188"/>
                      <a:pt x="235" y="183"/>
                      <a:pt x="240" y="197"/>
                    </a:cubicBezTo>
                    <a:cubicBezTo>
                      <a:pt x="251" y="249"/>
                      <a:pt x="273" y="302"/>
                      <a:pt x="321" y="333"/>
                    </a:cubicBezTo>
                    <a:cubicBezTo>
                      <a:pt x="355" y="352"/>
                      <a:pt x="391" y="367"/>
                      <a:pt x="434" y="365"/>
                    </a:cubicBezTo>
                    <a:cubicBezTo>
                      <a:pt x="439" y="371"/>
                      <a:pt x="443" y="379"/>
                      <a:pt x="442" y="387"/>
                    </a:cubicBezTo>
                    <a:cubicBezTo>
                      <a:pt x="458" y="430"/>
                      <a:pt x="488" y="473"/>
                      <a:pt x="533" y="490"/>
                    </a:cubicBezTo>
                    <a:cubicBezTo>
                      <a:pt x="571" y="509"/>
                      <a:pt x="617" y="504"/>
                      <a:pt x="656" y="521"/>
                    </a:cubicBezTo>
                    <a:cubicBezTo>
                      <a:pt x="694" y="535"/>
                      <a:pt x="727" y="570"/>
                      <a:pt x="742" y="609"/>
                    </a:cubicBezTo>
                    <a:cubicBezTo>
                      <a:pt x="742" y="611"/>
                      <a:pt x="742" y="611"/>
                      <a:pt x="742" y="611"/>
                    </a:cubicBezTo>
                    <a:cubicBezTo>
                      <a:pt x="719" y="577"/>
                      <a:pt x="686" y="539"/>
                      <a:pt x="646" y="526"/>
                    </a:cubicBezTo>
                    <a:cubicBezTo>
                      <a:pt x="604" y="514"/>
                      <a:pt x="561" y="514"/>
                      <a:pt x="522" y="495"/>
                    </a:cubicBezTo>
                    <a:cubicBezTo>
                      <a:pt x="473" y="475"/>
                      <a:pt x="445" y="425"/>
                      <a:pt x="431" y="377"/>
                    </a:cubicBezTo>
                    <a:cubicBezTo>
                      <a:pt x="422" y="372"/>
                      <a:pt x="409" y="375"/>
                      <a:pt x="398" y="373"/>
                    </a:cubicBezTo>
                    <a:cubicBezTo>
                      <a:pt x="333" y="374"/>
                      <a:pt x="282" y="319"/>
                      <a:pt x="253" y="264"/>
                    </a:cubicBezTo>
                    <a:cubicBezTo>
                      <a:pt x="244" y="246"/>
                      <a:pt x="245" y="223"/>
                      <a:pt x="238" y="205"/>
                    </a:cubicBezTo>
                    <a:cubicBezTo>
                      <a:pt x="231" y="196"/>
                      <a:pt x="218" y="200"/>
                      <a:pt x="208" y="197"/>
                    </a:cubicBezTo>
                    <a:cubicBezTo>
                      <a:pt x="184" y="196"/>
                      <a:pt x="165" y="184"/>
                      <a:pt x="143" y="180"/>
                    </a:cubicBezTo>
                    <a:cubicBezTo>
                      <a:pt x="99" y="166"/>
                      <a:pt x="55" y="130"/>
                      <a:pt x="37" y="86"/>
                    </a:cubicBezTo>
                    <a:cubicBezTo>
                      <a:pt x="24" y="60"/>
                      <a:pt x="12" y="34"/>
                      <a:pt x="6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0"/>
                      <a:pt x="13" y="54"/>
                      <a:pt x="25" y="77"/>
                    </a:cubicBezTo>
                    <a:cubicBezTo>
                      <a:pt x="49" y="140"/>
                      <a:pt x="111" y="184"/>
                      <a:pt x="176" y="196"/>
                    </a:cubicBezTo>
                    <a:cubicBezTo>
                      <a:pt x="194" y="203"/>
                      <a:pt x="216" y="202"/>
                      <a:pt x="233" y="211"/>
                    </a:cubicBezTo>
                    <a:cubicBezTo>
                      <a:pt x="240" y="244"/>
                      <a:pt x="249" y="278"/>
                      <a:pt x="271" y="304"/>
                    </a:cubicBezTo>
                    <a:cubicBezTo>
                      <a:pt x="300" y="346"/>
                      <a:pt x="342" y="375"/>
                      <a:pt x="391" y="379"/>
                    </a:cubicBezTo>
                    <a:cubicBezTo>
                      <a:pt x="402" y="383"/>
                      <a:pt x="419" y="376"/>
                      <a:pt x="426" y="384"/>
                    </a:cubicBezTo>
                    <a:cubicBezTo>
                      <a:pt x="431" y="403"/>
                      <a:pt x="443" y="419"/>
                      <a:pt x="449" y="437"/>
                    </a:cubicBezTo>
                    <a:cubicBezTo>
                      <a:pt x="468" y="470"/>
                      <a:pt x="500" y="489"/>
                      <a:pt x="532" y="504"/>
                    </a:cubicBezTo>
                    <a:cubicBezTo>
                      <a:pt x="575" y="523"/>
                      <a:pt x="626" y="520"/>
                      <a:pt x="668" y="542"/>
                    </a:cubicBezTo>
                    <a:cubicBezTo>
                      <a:pt x="698" y="562"/>
                      <a:pt x="727" y="592"/>
                      <a:pt x="739" y="624"/>
                    </a:cubicBezTo>
                    <a:cubicBezTo>
                      <a:pt x="741" y="624"/>
                      <a:pt x="741" y="624"/>
                      <a:pt x="741" y="624"/>
                    </a:cubicBezTo>
                    <a:cubicBezTo>
                      <a:pt x="746" y="625"/>
                      <a:pt x="742" y="619"/>
                      <a:pt x="743" y="615"/>
                    </a:cubicBezTo>
                    <a:cubicBezTo>
                      <a:pt x="746" y="618"/>
                      <a:pt x="753" y="617"/>
                      <a:pt x="756" y="622"/>
                    </a:cubicBezTo>
                    <a:cubicBezTo>
                      <a:pt x="765" y="614"/>
                      <a:pt x="771" y="601"/>
                      <a:pt x="778" y="590"/>
                    </a:cubicBezTo>
                    <a:cubicBezTo>
                      <a:pt x="801" y="550"/>
                      <a:pt x="844" y="531"/>
                      <a:pt x="888" y="524"/>
                    </a:cubicBezTo>
                    <a:cubicBezTo>
                      <a:pt x="911" y="520"/>
                      <a:pt x="933" y="514"/>
                      <a:pt x="959" y="513"/>
                    </a:cubicBezTo>
                    <a:cubicBezTo>
                      <a:pt x="993" y="510"/>
                      <a:pt x="1023" y="487"/>
                      <a:pt x="1041" y="458"/>
                    </a:cubicBezTo>
                    <a:cubicBezTo>
                      <a:pt x="1059" y="436"/>
                      <a:pt x="1061" y="407"/>
                      <a:pt x="1071" y="381"/>
                    </a:cubicBezTo>
                    <a:cubicBezTo>
                      <a:pt x="1098" y="377"/>
                      <a:pt x="1124" y="376"/>
                      <a:pt x="1149" y="369"/>
                    </a:cubicBezTo>
                    <a:cubicBezTo>
                      <a:pt x="1194" y="345"/>
                      <a:pt x="1194" y="345"/>
                      <a:pt x="1194" y="345"/>
                    </a:cubicBezTo>
                    <a:cubicBezTo>
                      <a:pt x="1228" y="323"/>
                      <a:pt x="1247" y="288"/>
                      <a:pt x="1259" y="253"/>
                    </a:cubicBezTo>
                    <a:cubicBezTo>
                      <a:pt x="1263" y="240"/>
                      <a:pt x="1263" y="225"/>
                      <a:pt x="1270" y="213"/>
                    </a:cubicBezTo>
                    <a:cubicBezTo>
                      <a:pt x="1329" y="205"/>
                      <a:pt x="1389" y="188"/>
                      <a:pt x="1430" y="141"/>
                    </a:cubicBezTo>
                    <a:cubicBezTo>
                      <a:pt x="1473" y="104"/>
                      <a:pt x="1496" y="56"/>
                      <a:pt x="1505" y="4"/>
                    </a:cubicBezTo>
                    <a:lnTo>
                      <a:pt x="1501" y="4"/>
                    </a:lnTo>
                    <a:close/>
                    <a:moveTo>
                      <a:pt x="1410" y="46"/>
                    </a:moveTo>
                    <a:cubicBezTo>
                      <a:pt x="1413" y="51"/>
                      <a:pt x="1415" y="56"/>
                      <a:pt x="1413" y="62"/>
                    </a:cubicBezTo>
                    <a:cubicBezTo>
                      <a:pt x="1404" y="61"/>
                      <a:pt x="1399" y="49"/>
                      <a:pt x="1390" y="47"/>
                    </a:cubicBezTo>
                    <a:cubicBezTo>
                      <a:pt x="1383" y="41"/>
                      <a:pt x="1371" y="43"/>
                      <a:pt x="1369" y="36"/>
                    </a:cubicBezTo>
                    <a:cubicBezTo>
                      <a:pt x="1383" y="34"/>
                      <a:pt x="1400" y="34"/>
                      <a:pt x="1410" y="46"/>
                    </a:cubicBezTo>
                    <a:close/>
                    <a:moveTo>
                      <a:pt x="1355" y="45"/>
                    </a:moveTo>
                    <a:cubicBezTo>
                      <a:pt x="1371" y="45"/>
                      <a:pt x="1393" y="47"/>
                      <a:pt x="1402" y="64"/>
                    </a:cubicBezTo>
                    <a:cubicBezTo>
                      <a:pt x="1403" y="70"/>
                      <a:pt x="1396" y="70"/>
                      <a:pt x="1393" y="71"/>
                    </a:cubicBezTo>
                    <a:cubicBezTo>
                      <a:pt x="1376" y="71"/>
                      <a:pt x="1359" y="68"/>
                      <a:pt x="1349" y="52"/>
                    </a:cubicBezTo>
                    <a:cubicBezTo>
                      <a:pt x="1346" y="47"/>
                      <a:pt x="1351" y="45"/>
                      <a:pt x="1355" y="45"/>
                    </a:cubicBezTo>
                    <a:close/>
                    <a:moveTo>
                      <a:pt x="1153" y="116"/>
                    </a:moveTo>
                    <a:cubicBezTo>
                      <a:pt x="1160" y="118"/>
                      <a:pt x="1165" y="125"/>
                      <a:pt x="1168" y="131"/>
                    </a:cubicBezTo>
                    <a:cubicBezTo>
                      <a:pt x="1170" y="142"/>
                      <a:pt x="1169" y="154"/>
                      <a:pt x="1163" y="162"/>
                    </a:cubicBezTo>
                    <a:cubicBezTo>
                      <a:pt x="1169" y="170"/>
                      <a:pt x="1158" y="173"/>
                      <a:pt x="1157" y="179"/>
                    </a:cubicBezTo>
                    <a:cubicBezTo>
                      <a:pt x="1148" y="185"/>
                      <a:pt x="1148" y="185"/>
                      <a:pt x="1148" y="185"/>
                    </a:cubicBezTo>
                    <a:cubicBezTo>
                      <a:pt x="1146" y="176"/>
                      <a:pt x="1154" y="168"/>
                      <a:pt x="1154" y="159"/>
                    </a:cubicBezTo>
                    <a:cubicBezTo>
                      <a:pt x="1161" y="144"/>
                      <a:pt x="1151" y="131"/>
                      <a:pt x="1153" y="116"/>
                    </a:cubicBezTo>
                    <a:close/>
                    <a:moveTo>
                      <a:pt x="1141" y="114"/>
                    </a:moveTo>
                    <a:cubicBezTo>
                      <a:pt x="1150" y="128"/>
                      <a:pt x="1154" y="149"/>
                      <a:pt x="1148" y="165"/>
                    </a:cubicBezTo>
                    <a:cubicBezTo>
                      <a:pt x="1145" y="169"/>
                      <a:pt x="1144" y="176"/>
                      <a:pt x="1138" y="178"/>
                    </a:cubicBezTo>
                    <a:cubicBezTo>
                      <a:pt x="1126" y="156"/>
                      <a:pt x="1141" y="136"/>
                      <a:pt x="1141" y="114"/>
                    </a:cubicBezTo>
                    <a:close/>
                    <a:moveTo>
                      <a:pt x="1091" y="153"/>
                    </a:moveTo>
                    <a:cubicBezTo>
                      <a:pt x="1085" y="160"/>
                      <a:pt x="1080" y="166"/>
                      <a:pt x="1070" y="168"/>
                    </a:cubicBezTo>
                    <a:cubicBezTo>
                      <a:pt x="1069" y="167"/>
                      <a:pt x="1069" y="167"/>
                      <a:pt x="1069" y="167"/>
                    </a:cubicBezTo>
                    <a:cubicBezTo>
                      <a:pt x="1082" y="149"/>
                      <a:pt x="1089" y="126"/>
                      <a:pt x="1097" y="106"/>
                    </a:cubicBezTo>
                    <a:cubicBezTo>
                      <a:pt x="1105" y="120"/>
                      <a:pt x="1097" y="139"/>
                      <a:pt x="1091" y="153"/>
                    </a:cubicBezTo>
                    <a:close/>
                    <a:moveTo>
                      <a:pt x="1088" y="111"/>
                    </a:moveTo>
                    <a:cubicBezTo>
                      <a:pt x="1081" y="136"/>
                      <a:pt x="1072" y="165"/>
                      <a:pt x="1049" y="176"/>
                    </a:cubicBezTo>
                    <a:cubicBezTo>
                      <a:pt x="1047" y="149"/>
                      <a:pt x="1063" y="120"/>
                      <a:pt x="1088" y="111"/>
                    </a:cubicBezTo>
                    <a:close/>
                    <a:moveTo>
                      <a:pt x="825" y="194"/>
                    </a:moveTo>
                    <a:cubicBezTo>
                      <a:pt x="823" y="193"/>
                      <a:pt x="823" y="193"/>
                      <a:pt x="823" y="193"/>
                    </a:cubicBezTo>
                    <a:cubicBezTo>
                      <a:pt x="832" y="188"/>
                      <a:pt x="843" y="190"/>
                      <a:pt x="854" y="190"/>
                    </a:cubicBezTo>
                    <a:cubicBezTo>
                      <a:pt x="859" y="189"/>
                      <a:pt x="865" y="187"/>
                      <a:pt x="868" y="189"/>
                    </a:cubicBezTo>
                    <a:cubicBezTo>
                      <a:pt x="856" y="198"/>
                      <a:pt x="839" y="200"/>
                      <a:pt x="825" y="194"/>
                    </a:cubicBezTo>
                    <a:close/>
                    <a:moveTo>
                      <a:pt x="867" y="180"/>
                    </a:moveTo>
                    <a:cubicBezTo>
                      <a:pt x="855" y="184"/>
                      <a:pt x="844" y="186"/>
                      <a:pt x="832" y="183"/>
                    </a:cubicBezTo>
                    <a:cubicBezTo>
                      <a:pt x="831" y="174"/>
                      <a:pt x="842" y="174"/>
                      <a:pt x="847" y="170"/>
                    </a:cubicBezTo>
                    <a:cubicBezTo>
                      <a:pt x="859" y="166"/>
                      <a:pt x="872" y="169"/>
                      <a:pt x="884" y="171"/>
                    </a:cubicBezTo>
                    <a:cubicBezTo>
                      <a:pt x="883" y="178"/>
                      <a:pt x="873" y="178"/>
                      <a:pt x="867" y="180"/>
                    </a:cubicBezTo>
                    <a:close/>
                    <a:moveTo>
                      <a:pt x="896" y="265"/>
                    </a:moveTo>
                    <a:cubicBezTo>
                      <a:pt x="883" y="258"/>
                      <a:pt x="880" y="246"/>
                      <a:pt x="878" y="234"/>
                    </a:cubicBezTo>
                    <a:cubicBezTo>
                      <a:pt x="878" y="225"/>
                      <a:pt x="879" y="212"/>
                      <a:pt x="890" y="210"/>
                    </a:cubicBezTo>
                    <a:cubicBezTo>
                      <a:pt x="894" y="227"/>
                      <a:pt x="890" y="247"/>
                      <a:pt x="898" y="264"/>
                    </a:cubicBezTo>
                    <a:lnTo>
                      <a:pt x="896" y="265"/>
                    </a:lnTo>
                    <a:close/>
                    <a:moveTo>
                      <a:pt x="909" y="241"/>
                    </a:moveTo>
                    <a:cubicBezTo>
                      <a:pt x="908" y="247"/>
                      <a:pt x="907" y="252"/>
                      <a:pt x="904" y="257"/>
                    </a:cubicBezTo>
                    <a:cubicBezTo>
                      <a:pt x="898" y="243"/>
                      <a:pt x="893" y="226"/>
                      <a:pt x="897" y="210"/>
                    </a:cubicBezTo>
                    <a:cubicBezTo>
                      <a:pt x="906" y="216"/>
                      <a:pt x="909" y="229"/>
                      <a:pt x="909" y="241"/>
                    </a:cubicBezTo>
                    <a:close/>
                    <a:moveTo>
                      <a:pt x="848" y="335"/>
                    </a:moveTo>
                    <a:cubicBezTo>
                      <a:pt x="839" y="335"/>
                      <a:pt x="830" y="331"/>
                      <a:pt x="825" y="323"/>
                    </a:cubicBezTo>
                    <a:cubicBezTo>
                      <a:pt x="822" y="316"/>
                      <a:pt x="822" y="307"/>
                      <a:pt x="826" y="300"/>
                    </a:cubicBezTo>
                    <a:cubicBezTo>
                      <a:pt x="836" y="315"/>
                      <a:pt x="852" y="325"/>
                      <a:pt x="871" y="326"/>
                    </a:cubicBezTo>
                    <a:cubicBezTo>
                      <a:pt x="867" y="333"/>
                      <a:pt x="857" y="334"/>
                      <a:pt x="848" y="335"/>
                    </a:cubicBezTo>
                    <a:close/>
                    <a:moveTo>
                      <a:pt x="844" y="311"/>
                    </a:moveTo>
                    <a:cubicBezTo>
                      <a:pt x="840" y="305"/>
                      <a:pt x="830" y="298"/>
                      <a:pt x="833" y="290"/>
                    </a:cubicBezTo>
                    <a:cubicBezTo>
                      <a:pt x="849" y="294"/>
                      <a:pt x="869" y="298"/>
                      <a:pt x="873" y="316"/>
                    </a:cubicBezTo>
                    <a:cubicBezTo>
                      <a:pt x="863" y="321"/>
                      <a:pt x="852" y="317"/>
                      <a:pt x="844" y="311"/>
                    </a:cubicBezTo>
                    <a:close/>
                    <a:moveTo>
                      <a:pt x="759" y="317"/>
                    </a:moveTo>
                    <a:cubicBezTo>
                      <a:pt x="770" y="316"/>
                      <a:pt x="778" y="321"/>
                      <a:pt x="787" y="327"/>
                    </a:cubicBezTo>
                    <a:cubicBezTo>
                      <a:pt x="791" y="333"/>
                      <a:pt x="799" y="341"/>
                      <a:pt x="795" y="349"/>
                    </a:cubicBezTo>
                    <a:cubicBezTo>
                      <a:pt x="782" y="342"/>
                      <a:pt x="771" y="332"/>
                      <a:pt x="758" y="323"/>
                    </a:cubicBezTo>
                    <a:cubicBezTo>
                      <a:pt x="755" y="321"/>
                      <a:pt x="757" y="318"/>
                      <a:pt x="759" y="317"/>
                    </a:cubicBezTo>
                    <a:close/>
                    <a:moveTo>
                      <a:pt x="733" y="321"/>
                    </a:moveTo>
                    <a:cubicBezTo>
                      <a:pt x="752" y="324"/>
                      <a:pt x="770" y="337"/>
                      <a:pt x="782" y="353"/>
                    </a:cubicBezTo>
                    <a:cubicBezTo>
                      <a:pt x="772" y="360"/>
                      <a:pt x="759" y="349"/>
                      <a:pt x="748" y="345"/>
                    </a:cubicBezTo>
                    <a:cubicBezTo>
                      <a:pt x="740" y="339"/>
                      <a:pt x="731" y="331"/>
                      <a:pt x="733" y="321"/>
                    </a:cubicBezTo>
                    <a:close/>
                    <a:moveTo>
                      <a:pt x="875" y="84"/>
                    </a:moveTo>
                    <a:cubicBezTo>
                      <a:pt x="879" y="88"/>
                      <a:pt x="880" y="92"/>
                      <a:pt x="881" y="97"/>
                    </a:cubicBezTo>
                    <a:cubicBezTo>
                      <a:pt x="880" y="98"/>
                      <a:pt x="880" y="98"/>
                      <a:pt x="880" y="98"/>
                    </a:cubicBezTo>
                    <a:cubicBezTo>
                      <a:pt x="871" y="91"/>
                      <a:pt x="858" y="84"/>
                      <a:pt x="852" y="73"/>
                    </a:cubicBezTo>
                    <a:cubicBezTo>
                      <a:pt x="861" y="72"/>
                      <a:pt x="870" y="77"/>
                      <a:pt x="875" y="84"/>
                    </a:cubicBezTo>
                    <a:close/>
                    <a:moveTo>
                      <a:pt x="839" y="76"/>
                    </a:moveTo>
                    <a:cubicBezTo>
                      <a:pt x="852" y="84"/>
                      <a:pt x="868" y="95"/>
                      <a:pt x="877" y="107"/>
                    </a:cubicBezTo>
                    <a:cubicBezTo>
                      <a:pt x="875" y="113"/>
                      <a:pt x="865" y="109"/>
                      <a:pt x="859" y="108"/>
                    </a:cubicBezTo>
                    <a:cubicBezTo>
                      <a:pt x="842" y="105"/>
                      <a:pt x="820" y="96"/>
                      <a:pt x="813" y="77"/>
                    </a:cubicBezTo>
                    <a:cubicBezTo>
                      <a:pt x="818" y="70"/>
                      <a:pt x="831" y="76"/>
                      <a:pt x="839" y="76"/>
                    </a:cubicBezTo>
                    <a:close/>
                    <a:moveTo>
                      <a:pt x="756" y="52"/>
                    </a:moveTo>
                    <a:cubicBezTo>
                      <a:pt x="742" y="44"/>
                      <a:pt x="738" y="30"/>
                      <a:pt x="737" y="13"/>
                    </a:cubicBezTo>
                    <a:cubicBezTo>
                      <a:pt x="737" y="9"/>
                      <a:pt x="741" y="10"/>
                      <a:pt x="743" y="12"/>
                    </a:cubicBezTo>
                    <a:cubicBezTo>
                      <a:pt x="754" y="30"/>
                      <a:pt x="754" y="30"/>
                      <a:pt x="754" y="30"/>
                    </a:cubicBezTo>
                    <a:cubicBezTo>
                      <a:pt x="756" y="36"/>
                      <a:pt x="762" y="49"/>
                      <a:pt x="756" y="52"/>
                    </a:cubicBezTo>
                    <a:close/>
                    <a:moveTo>
                      <a:pt x="757" y="18"/>
                    </a:moveTo>
                    <a:cubicBezTo>
                      <a:pt x="758" y="16"/>
                      <a:pt x="758" y="16"/>
                      <a:pt x="758" y="16"/>
                    </a:cubicBezTo>
                    <a:cubicBezTo>
                      <a:pt x="766" y="22"/>
                      <a:pt x="771" y="31"/>
                      <a:pt x="770" y="42"/>
                    </a:cubicBezTo>
                    <a:cubicBezTo>
                      <a:pt x="769" y="44"/>
                      <a:pt x="769" y="46"/>
                      <a:pt x="767" y="46"/>
                    </a:cubicBezTo>
                    <a:lnTo>
                      <a:pt x="757" y="18"/>
                    </a:lnTo>
                    <a:close/>
                    <a:moveTo>
                      <a:pt x="614" y="36"/>
                    </a:moveTo>
                    <a:cubicBezTo>
                      <a:pt x="611" y="40"/>
                      <a:pt x="611" y="40"/>
                      <a:pt x="611" y="40"/>
                    </a:cubicBezTo>
                    <a:cubicBezTo>
                      <a:pt x="608" y="40"/>
                      <a:pt x="608" y="40"/>
                      <a:pt x="608" y="40"/>
                    </a:cubicBezTo>
                    <a:lnTo>
                      <a:pt x="614" y="36"/>
                    </a:lnTo>
                    <a:close/>
                    <a:moveTo>
                      <a:pt x="622" y="41"/>
                    </a:moveTo>
                    <a:cubicBezTo>
                      <a:pt x="627" y="41"/>
                      <a:pt x="632" y="39"/>
                      <a:pt x="637" y="40"/>
                    </a:cubicBezTo>
                    <a:cubicBezTo>
                      <a:pt x="630" y="61"/>
                      <a:pt x="611" y="80"/>
                      <a:pt x="588" y="82"/>
                    </a:cubicBezTo>
                    <a:cubicBezTo>
                      <a:pt x="590" y="66"/>
                      <a:pt x="606" y="48"/>
                      <a:pt x="622" y="41"/>
                    </a:cubicBezTo>
                    <a:close/>
                    <a:moveTo>
                      <a:pt x="580" y="35"/>
                    </a:moveTo>
                    <a:cubicBezTo>
                      <a:pt x="582" y="36"/>
                      <a:pt x="582" y="36"/>
                      <a:pt x="582" y="36"/>
                    </a:cubicBezTo>
                    <a:cubicBezTo>
                      <a:pt x="581" y="47"/>
                      <a:pt x="571" y="57"/>
                      <a:pt x="560" y="62"/>
                    </a:cubicBezTo>
                    <a:cubicBezTo>
                      <a:pt x="556" y="62"/>
                      <a:pt x="556" y="62"/>
                      <a:pt x="556" y="62"/>
                    </a:cubicBezTo>
                    <a:cubicBezTo>
                      <a:pt x="555" y="48"/>
                      <a:pt x="573" y="45"/>
                      <a:pt x="580" y="35"/>
                    </a:cubicBezTo>
                    <a:close/>
                    <a:moveTo>
                      <a:pt x="572" y="30"/>
                    </a:moveTo>
                    <a:cubicBezTo>
                      <a:pt x="569" y="41"/>
                      <a:pt x="556" y="42"/>
                      <a:pt x="550" y="50"/>
                    </a:cubicBezTo>
                    <a:cubicBezTo>
                      <a:pt x="553" y="40"/>
                      <a:pt x="563" y="32"/>
                      <a:pt x="572" y="30"/>
                    </a:cubicBezTo>
                    <a:close/>
                    <a:moveTo>
                      <a:pt x="503" y="104"/>
                    </a:moveTo>
                    <a:cubicBezTo>
                      <a:pt x="498" y="106"/>
                      <a:pt x="491" y="107"/>
                      <a:pt x="486" y="104"/>
                    </a:cubicBezTo>
                    <a:cubicBezTo>
                      <a:pt x="494" y="97"/>
                      <a:pt x="504" y="92"/>
                      <a:pt x="518" y="94"/>
                    </a:cubicBezTo>
                    <a:cubicBezTo>
                      <a:pt x="516" y="99"/>
                      <a:pt x="508" y="102"/>
                      <a:pt x="503" y="104"/>
                    </a:cubicBezTo>
                    <a:close/>
                    <a:moveTo>
                      <a:pt x="485" y="94"/>
                    </a:moveTo>
                    <a:cubicBezTo>
                      <a:pt x="494" y="85"/>
                      <a:pt x="509" y="74"/>
                      <a:pt x="521" y="83"/>
                    </a:cubicBezTo>
                    <a:cubicBezTo>
                      <a:pt x="510" y="87"/>
                      <a:pt x="496" y="88"/>
                      <a:pt x="485" y="94"/>
                    </a:cubicBezTo>
                    <a:close/>
                    <a:moveTo>
                      <a:pt x="505" y="170"/>
                    </a:moveTo>
                    <a:cubicBezTo>
                      <a:pt x="505" y="155"/>
                      <a:pt x="508" y="132"/>
                      <a:pt x="528" y="128"/>
                    </a:cubicBezTo>
                    <a:cubicBezTo>
                      <a:pt x="517" y="141"/>
                      <a:pt x="516" y="158"/>
                      <a:pt x="505" y="170"/>
                    </a:cubicBezTo>
                    <a:close/>
                    <a:moveTo>
                      <a:pt x="515" y="173"/>
                    </a:moveTo>
                    <a:cubicBezTo>
                      <a:pt x="514" y="170"/>
                      <a:pt x="514" y="170"/>
                      <a:pt x="514" y="170"/>
                    </a:cubicBezTo>
                    <a:cubicBezTo>
                      <a:pt x="521" y="155"/>
                      <a:pt x="526" y="132"/>
                      <a:pt x="546" y="128"/>
                    </a:cubicBezTo>
                    <a:cubicBezTo>
                      <a:pt x="549" y="133"/>
                      <a:pt x="549" y="133"/>
                      <a:pt x="549" y="133"/>
                    </a:cubicBezTo>
                    <a:cubicBezTo>
                      <a:pt x="547" y="151"/>
                      <a:pt x="532" y="168"/>
                      <a:pt x="515" y="173"/>
                    </a:cubicBezTo>
                    <a:close/>
                    <a:moveTo>
                      <a:pt x="512" y="350"/>
                    </a:moveTo>
                    <a:cubicBezTo>
                      <a:pt x="504" y="344"/>
                      <a:pt x="494" y="339"/>
                      <a:pt x="497" y="328"/>
                    </a:cubicBezTo>
                    <a:cubicBezTo>
                      <a:pt x="507" y="340"/>
                      <a:pt x="520" y="347"/>
                      <a:pt x="533" y="354"/>
                    </a:cubicBezTo>
                    <a:cubicBezTo>
                      <a:pt x="528" y="357"/>
                      <a:pt x="518" y="353"/>
                      <a:pt x="512" y="350"/>
                    </a:cubicBezTo>
                    <a:close/>
                    <a:moveTo>
                      <a:pt x="499" y="311"/>
                    </a:moveTo>
                    <a:cubicBezTo>
                      <a:pt x="500" y="308"/>
                      <a:pt x="500" y="308"/>
                      <a:pt x="500" y="308"/>
                    </a:cubicBezTo>
                    <a:cubicBezTo>
                      <a:pt x="517" y="317"/>
                      <a:pt x="543" y="324"/>
                      <a:pt x="542" y="348"/>
                    </a:cubicBezTo>
                    <a:cubicBezTo>
                      <a:pt x="524" y="344"/>
                      <a:pt x="503" y="331"/>
                      <a:pt x="499" y="311"/>
                    </a:cubicBezTo>
                    <a:close/>
                    <a:moveTo>
                      <a:pt x="1161" y="287"/>
                    </a:moveTo>
                    <a:cubicBezTo>
                      <a:pt x="1142" y="253"/>
                      <a:pt x="1142" y="253"/>
                      <a:pt x="1142" y="253"/>
                    </a:cubicBezTo>
                    <a:cubicBezTo>
                      <a:pt x="1147" y="250"/>
                      <a:pt x="1153" y="254"/>
                      <a:pt x="1158" y="255"/>
                    </a:cubicBezTo>
                    <a:cubicBezTo>
                      <a:pt x="1166" y="264"/>
                      <a:pt x="1166" y="264"/>
                      <a:pt x="1166" y="264"/>
                    </a:cubicBezTo>
                    <a:cubicBezTo>
                      <a:pt x="1168" y="272"/>
                      <a:pt x="1168" y="283"/>
                      <a:pt x="1161" y="287"/>
                    </a:cubicBezTo>
                    <a:close/>
                    <a:moveTo>
                      <a:pt x="1152" y="291"/>
                    </a:moveTo>
                    <a:cubicBezTo>
                      <a:pt x="1144" y="291"/>
                      <a:pt x="1135" y="286"/>
                      <a:pt x="1131" y="277"/>
                    </a:cubicBezTo>
                    <a:cubicBezTo>
                      <a:pt x="1128" y="270"/>
                      <a:pt x="1130" y="261"/>
                      <a:pt x="1132" y="254"/>
                    </a:cubicBezTo>
                    <a:cubicBezTo>
                      <a:pt x="1144" y="261"/>
                      <a:pt x="1153" y="277"/>
                      <a:pt x="1152" y="291"/>
                    </a:cubicBezTo>
                    <a:close/>
                    <a:moveTo>
                      <a:pt x="1285" y="133"/>
                    </a:moveTo>
                    <a:cubicBezTo>
                      <a:pt x="1279" y="122"/>
                      <a:pt x="1273" y="108"/>
                      <a:pt x="1277" y="95"/>
                    </a:cubicBezTo>
                    <a:cubicBezTo>
                      <a:pt x="1290" y="106"/>
                      <a:pt x="1299" y="122"/>
                      <a:pt x="1301" y="139"/>
                    </a:cubicBezTo>
                    <a:cubicBezTo>
                      <a:pt x="1296" y="142"/>
                      <a:pt x="1290" y="136"/>
                      <a:pt x="1285" y="133"/>
                    </a:cubicBezTo>
                    <a:close/>
                    <a:moveTo>
                      <a:pt x="1307" y="108"/>
                    </a:moveTo>
                    <a:cubicBezTo>
                      <a:pt x="1308" y="115"/>
                      <a:pt x="1311" y="121"/>
                      <a:pt x="1308" y="128"/>
                    </a:cubicBezTo>
                    <a:cubicBezTo>
                      <a:pt x="1306" y="128"/>
                      <a:pt x="1306" y="128"/>
                      <a:pt x="1306" y="128"/>
                    </a:cubicBezTo>
                    <a:cubicBezTo>
                      <a:pt x="1300" y="115"/>
                      <a:pt x="1293" y="103"/>
                      <a:pt x="1285" y="90"/>
                    </a:cubicBezTo>
                    <a:cubicBezTo>
                      <a:pt x="1295" y="92"/>
                      <a:pt x="1304" y="98"/>
                      <a:pt x="1307" y="108"/>
                    </a:cubicBezTo>
                    <a:close/>
                    <a:moveTo>
                      <a:pt x="1305" y="16"/>
                    </a:moveTo>
                    <a:cubicBezTo>
                      <a:pt x="1322" y="25"/>
                      <a:pt x="1322" y="25"/>
                      <a:pt x="1322" y="25"/>
                    </a:cubicBezTo>
                    <a:cubicBezTo>
                      <a:pt x="1329" y="33"/>
                      <a:pt x="1340" y="42"/>
                      <a:pt x="1341" y="53"/>
                    </a:cubicBezTo>
                    <a:cubicBezTo>
                      <a:pt x="1315" y="38"/>
                      <a:pt x="1286" y="24"/>
                      <a:pt x="1255" y="24"/>
                    </a:cubicBezTo>
                    <a:cubicBezTo>
                      <a:pt x="1253" y="22"/>
                      <a:pt x="1253" y="22"/>
                      <a:pt x="1253" y="22"/>
                    </a:cubicBezTo>
                    <a:cubicBezTo>
                      <a:pt x="1266" y="13"/>
                      <a:pt x="1288" y="14"/>
                      <a:pt x="1305" y="16"/>
                    </a:cubicBezTo>
                    <a:close/>
                    <a:moveTo>
                      <a:pt x="1279" y="32"/>
                    </a:moveTo>
                    <a:cubicBezTo>
                      <a:pt x="1303" y="35"/>
                      <a:pt x="1324" y="48"/>
                      <a:pt x="1340" y="65"/>
                    </a:cubicBezTo>
                    <a:cubicBezTo>
                      <a:pt x="1332" y="73"/>
                      <a:pt x="1318" y="72"/>
                      <a:pt x="1307" y="75"/>
                    </a:cubicBezTo>
                    <a:cubicBezTo>
                      <a:pt x="1283" y="72"/>
                      <a:pt x="1253" y="65"/>
                      <a:pt x="1246" y="39"/>
                    </a:cubicBezTo>
                    <a:cubicBezTo>
                      <a:pt x="1249" y="23"/>
                      <a:pt x="1269" y="34"/>
                      <a:pt x="1279" y="32"/>
                    </a:cubicBezTo>
                    <a:close/>
                    <a:moveTo>
                      <a:pt x="1241" y="22"/>
                    </a:moveTo>
                    <a:cubicBezTo>
                      <a:pt x="1242" y="23"/>
                      <a:pt x="1245" y="26"/>
                      <a:pt x="1243" y="28"/>
                    </a:cubicBezTo>
                    <a:cubicBezTo>
                      <a:pt x="1243" y="31"/>
                      <a:pt x="1239" y="31"/>
                      <a:pt x="1238" y="30"/>
                    </a:cubicBezTo>
                    <a:lnTo>
                      <a:pt x="1241" y="22"/>
                    </a:lnTo>
                    <a:close/>
                    <a:moveTo>
                      <a:pt x="1221" y="55"/>
                    </a:moveTo>
                    <a:cubicBezTo>
                      <a:pt x="1227" y="50"/>
                      <a:pt x="1236" y="42"/>
                      <a:pt x="1243" y="46"/>
                    </a:cubicBezTo>
                    <a:cubicBezTo>
                      <a:pt x="1246" y="56"/>
                      <a:pt x="1258" y="63"/>
                      <a:pt x="1262" y="72"/>
                    </a:cubicBezTo>
                    <a:cubicBezTo>
                      <a:pt x="1268" y="89"/>
                      <a:pt x="1258" y="106"/>
                      <a:pt x="1249" y="121"/>
                    </a:cubicBezTo>
                    <a:cubicBezTo>
                      <a:pt x="1246" y="123"/>
                      <a:pt x="1242" y="126"/>
                      <a:pt x="1238" y="125"/>
                    </a:cubicBezTo>
                    <a:cubicBezTo>
                      <a:pt x="1228" y="104"/>
                      <a:pt x="1218" y="78"/>
                      <a:pt x="1221" y="55"/>
                    </a:cubicBezTo>
                    <a:close/>
                    <a:moveTo>
                      <a:pt x="1097" y="66"/>
                    </a:moveTo>
                    <a:cubicBezTo>
                      <a:pt x="1096" y="67"/>
                      <a:pt x="1093" y="68"/>
                      <a:pt x="1091" y="67"/>
                    </a:cubicBezTo>
                    <a:cubicBezTo>
                      <a:pt x="1096" y="32"/>
                      <a:pt x="1133" y="18"/>
                      <a:pt x="1159" y="6"/>
                    </a:cubicBezTo>
                    <a:cubicBezTo>
                      <a:pt x="1168" y="4"/>
                      <a:pt x="1174" y="11"/>
                      <a:pt x="1180" y="15"/>
                    </a:cubicBezTo>
                    <a:cubicBezTo>
                      <a:pt x="1180" y="19"/>
                      <a:pt x="1181" y="24"/>
                      <a:pt x="1177" y="26"/>
                    </a:cubicBezTo>
                    <a:cubicBezTo>
                      <a:pt x="1147" y="33"/>
                      <a:pt x="1123" y="50"/>
                      <a:pt x="1097" y="66"/>
                    </a:cubicBezTo>
                    <a:close/>
                    <a:moveTo>
                      <a:pt x="1166" y="76"/>
                    </a:moveTo>
                    <a:cubicBezTo>
                      <a:pt x="1148" y="86"/>
                      <a:pt x="1125" y="79"/>
                      <a:pt x="1109" y="69"/>
                    </a:cubicBezTo>
                    <a:cubicBezTo>
                      <a:pt x="1116" y="59"/>
                      <a:pt x="1129" y="54"/>
                      <a:pt x="1139" y="46"/>
                    </a:cubicBezTo>
                    <a:cubicBezTo>
                      <a:pt x="1152" y="41"/>
                      <a:pt x="1166" y="29"/>
                      <a:pt x="1181" y="33"/>
                    </a:cubicBezTo>
                    <a:cubicBezTo>
                      <a:pt x="1193" y="50"/>
                      <a:pt x="1193" y="50"/>
                      <a:pt x="1193" y="50"/>
                    </a:cubicBezTo>
                    <a:cubicBezTo>
                      <a:pt x="1192" y="65"/>
                      <a:pt x="1177" y="70"/>
                      <a:pt x="1166" y="76"/>
                    </a:cubicBezTo>
                    <a:close/>
                    <a:moveTo>
                      <a:pt x="1189" y="78"/>
                    </a:moveTo>
                    <a:cubicBezTo>
                      <a:pt x="1193" y="69"/>
                      <a:pt x="1194" y="60"/>
                      <a:pt x="1199" y="53"/>
                    </a:cubicBezTo>
                    <a:cubicBezTo>
                      <a:pt x="1214" y="54"/>
                      <a:pt x="1214" y="54"/>
                      <a:pt x="1214" y="54"/>
                    </a:cubicBezTo>
                    <a:cubicBezTo>
                      <a:pt x="1213" y="84"/>
                      <a:pt x="1228" y="108"/>
                      <a:pt x="1234" y="134"/>
                    </a:cubicBezTo>
                    <a:cubicBezTo>
                      <a:pt x="1228" y="136"/>
                      <a:pt x="1220" y="129"/>
                      <a:pt x="1213" y="126"/>
                    </a:cubicBezTo>
                    <a:cubicBezTo>
                      <a:pt x="1196" y="116"/>
                      <a:pt x="1191" y="97"/>
                      <a:pt x="1189" y="78"/>
                    </a:cubicBezTo>
                    <a:close/>
                    <a:moveTo>
                      <a:pt x="1178" y="207"/>
                    </a:moveTo>
                    <a:cubicBezTo>
                      <a:pt x="1185" y="200"/>
                      <a:pt x="1190" y="191"/>
                      <a:pt x="1194" y="184"/>
                    </a:cubicBezTo>
                    <a:cubicBezTo>
                      <a:pt x="1200" y="184"/>
                      <a:pt x="1199" y="190"/>
                      <a:pt x="1201" y="193"/>
                    </a:cubicBezTo>
                    <a:cubicBezTo>
                      <a:pt x="1199" y="202"/>
                      <a:pt x="1195" y="212"/>
                      <a:pt x="1189" y="218"/>
                    </a:cubicBezTo>
                    <a:cubicBezTo>
                      <a:pt x="1183" y="224"/>
                      <a:pt x="1174" y="225"/>
                      <a:pt x="1165" y="225"/>
                    </a:cubicBezTo>
                    <a:cubicBezTo>
                      <a:pt x="1166" y="219"/>
                      <a:pt x="1175" y="214"/>
                      <a:pt x="1178" y="207"/>
                    </a:cubicBezTo>
                    <a:close/>
                    <a:moveTo>
                      <a:pt x="1150" y="228"/>
                    </a:moveTo>
                    <a:cubicBezTo>
                      <a:pt x="1166" y="230"/>
                      <a:pt x="1187" y="234"/>
                      <a:pt x="1198" y="217"/>
                    </a:cubicBezTo>
                    <a:cubicBezTo>
                      <a:pt x="1207" y="207"/>
                      <a:pt x="1206" y="193"/>
                      <a:pt x="1201" y="181"/>
                    </a:cubicBezTo>
                    <a:cubicBezTo>
                      <a:pt x="1199" y="175"/>
                      <a:pt x="1199" y="175"/>
                      <a:pt x="1199" y="175"/>
                    </a:cubicBezTo>
                    <a:cubicBezTo>
                      <a:pt x="1207" y="132"/>
                      <a:pt x="1207" y="132"/>
                      <a:pt x="1207" y="132"/>
                    </a:cubicBezTo>
                    <a:cubicBezTo>
                      <a:pt x="1218" y="135"/>
                      <a:pt x="1232" y="139"/>
                      <a:pt x="1240" y="149"/>
                    </a:cubicBezTo>
                    <a:cubicBezTo>
                      <a:pt x="1245" y="145"/>
                      <a:pt x="1243" y="138"/>
                      <a:pt x="1243" y="133"/>
                    </a:cubicBezTo>
                    <a:cubicBezTo>
                      <a:pt x="1255" y="125"/>
                      <a:pt x="1260" y="113"/>
                      <a:pt x="1266" y="101"/>
                    </a:cubicBezTo>
                    <a:cubicBezTo>
                      <a:pt x="1268" y="101"/>
                      <a:pt x="1268" y="101"/>
                      <a:pt x="1268" y="101"/>
                    </a:cubicBezTo>
                    <a:cubicBezTo>
                      <a:pt x="1274" y="116"/>
                      <a:pt x="1272" y="135"/>
                      <a:pt x="1289" y="144"/>
                    </a:cubicBezTo>
                    <a:cubicBezTo>
                      <a:pt x="1268" y="156"/>
                      <a:pt x="1242" y="155"/>
                      <a:pt x="1218" y="159"/>
                    </a:cubicBezTo>
                    <a:cubicBezTo>
                      <a:pt x="1216" y="157"/>
                      <a:pt x="1213" y="156"/>
                      <a:pt x="1210" y="157"/>
                    </a:cubicBezTo>
                    <a:cubicBezTo>
                      <a:pt x="1207" y="168"/>
                      <a:pt x="1216" y="177"/>
                      <a:pt x="1214" y="191"/>
                    </a:cubicBezTo>
                    <a:cubicBezTo>
                      <a:pt x="1217" y="231"/>
                      <a:pt x="1200" y="273"/>
                      <a:pt x="1167" y="295"/>
                    </a:cubicBezTo>
                    <a:cubicBezTo>
                      <a:pt x="1165" y="294"/>
                      <a:pt x="1165" y="294"/>
                      <a:pt x="1165" y="294"/>
                    </a:cubicBezTo>
                    <a:cubicBezTo>
                      <a:pt x="1170" y="284"/>
                      <a:pt x="1179" y="272"/>
                      <a:pt x="1170" y="261"/>
                    </a:cubicBezTo>
                    <a:cubicBezTo>
                      <a:pt x="1161" y="239"/>
                      <a:pt x="1132" y="250"/>
                      <a:pt x="1120" y="233"/>
                    </a:cubicBezTo>
                    <a:lnTo>
                      <a:pt x="1150" y="228"/>
                    </a:lnTo>
                    <a:close/>
                    <a:moveTo>
                      <a:pt x="1104" y="236"/>
                    </a:moveTo>
                    <a:cubicBezTo>
                      <a:pt x="1139" y="240"/>
                      <a:pt x="1109" y="289"/>
                      <a:pt x="1143" y="296"/>
                    </a:cubicBezTo>
                    <a:cubicBezTo>
                      <a:pt x="1146" y="298"/>
                      <a:pt x="1154" y="298"/>
                      <a:pt x="1154" y="305"/>
                    </a:cubicBezTo>
                    <a:cubicBezTo>
                      <a:pt x="1133" y="322"/>
                      <a:pt x="1104" y="320"/>
                      <a:pt x="1078" y="326"/>
                    </a:cubicBezTo>
                    <a:cubicBezTo>
                      <a:pt x="1074" y="325"/>
                      <a:pt x="1074" y="325"/>
                      <a:pt x="1074" y="325"/>
                    </a:cubicBezTo>
                    <a:cubicBezTo>
                      <a:pt x="1078" y="309"/>
                      <a:pt x="1090" y="291"/>
                      <a:pt x="1090" y="271"/>
                    </a:cubicBezTo>
                    <a:cubicBezTo>
                      <a:pt x="1090" y="247"/>
                      <a:pt x="1063" y="238"/>
                      <a:pt x="1047" y="226"/>
                    </a:cubicBezTo>
                    <a:cubicBezTo>
                      <a:pt x="1046" y="223"/>
                      <a:pt x="1046" y="223"/>
                      <a:pt x="1046" y="223"/>
                    </a:cubicBezTo>
                    <a:cubicBezTo>
                      <a:pt x="1066" y="227"/>
                      <a:pt x="1086" y="229"/>
                      <a:pt x="1104" y="236"/>
                    </a:cubicBezTo>
                    <a:close/>
                    <a:moveTo>
                      <a:pt x="1071" y="271"/>
                    </a:moveTo>
                    <a:cubicBezTo>
                      <a:pt x="1061" y="244"/>
                      <a:pt x="1061" y="244"/>
                      <a:pt x="1061" y="244"/>
                    </a:cubicBezTo>
                    <a:cubicBezTo>
                      <a:pt x="1071" y="245"/>
                      <a:pt x="1077" y="256"/>
                      <a:pt x="1083" y="262"/>
                    </a:cubicBezTo>
                    <a:cubicBezTo>
                      <a:pt x="1083" y="274"/>
                      <a:pt x="1086" y="286"/>
                      <a:pt x="1077" y="299"/>
                    </a:cubicBezTo>
                    <a:cubicBezTo>
                      <a:pt x="1074" y="292"/>
                      <a:pt x="1074" y="279"/>
                      <a:pt x="1071" y="271"/>
                    </a:cubicBezTo>
                    <a:close/>
                    <a:moveTo>
                      <a:pt x="1042" y="251"/>
                    </a:moveTo>
                    <a:cubicBezTo>
                      <a:pt x="1046" y="238"/>
                      <a:pt x="1046" y="238"/>
                      <a:pt x="1046" y="238"/>
                    </a:cubicBezTo>
                    <a:cubicBezTo>
                      <a:pt x="1059" y="249"/>
                      <a:pt x="1065" y="268"/>
                      <a:pt x="1068" y="286"/>
                    </a:cubicBezTo>
                    <a:cubicBezTo>
                      <a:pt x="1068" y="313"/>
                      <a:pt x="1068" y="313"/>
                      <a:pt x="1068" y="313"/>
                    </a:cubicBezTo>
                    <a:cubicBezTo>
                      <a:pt x="1065" y="313"/>
                      <a:pt x="1065" y="313"/>
                      <a:pt x="1065" y="313"/>
                    </a:cubicBezTo>
                    <a:cubicBezTo>
                      <a:pt x="1047" y="299"/>
                      <a:pt x="1038" y="275"/>
                      <a:pt x="1042" y="251"/>
                    </a:cubicBezTo>
                    <a:close/>
                    <a:moveTo>
                      <a:pt x="917" y="309"/>
                    </a:moveTo>
                    <a:cubicBezTo>
                      <a:pt x="928" y="282"/>
                      <a:pt x="937" y="253"/>
                      <a:pt x="944" y="226"/>
                    </a:cubicBezTo>
                    <a:cubicBezTo>
                      <a:pt x="965" y="246"/>
                      <a:pt x="940" y="280"/>
                      <a:pt x="957" y="305"/>
                    </a:cubicBezTo>
                    <a:cubicBezTo>
                      <a:pt x="964" y="319"/>
                      <a:pt x="977" y="328"/>
                      <a:pt x="984" y="342"/>
                    </a:cubicBezTo>
                    <a:cubicBezTo>
                      <a:pt x="974" y="346"/>
                      <a:pt x="964" y="338"/>
                      <a:pt x="952" y="339"/>
                    </a:cubicBezTo>
                    <a:cubicBezTo>
                      <a:pt x="940" y="339"/>
                      <a:pt x="925" y="340"/>
                      <a:pt x="917" y="328"/>
                    </a:cubicBezTo>
                    <a:cubicBezTo>
                      <a:pt x="914" y="322"/>
                      <a:pt x="913" y="315"/>
                      <a:pt x="917" y="309"/>
                    </a:cubicBezTo>
                    <a:close/>
                    <a:moveTo>
                      <a:pt x="985" y="295"/>
                    </a:moveTo>
                    <a:cubicBezTo>
                      <a:pt x="986" y="306"/>
                      <a:pt x="990" y="317"/>
                      <a:pt x="983" y="327"/>
                    </a:cubicBezTo>
                    <a:cubicBezTo>
                      <a:pt x="969" y="315"/>
                      <a:pt x="954" y="297"/>
                      <a:pt x="956" y="274"/>
                    </a:cubicBezTo>
                    <a:cubicBezTo>
                      <a:pt x="960" y="244"/>
                      <a:pt x="960" y="244"/>
                      <a:pt x="960" y="244"/>
                    </a:cubicBezTo>
                    <a:cubicBezTo>
                      <a:pt x="978" y="255"/>
                      <a:pt x="979" y="277"/>
                      <a:pt x="985" y="295"/>
                    </a:cubicBezTo>
                    <a:close/>
                    <a:moveTo>
                      <a:pt x="981" y="258"/>
                    </a:moveTo>
                    <a:cubicBezTo>
                      <a:pt x="997" y="267"/>
                      <a:pt x="999" y="290"/>
                      <a:pt x="997" y="307"/>
                    </a:cubicBezTo>
                    <a:cubicBezTo>
                      <a:pt x="997" y="309"/>
                      <a:pt x="995" y="310"/>
                      <a:pt x="994" y="311"/>
                    </a:cubicBezTo>
                    <a:cubicBezTo>
                      <a:pt x="990" y="293"/>
                      <a:pt x="986" y="273"/>
                      <a:pt x="981" y="258"/>
                    </a:cubicBezTo>
                    <a:close/>
                    <a:moveTo>
                      <a:pt x="931" y="348"/>
                    </a:moveTo>
                    <a:cubicBezTo>
                      <a:pt x="933" y="345"/>
                      <a:pt x="933" y="345"/>
                      <a:pt x="933" y="345"/>
                    </a:cubicBezTo>
                    <a:cubicBezTo>
                      <a:pt x="956" y="343"/>
                      <a:pt x="982" y="346"/>
                      <a:pt x="993" y="368"/>
                    </a:cubicBezTo>
                    <a:cubicBezTo>
                      <a:pt x="993" y="371"/>
                      <a:pt x="993" y="371"/>
                      <a:pt x="993" y="371"/>
                    </a:cubicBezTo>
                    <a:cubicBezTo>
                      <a:pt x="971" y="369"/>
                      <a:pt x="943" y="370"/>
                      <a:pt x="931" y="348"/>
                    </a:cubicBezTo>
                    <a:close/>
                    <a:moveTo>
                      <a:pt x="985" y="378"/>
                    </a:moveTo>
                    <a:cubicBezTo>
                      <a:pt x="976" y="386"/>
                      <a:pt x="961" y="391"/>
                      <a:pt x="947" y="387"/>
                    </a:cubicBezTo>
                    <a:cubicBezTo>
                      <a:pt x="936" y="383"/>
                      <a:pt x="930" y="373"/>
                      <a:pt x="926" y="362"/>
                    </a:cubicBezTo>
                    <a:cubicBezTo>
                      <a:pt x="927" y="355"/>
                      <a:pt x="927" y="355"/>
                      <a:pt x="927" y="355"/>
                    </a:cubicBezTo>
                    <a:cubicBezTo>
                      <a:pt x="943" y="369"/>
                      <a:pt x="961" y="378"/>
                      <a:pt x="984" y="377"/>
                    </a:cubicBezTo>
                    <a:lnTo>
                      <a:pt x="985" y="378"/>
                    </a:lnTo>
                    <a:close/>
                    <a:moveTo>
                      <a:pt x="681" y="345"/>
                    </a:moveTo>
                    <a:cubicBezTo>
                      <a:pt x="687" y="356"/>
                      <a:pt x="697" y="368"/>
                      <a:pt x="705" y="375"/>
                    </a:cubicBezTo>
                    <a:cubicBezTo>
                      <a:pt x="686" y="372"/>
                      <a:pt x="670" y="360"/>
                      <a:pt x="659" y="346"/>
                    </a:cubicBezTo>
                    <a:cubicBezTo>
                      <a:pt x="659" y="339"/>
                      <a:pt x="668" y="334"/>
                      <a:pt x="672" y="329"/>
                    </a:cubicBezTo>
                    <a:cubicBezTo>
                      <a:pt x="679" y="332"/>
                      <a:pt x="676" y="341"/>
                      <a:pt x="681" y="345"/>
                    </a:cubicBezTo>
                    <a:close/>
                    <a:moveTo>
                      <a:pt x="795" y="264"/>
                    </a:moveTo>
                    <a:cubicBezTo>
                      <a:pt x="799" y="272"/>
                      <a:pt x="798" y="281"/>
                      <a:pt x="801" y="290"/>
                    </a:cubicBezTo>
                    <a:cubicBezTo>
                      <a:pt x="798" y="294"/>
                      <a:pt x="795" y="290"/>
                      <a:pt x="793" y="289"/>
                    </a:cubicBezTo>
                    <a:cubicBezTo>
                      <a:pt x="773" y="265"/>
                      <a:pt x="747" y="242"/>
                      <a:pt x="718" y="234"/>
                    </a:cubicBezTo>
                    <a:cubicBezTo>
                      <a:pt x="716" y="229"/>
                      <a:pt x="720" y="226"/>
                      <a:pt x="723" y="222"/>
                    </a:cubicBezTo>
                    <a:cubicBezTo>
                      <a:pt x="754" y="219"/>
                      <a:pt x="781" y="238"/>
                      <a:pt x="795" y="264"/>
                    </a:cubicBezTo>
                    <a:close/>
                    <a:moveTo>
                      <a:pt x="774" y="133"/>
                    </a:moveTo>
                    <a:cubicBezTo>
                      <a:pt x="771" y="141"/>
                      <a:pt x="761" y="142"/>
                      <a:pt x="753" y="140"/>
                    </a:cubicBezTo>
                    <a:cubicBezTo>
                      <a:pt x="750" y="138"/>
                      <a:pt x="747" y="135"/>
                      <a:pt x="745" y="132"/>
                    </a:cubicBezTo>
                    <a:cubicBezTo>
                      <a:pt x="753" y="127"/>
                      <a:pt x="767" y="125"/>
                      <a:pt x="774" y="133"/>
                    </a:cubicBezTo>
                    <a:close/>
                    <a:moveTo>
                      <a:pt x="668" y="105"/>
                    </a:moveTo>
                    <a:cubicBezTo>
                      <a:pt x="682" y="119"/>
                      <a:pt x="700" y="133"/>
                      <a:pt x="697" y="154"/>
                    </a:cubicBezTo>
                    <a:cubicBezTo>
                      <a:pt x="699" y="159"/>
                      <a:pt x="693" y="174"/>
                      <a:pt x="702" y="172"/>
                    </a:cubicBezTo>
                    <a:cubicBezTo>
                      <a:pt x="714" y="151"/>
                      <a:pt x="714" y="151"/>
                      <a:pt x="714" y="151"/>
                    </a:cubicBezTo>
                    <a:cubicBezTo>
                      <a:pt x="741" y="164"/>
                      <a:pt x="767" y="146"/>
                      <a:pt x="791" y="136"/>
                    </a:cubicBezTo>
                    <a:cubicBezTo>
                      <a:pt x="798" y="158"/>
                      <a:pt x="793" y="182"/>
                      <a:pt x="781" y="199"/>
                    </a:cubicBezTo>
                    <a:cubicBezTo>
                      <a:pt x="751" y="217"/>
                      <a:pt x="751" y="217"/>
                      <a:pt x="751" y="217"/>
                    </a:cubicBezTo>
                    <a:cubicBezTo>
                      <a:pt x="718" y="216"/>
                      <a:pt x="718" y="216"/>
                      <a:pt x="718" y="216"/>
                    </a:cubicBezTo>
                    <a:cubicBezTo>
                      <a:pt x="714" y="213"/>
                      <a:pt x="716" y="206"/>
                      <a:pt x="714" y="202"/>
                    </a:cubicBezTo>
                    <a:cubicBezTo>
                      <a:pt x="720" y="187"/>
                      <a:pt x="736" y="177"/>
                      <a:pt x="743" y="163"/>
                    </a:cubicBezTo>
                    <a:cubicBezTo>
                      <a:pt x="739" y="163"/>
                      <a:pt x="739" y="163"/>
                      <a:pt x="739" y="163"/>
                    </a:cubicBezTo>
                    <a:cubicBezTo>
                      <a:pt x="715" y="187"/>
                      <a:pt x="715" y="187"/>
                      <a:pt x="715" y="187"/>
                    </a:cubicBezTo>
                    <a:cubicBezTo>
                      <a:pt x="713" y="187"/>
                      <a:pt x="710" y="183"/>
                      <a:pt x="708" y="186"/>
                    </a:cubicBezTo>
                    <a:cubicBezTo>
                      <a:pt x="706" y="190"/>
                      <a:pt x="706" y="190"/>
                      <a:pt x="706" y="190"/>
                    </a:cubicBezTo>
                    <a:cubicBezTo>
                      <a:pt x="710" y="192"/>
                      <a:pt x="710" y="192"/>
                      <a:pt x="710" y="192"/>
                    </a:cubicBezTo>
                    <a:cubicBezTo>
                      <a:pt x="709" y="193"/>
                      <a:pt x="709" y="193"/>
                      <a:pt x="709" y="193"/>
                    </a:cubicBezTo>
                    <a:cubicBezTo>
                      <a:pt x="699" y="187"/>
                      <a:pt x="687" y="185"/>
                      <a:pt x="675" y="183"/>
                    </a:cubicBezTo>
                    <a:cubicBezTo>
                      <a:pt x="670" y="153"/>
                      <a:pt x="663" y="125"/>
                      <a:pt x="652" y="95"/>
                    </a:cubicBezTo>
                    <a:cubicBezTo>
                      <a:pt x="657" y="96"/>
                      <a:pt x="665" y="101"/>
                      <a:pt x="668" y="105"/>
                    </a:cubicBezTo>
                    <a:close/>
                    <a:moveTo>
                      <a:pt x="684" y="191"/>
                    </a:moveTo>
                    <a:cubicBezTo>
                      <a:pt x="684" y="192"/>
                      <a:pt x="682" y="193"/>
                      <a:pt x="680" y="192"/>
                    </a:cubicBezTo>
                    <a:cubicBezTo>
                      <a:pt x="681" y="190"/>
                      <a:pt x="681" y="190"/>
                      <a:pt x="681" y="190"/>
                    </a:cubicBezTo>
                    <a:lnTo>
                      <a:pt x="684" y="191"/>
                    </a:lnTo>
                    <a:close/>
                    <a:moveTo>
                      <a:pt x="671" y="193"/>
                    </a:moveTo>
                    <a:cubicBezTo>
                      <a:pt x="669" y="200"/>
                      <a:pt x="659" y="197"/>
                      <a:pt x="654" y="201"/>
                    </a:cubicBezTo>
                    <a:cubicBezTo>
                      <a:pt x="653" y="197"/>
                      <a:pt x="661" y="192"/>
                      <a:pt x="666" y="192"/>
                    </a:cubicBezTo>
                    <a:cubicBezTo>
                      <a:pt x="667" y="192"/>
                      <a:pt x="669" y="191"/>
                      <a:pt x="671" y="193"/>
                    </a:cubicBezTo>
                    <a:close/>
                    <a:moveTo>
                      <a:pt x="628" y="126"/>
                    </a:moveTo>
                    <a:cubicBezTo>
                      <a:pt x="634" y="117"/>
                      <a:pt x="638" y="107"/>
                      <a:pt x="645" y="101"/>
                    </a:cubicBezTo>
                    <a:cubicBezTo>
                      <a:pt x="652" y="114"/>
                      <a:pt x="652" y="114"/>
                      <a:pt x="652" y="114"/>
                    </a:cubicBezTo>
                    <a:cubicBezTo>
                      <a:pt x="660" y="135"/>
                      <a:pt x="668" y="160"/>
                      <a:pt x="666" y="184"/>
                    </a:cubicBezTo>
                    <a:cubicBezTo>
                      <a:pt x="657" y="187"/>
                      <a:pt x="648" y="200"/>
                      <a:pt x="639" y="193"/>
                    </a:cubicBezTo>
                    <a:cubicBezTo>
                      <a:pt x="623" y="176"/>
                      <a:pt x="617" y="146"/>
                      <a:pt x="628" y="126"/>
                    </a:cubicBezTo>
                    <a:close/>
                    <a:moveTo>
                      <a:pt x="650" y="204"/>
                    </a:moveTo>
                    <a:cubicBezTo>
                      <a:pt x="643" y="211"/>
                      <a:pt x="641" y="224"/>
                      <a:pt x="640" y="233"/>
                    </a:cubicBezTo>
                    <a:cubicBezTo>
                      <a:pt x="635" y="228"/>
                      <a:pt x="639" y="217"/>
                      <a:pt x="641" y="211"/>
                    </a:cubicBezTo>
                    <a:cubicBezTo>
                      <a:pt x="642" y="207"/>
                      <a:pt x="644" y="204"/>
                      <a:pt x="650" y="204"/>
                    </a:cubicBezTo>
                    <a:close/>
                    <a:moveTo>
                      <a:pt x="564" y="183"/>
                    </a:moveTo>
                    <a:cubicBezTo>
                      <a:pt x="581" y="176"/>
                      <a:pt x="606" y="171"/>
                      <a:pt x="622" y="182"/>
                    </a:cubicBezTo>
                    <a:cubicBezTo>
                      <a:pt x="637" y="202"/>
                      <a:pt x="637" y="202"/>
                      <a:pt x="637" y="202"/>
                    </a:cubicBezTo>
                    <a:cubicBezTo>
                      <a:pt x="637" y="206"/>
                      <a:pt x="634" y="210"/>
                      <a:pt x="631" y="211"/>
                    </a:cubicBezTo>
                    <a:cubicBezTo>
                      <a:pt x="616" y="207"/>
                      <a:pt x="602" y="202"/>
                      <a:pt x="584" y="203"/>
                    </a:cubicBezTo>
                    <a:cubicBezTo>
                      <a:pt x="543" y="200"/>
                      <a:pt x="543" y="200"/>
                      <a:pt x="543" y="200"/>
                    </a:cubicBezTo>
                    <a:cubicBezTo>
                      <a:pt x="545" y="191"/>
                      <a:pt x="556" y="187"/>
                      <a:pt x="564" y="183"/>
                    </a:cubicBezTo>
                    <a:close/>
                    <a:moveTo>
                      <a:pt x="555" y="238"/>
                    </a:moveTo>
                    <a:cubicBezTo>
                      <a:pt x="543" y="230"/>
                      <a:pt x="539" y="218"/>
                      <a:pt x="530" y="209"/>
                    </a:cubicBezTo>
                    <a:cubicBezTo>
                      <a:pt x="542" y="204"/>
                      <a:pt x="557" y="208"/>
                      <a:pt x="570" y="208"/>
                    </a:cubicBezTo>
                    <a:cubicBezTo>
                      <a:pt x="591" y="210"/>
                      <a:pt x="612" y="208"/>
                      <a:pt x="629" y="220"/>
                    </a:cubicBezTo>
                    <a:cubicBezTo>
                      <a:pt x="632" y="228"/>
                      <a:pt x="633" y="243"/>
                      <a:pt x="622" y="246"/>
                    </a:cubicBezTo>
                    <a:cubicBezTo>
                      <a:pt x="600" y="253"/>
                      <a:pt x="573" y="254"/>
                      <a:pt x="555" y="238"/>
                    </a:cubicBezTo>
                    <a:close/>
                    <a:moveTo>
                      <a:pt x="612" y="270"/>
                    </a:moveTo>
                    <a:cubicBezTo>
                      <a:pt x="619" y="260"/>
                      <a:pt x="625" y="245"/>
                      <a:pt x="638" y="248"/>
                    </a:cubicBezTo>
                    <a:cubicBezTo>
                      <a:pt x="641" y="252"/>
                      <a:pt x="649" y="260"/>
                      <a:pt x="652" y="250"/>
                    </a:cubicBezTo>
                    <a:cubicBezTo>
                      <a:pt x="656" y="249"/>
                      <a:pt x="654" y="254"/>
                      <a:pt x="657" y="256"/>
                    </a:cubicBezTo>
                    <a:cubicBezTo>
                      <a:pt x="659" y="251"/>
                      <a:pt x="669" y="257"/>
                      <a:pt x="668" y="250"/>
                    </a:cubicBezTo>
                    <a:cubicBezTo>
                      <a:pt x="667" y="249"/>
                      <a:pt x="664" y="248"/>
                      <a:pt x="663" y="247"/>
                    </a:cubicBezTo>
                    <a:cubicBezTo>
                      <a:pt x="664" y="241"/>
                      <a:pt x="669" y="238"/>
                      <a:pt x="674" y="238"/>
                    </a:cubicBezTo>
                    <a:cubicBezTo>
                      <a:pt x="684" y="238"/>
                      <a:pt x="694" y="241"/>
                      <a:pt x="703" y="247"/>
                    </a:cubicBezTo>
                    <a:cubicBezTo>
                      <a:pt x="706" y="244"/>
                      <a:pt x="701" y="242"/>
                      <a:pt x="699" y="240"/>
                    </a:cubicBezTo>
                    <a:cubicBezTo>
                      <a:pt x="709" y="229"/>
                      <a:pt x="718" y="245"/>
                      <a:pt x="729" y="246"/>
                    </a:cubicBezTo>
                    <a:cubicBezTo>
                      <a:pt x="752" y="252"/>
                      <a:pt x="769" y="273"/>
                      <a:pt x="786" y="289"/>
                    </a:cubicBezTo>
                    <a:cubicBezTo>
                      <a:pt x="785" y="293"/>
                      <a:pt x="793" y="294"/>
                      <a:pt x="788" y="298"/>
                    </a:cubicBezTo>
                    <a:cubicBezTo>
                      <a:pt x="766" y="297"/>
                      <a:pt x="739" y="305"/>
                      <a:pt x="721" y="291"/>
                    </a:cubicBezTo>
                    <a:cubicBezTo>
                      <a:pt x="710" y="283"/>
                      <a:pt x="702" y="271"/>
                      <a:pt x="694" y="261"/>
                    </a:cubicBezTo>
                    <a:cubicBezTo>
                      <a:pt x="691" y="262"/>
                      <a:pt x="691" y="262"/>
                      <a:pt x="691" y="262"/>
                    </a:cubicBezTo>
                    <a:cubicBezTo>
                      <a:pt x="690" y="290"/>
                      <a:pt x="681" y="317"/>
                      <a:pt x="657" y="335"/>
                    </a:cubicBezTo>
                    <a:cubicBezTo>
                      <a:pt x="648" y="340"/>
                      <a:pt x="636" y="339"/>
                      <a:pt x="630" y="350"/>
                    </a:cubicBezTo>
                    <a:cubicBezTo>
                      <a:pt x="625" y="332"/>
                      <a:pt x="632" y="313"/>
                      <a:pt x="636" y="295"/>
                    </a:cubicBezTo>
                    <a:cubicBezTo>
                      <a:pt x="641" y="283"/>
                      <a:pt x="652" y="273"/>
                      <a:pt x="657" y="260"/>
                    </a:cubicBezTo>
                    <a:cubicBezTo>
                      <a:pt x="655" y="259"/>
                      <a:pt x="655" y="259"/>
                      <a:pt x="655" y="259"/>
                    </a:cubicBezTo>
                    <a:cubicBezTo>
                      <a:pt x="632" y="281"/>
                      <a:pt x="622" y="313"/>
                      <a:pt x="620" y="347"/>
                    </a:cubicBezTo>
                    <a:cubicBezTo>
                      <a:pt x="618" y="348"/>
                      <a:pt x="615" y="344"/>
                      <a:pt x="614" y="341"/>
                    </a:cubicBezTo>
                    <a:cubicBezTo>
                      <a:pt x="600" y="322"/>
                      <a:pt x="599" y="290"/>
                      <a:pt x="612" y="270"/>
                    </a:cubicBezTo>
                    <a:close/>
                    <a:moveTo>
                      <a:pt x="649" y="348"/>
                    </a:moveTo>
                    <a:cubicBezTo>
                      <a:pt x="648" y="349"/>
                      <a:pt x="648" y="349"/>
                      <a:pt x="648" y="349"/>
                    </a:cubicBezTo>
                    <a:cubicBezTo>
                      <a:pt x="646" y="348"/>
                      <a:pt x="646" y="348"/>
                      <a:pt x="646" y="348"/>
                    </a:cubicBezTo>
                    <a:cubicBezTo>
                      <a:pt x="647" y="348"/>
                      <a:pt x="648" y="347"/>
                      <a:pt x="649" y="348"/>
                    </a:cubicBezTo>
                    <a:close/>
                    <a:moveTo>
                      <a:pt x="571" y="302"/>
                    </a:moveTo>
                    <a:cubicBezTo>
                      <a:pt x="573" y="294"/>
                      <a:pt x="573" y="288"/>
                      <a:pt x="578" y="283"/>
                    </a:cubicBezTo>
                    <a:cubicBezTo>
                      <a:pt x="586" y="287"/>
                      <a:pt x="584" y="296"/>
                      <a:pt x="584" y="304"/>
                    </a:cubicBezTo>
                    <a:cubicBezTo>
                      <a:pt x="583" y="311"/>
                      <a:pt x="582" y="318"/>
                      <a:pt x="577" y="324"/>
                    </a:cubicBezTo>
                    <a:cubicBezTo>
                      <a:pt x="571" y="319"/>
                      <a:pt x="570" y="309"/>
                      <a:pt x="571" y="302"/>
                    </a:cubicBezTo>
                    <a:close/>
                    <a:moveTo>
                      <a:pt x="566" y="337"/>
                    </a:moveTo>
                    <a:cubicBezTo>
                      <a:pt x="561" y="331"/>
                      <a:pt x="558" y="323"/>
                      <a:pt x="556" y="315"/>
                    </a:cubicBezTo>
                    <a:cubicBezTo>
                      <a:pt x="561" y="306"/>
                      <a:pt x="561" y="306"/>
                      <a:pt x="561" y="306"/>
                    </a:cubicBezTo>
                    <a:cubicBezTo>
                      <a:pt x="569" y="314"/>
                      <a:pt x="565" y="328"/>
                      <a:pt x="572" y="336"/>
                    </a:cubicBezTo>
                    <a:cubicBezTo>
                      <a:pt x="572" y="341"/>
                      <a:pt x="568" y="338"/>
                      <a:pt x="566" y="337"/>
                    </a:cubicBezTo>
                    <a:close/>
                    <a:moveTo>
                      <a:pt x="562" y="370"/>
                    </a:moveTo>
                    <a:cubicBezTo>
                      <a:pt x="573" y="358"/>
                      <a:pt x="590" y="355"/>
                      <a:pt x="606" y="350"/>
                    </a:cubicBezTo>
                    <a:cubicBezTo>
                      <a:pt x="609" y="350"/>
                      <a:pt x="613" y="352"/>
                      <a:pt x="615" y="356"/>
                    </a:cubicBezTo>
                    <a:cubicBezTo>
                      <a:pt x="608" y="383"/>
                      <a:pt x="570" y="402"/>
                      <a:pt x="584" y="434"/>
                    </a:cubicBezTo>
                    <a:cubicBezTo>
                      <a:pt x="588" y="450"/>
                      <a:pt x="609" y="454"/>
                      <a:pt x="617" y="468"/>
                    </a:cubicBezTo>
                    <a:cubicBezTo>
                      <a:pt x="619" y="469"/>
                      <a:pt x="622" y="468"/>
                      <a:pt x="623" y="466"/>
                    </a:cubicBezTo>
                    <a:cubicBezTo>
                      <a:pt x="615" y="447"/>
                      <a:pt x="633" y="430"/>
                      <a:pt x="630" y="410"/>
                    </a:cubicBezTo>
                    <a:cubicBezTo>
                      <a:pt x="627" y="397"/>
                      <a:pt x="621" y="386"/>
                      <a:pt x="614" y="375"/>
                    </a:cubicBezTo>
                    <a:cubicBezTo>
                      <a:pt x="614" y="370"/>
                      <a:pt x="617" y="366"/>
                      <a:pt x="620" y="364"/>
                    </a:cubicBezTo>
                    <a:cubicBezTo>
                      <a:pt x="629" y="370"/>
                      <a:pt x="629" y="357"/>
                      <a:pt x="636" y="355"/>
                    </a:cubicBezTo>
                    <a:cubicBezTo>
                      <a:pt x="671" y="364"/>
                      <a:pt x="699" y="388"/>
                      <a:pt x="736" y="391"/>
                    </a:cubicBezTo>
                    <a:cubicBezTo>
                      <a:pt x="748" y="394"/>
                      <a:pt x="762" y="389"/>
                      <a:pt x="771" y="394"/>
                    </a:cubicBezTo>
                    <a:cubicBezTo>
                      <a:pt x="766" y="403"/>
                      <a:pt x="754" y="410"/>
                      <a:pt x="748" y="420"/>
                    </a:cubicBezTo>
                    <a:cubicBezTo>
                      <a:pt x="737" y="432"/>
                      <a:pt x="721" y="440"/>
                      <a:pt x="707" y="435"/>
                    </a:cubicBezTo>
                    <a:cubicBezTo>
                      <a:pt x="694" y="408"/>
                      <a:pt x="659" y="411"/>
                      <a:pt x="643" y="389"/>
                    </a:cubicBezTo>
                    <a:cubicBezTo>
                      <a:pt x="640" y="387"/>
                      <a:pt x="637" y="391"/>
                      <a:pt x="637" y="394"/>
                    </a:cubicBezTo>
                    <a:cubicBezTo>
                      <a:pt x="647" y="437"/>
                      <a:pt x="647" y="437"/>
                      <a:pt x="647" y="437"/>
                    </a:cubicBezTo>
                    <a:cubicBezTo>
                      <a:pt x="656" y="452"/>
                      <a:pt x="673" y="458"/>
                      <a:pt x="690" y="456"/>
                    </a:cubicBezTo>
                    <a:cubicBezTo>
                      <a:pt x="705" y="456"/>
                      <a:pt x="713" y="439"/>
                      <a:pt x="729" y="442"/>
                    </a:cubicBezTo>
                    <a:cubicBezTo>
                      <a:pt x="730" y="447"/>
                      <a:pt x="724" y="451"/>
                      <a:pt x="722" y="457"/>
                    </a:cubicBezTo>
                    <a:cubicBezTo>
                      <a:pt x="716" y="468"/>
                      <a:pt x="717" y="480"/>
                      <a:pt x="723" y="491"/>
                    </a:cubicBezTo>
                    <a:cubicBezTo>
                      <a:pt x="729" y="505"/>
                      <a:pt x="745" y="510"/>
                      <a:pt x="755" y="521"/>
                    </a:cubicBezTo>
                    <a:cubicBezTo>
                      <a:pt x="765" y="519"/>
                      <a:pt x="756" y="508"/>
                      <a:pt x="759" y="503"/>
                    </a:cubicBezTo>
                    <a:cubicBezTo>
                      <a:pt x="775" y="466"/>
                      <a:pt x="727" y="425"/>
                      <a:pt x="775" y="401"/>
                    </a:cubicBezTo>
                    <a:cubicBezTo>
                      <a:pt x="785" y="391"/>
                      <a:pt x="799" y="386"/>
                      <a:pt x="813" y="390"/>
                    </a:cubicBezTo>
                    <a:cubicBezTo>
                      <a:pt x="811" y="404"/>
                      <a:pt x="792" y="408"/>
                      <a:pt x="788" y="420"/>
                    </a:cubicBezTo>
                    <a:cubicBezTo>
                      <a:pt x="784" y="438"/>
                      <a:pt x="799" y="457"/>
                      <a:pt x="785" y="472"/>
                    </a:cubicBezTo>
                    <a:cubicBezTo>
                      <a:pt x="785" y="475"/>
                      <a:pt x="787" y="476"/>
                      <a:pt x="789" y="476"/>
                    </a:cubicBezTo>
                    <a:cubicBezTo>
                      <a:pt x="827" y="455"/>
                      <a:pt x="794" y="404"/>
                      <a:pt x="831" y="383"/>
                    </a:cubicBezTo>
                    <a:cubicBezTo>
                      <a:pt x="859" y="372"/>
                      <a:pt x="881" y="352"/>
                      <a:pt x="904" y="331"/>
                    </a:cubicBezTo>
                    <a:cubicBezTo>
                      <a:pt x="906" y="344"/>
                      <a:pt x="905" y="363"/>
                      <a:pt x="889" y="368"/>
                    </a:cubicBezTo>
                    <a:cubicBezTo>
                      <a:pt x="851" y="383"/>
                      <a:pt x="843" y="425"/>
                      <a:pt x="825" y="456"/>
                    </a:cubicBezTo>
                    <a:cubicBezTo>
                      <a:pt x="828" y="458"/>
                      <a:pt x="828" y="458"/>
                      <a:pt x="828" y="458"/>
                    </a:cubicBezTo>
                    <a:cubicBezTo>
                      <a:pt x="844" y="437"/>
                      <a:pt x="876" y="448"/>
                      <a:pt x="892" y="426"/>
                    </a:cubicBezTo>
                    <a:cubicBezTo>
                      <a:pt x="915" y="403"/>
                      <a:pt x="907" y="367"/>
                      <a:pt x="912" y="337"/>
                    </a:cubicBezTo>
                    <a:cubicBezTo>
                      <a:pt x="915" y="333"/>
                      <a:pt x="917" y="339"/>
                      <a:pt x="919" y="341"/>
                    </a:cubicBezTo>
                    <a:cubicBezTo>
                      <a:pt x="921" y="362"/>
                      <a:pt x="925" y="388"/>
                      <a:pt x="949" y="393"/>
                    </a:cubicBezTo>
                    <a:cubicBezTo>
                      <a:pt x="971" y="399"/>
                      <a:pt x="986" y="380"/>
                      <a:pt x="1008" y="382"/>
                    </a:cubicBezTo>
                    <a:cubicBezTo>
                      <a:pt x="1003" y="372"/>
                      <a:pt x="995" y="360"/>
                      <a:pt x="989" y="350"/>
                    </a:cubicBezTo>
                    <a:cubicBezTo>
                      <a:pt x="999" y="322"/>
                      <a:pt x="1012" y="287"/>
                      <a:pt x="992" y="259"/>
                    </a:cubicBezTo>
                    <a:cubicBezTo>
                      <a:pt x="968" y="241"/>
                      <a:pt x="968" y="241"/>
                      <a:pt x="968" y="241"/>
                    </a:cubicBezTo>
                    <a:cubicBezTo>
                      <a:pt x="946" y="214"/>
                      <a:pt x="946" y="214"/>
                      <a:pt x="946" y="214"/>
                    </a:cubicBezTo>
                    <a:cubicBezTo>
                      <a:pt x="943" y="195"/>
                      <a:pt x="945" y="178"/>
                      <a:pt x="945" y="160"/>
                    </a:cubicBezTo>
                    <a:cubicBezTo>
                      <a:pt x="971" y="184"/>
                      <a:pt x="1000" y="202"/>
                      <a:pt x="1031" y="216"/>
                    </a:cubicBezTo>
                    <a:cubicBezTo>
                      <a:pt x="1044" y="228"/>
                      <a:pt x="1036" y="245"/>
                      <a:pt x="1035" y="260"/>
                    </a:cubicBezTo>
                    <a:cubicBezTo>
                      <a:pt x="1033" y="282"/>
                      <a:pt x="1044" y="300"/>
                      <a:pt x="1059" y="315"/>
                    </a:cubicBezTo>
                    <a:cubicBezTo>
                      <a:pt x="1060" y="318"/>
                      <a:pt x="1062" y="323"/>
                      <a:pt x="1060" y="327"/>
                    </a:cubicBezTo>
                    <a:cubicBezTo>
                      <a:pt x="1044" y="333"/>
                      <a:pt x="1030" y="326"/>
                      <a:pt x="1015" y="328"/>
                    </a:cubicBezTo>
                    <a:cubicBezTo>
                      <a:pt x="1011" y="373"/>
                      <a:pt x="1014" y="422"/>
                      <a:pt x="972" y="450"/>
                    </a:cubicBezTo>
                    <a:cubicBezTo>
                      <a:pt x="941" y="474"/>
                      <a:pt x="894" y="466"/>
                      <a:pt x="858" y="476"/>
                    </a:cubicBezTo>
                    <a:cubicBezTo>
                      <a:pt x="829" y="482"/>
                      <a:pt x="803" y="492"/>
                      <a:pt x="780" y="507"/>
                    </a:cubicBezTo>
                    <a:cubicBezTo>
                      <a:pt x="769" y="516"/>
                      <a:pt x="759" y="527"/>
                      <a:pt x="750" y="539"/>
                    </a:cubicBezTo>
                    <a:cubicBezTo>
                      <a:pt x="739" y="527"/>
                      <a:pt x="725" y="513"/>
                      <a:pt x="711" y="502"/>
                    </a:cubicBezTo>
                    <a:cubicBezTo>
                      <a:pt x="687" y="484"/>
                      <a:pt x="656" y="482"/>
                      <a:pt x="628" y="475"/>
                    </a:cubicBezTo>
                    <a:cubicBezTo>
                      <a:pt x="590" y="469"/>
                      <a:pt x="548" y="465"/>
                      <a:pt x="522" y="438"/>
                    </a:cubicBezTo>
                    <a:cubicBezTo>
                      <a:pt x="526" y="429"/>
                      <a:pt x="536" y="425"/>
                      <a:pt x="543" y="419"/>
                    </a:cubicBezTo>
                    <a:cubicBezTo>
                      <a:pt x="558" y="406"/>
                      <a:pt x="564" y="388"/>
                      <a:pt x="562" y="370"/>
                    </a:cubicBezTo>
                    <a:close/>
                    <a:moveTo>
                      <a:pt x="625" y="417"/>
                    </a:moveTo>
                    <a:cubicBezTo>
                      <a:pt x="621" y="429"/>
                      <a:pt x="621" y="440"/>
                      <a:pt x="614" y="450"/>
                    </a:cubicBezTo>
                    <a:cubicBezTo>
                      <a:pt x="602" y="433"/>
                      <a:pt x="598" y="403"/>
                      <a:pt x="609" y="384"/>
                    </a:cubicBezTo>
                    <a:cubicBezTo>
                      <a:pt x="620" y="391"/>
                      <a:pt x="621" y="407"/>
                      <a:pt x="625" y="417"/>
                    </a:cubicBezTo>
                    <a:close/>
                    <a:moveTo>
                      <a:pt x="600" y="442"/>
                    </a:moveTo>
                    <a:cubicBezTo>
                      <a:pt x="594" y="441"/>
                      <a:pt x="591" y="431"/>
                      <a:pt x="588" y="426"/>
                    </a:cubicBezTo>
                    <a:cubicBezTo>
                      <a:pt x="585" y="416"/>
                      <a:pt x="590" y="408"/>
                      <a:pt x="595" y="401"/>
                    </a:cubicBezTo>
                    <a:cubicBezTo>
                      <a:pt x="597" y="403"/>
                      <a:pt x="597" y="403"/>
                      <a:pt x="597" y="403"/>
                    </a:cubicBezTo>
                    <a:cubicBezTo>
                      <a:pt x="597" y="415"/>
                      <a:pt x="596" y="431"/>
                      <a:pt x="600" y="442"/>
                    </a:cubicBezTo>
                    <a:close/>
                    <a:moveTo>
                      <a:pt x="740" y="479"/>
                    </a:moveTo>
                    <a:cubicBezTo>
                      <a:pt x="738" y="465"/>
                      <a:pt x="736" y="450"/>
                      <a:pt x="745" y="440"/>
                    </a:cubicBezTo>
                    <a:cubicBezTo>
                      <a:pt x="754" y="455"/>
                      <a:pt x="756" y="478"/>
                      <a:pt x="753" y="497"/>
                    </a:cubicBezTo>
                    <a:cubicBezTo>
                      <a:pt x="743" y="499"/>
                      <a:pt x="743" y="486"/>
                      <a:pt x="740" y="479"/>
                    </a:cubicBezTo>
                    <a:close/>
                    <a:moveTo>
                      <a:pt x="741" y="501"/>
                    </a:moveTo>
                    <a:cubicBezTo>
                      <a:pt x="731" y="498"/>
                      <a:pt x="727" y="487"/>
                      <a:pt x="724" y="477"/>
                    </a:cubicBezTo>
                    <a:cubicBezTo>
                      <a:pt x="724" y="470"/>
                      <a:pt x="726" y="463"/>
                      <a:pt x="729" y="456"/>
                    </a:cubicBezTo>
                    <a:cubicBezTo>
                      <a:pt x="736" y="464"/>
                      <a:pt x="730" y="478"/>
                      <a:pt x="736" y="487"/>
                    </a:cubicBezTo>
                    <a:cubicBezTo>
                      <a:pt x="739" y="491"/>
                      <a:pt x="740" y="498"/>
                      <a:pt x="741" y="501"/>
                    </a:cubicBezTo>
                    <a:close/>
                    <a:moveTo>
                      <a:pt x="700" y="445"/>
                    </a:moveTo>
                    <a:cubicBezTo>
                      <a:pt x="694" y="451"/>
                      <a:pt x="684" y="451"/>
                      <a:pt x="675" y="449"/>
                    </a:cubicBezTo>
                    <a:cubicBezTo>
                      <a:pt x="665" y="447"/>
                      <a:pt x="654" y="439"/>
                      <a:pt x="651" y="430"/>
                    </a:cubicBezTo>
                    <a:cubicBezTo>
                      <a:pt x="652" y="423"/>
                      <a:pt x="652" y="423"/>
                      <a:pt x="652" y="423"/>
                    </a:cubicBezTo>
                    <a:cubicBezTo>
                      <a:pt x="667" y="433"/>
                      <a:pt x="684" y="442"/>
                      <a:pt x="700" y="445"/>
                    </a:cubicBezTo>
                    <a:close/>
                    <a:moveTo>
                      <a:pt x="653" y="409"/>
                    </a:moveTo>
                    <a:cubicBezTo>
                      <a:pt x="670" y="409"/>
                      <a:pt x="686" y="420"/>
                      <a:pt x="696" y="433"/>
                    </a:cubicBezTo>
                    <a:cubicBezTo>
                      <a:pt x="692" y="437"/>
                      <a:pt x="682" y="433"/>
                      <a:pt x="676" y="430"/>
                    </a:cubicBezTo>
                    <a:cubicBezTo>
                      <a:pt x="667" y="426"/>
                      <a:pt x="654" y="420"/>
                      <a:pt x="653" y="409"/>
                    </a:cubicBezTo>
                    <a:close/>
                    <a:moveTo>
                      <a:pt x="806" y="412"/>
                    </a:moveTo>
                    <a:cubicBezTo>
                      <a:pt x="805" y="429"/>
                      <a:pt x="807" y="441"/>
                      <a:pt x="800" y="455"/>
                    </a:cubicBezTo>
                    <a:cubicBezTo>
                      <a:pt x="797" y="445"/>
                      <a:pt x="788" y="431"/>
                      <a:pt x="796" y="420"/>
                    </a:cubicBezTo>
                    <a:cubicBezTo>
                      <a:pt x="799" y="418"/>
                      <a:pt x="801" y="410"/>
                      <a:pt x="806" y="412"/>
                    </a:cubicBezTo>
                    <a:close/>
                    <a:moveTo>
                      <a:pt x="889" y="411"/>
                    </a:moveTo>
                    <a:cubicBezTo>
                      <a:pt x="901" y="394"/>
                      <a:pt x="901" y="394"/>
                      <a:pt x="901" y="394"/>
                    </a:cubicBezTo>
                    <a:cubicBezTo>
                      <a:pt x="903" y="407"/>
                      <a:pt x="891" y="418"/>
                      <a:pt x="883" y="427"/>
                    </a:cubicBezTo>
                    <a:cubicBezTo>
                      <a:pt x="866" y="436"/>
                      <a:pt x="866" y="436"/>
                      <a:pt x="866" y="436"/>
                    </a:cubicBezTo>
                    <a:cubicBezTo>
                      <a:pt x="871" y="428"/>
                      <a:pt x="882" y="419"/>
                      <a:pt x="889" y="411"/>
                    </a:cubicBezTo>
                    <a:close/>
                    <a:moveTo>
                      <a:pt x="842" y="440"/>
                    </a:moveTo>
                    <a:cubicBezTo>
                      <a:pt x="851" y="412"/>
                      <a:pt x="867" y="380"/>
                      <a:pt x="897" y="370"/>
                    </a:cubicBezTo>
                    <a:cubicBezTo>
                      <a:pt x="903" y="370"/>
                      <a:pt x="899" y="377"/>
                      <a:pt x="898" y="380"/>
                    </a:cubicBezTo>
                    <a:cubicBezTo>
                      <a:pt x="891" y="405"/>
                      <a:pt x="867" y="430"/>
                      <a:pt x="842" y="440"/>
                    </a:cubicBezTo>
                    <a:close/>
                    <a:moveTo>
                      <a:pt x="553" y="380"/>
                    </a:moveTo>
                    <a:cubicBezTo>
                      <a:pt x="559" y="394"/>
                      <a:pt x="548" y="404"/>
                      <a:pt x="539" y="416"/>
                    </a:cubicBezTo>
                    <a:cubicBezTo>
                      <a:pt x="534" y="418"/>
                      <a:pt x="530" y="422"/>
                      <a:pt x="525" y="423"/>
                    </a:cubicBezTo>
                    <a:cubicBezTo>
                      <a:pt x="529" y="408"/>
                      <a:pt x="538" y="392"/>
                      <a:pt x="551" y="380"/>
                    </a:cubicBezTo>
                    <a:lnTo>
                      <a:pt x="553" y="380"/>
                    </a:lnTo>
                    <a:close/>
                    <a:moveTo>
                      <a:pt x="525" y="392"/>
                    </a:moveTo>
                    <a:cubicBezTo>
                      <a:pt x="529" y="389"/>
                      <a:pt x="531" y="384"/>
                      <a:pt x="536" y="383"/>
                    </a:cubicBezTo>
                    <a:cubicBezTo>
                      <a:pt x="533" y="393"/>
                      <a:pt x="526" y="403"/>
                      <a:pt x="520" y="413"/>
                    </a:cubicBezTo>
                    <a:cubicBezTo>
                      <a:pt x="519" y="414"/>
                      <a:pt x="519" y="414"/>
                      <a:pt x="519" y="414"/>
                    </a:cubicBezTo>
                    <a:cubicBezTo>
                      <a:pt x="515" y="407"/>
                      <a:pt x="521" y="399"/>
                      <a:pt x="525" y="392"/>
                    </a:cubicBezTo>
                    <a:close/>
                    <a:moveTo>
                      <a:pt x="540" y="252"/>
                    </a:moveTo>
                    <a:cubicBezTo>
                      <a:pt x="543" y="254"/>
                      <a:pt x="546" y="256"/>
                      <a:pt x="547" y="259"/>
                    </a:cubicBezTo>
                    <a:cubicBezTo>
                      <a:pt x="541" y="260"/>
                      <a:pt x="533" y="253"/>
                      <a:pt x="525" y="250"/>
                    </a:cubicBezTo>
                    <a:cubicBezTo>
                      <a:pt x="529" y="247"/>
                      <a:pt x="536" y="249"/>
                      <a:pt x="540" y="252"/>
                    </a:cubicBezTo>
                    <a:close/>
                    <a:moveTo>
                      <a:pt x="545" y="269"/>
                    </a:moveTo>
                    <a:cubicBezTo>
                      <a:pt x="546" y="272"/>
                      <a:pt x="542" y="273"/>
                      <a:pt x="540" y="273"/>
                    </a:cubicBezTo>
                    <a:cubicBezTo>
                      <a:pt x="523" y="276"/>
                      <a:pt x="500" y="274"/>
                      <a:pt x="491" y="257"/>
                    </a:cubicBezTo>
                    <a:cubicBezTo>
                      <a:pt x="510" y="253"/>
                      <a:pt x="530" y="256"/>
                      <a:pt x="545" y="269"/>
                    </a:cubicBezTo>
                    <a:close/>
                    <a:moveTo>
                      <a:pt x="466" y="235"/>
                    </a:moveTo>
                    <a:cubicBezTo>
                      <a:pt x="454" y="229"/>
                      <a:pt x="438" y="220"/>
                      <a:pt x="436" y="205"/>
                    </a:cubicBezTo>
                    <a:cubicBezTo>
                      <a:pt x="438" y="198"/>
                      <a:pt x="438" y="198"/>
                      <a:pt x="438" y="198"/>
                    </a:cubicBezTo>
                    <a:cubicBezTo>
                      <a:pt x="447" y="209"/>
                      <a:pt x="468" y="218"/>
                      <a:pt x="466" y="235"/>
                    </a:cubicBezTo>
                    <a:close/>
                    <a:moveTo>
                      <a:pt x="448" y="194"/>
                    </a:moveTo>
                    <a:cubicBezTo>
                      <a:pt x="459" y="198"/>
                      <a:pt x="473" y="202"/>
                      <a:pt x="476" y="215"/>
                    </a:cubicBezTo>
                    <a:cubicBezTo>
                      <a:pt x="476" y="219"/>
                      <a:pt x="480" y="225"/>
                      <a:pt x="476" y="228"/>
                    </a:cubicBezTo>
                    <a:cubicBezTo>
                      <a:pt x="470" y="215"/>
                      <a:pt x="455" y="207"/>
                      <a:pt x="448" y="194"/>
                    </a:cubicBezTo>
                    <a:close/>
                    <a:moveTo>
                      <a:pt x="349" y="78"/>
                    </a:moveTo>
                    <a:cubicBezTo>
                      <a:pt x="349" y="75"/>
                      <a:pt x="349" y="75"/>
                      <a:pt x="349" y="75"/>
                    </a:cubicBezTo>
                    <a:cubicBezTo>
                      <a:pt x="368" y="64"/>
                      <a:pt x="392" y="67"/>
                      <a:pt x="411" y="75"/>
                    </a:cubicBezTo>
                    <a:cubicBezTo>
                      <a:pt x="411" y="76"/>
                      <a:pt x="411" y="76"/>
                      <a:pt x="411" y="76"/>
                    </a:cubicBezTo>
                    <a:cubicBezTo>
                      <a:pt x="392" y="86"/>
                      <a:pt x="369" y="84"/>
                      <a:pt x="349" y="78"/>
                    </a:cubicBezTo>
                    <a:close/>
                    <a:moveTo>
                      <a:pt x="376" y="60"/>
                    </a:moveTo>
                    <a:cubicBezTo>
                      <a:pt x="370" y="61"/>
                      <a:pt x="362" y="63"/>
                      <a:pt x="358" y="61"/>
                    </a:cubicBezTo>
                    <a:cubicBezTo>
                      <a:pt x="362" y="54"/>
                      <a:pt x="370" y="49"/>
                      <a:pt x="378" y="48"/>
                    </a:cubicBezTo>
                    <a:cubicBezTo>
                      <a:pt x="392" y="48"/>
                      <a:pt x="409" y="48"/>
                      <a:pt x="417" y="63"/>
                    </a:cubicBezTo>
                    <a:cubicBezTo>
                      <a:pt x="417" y="65"/>
                      <a:pt x="417" y="65"/>
                      <a:pt x="417" y="65"/>
                    </a:cubicBezTo>
                    <a:cubicBezTo>
                      <a:pt x="404" y="63"/>
                      <a:pt x="390" y="60"/>
                      <a:pt x="376" y="60"/>
                    </a:cubicBezTo>
                    <a:close/>
                    <a:moveTo>
                      <a:pt x="301" y="210"/>
                    </a:moveTo>
                    <a:cubicBezTo>
                      <a:pt x="300" y="212"/>
                      <a:pt x="300" y="212"/>
                      <a:pt x="299" y="212"/>
                    </a:cubicBezTo>
                    <a:cubicBezTo>
                      <a:pt x="300" y="209"/>
                      <a:pt x="300" y="205"/>
                      <a:pt x="303" y="204"/>
                    </a:cubicBezTo>
                    <a:cubicBezTo>
                      <a:pt x="303" y="206"/>
                      <a:pt x="303" y="210"/>
                      <a:pt x="301" y="210"/>
                    </a:cubicBezTo>
                    <a:close/>
                    <a:moveTo>
                      <a:pt x="353" y="300"/>
                    </a:moveTo>
                    <a:cubicBezTo>
                      <a:pt x="367" y="290"/>
                      <a:pt x="391" y="292"/>
                      <a:pt x="407" y="294"/>
                    </a:cubicBezTo>
                    <a:cubicBezTo>
                      <a:pt x="404" y="303"/>
                      <a:pt x="393" y="303"/>
                      <a:pt x="385" y="308"/>
                    </a:cubicBezTo>
                    <a:cubicBezTo>
                      <a:pt x="374" y="310"/>
                      <a:pt x="361" y="308"/>
                      <a:pt x="353" y="300"/>
                    </a:cubicBezTo>
                    <a:close/>
                    <a:moveTo>
                      <a:pt x="378" y="285"/>
                    </a:moveTo>
                    <a:cubicBezTo>
                      <a:pt x="385" y="280"/>
                      <a:pt x="397" y="278"/>
                      <a:pt x="406" y="283"/>
                    </a:cubicBezTo>
                    <a:cubicBezTo>
                      <a:pt x="398" y="284"/>
                      <a:pt x="389" y="284"/>
                      <a:pt x="380" y="285"/>
                    </a:cubicBezTo>
                    <a:lnTo>
                      <a:pt x="378" y="285"/>
                    </a:lnTo>
                    <a:close/>
                    <a:moveTo>
                      <a:pt x="438" y="307"/>
                    </a:moveTo>
                    <a:cubicBezTo>
                      <a:pt x="439" y="312"/>
                      <a:pt x="443" y="316"/>
                      <a:pt x="441" y="321"/>
                    </a:cubicBezTo>
                    <a:cubicBezTo>
                      <a:pt x="425" y="326"/>
                      <a:pt x="405" y="322"/>
                      <a:pt x="389" y="317"/>
                    </a:cubicBezTo>
                    <a:cubicBezTo>
                      <a:pt x="398" y="310"/>
                      <a:pt x="408" y="306"/>
                      <a:pt x="417" y="297"/>
                    </a:cubicBezTo>
                    <a:cubicBezTo>
                      <a:pt x="425" y="297"/>
                      <a:pt x="434" y="300"/>
                      <a:pt x="438" y="307"/>
                    </a:cubicBezTo>
                    <a:close/>
                    <a:moveTo>
                      <a:pt x="461" y="136"/>
                    </a:moveTo>
                    <a:cubicBezTo>
                      <a:pt x="456" y="152"/>
                      <a:pt x="442" y="164"/>
                      <a:pt x="424" y="167"/>
                    </a:cubicBezTo>
                    <a:cubicBezTo>
                      <a:pt x="421" y="166"/>
                      <a:pt x="421" y="166"/>
                      <a:pt x="421" y="166"/>
                    </a:cubicBezTo>
                    <a:cubicBezTo>
                      <a:pt x="428" y="150"/>
                      <a:pt x="445" y="143"/>
                      <a:pt x="460" y="135"/>
                    </a:cubicBezTo>
                    <a:lnTo>
                      <a:pt x="461" y="136"/>
                    </a:lnTo>
                    <a:close/>
                    <a:moveTo>
                      <a:pt x="423" y="134"/>
                    </a:moveTo>
                    <a:cubicBezTo>
                      <a:pt x="432" y="126"/>
                      <a:pt x="445" y="120"/>
                      <a:pt x="457" y="126"/>
                    </a:cubicBezTo>
                    <a:cubicBezTo>
                      <a:pt x="445" y="137"/>
                      <a:pt x="430" y="142"/>
                      <a:pt x="421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3" y="149"/>
                      <a:pt x="421" y="142"/>
                      <a:pt x="423" y="134"/>
                    </a:cubicBezTo>
                    <a:close/>
                    <a:moveTo>
                      <a:pt x="410" y="178"/>
                    </a:moveTo>
                    <a:cubicBezTo>
                      <a:pt x="414" y="178"/>
                      <a:pt x="414" y="178"/>
                      <a:pt x="414" y="178"/>
                    </a:cubicBezTo>
                    <a:cubicBezTo>
                      <a:pt x="413" y="197"/>
                      <a:pt x="417" y="218"/>
                      <a:pt x="416" y="235"/>
                    </a:cubicBezTo>
                    <a:cubicBezTo>
                      <a:pt x="411" y="230"/>
                      <a:pt x="401" y="226"/>
                      <a:pt x="398" y="217"/>
                    </a:cubicBezTo>
                    <a:cubicBezTo>
                      <a:pt x="399" y="202"/>
                      <a:pt x="402" y="190"/>
                      <a:pt x="410" y="178"/>
                    </a:cubicBezTo>
                    <a:close/>
                    <a:moveTo>
                      <a:pt x="384" y="127"/>
                    </a:moveTo>
                    <a:cubicBezTo>
                      <a:pt x="387" y="126"/>
                      <a:pt x="387" y="126"/>
                      <a:pt x="387" y="126"/>
                    </a:cubicBezTo>
                    <a:cubicBezTo>
                      <a:pt x="393" y="140"/>
                      <a:pt x="399" y="163"/>
                      <a:pt x="385" y="175"/>
                    </a:cubicBezTo>
                    <a:cubicBezTo>
                      <a:pt x="381" y="178"/>
                      <a:pt x="380" y="185"/>
                      <a:pt x="374" y="183"/>
                    </a:cubicBezTo>
                    <a:cubicBezTo>
                      <a:pt x="368" y="161"/>
                      <a:pt x="376" y="144"/>
                      <a:pt x="384" y="127"/>
                    </a:cubicBezTo>
                    <a:close/>
                    <a:moveTo>
                      <a:pt x="365" y="164"/>
                    </a:moveTo>
                    <a:cubicBezTo>
                      <a:pt x="362" y="158"/>
                      <a:pt x="362" y="146"/>
                      <a:pt x="367" y="141"/>
                    </a:cubicBezTo>
                    <a:cubicBezTo>
                      <a:pt x="370" y="140"/>
                      <a:pt x="370" y="140"/>
                      <a:pt x="370" y="140"/>
                    </a:cubicBezTo>
                    <a:cubicBezTo>
                      <a:pt x="370" y="148"/>
                      <a:pt x="366" y="155"/>
                      <a:pt x="365" y="164"/>
                    </a:cubicBezTo>
                    <a:close/>
                    <a:moveTo>
                      <a:pt x="325" y="197"/>
                    </a:moveTo>
                    <a:cubicBezTo>
                      <a:pt x="337" y="191"/>
                      <a:pt x="354" y="194"/>
                      <a:pt x="364" y="202"/>
                    </a:cubicBezTo>
                    <a:cubicBezTo>
                      <a:pt x="357" y="208"/>
                      <a:pt x="347" y="212"/>
                      <a:pt x="342" y="219"/>
                    </a:cubicBezTo>
                    <a:cubicBezTo>
                      <a:pt x="334" y="224"/>
                      <a:pt x="324" y="229"/>
                      <a:pt x="323" y="239"/>
                    </a:cubicBezTo>
                    <a:cubicBezTo>
                      <a:pt x="321" y="255"/>
                      <a:pt x="327" y="271"/>
                      <a:pt x="338" y="282"/>
                    </a:cubicBezTo>
                    <a:cubicBezTo>
                      <a:pt x="346" y="263"/>
                      <a:pt x="368" y="251"/>
                      <a:pt x="369" y="230"/>
                    </a:cubicBezTo>
                    <a:cubicBezTo>
                      <a:pt x="372" y="223"/>
                      <a:pt x="364" y="212"/>
                      <a:pt x="375" y="211"/>
                    </a:cubicBezTo>
                    <a:cubicBezTo>
                      <a:pt x="391" y="219"/>
                      <a:pt x="401" y="231"/>
                      <a:pt x="412" y="245"/>
                    </a:cubicBezTo>
                    <a:cubicBezTo>
                      <a:pt x="415" y="250"/>
                      <a:pt x="419" y="254"/>
                      <a:pt x="422" y="257"/>
                    </a:cubicBezTo>
                    <a:cubicBezTo>
                      <a:pt x="430" y="289"/>
                      <a:pt x="430" y="289"/>
                      <a:pt x="430" y="289"/>
                    </a:cubicBezTo>
                    <a:cubicBezTo>
                      <a:pt x="419" y="293"/>
                      <a:pt x="414" y="275"/>
                      <a:pt x="402" y="273"/>
                    </a:cubicBezTo>
                    <a:cubicBezTo>
                      <a:pt x="383" y="273"/>
                      <a:pt x="362" y="278"/>
                      <a:pt x="348" y="293"/>
                    </a:cubicBezTo>
                    <a:cubicBezTo>
                      <a:pt x="337" y="294"/>
                      <a:pt x="329" y="283"/>
                      <a:pt x="322" y="274"/>
                    </a:cubicBezTo>
                    <a:cubicBezTo>
                      <a:pt x="313" y="262"/>
                      <a:pt x="304" y="248"/>
                      <a:pt x="302" y="234"/>
                    </a:cubicBezTo>
                    <a:cubicBezTo>
                      <a:pt x="315" y="225"/>
                      <a:pt x="323" y="212"/>
                      <a:pt x="325" y="197"/>
                    </a:cubicBezTo>
                    <a:close/>
                    <a:moveTo>
                      <a:pt x="343" y="263"/>
                    </a:moveTo>
                    <a:cubicBezTo>
                      <a:pt x="336" y="247"/>
                      <a:pt x="343" y="229"/>
                      <a:pt x="354" y="217"/>
                    </a:cubicBezTo>
                    <a:cubicBezTo>
                      <a:pt x="356" y="215"/>
                      <a:pt x="362" y="214"/>
                      <a:pt x="362" y="219"/>
                    </a:cubicBezTo>
                    <a:cubicBezTo>
                      <a:pt x="363" y="236"/>
                      <a:pt x="358" y="252"/>
                      <a:pt x="343" y="263"/>
                    </a:cubicBezTo>
                    <a:close/>
                    <a:moveTo>
                      <a:pt x="336" y="233"/>
                    </a:moveTo>
                    <a:cubicBezTo>
                      <a:pt x="334" y="256"/>
                      <a:pt x="334" y="256"/>
                      <a:pt x="334" y="256"/>
                    </a:cubicBezTo>
                    <a:cubicBezTo>
                      <a:pt x="331" y="257"/>
                      <a:pt x="328" y="252"/>
                      <a:pt x="328" y="249"/>
                    </a:cubicBezTo>
                    <a:cubicBezTo>
                      <a:pt x="327" y="243"/>
                      <a:pt x="329" y="237"/>
                      <a:pt x="334" y="233"/>
                    </a:cubicBezTo>
                    <a:lnTo>
                      <a:pt x="336" y="233"/>
                    </a:lnTo>
                    <a:close/>
                    <a:moveTo>
                      <a:pt x="306" y="219"/>
                    </a:moveTo>
                    <a:cubicBezTo>
                      <a:pt x="308" y="215"/>
                      <a:pt x="309" y="207"/>
                      <a:pt x="316" y="206"/>
                    </a:cubicBezTo>
                    <a:cubicBezTo>
                      <a:pt x="316" y="213"/>
                      <a:pt x="310" y="217"/>
                      <a:pt x="306" y="219"/>
                    </a:cubicBezTo>
                    <a:close/>
                    <a:moveTo>
                      <a:pt x="326" y="120"/>
                    </a:moveTo>
                    <a:cubicBezTo>
                      <a:pt x="329" y="118"/>
                      <a:pt x="331" y="114"/>
                      <a:pt x="335" y="114"/>
                    </a:cubicBezTo>
                    <a:cubicBezTo>
                      <a:pt x="339" y="131"/>
                      <a:pt x="332" y="151"/>
                      <a:pt x="318" y="163"/>
                    </a:cubicBezTo>
                    <a:cubicBezTo>
                      <a:pt x="308" y="149"/>
                      <a:pt x="322" y="133"/>
                      <a:pt x="326" y="120"/>
                    </a:cubicBezTo>
                    <a:close/>
                    <a:moveTo>
                      <a:pt x="307" y="131"/>
                    </a:moveTo>
                    <a:cubicBezTo>
                      <a:pt x="310" y="129"/>
                      <a:pt x="311" y="125"/>
                      <a:pt x="315" y="125"/>
                    </a:cubicBezTo>
                    <a:cubicBezTo>
                      <a:pt x="313" y="134"/>
                      <a:pt x="308" y="144"/>
                      <a:pt x="308" y="155"/>
                    </a:cubicBezTo>
                    <a:cubicBezTo>
                      <a:pt x="303" y="150"/>
                      <a:pt x="304" y="139"/>
                      <a:pt x="307" y="131"/>
                    </a:cubicBezTo>
                    <a:close/>
                    <a:moveTo>
                      <a:pt x="292" y="129"/>
                    </a:moveTo>
                    <a:cubicBezTo>
                      <a:pt x="287" y="129"/>
                      <a:pt x="287" y="129"/>
                      <a:pt x="287" y="129"/>
                    </a:cubicBezTo>
                    <a:cubicBezTo>
                      <a:pt x="275" y="118"/>
                      <a:pt x="257" y="103"/>
                      <a:pt x="263" y="85"/>
                    </a:cubicBezTo>
                    <a:cubicBezTo>
                      <a:pt x="278" y="97"/>
                      <a:pt x="295" y="110"/>
                      <a:pt x="292" y="129"/>
                    </a:cubicBezTo>
                    <a:close/>
                    <a:moveTo>
                      <a:pt x="279" y="133"/>
                    </a:moveTo>
                    <a:cubicBezTo>
                      <a:pt x="273" y="133"/>
                      <a:pt x="266" y="129"/>
                      <a:pt x="262" y="125"/>
                    </a:cubicBezTo>
                    <a:cubicBezTo>
                      <a:pt x="258" y="120"/>
                      <a:pt x="253" y="113"/>
                      <a:pt x="257" y="106"/>
                    </a:cubicBezTo>
                    <a:cubicBezTo>
                      <a:pt x="266" y="113"/>
                      <a:pt x="271" y="125"/>
                      <a:pt x="279" y="133"/>
                    </a:cubicBezTo>
                    <a:close/>
                    <a:moveTo>
                      <a:pt x="246" y="22"/>
                    </a:moveTo>
                    <a:cubicBezTo>
                      <a:pt x="253" y="23"/>
                      <a:pt x="268" y="12"/>
                      <a:pt x="267" y="27"/>
                    </a:cubicBezTo>
                    <a:cubicBezTo>
                      <a:pt x="267" y="49"/>
                      <a:pt x="255" y="72"/>
                      <a:pt x="235" y="81"/>
                    </a:cubicBezTo>
                    <a:cubicBezTo>
                      <a:pt x="233" y="81"/>
                      <a:pt x="233" y="81"/>
                      <a:pt x="233" y="81"/>
                    </a:cubicBezTo>
                    <a:cubicBezTo>
                      <a:pt x="238" y="63"/>
                      <a:pt x="246" y="43"/>
                      <a:pt x="246" y="22"/>
                    </a:cubicBezTo>
                    <a:close/>
                    <a:moveTo>
                      <a:pt x="213" y="11"/>
                    </a:moveTo>
                    <a:cubicBezTo>
                      <a:pt x="221" y="12"/>
                      <a:pt x="226" y="23"/>
                      <a:pt x="237" y="21"/>
                    </a:cubicBezTo>
                    <a:cubicBezTo>
                      <a:pt x="245" y="40"/>
                      <a:pt x="234" y="60"/>
                      <a:pt x="226" y="76"/>
                    </a:cubicBezTo>
                    <a:cubicBezTo>
                      <a:pt x="222" y="81"/>
                      <a:pt x="219" y="75"/>
                      <a:pt x="218" y="72"/>
                    </a:cubicBezTo>
                    <a:cubicBezTo>
                      <a:pt x="208" y="54"/>
                      <a:pt x="199" y="29"/>
                      <a:pt x="213" y="11"/>
                    </a:cubicBezTo>
                    <a:close/>
                    <a:moveTo>
                      <a:pt x="91" y="13"/>
                    </a:moveTo>
                    <a:cubicBezTo>
                      <a:pt x="102" y="10"/>
                      <a:pt x="113" y="12"/>
                      <a:pt x="120" y="20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18" y="31"/>
                      <a:pt x="106" y="26"/>
                      <a:pt x="97" y="22"/>
                    </a:cubicBezTo>
                    <a:cubicBezTo>
                      <a:pt x="95" y="19"/>
                      <a:pt x="88" y="18"/>
                      <a:pt x="91" y="13"/>
                    </a:cubicBezTo>
                    <a:close/>
                    <a:moveTo>
                      <a:pt x="124" y="39"/>
                    </a:moveTo>
                    <a:cubicBezTo>
                      <a:pt x="119" y="43"/>
                      <a:pt x="111" y="44"/>
                      <a:pt x="104" y="43"/>
                    </a:cubicBezTo>
                    <a:cubicBezTo>
                      <a:pt x="95" y="40"/>
                      <a:pt x="85" y="32"/>
                      <a:pt x="84" y="23"/>
                    </a:cubicBezTo>
                    <a:cubicBezTo>
                      <a:pt x="97" y="29"/>
                      <a:pt x="110" y="34"/>
                      <a:pt x="124" y="39"/>
                    </a:cubicBezTo>
                    <a:close/>
                    <a:moveTo>
                      <a:pt x="96" y="88"/>
                    </a:moveTo>
                    <a:cubicBezTo>
                      <a:pt x="99" y="89"/>
                      <a:pt x="103" y="92"/>
                      <a:pt x="103" y="95"/>
                    </a:cubicBezTo>
                    <a:cubicBezTo>
                      <a:pt x="100" y="94"/>
                      <a:pt x="96" y="90"/>
                      <a:pt x="96" y="88"/>
                    </a:cubicBezTo>
                    <a:close/>
                    <a:moveTo>
                      <a:pt x="128" y="118"/>
                    </a:moveTo>
                    <a:cubicBezTo>
                      <a:pt x="122" y="111"/>
                      <a:pt x="112" y="109"/>
                      <a:pt x="108" y="101"/>
                    </a:cubicBezTo>
                    <a:cubicBezTo>
                      <a:pt x="109" y="100"/>
                      <a:pt x="109" y="100"/>
                      <a:pt x="109" y="100"/>
                    </a:cubicBezTo>
                    <a:cubicBezTo>
                      <a:pt x="132" y="118"/>
                      <a:pt x="156" y="128"/>
                      <a:pt x="180" y="144"/>
                    </a:cubicBezTo>
                    <a:cubicBezTo>
                      <a:pt x="163" y="142"/>
                      <a:pt x="144" y="128"/>
                      <a:pt x="128" y="118"/>
                    </a:cubicBezTo>
                    <a:close/>
                    <a:moveTo>
                      <a:pt x="183" y="144"/>
                    </a:moveTo>
                    <a:cubicBezTo>
                      <a:pt x="187" y="142"/>
                      <a:pt x="192" y="145"/>
                      <a:pt x="195" y="148"/>
                    </a:cubicBezTo>
                    <a:cubicBezTo>
                      <a:pt x="194" y="147"/>
                      <a:pt x="187" y="149"/>
                      <a:pt x="183" y="144"/>
                    </a:cubicBezTo>
                    <a:close/>
                    <a:moveTo>
                      <a:pt x="126" y="103"/>
                    </a:moveTo>
                    <a:cubicBezTo>
                      <a:pt x="99" y="83"/>
                      <a:pt x="78" y="55"/>
                      <a:pt x="69" y="22"/>
                    </a:cubicBezTo>
                    <a:cubicBezTo>
                      <a:pt x="77" y="26"/>
                      <a:pt x="81" y="37"/>
                      <a:pt x="90" y="43"/>
                    </a:cubicBezTo>
                    <a:cubicBezTo>
                      <a:pt x="100" y="51"/>
                      <a:pt x="115" y="50"/>
                      <a:pt x="127" y="47"/>
                    </a:cubicBezTo>
                    <a:cubicBezTo>
                      <a:pt x="132" y="46"/>
                      <a:pt x="134" y="40"/>
                      <a:pt x="139" y="41"/>
                    </a:cubicBezTo>
                    <a:cubicBezTo>
                      <a:pt x="149" y="55"/>
                      <a:pt x="136" y="74"/>
                      <a:pt x="145" y="89"/>
                    </a:cubicBezTo>
                    <a:cubicBezTo>
                      <a:pt x="155" y="113"/>
                      <a:pt x="185" y="119"/>
                      <a:pt x="207" y="122"/>
                    </a:cubicBezTo>
                    <a:cubicBezTo>
                      <a:pt x="209" y="110"/>
                      <a:pt x="204" y="96"/>
                      <a:pt x="202" y="84"/>
                    </a:cubicBezTo>
                    <a:cubicBezTo>
                      <a:pt x="191" y="63"/>
                      <a:pt x="172" y="49"/>
                      <a:pt x="149" y="46"/>
                    </a:cubicBezTo>
                    <a:cubicBezTo>
                      <a:pt x="147" y="35"/>
                      <a:pt x="155" y="22"/>
                      <a:pt x="166" y="16"/>
                    </a:cubicBezTo>
                    <a:cubicBezTo>
                      <a:pt x="175" y="22"/>
                      <a:pt x="192" y="12"/>
                      <a:pt x="198" y="24"/>
                    </a:cubicBezTo>
                    <a:cubicBezTo>
                      <a:pt x="195" y="49"/>
                      <a:pt x="215" y="66"/>
                      <a:pt x="212" y="88"/>
                    </a:cubicBezTo>
                    <a:cubicBezTo>
                      <a:pt x="211" y="89"/>
                      <a:pt x="210" y="92"/>
                      <a:pt x="211" y="94"/>
                    </a:cubicBezTo>
                    <a:cubicBezTo>
                      <a:pt x="218" y="101"/>
                      <a:pt x="225" y="93"/>
                      <a:pt x="231" y="92"/>
                    </a:cubicBezTo>
                    <a:cubicBezTo>
                      <a:pt x="238" y="89"/>
                      <a:pt x="245" y="84"/>
                      <a:pt x="252" y="82"/>
                    </a:cubicBezTo>
                    <a:cubicBezTo>
                      <a:pt x="250" y="100"/>
                      <a:pt x="242" y="118"/>
                      <a:pt x="259" y="131"/>
                    </a:cubicBezTo>
                    <a:cubicBezTo>
                      <a:pt x="270" y="148"/>
                      <a:pt x="296" y="136"/>
                      <a:pt x="300" y="158"/>
                    </a:cubicBezTo>
                    <a:cubicBezTo>
                      <a:pt x="301" y="172"/>
                      <a:pt x="317" y="176"/>
                      <a:pt x="319" y="190"/>
                    </a:cubicBezTo>
                    <a:cubicBezTo>
                      <a:pt x="311" y="196"/>
                      <a:pt x="299" y="197"/>
                      <a:pt x="291" y="204"/>
                    </a:cubicBezTo>
                    <a:cubicBezTo>
                      <a:pt x="281" y="187"/>
                      <a:pt x="286" y="170"/>
                      <a:pt x="283" y="152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20" y="151"/>
                      <a:pt x="170" y="135"/>
                      <a:pt x="126" y="103"/>
                    </a:cubicBezTo>
                    <a:close/>
                    <a:moveTo>
                      <a:pt x="188" y="106"/>
                    </a:moveTo>
                    <a:cubicBezTo>
                      <a:pt x="188" y="108"/>
                      <a:pt x="190" y="109"/>
                      <a:pt x="191" y="111"/>
                    </a:cubicBezTo>
                    <a:cubicBezTo>
                      <a:pt x="174" y="111"/>
                      <a:pt x="157" y="101"/>
                      <a:pt x="150" y="85"/>
                    </a:cubicBezTo>
                    <a:cubicBezTo>
                      <a:pt x="150" y="73"/>
                      <a:pt x="150" y="73"/>
                      <a:pt x="150" y="73"/>
                    </a:cubicBezTo>
                    <a:cubicBezTo>
                      <a:pt x="160" y="86"/>
                      <a:pt x="174" y="98"/>
                      <a:pt x="188" y="106"/>
                    </a:cubicBezTo>
                    <a:close/>
                    <a:moveTo>
                      <a:pt x="154" y="56"/>
                    </a:moveTo>
                    <a:cubicBezTo>
                      <a:pt x="174" y="54"/>
                      <a:pt x="187" y="75"/>
                      <a:pt x="196" y="91"/>
                    </a:cubicBezTo>
                    <a:cubicBezTo>
                      <a:pt x="196" y="94"/>
                      <a:pt x="198" y="98"/>
                      <a:pt x="196" y="102"/>
                    </a:cubicBezTo>
                    <a:cubicBezTo>
                      <a:pt x="184" y="99"/>
                      <a:pt x="175" y="88"/>
                      <a:pt x="166" y="79"/>
                    </a:cubicBezTo>
                    <a:cubicBezTo>
                      <a:pt x="160" y="73"/>
                      <a:pt x="152" y="65"/>
                      <a:pt x="154" y="5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-446214" y="-2938035"/>
                <a:ext cx="15049" cy="15049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3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7"/>
              <p:cNvSpPr/>
              <p:nvPr/>
            </p:nvSpPr>
            <p:spPr bwMode="auto">
              <a:xfrm>
                <a:off x="-541518" y="-3275781"/>
                <a:ext cx="200641" cy="265850"/>
              </a:xfrm>
              <a:custGeom>
                <a:avLst/>
                <a:gdLst>
                  <a:gd name="T0" fmla="*/ 31 w 42"/>
                  <a:gd name="T1" fmla="*/ 44 h 56"/>
                  <a:gd name="T2" fmla="*/ 42 w 42"/>
                  <a:gd name="T3" fmla="*/ 0 h 56"/>
                  <a:gd name="T4" fmla="*/ 26 w 42"/>
                  <a:gd name="T5" fmla="*/ 0 h 56"/>
                  <a:gd name="T6" fmla="*/ 27 w 42"/>
                  <a:gd name="T7" fmla="*/ 20 h 56"/>
                  <a:gd name="T8" fmla="*/ 23 w 42"/>
                  <a:gd name="T9" fmla="*/ 20 h 56"/>
                  <a:gd name="T10" fmla="*/ 8 w 42"/>
                  <a:gd name="T11" fmla="*/ 0 h 56"/>
                  <a:gd name="T12" fmla="*/ 0 w 42"/>
                  <a:gd name="T13" fmla="*/ 0 h 56"/>
                  <a:gd name="T14" fmla="*/ 18 w 42"/>
                  <a:gd name="T15" fmla="*/ 54 h 56"/>
                  <a:gd name="T16" fmla="*/ 20 w 42"/>
                  <a:gd name="T17" fmla="*/ 56 h 56"/>
                  <a:gd name="T18" fmla="*/ 31 w 42"/>
                  <a:gd name="T1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56">
                    <a:moveTo>
                      <a:pt x="31" y="44"/>
                    </a:moveTo>
                    <a:cubicBezTo>
                      <a:pt x="33" y="30"/>
                      <a:pt x="40" y="15"/>
                      <a:pt x="4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7"/>
                      <a:pt x="30" y="14"/>
                      <a:pt x="27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7" y="14"/>
                      <a:pt x="12" y="7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6"/>
                      <a:pt x="36" y="34"/>
                      <a:pt x="18" y="54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6" y="55"/>
                      <a:pt x="27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-407760" y="-3275781"/>
                <a:ext cx="844364" cy="804238"/>
              </a:xfrm>
              <a:custGeom>
                <a:avLst/>
                <a:gdLst>
                  <a:gd name="T0" fmla="*/ 178 w 178"/>
                  <a:gd name="T1" fmla="*/ 2 h 169"/>
                  <a:gd name="T2" fmla="*/ 178 w 178"/>
                  <a:gd name="T3" fmla="*/ 0 h 169"/>
                  <a:gd name="T4" fmla="*/ 118 w 178"/>
                  <a:gd name="T5" fmla="*/ 0 h 169"/>
                  <a:gd name="T6" fmla="*/ 92 w 178"/>
                  <a:gd name="T7" fmla="*/ 6 h 169"/>
                  <a:gd name="T8" fmla="*/ 47 w 178"/>
                  <a:gd name="T9" fmla="*/ 62 h 169"/>
                  <a:gd name="T10" fmla="*/ 0 w 178"/>
                  <a:gd name="T11" fmla="*/ 75 h 169"/>
                  <a:gd name="T12" fmla="*/ 16 w 178"/>
                  <a:gd name="T13" fmla="*/ 91 h 169"/>
                  <a:gd name="T14" fmla="*/ 23 w 178"/>
                  <a:gd name="T15" fmla="*/ 123 h 169"/>
                  <a:gd name="T16" fmla="*/ 63 w 178"/>
                  <a:gd name="T17" fmla="*/ 169 h 169"/>
                  <a:gd name="T18" fmla="*/ 77 w 178"/>
                  <a:gd name="T19" fmla="*/ 132 h 169"/>
                  <a:gd name="T20" fmla="*/ 27 w 178"/>
                  <a:gd name="T21" fmla="*/ 79 h 169"/>
                  <a:gd name="T22" fmla="*/ 112 w 178"/>
                  <a:gd name="T23" fmla="*/ 41 h 169"/>
                  <a:gd name="T24" fmla="*/ 129 w 178"/>
                  <a:gd name="T25" fmla="*/ 8 h 169"/>
                  <a:gd name="T26" fmla="*/ 129 w 178"/>
                  <a:gd name="T27" fmla="*/ 2 h 169"/>
                  <a:gd name="T28" fmla="*/ 178 w 178"/>
                  <a:gd name="T29" fmla="*/ 2 h 169"/>
                  <a:gd name="T30" fmla="*/ 42 w 178"/>
                  <a:gd name="T31" fmla="*/ 95 h 169"/>
                  <a:gd name="T32" fmla="*/ 71 w 178"/>
                  <a:gd name="T33" fmla="*/ 139 h 169"/>
                  <a:gd name="T34" fmla="*/ 64 w 178"/>
                  <a:gd name="T35" fmla="*/ 157 h 169"/>
                  <a:gd name="T36" fmla="*/ 60 w 178"/>
                  <a:gd name="T37" fmla="*/ 153 h 169"/>
                  <a:gd name="T38" fmla="*/ 41 w 178"/>
                  <a:gd name="T39" fmla="*/ 97 h 169"/>
                  <a:gd name="T40" fmla="*/ 42 w 178"/>
                  <a:gd name="T41" fmla="*/ 95 h 169"/>
                  <a:gd name="T42" fmla="*/ 30 w 178"/>
                  <a:gd name="T43" fmla="*/ 93 h 169"/>
                  <a:gd name="T44" fmla="*/ 44 w 178"/>
                  <a:gd name="T45" fmla="*/ 113 h 169"/>
                  <a:gd name="T46" fmla="*/ 51 w 178"/>
                  <a:gd name="T47" fmla="*/ 152 h 169"/>
                  <a:gd name="T48" fmla="*/ 23 w 178"/>
                  <a:gd name="T49" fmla="*/ 93 h 169"/>
                  <a:gd name="T50" fmla="*/ 30 w 178"/>
                  <a:gd name="T51" fmla="*/ 93 h 169"/>
                  <a:gd name="T52" fmla="*/ 84 w 178"/>
                  <a:gd name="T53" fmla="*/ 14 h 169"/>
                  <a:gd name="T54" fmla="*/ 91 w 178"/>
                  <a:gd name="T55" fmla="*/ 18 h 169"/>
                  <a:gd name="T56" fmla="*/ 60 w 178"/>
                  <a:gd name="T57" fmla="*/ 56 h 169"/>
                  <a:gd name="T58" fmla="*/ 84 w 178"/>
                  <a:gd name="T59" fmla="*/ 14 h 169"/>
                  <a:gd name="T60" fmla="*/ 91 w 178"/>
                  <a:gd name="T61" fmla="*/ 57 h 169"/>
                  <a:gd name="T62" fmla="*/ 68 w 178"/>
                  <a:gd name="T63" fmla="*/ 62 h 169"/>
                  <a:gd name="T64" fmla="*/ 67 w 178"/>
                  <a:gd name="T65" fmla="*/ 61 h 169"/>
                  <a:gd name="T66" fmla="*/ 114 w 178"/>
                  <a:gd name="T67" fmla="*/ 10 h 169"/>
                  <a:gd name="T68" fmla="*/ 91 w 178"/>
                  <a:gd name="T69" fmla="*/ 57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9">
                    <a:moveTo>
                      <a:pt x="178" y="2"/>
                    </a:moveTo>
                    <a:cubicBezTo>
                      <a:pt x="178" y="0"/>
                      <a:pt x="178" y="0"/>
                      <a:pt x="17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0" y="4"/>
                      <a:pt x="102" y="10"/>
                      <a:pt x="92" y="6"/>
                    </a:cubicBezTo>
                    <a:cubicBezTo>
                      <a:pt x="63" y="9"/>
                      <a:pt x="56" y="42"/>
                      <a:pt x="47" y="62"/>
                    </a:cubicBezTo>
                    <a:cubicBezTo>
                      <a:pt x="34" y="76"/>
                      <a:pt x="14" y="69"/>
                      <a:pt x="0" y="75"/>
                    </a:cubicBezTo>
                    <a:cubicBezTo>
                      <a:pt x="4" y="80"/>
                      <a:pt x="14" y="82"/>
                      <a:pt x="16" y="91"/>
                    </a:cubicBezTo>
                    <a:cubicBezTo>
                      <a:pt x="23" y="102"/>
                      <a:pt x="15" y="113"/>
                      <a:pt x="23" y="123"/>
                    </a:cubicBezTo>
                    <a:cubicBezTo>
                      <a:pt x="27" y="145"/>
                      <a:pt x="45" y="157"/>
                      <a:pt x="63" y="169"/>
                    </a:cubicBezTo>
                    <a:cubicBezTo>
                      <a:pt x="73" y="159"/>
                      <a:pt x="78" y="147"/>
                      <a:pt x="77" y="132"/>
                    </a:cubicBezTo>
                    <a:cubicBezTo>
                      <a:pt x="72" y="108"/>
                      <a:pt x="49" y="88"/>
                      <a:pt x="27" y="79"/>
                    </a:cubicBezTo>
                    <a:cubicBezTo>
                      <a:pt x="53" y="60"/>
                      <a:pt x="98" y="79"/>
                      <a:pt x="112" y="41"/>
                    </a:cubicBezTo>
                    <a:cubicBezTo>
                      <a:pt x="116" y="29"/>
                      <a:pt x="118" y="14"/>
                      <a:pt x="129" y="8"/>
                    </a:cubicBezTo>
                    <a:cubicBezTo>
                      <a:pt x="129" y="2"/>
                      <a:pt x="129" y="2"/>
                      <a:pt x="129" y="2"/>
                    </a:cubicBezTo>
                    <a:cubicBezTo>
                      <a:pt x="146" y="5"/>
                      <a:pt x="160" y="3"/>
                      <a:pt x="178" y="2"/>
                    </a:cubicBezTo>
                    <a:close/>
                    <a:moveTo>
                      <a:pt x="42" y="95"/>
                    </a:moveTo>
                    <a:cubicBezTo>
                      <a:pt x="60" y="102"/>
                      <a:pt x="68" y="121"/>
                      <a:pt x="71" y="139"/>
                    </a:cubicBezTo>
                    <a:cubicBezTo>
                      <a:pt x="69" y="146"/>
                      <a:pt x="72" y="153"/>
                      <a:pt x="64" y="157"/>
                    </a:cubicBezTo>
                    <a:cubicBezTo>
                      <a:pt x="60" y="153"/>
                      <a:pt x="60" y="153"/>
                      <a:pt x="60" y="153"/>
                    </a:cubicBezTo>
                    <a:cubicBezTo>
                      <a:pt x="55" y="134"/>
                      <a:pt x="53" y="114"/>
                      <a:pt x="41" y="97"/>
                    </a:cubicBezTo>
                    <a:lnTo>
                      <a:pt x="42" y="95"/>
                    </a:lnTo>
                    <a:close/>
                    <a:moveTo>
                      <a:pt x="30" y="93"/>
                    </a:moveTo>
                    <a:cubicBezTo>
                      <a:pt x="44" y="113"/>
                      <a:pt x="44" y="113"/>
                      <a:pt x="44" y="113"/>
                    </a:cubicBezTo>
                    <a:cubicBezTo>
                      <a:pt x="45" y="127"/>
                      <a:pt x="53" y="138"/>
                      <a:pt x="51" y="152"/>
                    </a:cubicBezTo>
                    <a:cubicBezTo>
                      <a:pt x="28" y="140"/>
                      <a:pt x="22" y="116"/>
                      <a:pt x="23" y="93"/>
                    </a:cubicBezTo>
                    <a:cubicBezTo>
                      <a:pt x="24" y="89"/>
                      <a:pt x="27" y="93"/>
                      <a:pt x="30" y="93"/>
                    </a:cubicBezTo>
                    <a:close/>
                    <a:moveTo>
                      <a:pt x="84" y="14"/>
                    </a:moveTo>
                    <a:cubicBezTo>
                      <a:pt x="87" y="14"/>
                      <a:pt x="96" y="12"/>
                      <a:pt x="91" y="18"/>
                    </a:cubicBezTo>
                    <a:cubicBezTo>
                      <a:pt x="80" y="31"/>
                      <a:pt x="75" y="48"/>
                      <a:pt x="60" y="56"/>
                    </a:cubicBezTo>
                    <a:cubicBezTo>
                      <a:pt x="60" y="42"/>
                      <a:pt x="68" y="22"/>
                      <a:pt x="84" y="14"/>
                    </a:cubicBezTo>
                    <a:close/>
                    <a:moveTo>
                      <a:pt x="91" y="57"/>
                    </a:moveTo>
                    <a:cubicBezTo>
                      <a:pt x="83" y="59"/>
                      <a:pt x="76" y="64"/>
                      <a:pt x="68" y="62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89" y="46"/>
                      <a:pt x="88" y="15"/>
                      <a:pt x="114" y="10"/>
                    </a:cubicBezTo>
                    <a:cubicBezTo>
                      <a:pt x="113" y="27"/>
                      <a:pt x="105" y="45"/>
                      <a:pt x="91" y="5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9"/>
              <p:cNvSpPr/>
              <p:nvPr/>
            </p:nvSpPr>
            <p:spPr bwMode="auto">
              <a:xfrm>
                <a:off x="-882608" y="-3275781"/>
                <a:ext cx="341090" cy="214017"/>
              </a:xfrm>
              <a:custGeom>
                <a:avLst/>
                <a:gdLst>
                  <a:gd name="T0" fmla="*/ 72 w 72"/>
                  <a:gd name="T1" fmla="*/ 42 h 45"/>
                  <a:gd name="T2" fmla="*/ 72 w 72"/>
                  <a:gd name="T3" fmla="*/ 27 h 45"/>
                  <a:gd name="T4" fmla="*/ 59 w 72"/>
                  <a:gd name="T5" fmla="*/ 0 h 45"/>
                  <a:gd name="T6" fmla="*/ 50 w 72"/>
                  <a:gd name="T7" fmla="*/ 0 h 45"/>
                  <a:gd name="T8" fmla="*/ 59 w 72"/>
                  <a:gd name="T9" fmla="*/ 10 h 45"/>
                  <a:gd name="T10" fmla="*/ 65 w 72"/>
                  <a:gd name="T11" fmla="*/ 24 h 45"/>
                  <a:gd name="T12" fmla="*/ 59 w 72"/>
                  <a:gd name="T13" fmla="*/ 22 h 45"/>
                  <a:gd name="T14" fmla="*/ 41 w 72"/>
                  <a:gd name="T15" fmla="*/ 0 h 45"/>
                  <a:gd name="T16" fmla="*/ 30 w 72"/>
                  <a:gd name="T17" fmla="*/ 0 h 45"/>
                  <a:gd name="T18" fmla="*/ 58 w 72"/>
                  <a:gd name="T19" fmla="*/ 30 h 45"/>
                  <a:gd name="T20" fmla="*/ 56 w 72"/>
                  <a:gd name="T21" fmla="*/ 36 h 45"/>
                  <a:gd name="T22" fmla="*/ 11 w 72"/>
                  <a:gd name="T23" fmla="*/ 13 h 45"/>
                  <a:gd name="T24" fmla="*/ 8 w 72"/>
                  <a:gd name="T25" fmla="*/ 0 h 45"/>
                  <a:gd name="T26" fmla="*/ 0 w 72"/>
                  <a:gd name="T27" fmla="*/ 0 h 45"/>
                  <a:gd name="T28" fmla="*/ 16 w 72"/>
                  <a:gd name="T29" fmla="*/ 29 h 45"/>
                  <a:gd name="T30" fmla="*/ 69 w 72"/>
                  <a:gd name="T31" fmla="*/ 45 h 45"/>
                  <a:gd name="T32" fmla="*/ 72 w 72"/>
                  <a:gd name="T33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2" h="45">
                    <a:moveTo>
                      <a:pt x="72" y="42"/>
                    </a:moveTo>
                    <a:cubicBezTo>
                      <a:pt x="64" y="37"/>
                      <a:pt x="72" y="32"/>
                      <a:pt x="72" y="27"/>
                    </a:cubicBezTo>
                    <a:cubicBezTo>
                      <a:pt x="69" y="18"/>
                      <a:pt x="66" y="8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3"/>
                      <a:pt x="56" y="7"/>
                      <a:pt x="59" y="1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42" y="6"/>
                      <a:pt x="49" y="19"/>
                      <a:pt x="58" y="30"/>
                    </a:cubicBezTo>
                    <a:cubicBezTo>
                      <a:pt x="59" y="31"/>
                      <a:pt x="59" y="34"/>
                      <a:pt x="56" y="36"/>
                    </a:cubicBezTo>
                    <a:cubicBezTo>
                      <a:pt x="39" y="35"/>
                      <a:pt x="19" y="30"/>
                      <a:pt x="11" y="1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9"/>
                      <a:pt x="6" y="22"/>
                      <a:pt x="16" y="29"/>
                    </a:cubicBezTo>
                    <a:cubicBezTo>
                      <a:pt x="33" y="38"/>
                      <a:pt x="52" y="40"/>
                      <a:pt x="69" y="45"/>
                    </a:cubicBezTo>
                    <a:lnTo>
                      <a:pt x="72" y="4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0"/>
              <p:cNvSpPr/>
              <p:nvPr/>
            </p:nvSpPr>
            <p:spPr bwMode="auto">
              <a:xfrm>
                <a:off x="-569943" y="-2979835"/>
                <a:ext cx="95305" cy="65209"/>
              </a:xfrm>
              <a:custGeom>
                <a:avLst/>
                <a:gdLst>
                  <a:gd name="T0" fmla="*/ 20 w 20"/>
                  <a:gd name="T1" fmla="*/ 10 h 14"/>
                  <a:gd name="T2" fmla="*/ 9 w 20"/>
                  <a:gd name="T3" fmla="*/ 1 h 14"/>
                  <a:gd name="T4" fmla="*/ 1 w 20"/>
                  <a:gd name="T5" fmla="*/ 10 h 14"/>
                  <a:gd name="T6" fmla="*/ 20 w 20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20" y="10"/>
                    </a:moveTo>
                    <a:cubicBezTo>
                      <a:pt x="13" y="8"/>
                      <a:pt x="16" y="0"/>
                      <a:pt x="9" y="1"/>
                    </a:cubicBezTo>
                    <a:cubicBezTo>
                      <a:pt x="6" y="4"/>
                      <a:pt x="0" y="5"/>
                      <a:pt x="1" y="10"/>
                    </a:cubicBezTo>
                    <a:cubicBezTo>
                      <a:pt x="7" y="10"/>
                      <a:pt x="15" y="14"/>
                      <a:pt x="20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1"/>
              <p:cNvSpPr/>
              <p:nvPr/>
            </p:nvSpPr>
            <p:spPr bwMode="auto">
              <a:xfrm>
                <a:off x="1622062" y="-3275781"/>
                <a:ext cx="245786" cy="152153"/>
              </a:xfrm>
              <a:custGeom>
                <a:avLst/>
                <a:gdLst>
                  <a:gd name="T0" fmla="*/ 43 w 52"/>
                  <a:gd name="T1" fmla="*/ 32 h 32"/>
                  <a:gd name="T2" fmla="*/ 49 w 52"/>
                  <a:gd name="T3" fmla="*/ 14 h 32"/>
                  <a:gd name="T4" fmla="*/ 52 w 52"/>
                  <a:gd name="T5" fmla="*/ 0 h 32"/>
                  <a:gd name="T6" fmla="*/ 47 w 52"/>
                  <a:gd name="T7" fmla="*/ 0 h 32"/>
                  <a:gd name="T8" fmla="*/ 44 w 52"/>
                  <a:gd name="T9" fmla="*/ 8 h 32"/>
                  <a:gd name="T10" fmla="*/ 41 w 52"/>
                  <a:gd name="T11" fmla="*/ 7 h 32"/>
                  <a:gd name="T12" fmla="*/ 38 w 52"/>
                  <a:gd name="T13" fmla="*/ 0 h 32"/>
                  <a:gd name="T14" fmla="*/ 33 w 52"/>
                  <a:gd name="T15" fmla="*/ 0 h 32"/>
                  <a:gd name="T16" fmla="*/ 37 w 52"/>
                  <a:gd name="T17" fmla="*/ 19 h 32"/>
                  <a:gd name="T18" fmla="*/ 9 w 52"/>
                  <a:gd name="T19" fmla="*/ 0 h 32"/>
                  <a:gd name="T20" fmla="*/ 0 w 52"/>
                  <a:gd name="T21" fmla="*/ 0 h 32"/>
                  <a:gd name="T22" fmla="*/ 43 w 52"/>
                  <a:gd name="T23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32">
                    <a:moveTo>
                      <a:pt x="43" y="32"/>
                    </a:moveTo>
                    <a:cubicBezTo>
                      <a:pt x="48" y="30"/>
                      <a:pt x="50" y="21"/>
                      <a:pt x="49" y="14"/>
                    </a:cubicBezTo>
                    <a:cubicBezTo>
                      <a:pt x="51" y="10"/>
                      <a:pt x="51" y="5"/>
                      <a:pt x="5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3"/>
                      <a:pt x="46" y="6"/>
                      <a:pt x="44" y="8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0" y="5"/>
                      <a:pt x="39" y="3"/>
                      <a:pt x="38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6"/>
                      <a:pt x="36" y="13"/>
                      <a:pt x="37" y="19"/>
                    </a:cubicBezTo>
                    <a:cubicBezTo>
                      <a:pt x="25" y="19"/>
                      <a:pt x="16" y="10"/>
                      <a:pt x="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14"/>
                      <a:pt x="25" y="26"/>
                      <a:pt x="43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-1807230" y="-3275781"/>
                <a:ext cx="312666" cy="451443"/>
              </a:xfrm>
              <a:custGeom>
                <a:avLst/>
                <a:gdLst>
                  <a:gd name="T0" fmla="*/ 34 w 66"/>
                  <a:gd name="T1" fmla="*/ 2 h 95"/>
                  <a:gd name="T2" fmla="*/ 43 w 66"/>
                  <a:gd name="T3" fmla="*/ 50 h 95"/>
                  <a:gd name="T4" fmla="*/ 47 w 66"/>
                  <a:gd name="T5" fmla="*/ 54 h 95"/>
                  <a:gd name="T6" fmla="*/ 45 w 66"/>
                  <a:gd name="T7" fmla="*/ 7 h 95"/>
                  <a:gd name="T8" fmla="*/ 62 w 66"/>
                  <a:gd name="T9" fmla="*/ 39 h 95"/>
                  <a:gd name="T10" fmla="*/ 56 w 66"/>
                  <a:gd name="T11" fmla="*/ 66 h 95"/>
                  <a:gd name="T12" fmla="*/ 48 w 66"/>
                  <a:gd name="T13" fmla="*/ 80 h 95"/>
                  <a:gd name="T14" fmla="*/ 45 w 66"/>
                  <a:gd name="T15" fmla="*/ 55 h 95"/>
                  <a:gd name="T16" fmla="*/ 37 w 66"/>
                  <a:gd name="T17" fmla="*/ 66 h 95"/>
                  <a:gd name="T18" fmla="*/ 23 w 66"/>
                  <a:gd name="T19" fmla="*/ 0 h 95"/>
                  <a:gd name="T20" fmla="*/ 15 w 66"/>
                  <a:gd name="T21" fmla="*/ 0 h 95"/>
                  <a:gd name="T22" fmla="*/ 15 w 66"/>
                  <a:gd name="T23" fmla="*/ 7 h 95"/>
                  <a:gd name="T24" fmla="*/ 42 w 66"/>
                  <a:gd name="T25" fmla="*/ 93 h 95"/>
                  <a:gd name="T26" fmla="*/ 46 w 66"/>
                  <a:gd name="T27" fmla="*/ 95 h 95"/>
                  <a:gd name="T28" fmla="*/ 66 w 66"/>
                  <a:gd name="T29" fmla="*/ 57 h 95"/>
                  <a:gd name="T30" fmla="*/ 51 w 66"/>
                  <a:gd name="T31" fmla="*/ 1 h 95"/>
                  <a:gd name="T32" fmla="*/ 51 w 66"/>
                  <a:gd name="T33" fmla="*/ 0 h 95"/>
                  <a:gd name="T34" fmla="*/ 32 w 66"/>
                  <a:gd name="T35" fmla="*/ 0 h 95"/>
                  <a:gd name="T36" fmla="*/ 34 w 66"/>
                  <a:gd name="T37" fmla="*/ 2 h 95"/>
                  <a:gd name="T38" fmla="*/ 41 w 66"/>
                  <a:gd name="T39" fmla="*/ 6 h 95"/>
                  <a:gd name="T40" fmla="*/ 42 w 66"/>
                  <a:gd name="T41" fmla="*/ 10 h 95"/>
                  <a:gd name="T42" fmla="*/ 41 w 66"/>
                  <a:gd name="T43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6" h="95">
                    <a:moveTo>
                      <a:pt x="34" y="2"/>
                    </a:moveTo>
                    <a:cubicBezTo>
                      <a:pt x="41" y="17"/>
                      <a:pt x="46" y="34"/>
                      <a:pt x="43" y="50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53" y="41"/>
                      <a:pt x="48" y="22"/>
                      <a:pt x="45" y="7"/>
                    </a:cubicBezTo>
                    <a:cubicBezTo>
                      <a:pt x="57" y="13"/>
                      <a:pt x="58" y="27"/>
                      <a:pt x="62" y="39"/>
                    </a:cubicBezTo>
                    <a:cubicBezTo>
                      <a:pt x="63" y="48"/>
                      <a:pt x="56" y="57"/>
                      <a:pt x="56" y="66"/>
                    </a:cubicBezTo>
                    <a:cubicBezTo>
                      <a:pt x="50" y="69"/>
                      <a:pt x="54" y="77"/>
                      <a:pt x="48" y="80"/>
                    </a:cubicBezTo>
                    <a:cubicBezTo>
                      <a:pt x="42" y="72"/>
                      <a:pt x="54" y="61"/>
                      <a:pt x="45" y="55"/>
                    </a:cubicBezTo>
                    <a:cubicBezTo>
                      <a:pt x="41" y="57"/>
                      <a:pt x="42" y="68"/>
                      <a:pt x="37" y="66"/>
                    </a:cubicBezTo>
                    <a:cubicBezTo>
                      <a:pt x="21" y="49"/>
                      <a:pt x="14" y="23"/>
                      <a:pt x="2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3"/>
                      <a:pt x="14" y="5"/>
                      <a:pt x="15" y="7"/>
                    </a:cubicBezTo>
                    <a:cubicBezTo>
                      <a:pt x="0" y="43"/>
                      <a:pt x="35" y="63"/>
                      <a:pt x="42" y="93"/>
                    </a:cubicBezTo>
                    <a:cubicBezTo>
                      <a:pt x="43" y="93"/>
                      <a:pt x="44" y="95"/>
                      <a:pt x="46" y="95"/>
                    </a:cubicBezTo>
                    <a:cubicBezTo>
                      <a:pt x="57" y="83"/>
                      <a:pt x="61" y="70"/>
                      <a:pt x="66" y="57"/>
                    </a:cubicBezTo>
                    <a:cubicBezTo>
                      <a:pt x="66" y="36"/>
                      <a:pt x="66" y="16"/>
                      <a:pt x="51" y="1"/>
                    </a:cubicBezTo>
                    <a:cubicBezTo>
                      <a:pt x="51" y="1"/>
                      <a:pt x="51" y="1"/>
                      <a:pt x="51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3" y="1"/>
                      <a:pt x="34" y="2"/>
                    </a:cubicBezTo>
                    <a:close/>
                    <a:moveTo>
                      <a:pt x="41" y="6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10"/>
                      <a:pt x="40" y="7"/>
                      <a:pt x="4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3"/>
              <p:cNvSpPr/>
              <p:nvPr/>
            </p:nvSpPr>
            <p:spPr bwMode="auto">
              <a:xfrm>
                <a:off x="-1280546" y="-3275781"/>
                <a:ext cx="725652" cy="481539"/>
              </a:xfrm>
              <a:custGeom>
                <a:avLst/>
                <a:gdLst>
                  <a:gd name="T0" fmla="*/ 149 w 153"/>
                  <a:gd name="T1" fmla="*/ 101 h 101"/>
                  <a:gd name="T2" fmla="*/ 131 w 153"/>
                  <a:gd name="T3" fmla="*/ 73 h 101"/>
                  <a:gd name="T4" fmla="*/ 146 w 153"/>
                  <a:gd name="T5" fmla="*/ 67 h 101"/>
                  <a:gd name="T6" fmla="*/ 119 w 153"/>
                  <a:gd name="T7" fmla="*/ 66 h 101"/>
                  <a:gd name="T8" fmla="*/ 33 w 153"/>
                  <a:gd name="T9" fmla="*/ 6 h 101"/>
                  <a:gd name="T10" fmla="*/ 44 w 153"/>
                  <a:gd name="T11" fmla="*/ 0 h 101"/>
                  <a:gd name="T12" fmla="*/ 0 w 153"/>
                  <a:gd name="T13" fmla="*/ 0 h 101"/>
                  <a:gd name="T14" fmla="*/ 91 w 153"/>
                  <a:gd name="T15" fmla="*/ 50 h 101"/>
                  <a:gd name="T16" fmla="*/ 149 w 153"/>
                  <a:gd name="T17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3" h="101">
                    <a:moveTo>
                      <a:pt x="149" y="101"/>
                    </a:moveTo>
                    <a:cubicBezTo>
                      <a:pt x="153" y="89"/>
                      <a:pt x="137" y="83"/>
                      <a:pt x="131" y="73"/>
                    </a:cubicBezTo>
                    <a:cubicBezTo>
                      <a:pt x="133" y="68"/>
                      <a:pt x="149" y="75"/>
                      <a:pt x="146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93" y="39"/>
                      <a:pt x="61" y="28"/>
                      <a:pt x="33" y="6"/>
                    </a:cubicBezTo>
                    <a:cubicBezTo>
                      <a:pt x="37" y="4"/>
                      <a:pt x="40" y="2"/>
                      <a:pt x="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2"/>
                      <a:pt x="63" y="29"/>
                      <a:pt x="91" y="50"/>
                    </a:cubicBezTo>
                    <a:cubicBezTo>
                      <a:pt x="110" y="67"/>
                      <a:pt x="132" y="82"/>
                      <a:pt x="149" y="10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4"/>
              <p:cNvSpPr/>
              <p:nvPr/>
            </p:nvSpPr>
            <p:spPr bwMode="auto">
              <a:xfrm>
                <a:off x="-4586109" y="-3275781"/>
                <a:ext cx="28425" cy="10032"/>
              </a:xfrm>
              <a:custGeom>
                <a:avLst/>
                <a:gdLst>
                  <a:gd name="T0" fmla="*/ 3 w 6"/>
                  <a:gd name="T1" fmla="*/ 2 h 2"/>
                  <a:gd name="T2" fmla="*/ 6 w 6"/>
                  <a:gd name="T3" fmla="*/ 0 h 2"/>
                  <a:gd name="T4" fmla="*/ 0 w 6"/>
                  <a:gd name="T5" fmla="*/ 0 h 2"/>
                  <a:gd name="T6" fmla="*/ 3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4" y="1"/>
                      <a:pt x="5" y="1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5"/>
              <p:cNvSpPr/>
              <p:nvPr/>
            </p:nvSpPr>
            <p:spPr bwMode="auto">
              <a:xfrm>
                <a:off x="-317469" y="-3275781"/>
                <a:ext cx="297618" cy="123729"/>
              </a:xfrm>
              <a:custGeom>
                <a:avLst/>
                <a:gdLst>
                  <a:gd name="T0" fmla="*/ 6 w 63"/>
                  <a:gd name="T1" fmla="*/ 26 h 26"/>
                  <a:gd name="T2" fmla="*/ 51 w 63"/>
                  <a:gd name="T3" fmla="*/ 12 h 26"/>
                  <a:gd name="T4" fmla="*/ 63 w 63"/>
                  <a:gd name="T5" fmla="*/ 0 h 26"/>
                  <a:gd name="T6" fmla="*/ 54 w 63"/>
                  <a:gd name="T7" fmla="*/ 0 h 26"/>
                  <a:gd name="T8" fmla="*/ 19 w 63"/>
                  <a:gd name="T9" fmla="*/ 15 h 26"/>
                  <a:gd name="T10" fmla="*/ 21 w 63"/>
                  <a:gd name="T11" fmla="*/ 0 h 26"/>
                  <a:gd name="T12" fmla="*/ 14 w 63"/>
                  <a:gd name="T13" fmla="*/ 0 h 26"/>
                  <a:gd name="T14" fmla="*/ 9 w 63"/>
                  <a:gd name="T15" fmla="*/ 13 h 26"/>
                  <a:gd name="T16" fmla="*/ 6 w 63"/>
                  <a:gd name="T17" fmla="*/ 0 h 26"/>
                  <a:gd name="T18" fmla="*/ 0 w 63"/>
                  <a:gd name="T19" fmla="*/ 0 h 26"/>
                  <a:gd name="T20" fmla="*/ 3 w 63"/>
                  <a:gd name="T21" fmla="*/ 25 h 26"/>
                  <a:gd name="T22" fmla="*/ 6 w 63"/>
                  <a:gd name="T2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26">
                    <a:moveTo>
                      <a:pt x="6" y="26"/>
                    </a:moveTo>
                    <a:cubicBezTo>
                      <a:pt x="51" y="12"/>
                      <a:pt x="51" y="12"/>
                      <a:pt x="51" y="12"/>
                    </a:cubicBezTo>
                    <a:cubicBezTo>
                      <a:pt x="55" y="8"/>
                      <a:pt x="59" y="4"/>
                      <a:pt x="63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3" y="8"/>
                      <a:pt x="31" y="12"/>
                      <a:pt x="19" y="15"/>
                    </a:cubicBezTo>
                    <a:cubicBezTo>
                      <a:pt x="19" y="10"/>
                      <a:pt x="20" y="5"/>
                      <a:pt x="2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4"/>
                      <a:pt x="11" y="9"/>
                      <a:pt x="9" y="13"/>
                    </a:cubicBezTo>
                    <a:cubicBezTo>
                      <a:pt x="8" y="9"/>
                      <a:pt x="7" y="5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1" y="17"/>
                      <a:pt x="3" y="25"/>
                    </a:cubicBezTo>
                    <a:lnTo>
                      <a:pt x="6" y="2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1295397" y="962942"/>
            <a:ext cx="3734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endParaRPr lang="zh-CN" altLang="en-US" sz="5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260251" y="92599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 rot="10800000">
            <a:off x="5260250" y="5728951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93473" y="1800779"/>
            <a:ext cx="4972946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书湖阴先生壁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书王右丞诗后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书愤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书李世南所画秋景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…………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3473" y="760491"/>
            <a:ext cx="3776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书：书写，记述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5260251" y="92599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 rot="10800000">
            <a:off x="5260250" y="5728951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95195" y="1798884"/>
            <a:ext cx="5195607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湖阴先生壁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王右丞诗后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愤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李世南所画秋景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……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13791" y="1800779"/>
            <a:ext cx="478632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西林壁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临安邸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破山寺后禅院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金陵渡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……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93473" y="760491"/>
            <a:ext cx="3776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书：书写，记述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9404" y="1260639"/>
            <a:ext cx="663969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4400" b="1" dirty="0">
                <a:solidFill>
                  <a:srgbClr val="B0B8B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蜀中有杜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处士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89404" y="2548342"/>
            <a:ext cx="663969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4400" b="1" dirty="0">
                <a:solidFill>
                  <a:srgbClr val="B0B8B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所宝以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百数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9403" y="3831693"/>
            <a:ext cx="663969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4400" b="1" dirty="0">
                <a:solidFill>
                  <a:srgbClr val="B0B8B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一日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曝书画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606927" y="3836045"/>
            <a:ext cx="4261605" cy="837153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07971" h="1194053">
                <a:moveTo>
                  <a:pt x="3895926" y="1142557"/>
                </a:moveTo>
                <a:lnTo>
                  <a:pt x="3907971" y="1142678"/>
                </a:lnTo>
                <a:lnTo>
                  <a:pt x="3907971" y="1194053"/>
                </a:lnTo>
                <a:lnTo>
                  <a:pt x="3907971" y="1194051"/>
                </a:lnTo>
                <a:cubicBezTo>
                  <a:pt x="3907215" y="1185886"/>
                  <a:pt x="3905930" y="1176286"/>
                  <a:pt x="3903237" y="1164852"/>
                </a:cubicBezTo>
                <a:close/>
                <a:moveTo>
                  <a:pt x="3033485" y="250"/>
                </a:moveTo>
                <a:cubicBezTo>
                  <a:pt x="3364894" y="17183"/>
                  <a:pt x="3664857" y="793698"/>
                  <a:pt x="3817257" y="1001736"/>
                </a:cubicBezTo>
                <a:cubicBezTo>
                  <a:pt x="3855357" y="1053746"/>
                  <a:pt x="3877280" y="1093660"/>
                  <a:pt x="3890055" y="1124654"/>
                </a:cubicBezTo>
                <a:lnTo>
                  <a:pt x="3895926" y="1142557"/>
                </a:lnTo>
                <a:lnTo>
                  <a:pt x="0" y="1103336"/>
                </a:lnTo>
                <a:cubicBezTo>
                  <a:pt x="464457" y="779183"/>
                  <a:pt x="928914" y="455031"/>
                  <a:pt x="1233714" y="421164"/>
                </a:cubicBezTo>
                <a:cubicBezTo>
                  <a:pt x="1538514" y="387297"/>
                  <a:pt x="1528838" y="970288"/>
                  <a:pt x="1828800" y="900136"/>
                </a:cubicBezTo>
                <a:cubicBezTo>
                  <a:pt x="2128762" y="829984"/>
                  <a:pt x="2702076" y="-16683"/>
                  <a:pt x="3033485" y="250"/>
                </a:cubicBezTo>
                <a:close/>
              </a:path>
            </a:pathLst>
          </a:custGeom>
          <a:gradFill flip="none" rotWithShape="1">
            <a:gsLst>
              <a:gs pos="72000">
                <a:srgbClr val="171E28">
                  <a:alpha val="0"/>
                </a:srgbClr>
              </a:gs>
              <a:gs pos="0">
                <a:srgbClr val="4A6182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013912" y="2861332"/>
            <a:ext cx="3155658" cy="657371"/>
          </a:xfrm>
          <a:custGeom>
            <a:avLst/>
            <a:gdLst>
              <a:gd name="connsiteX0" fmla="*/ 0 w 5012768"/>
              <a:gd name="connsiteY0" fmla="*/ 1439618 h 1439618"/>
              <a:gd name="connsiteX1" fmla="*/ 653143 w 5012768"/>
              <a:gd name="connsiteY1" fmla="*/ 554247 h 1439618"/>
              <a:gd name="connsiteX2" fmla="*/ 1596572 w 5012768"/>
              <a:gd name="connsiteY2" fmla="*/ 1265447 h 1439618"/>
              <a:gd name="connsiteX3" fmla="*/ 2090058 w 5012768"/>
              <a:gd name="connsiteY3" fmla="*/ 2704 h 1439618"/>
              <a:gd name="connsiteX4" fmla="*/ 3280229 w 5012768"/>
              <a:gd name="connsiteY4" fmla="*/ 917104 h 1439618"/>
              <a:gd name="connsiteX5" fmla="*/ 4455886 w 5012768"/>
              <a:gd name="connsiteY5" fmla="*/ 467161 h 1439618"/>
              <a:gd name="connsiteX6" fmla="*/ 4963886 w 5012768"/>
              <a:gd name="connsiteY6" fmla="*/ 873561 h 1439618"/>
              <a:gd name="connsiteX7" fmla="*/ 4963886 w 5012768"/>
              <a:gd name="connsiteY7" fmla="*/ 975161 h 1439618"/>
              <a:gd name="connsiteX0-1" fmla="*/ 0 w 5012768"/>
              <a:gd name="connsiteY0-2" fmla="*/ 1423582 h 1423582"/>
              <a:gd name="connsiteX1-3" fmla="*/ 653143 w 5012768"/>
              <a:gd name="connsiteY1-4" fmla="*/ 538211 h 1423582"/>
              <a:gd name="connsiteX2-5" fmla="*/ 1596572 w 5012768"/>
              <a:gd name="connsiteY2-6" fmla="*/ 1249411 h 1423582"/>
              <a:gd name="connsiteX3-7" fmla="*/ 2953878 w 5012768"/>
              <a:gd name="connsiteY3-8" fmla="*/ 2743 h 1423582"/>
              <a:gd name="connsiteX4-9" fmla="*/ 3280229 w 5012768"/>
              <a:gd name="connsiteY4-10" fmla="*/ 901068 h 1423582"/>
              <a:gd name="connsiteX5-11" fmla="*/ 4455886 w 5012768"/>
              <a:gd name="connsiteY5-12" fmla="*/ 451125 h 1423582"/>
              <a:gd name="connsiteX6-13" fmla="*/ 4963886 w 5012768"/>
              <a:gd name="connsiteY6-14" fmla="*/ 857525 h 1423582"/>
              <a:gd name="connsiteX7-15" fmla="*/ 4963886 w 5012768"/>
              <a:gd name="connsiteY7-16" fmla="*/ 959125 h 1423582"/>
              <a:gd name="connsiteX0-17" fmla="*/ 0 w 5012768"/>
              <a:gd name="connsiteY0-18" fmla="*/ 1427095 h 1427095"/>
              <a:gd name="connsiteX1-19" fmla="*/ 653143 w 5012768"/>
              <a:gd name="connsiteY1-20" fmla="*/ 541724 h 1427095"/>
              <a:gd name="connsiteX2-21" fmla="*/ 1596572 w 5012768"/>
              <a:gd name="connsiteY2-22" fmla="*/ 1252924 h 1427095"/>
              <a:gd name="connsiteX3-23" fmla="*/ 2953878 w 5012768"/>
              <a:gd name="connsiteY3-24" fmla="*/ 6256 h 1427095"/>
              <a:gd name="connsiteX4-25" fmla="*/ 3280229 w 5012768"/>
              <a:gd name="connsiteY4-26" fmla="*/ 904581 h 1427095"/>
              <a:gd name="connsiteX5-27" fmla="*/ 4455886 w 5012768"/>
              <a:gd name="connsiteY5-28" fmla="*/ 454638 h 1427095"/>
              <a:gd name="connsiteX6-29" fmla="*/ 4963886 w 5012768"/>
              <a:gd name="connsiteY6-30" fmla="*/ 861038 h 1427095"/>
              <a:gd name="connsiteX7-31" fmla="*/ 4963886 w 5012768"/>
              <a:gd name="connsiteY7-32" fmla="*/ 962638 h 1427095"/>
              <a:gd name="connsiteX0-33" fmla="*/ 0 w 5012768"/>
              <a:gd name="connsiteY0-34" fmla="*/ 1699214 h 1699214"/>
              <a:gd name="connsiteX1-35" fmla="*/ 653143 w 5012768"/>
              <a:gd name="connsiteY1-36" fmla="*/ 813843 h 1699214"/>
              <a:gd name="connsiteX2-37" fmla="*/ 1596572 w 5012768"/>
              <a:gd name="connsiteY2-38" fmla="*/ 1525043 h 1699214"/>
              <a:gd name="connsiteX3-39" fmla="*/ 2527435 w 5012768"/>
              <a:gd name="connsiteY3-40" fmla="*/ 5070 h 1699214"/>
              <a:gd name="connsiteX4-41" fmla="*/ 3280229 w 5012768"/>
              <a:gd name="connsiteY4-42" fmla="*/ 1176700 h 1699214"/>
              <a:gd name="connsiteX5-43" fmla="*/ 4455886 w 5012768"/>
              <a:gd name="connsiteY5-44" fmla="*/ 726757 h 1699214"/>
              <a:gd name="connsiteX6-45" fmla="*/ 4963886 w 5012768"/>
              <a:gd name="connsiteY6-46" fmla="*/ 1133157 h 1699214"/>
              <a:gd name="connsiteX7-47" fmla="*/ 4963886 w 5012768"/>
              <a:gd name="connsiteY7-48" fmla="*/ 1234757 h 1699214"/>
              <a:gd name="connsiteX0-49" fmla="*/ 0 w 5012768"/>
              <a:gd name="connsiteY0-50" fmla="*/ 1694236 h 1694236"/>
              <a:gd name="connsiteX1-51" fmla="*/ 653143 w 5012768"/>
              <a:gd name="connsiteY1-52" fmla="*/ 808865 h 1694236"/>
              <a:gd name="connsiteX2-53" fmla="*/ 1596572 w 5012768"/>
              <a:gd name="connsiteY2-54" fmla="*/ 1520065 h 1694236"/>
              <a:gd name="connsiteX3-55" fmla="*/ 2527435 w 5012768"/>
              <a:gd name="connsiteY3-56" fmla="*/ 92 h 1694236"/>
              <a:gd name="connsiteX4-57" fmla="*/ 3280229 w 5012768"/>
              <a:gd name="connsiteY4-58" fmla="*/ 1171722 h 1694236"/>
              <a:gd name="connsiteX5-59" fmla="*/ 4455886 w 5012768"/>
              <a:gd name="connsiteY5-60" fmla="*/ 721779 h 1694236"/>
              <a:gd name="connsiteX6-61" fmla="*/ 4963886 w 5012768"/>
              <a:gd name="connsiteY6-62" fmla="*/ 1128179 h 1694236"/>
              <a:gd name="connsiteX7-63" fmla="*/ 4963886 w 5012768"/>
              <a:gd name="connsiteY7-64" fmla="*/ 1229779 h 1694236"/>
              <a:gd name="connsiteX0-65" fmla="*/ 0 w 5012768"/>
              <a:gd name="connsiteY0-66" fmla="*/ 1974599 h 1974599"/>
              <a:gd name="connsiteX1-67" fmla="*/ 653143 w 5012768"/>
              <a:gd name="connsiteY1-68" fmla="*/ 1089228 h 1974599"/>
              <a:gd name="connsiteX2-69" fmla="*/ 1596572 w 5012768"/>
              <a:gd name="connsiteY2-70" fmla="*/ 1800428 h 1974599"/>
              <a:gd name="connsiteX3-71" fmla="*/ 2485069 w 5012768"/>
              <a:gd name="connsiteY3-72" fmla="*/ 78 h 1974599"/>
              <a:gd name="connsiteX4-73" fmla="*/ 3280229 w 5012768"/>
              <a:gd name="connsiteY4-74" fmla="*/ 1452085 h 1974599"/>
              <a:gd name="connsiteX5-75" fmla="*/ 4455886 w 5012768"/>
              <a:gd name="connsiteY5-76" fmla="*/ 1002142 h 1974599"/>
              <a:gd name="connsiteX6-77" fmla="*/ 4963886 w 5012768"/>
              <a:gd name="connsiteY6-78" fmla="*/ 1408542 h 1974599"/>
              <a:gd name="connsiteX7-79" fmla="*/ 4963886 w 5012768"/>
              <a:gd name="connsiteY7-80" fmla="*/ 1510142 h 1974599"/>
              <a:gd name="connsiteX0-81" fmla="*/ 0 w 5012768"/>
              <a:gd name="connsiteY0-82" fmla="*/ 1974923 h 1974923"/>
              <a:gd name="connsiteX1-83" fmla="*/ 653143 w 5012768"/>
              <a:gd name="connsiteY1-84" fmla="*/ 1089552 h 1974923"/>
              <a:gd name="connsiteX2-85" fmla="*/ 1596572 w 5012768"/>
              <a:gd name="connsiteY2-86" fmla="*/ 1800752 h 1974923"/>
              <a:gd name="connsiteX3-87" fmla="*/ 2485069 w 5012768"/>
              <a:gd name="connsiteY3-88" fmla="*/ 402 h 1974923"/>
              <a:gd name="connsiteX4-89" fmla="*/ 3280229 w 5012768"/>
              <a:gd name="connsiteY4-90" fmla="*/ 1452409 h 1974923"/>
              <a:gd name="connsiteX5-91" fmla="*/ 4455886 w 5012768"/>
              <a:gd name="connsiteY5-92" fmla="*/ 1002466 h 1974923"/>
              <a:gd name="connsiteX6-93" fmla="*/ 4963886 w 5012768"/>
              <a:gd name="connsiteY6-94" fmla="*/ 1408866 h 1974923"/>
              <a:gd name="connsiteX7-95" fmla="*/ 4963886 w 5012768"/>
              <a:gd name="connsiteY7-96" fmla="*/ 1510466 h 1974923"/>
              <a:gd name="connsiteX0-97" fmla="*/ 0 w 5012768"/>
              <a:gd name="connsiteY0-98" fmla="*/ 1974527 h 1974527"/>
              <a:gd name="connsiteX1-99" fmla="*/ 653143 w 5012768"/>
              <a:gd name="connsiteY1-100" fmla="*/ 1089156 h 1974527"/>
              <a:gd name="connsiteX2-101" fmla="*/ 1596572 w 5012768"/>
              <a:gd name="connsiteY2-102" fmla="*/ 1800356 h 1974527"/>
              <a:gd name="connsiteX3-103" fmla="*/ 2485069 w 5012768"/>
              <a:gd name="connsiteY3-104" fmla="*/ 6 h 1974527"/>
              <a:gd name="connsiteX4-105" fmla="*/ 3280229 w 5012768"/>
              <a:gd name="connsiteY4-106" fmla="*/ 1452013 h 1974527"/>
              <a:gd name="connsiteX5-107" fmla="*/ 4455886 w 5012768"/>
              <a:gd name="connsiteY5-108" fmla="*/ 1002070 h 1974527"/>
              <a:gd name="connsiteX6-109" fmla="*/ 4963886 w 5012768"/>
              <a:gd name="connsiteY6-110" fmla="*/ 1408470 h 1974527"/>
              <a:gd name="connsiteX7-111" fmla="*/ 4963886 w 5012768"/>
              <a:gd name="connsiteY7-112" fmla="*/ 1510070 h 197452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5012768" h="1974527">
                <a:moveTo>
                  <a:pt x="0" y="1974527"/>
                </a:moveTo>
                <a:cubicBezTo>
                  <a:pt x="193524" y="1546355"/>
                  <a:pt x="387048" y="1118184"/>
                  <a:pt x="653143" y="1089156"/>
                </a:cubicBezTo>
                <a:cubicBezTo>
                  <a:pt x="919238" y="1060127"/>
                  <a:pt x="1291251" y="1981881"/>
                  <a:pt x="1596572" y="1800356"/>
                </a:cubicBezTo>
                <a:cubicBezTo>
                  <a:pt x="1901893" y="1618831"/>
                  <a:pt x="1976501" y="10183"/>
                  <a:pt x="2485069" y="6"/>
                </a:cubicBezTo>
                <a:cubicBezTo>
                  <a:pt x="2652344" y="-3341"/>
                  <a:pt x="2951760" y="1285002"/>
                  <a:pt x="3280229" y="1452013"/>
                </a:cubicBezTo>
                <a:cubicBezTo>
                  <a:pt x="3608699" y="1619024"/>
                  <a:pt x="4175277" y="1009327"/>
                  <a:pt x="4455886" y="1002070"/>
                </a:cubicBezTo>
                <a:cubicBezTo>
                  <a:pt x="4736495" y="994813"/>
                  <a:pt x="4879219" y="1323803"/>
                  <a:pt x="4963886" y="1408470"/>
                </a:cubicBezTo>
                <a:cubicBezTo>
                  <a:pt x="5048553" y="1493137"/>
                  <a:pt x="5006219" y="1501603"/>
                  <a:pt x="4963886" y="1510070"/>
                </a:cubicBezTo>
              </a:path>
            </a:pathLst>
          </a:custGeom>
          <a:gradFill flip="none" rotWithShape="1">
            <a:gsLst>
              <a:gs pos="85000">
                <a:srgbClr val="171E28">
                  <a:alpha val="0"/>
                </a:srgbClr>
              </a:gs>
              <a:gs pos="0">
                <a:srgbClr val="4A6182">
                  <a:alpha val="5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6135" y="1471729"/>
            <a:ext cx="8121571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有戴嵩</a:t>
            </a:r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一轴，尤所爱</a:t>
            </a:r>
            <a:endParaRPr lang="zh-CN" altLang="en-US" b="1" dirty="0"/>
          </a:p>
        </p:txBody>
      </p:sp>
      <p:sp>
        <p:nvSpPr>
          <p:cNvPr id="3" name="矩形 2"/>
          <p:cNvSpPr/>
          <p:nvPr/>
        </p:nvSpPr>
        <p:spPr>
          <a:xfrm>
            <a:off x="1006135" y="3133982"/>
            <a:ext cx="914400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牛斗，力在角，尾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搐入两股间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006135" y="4605820"/>
            <a:ext cx="636270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乃掉尾而斗，谬</a:t>
            </a:r>
            <a:r>
              <a: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4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endParaRPr lang="zh-CN" altLang="en-US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5260251" y="92599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10800000">
            <a:off x="5260250" y="5728951"/>
            <a:ext cx="1845629" cy="1013299"/>
            <a:chOff x="-4913823" y="-3294175"/>
            <a:chExt cx="7137808" cy="2972835"/>
          </a:xfrm>
          <a:solidFill>
            <a:srgbClr val="425363"/>
          </a:soli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-4913823" y="-3294175"/>
              <a:ext cx="7137808" cy="2972835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-407760" y="-3275781"/>
              <a:ext cx="844364" cy="80423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893.333333333333,&quot;width&quot;:11401.333333333332}"/>
</p:tagLst>
</file>

<file path=ppt/tags/tag2.xml><?xml version="1.0" encoding="utf-8"?>
<p:tagLst xmlns:p="http://schemas.openxmlformats.org/presentationml/2006/main">
  <p:tag name="KSO_WPP_MARK_KEY" val="4d64fb71-244c-45c3-8ec9-850ad1861c17"/>
  <p:tag name="COMMONDATA" val="eyJoZGlkIjoiMTcyODZiZGZiMzQwMTQwNWY0NzIxMTc0ZTNjNDgyNjYifQ=="/>
</p:tagLst>
</file>

<file path=ppt/theme/theme1.xml><?xml version="1.0" encoding="utf-8"?>
<a:theme xmlns:a="http://schemas.openxmlformats.org/drawingml/2006/main" name="Office 主题​​">
  <a:themeElements>
    <a:clrScheme name="鹊灰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455667"/>
      </a:accent1>
      <a:accent2>
        <a:srgbClr val="455667"/>
      </a:accent2>
      <a:accent3>
        <a:srgbClr val="455667"/>
      </a:accent3>
      <a:accent4>
        <a:srgbClr val="455667"/>
      </a:accent4>
      <a:accent5>
        <a:srgbClr val="455667"/>
      </a:accent5>
      <a:accent6>
        <a:srgbClr val="F2F2F2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1489</Words>
  <Application>WPS 演示</Application>
  <PresentationFormat>宽屏</PresentationFormat>
  <Paragraphs>135</Paragraphs>
  <Slides>28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宋体</vt:lpstr>
      <vt:lpstr>Wingdings</vt:lpstr>
      <vt:lpstr>楷体</vt:lpstr>
      <vt:lpstr>华文细黑</vt:lpstr>
      <vt:lpstr>微软雅黑</vt:lpstr>
      <vt:lpstr>Arial Unicode MS</vt:lpstr>
      <vt:lpstr>等线</vt:lpstr>
      <vt:lpstr>Calibri</vt:lpstr>
      <vt:lpstr>幼圆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鹊灰</dc:title>
  <dc:creator>京谱胜泽</dc:creator>
  <dc:subject>中国风古典颜色</dc:subject>
  <cp:lastModifiedBy>du</cp:lastModifiedBy>
  <cp:revision>132</cp:revision>
  <dcterms:created xsi:type="dcterms:W3CDTF">2017-03-10T04:06:00Z</dcterms:created>
  <dcterms:modified xsi:type="dcterms:W3CDTF">2022-12-01T09:25:21Z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DA194BC88A5849E08FF7A2B22976B010</vt:lpwstr>
  </property>
  <property fmtid="{D5CDD505-2E9C-101B-9397-08002B2CF9AE}" pid="3" name="KSOProductBuildVer">
    <vt:lpwstr>2052-11.1.0.12763</vt:lpwstr>
  </property>
</Properties>
</file>