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5"/>
  </p:notesMasterIdLst>
  <p:sldIdLst>
    <p:sldId id="257" r:id="rId2"/>
    <p:sldId id="258" r:id="rId3"/>
    <p:sldId id="259" r:id="rId4"/>
    <p:sldId id="260" r:id="rId5"/>
    <p:sldId id="319" r:id="rId6"/>
    <p:sldId id="318" r:id="rId7"/>
    <p:sldId id="320" r:id="rId8"/>
    <p:sldId id="321" r:id="rId9"/>
    <p:sldId id="261" r:id="rId10"/>
    <p:sldId id="322" r:id="rId11"/>
    <p:sldId id="411" r:id="rId12"/>
    <p:sldId id="272" r:id="rId13"/>
    <p:sldId id="323" r:id="rId14"/>
    <p:sldId id="324" r:id="rId15"/>
    <p:sldId id="331" r:id="rId16"/>
    <p:sldId id="333" r:id="rId17"/>
    <p:sldId id="326" r:id="rId18"/>
    <p:sldId id="335" r:id="rId19"/>
    <p:sldId id="336" r:id="rId20"/>
    <p:sldId id="337" r:id="rId21"/>
    <p:sldId id="338" r:id="rId22"/>
    <p:sldId id="339" r:id="rId23"/>
    <p:sldId id="282" r:id="rId24"/>
    <p:sldId id="340" r:id="rId25"/>
    <p:sldId id="345" r:id="rId26"/>
    <p:sldId id="347" r:id="rId27"/>
    <p:sldId id="349" r:id="rId28"/>
    <p:sldId id="357" r:id="rId29"/>
    <p:sldId id="358" r:id="rId30"/>
    <p:sldId id="359" r:id="rId31"/>
    <p:sldId id="361" r:id="rId32"/>
    <p:sldId id="360" r:id="rId33"/>
    <p:sldId id="362" r:id="rId34"/>
    <p:sldId id="342" r:id="rId35"/>
    <p:sldId id="292" r:id="rId36"/>
    <p:sldId id="344" r:id="rId37"/>
    <p:sldId id="365" r:id="rId38"/>
    <p:sldId id="366" r:id="rId39"/>
    <p:sldId id="371" r:id="rId40"/>
    <p:sldId id="372" r:id="rId41"/>
    <p:sldId id="367" r:id="rId42"/>
    <p:sldId id="374" r:id="rId43"/>
    <p:sldId id="375" r:id="rId44"/>
    <p:sldId id="376" r:id="rId45"/>
    <p:sldId id="377" r:id="rId46"/>
    <p:sldId id="378" r:id="rId47"/>
    <p:sldId id="379" r:id="rId48"/>
    <p:sldId id="380" r:id="rId49"/>
    <p:sldId id="384" r:id="rId50"/>
    <p:sldId id="382" r:id="rId51"/>
    <p:sldId id="385" r:id="rId52"/>
    <p:sldId id="383" r:id="rId53"/>
    <p:sldId id="387" r:id="rId54"/>
    <p:sldId id="388" r:id="rId55"/>
    <p:sldId id="395" r:id="rId56"/>
    <p:sldId id="397" r:id="rId57"/>
    <p:sldId id="390" r:id="rId58"/>
    <p:sldId id="396" r:id="rId59"/>
    <p:sldId id="398" r:id="rId60"/>
    <p:sldId id="399" r:id="rId61"/>
    <p:sldId id="315" r:id="rId62"/>
    <p:sldId id="392" r:id="rId63"/>
    <p:sldId id="400" r:id="rId64"/>
    <p:sldId id="401" r:id="rId65"/>
    <p:sldId id="402" r:id="rId66"/>
    <p:sldId id="403" r:id="rId67"/>
    <p:sldId id="404" r:id="rId68"/>
    <p:sldId id="405" r:id="rId69"/>
    <p:sldId id="406" r:id="rId70"/>
    <p:sldId id="407" r:id="rId71"/>
    <p:sldId id="408" r:id="rId72"/>
    <p:sldId id="409" r:id="rId73"/>
    <p:sldId id="410" r:id="rId74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8">
          <p15:clr>
            <a:srgbClr val="A4A3A4"/>
          </p15:clr>
        </p15:guide>
        <p15:guide id="2" pos="15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30" autoAdjust="0"/>
    <p:restoredTop sz="94660"/>
  </p:normalViewPr>
  <p:slideViewPr>
    <p:cSldViewPr snapToGrid="0" showGuides="1">
      <p:cViewPr>
        <p:scale>
          <a:sx n="125" d="100"/>
          <a:sy n="125" d="100"/>
        </p:scale>
        <p:origin x="1086" y="474"/>
      </p:cViewPr>
      <p:guideLst>
        <p:guide orient="horz" pos="1588"/>
        <p:guide pos="159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14FD1-040F-4388-B372-F1DED219E7D4}" type="datetimeFigureOut">
              <a:rPr lang="zh-CN" altLang="en-US" smtClean="0"/>
              <a:t>2022-7-13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78950-7098-4A65-9D64-F218CB1060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78950-7098-4A65-9D64-F218CB1060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36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78950-7098-4A65-9D64-F218CB1060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221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78950-7098-4A65-9D64-F218CB1060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16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78950-7098-4A65-9D64-F218CB1060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62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78950-7098-4A65-9D64-F218CB1060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346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78950-7098-4A65-9D64-F218CB1060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891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B7CC04-A703-4BB1-A03D-0C22EC725A9C}" type="slidenum">
              <a:rPr lang="zh-CN" altLang="en-US">
                <a:solidFill>
                  <a:srgbClr val="000000"/>
                </a:solidFill>
              </a:rPr>
              <a:t>17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891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B7CC04-A703-4BB1-A03D-0C22EC725A9C}" type="slidenum">
              <a:rPr lang="zh-CN" altLang="en-US">
                <a:solidFill>
                  <a:srgbClr val="000000"/>
                </a:solidFill>
              </a:rPr>
              <a:t>18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891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B7CC04-A703-4BB1-A03D-0C22EC725A9C}" type="slidenum">
              <a:rPr lang="zh-CN" altLang="en-US">
                <a:solidFill>
                  <a:srgbClr val="000000"/>
                </a:solidFill>
              </a:rPr>
              <a:t>19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891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B7CC04-A703-4BB1-A03D-0C22EC725A9C}" type="slidenum">
              <a:rPr lang="zh-CN" altLang="en-US">
                <a:solidFill>
                  <a:srgbClr val="000000"/>
                </a:solidFill>
              </a:rPr>
              <a:t>20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78950-7098-4A65-9D64-F218CB1060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66445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891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B7CC04-A703-4BB1-A03D-0C22EC725A9C}" type="slidenum">
              <a:rPr lang="zh-CN" altLang="en-US">
                <a:solidFill>
                  <a:srgbClr val="000000"/>
                </a:solidFill>
              </a:rPr>
              <a:t>21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78950-7098-4A65-9D64-F218CB1060B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5669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78950-7098-4A65-9D64-F218CB1060B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1552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78950-7098-4A65-9D64-F218CB1060B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3905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78950-7098-4A65-9D64-F218CB1060B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0236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78950-7098-4A65-9D64-F218CB1060B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9764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78950-7098-4A65-9D64-F218CB1060B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565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78950-7098-4A65-9D64-F218CB1060BD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28373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78950-7098-4A65-9D64-F218CB1060BD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971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78950-7098-4A65-9D64-F218CB1060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8991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78950-7098-4A65-9D64-F218CB1060BD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5651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78950-7098-4A65-9D64-F218CB1060BD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3044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78950-7098-4A65-9D64-F218CB1060BD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97246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78950-7098-4A65-9D64-F218CB1060BD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17004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78950-7098-4A65-9D64-F218CB1060BD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3976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78950-7098-4A65-9D64-F218CB1060BD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6088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78950-7098-4A65-9D64-F218CB1060BD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8919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78950-7098-4A65-9D64-F218CB1060BD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56542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78950-7098-4A65-9D64-F218CB1060BD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2289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78950-7098-4A65-9D64-F218CB1060BD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467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78950-7098-4A65-9D64-F218CB1060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68020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78950-7098-4A65-9D64-F218CB1060BD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5581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78950-7098-4A65-9D64-F218CB1060BD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7943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78950-7098-4A65-9D64-F218CB1060BD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2962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78950-7098-4A65-9D64-F218CB1060BD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3343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78950-7098-4A65-9D64-F218CB1060BD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80686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78950-7098-4A65-9D64-F218CB1060BD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5059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78950-7098-4A65-9D64-F218CB1060BD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2946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78950-7098-4A65-9D64-F218CB1060BD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6101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5300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latin typeface="宋体" panose="02010600030101010101" pitchFamily="2" charset="-122"/>
              </a:rPr>
              <a:t>状元成才路</a:t>
            </a:r>
          </a:p>
        </p:txBody>
      </p:sp>
      <p:sp>
        <p:nvSpPr>
          <p:cNvPr id="55301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latin typeface="宋体" panose="02010600030101010101" pitchFamily="2" charset="-122"/>
              </a:rPr>
              <a:t>状元成才路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78950-7098-4A65-9D64-F218CB1060BD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717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78950-7098-4A65-9D64-F218CB1060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73177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7348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latin typeface="宋体" panose="02010600030101010101" pitchFamily="2" charset="-122"/>
              </a:rPr>
              <a:t>状元成才路</a:t>
            </a:r>
          </a:p>
        </p:txBody>
      </p:sp>
      <p:sp>
        <p:nvSpPr>
          <p:cNvPr id="57349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latin typeface="宋体" panose="02010600030101010101" pitchFamily="2" charset="-122"/>
              </a:rPr>
              <a:t>状元成才路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78950-7098-4A65-9D64-F218CB1060BD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551279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78950-7098-4A65-9D64-F218CB1060BD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24578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78950-7098-4A65-9D64-F218CB1060BD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01296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78950-7098-4A65-9D64-F218CB1060BD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300699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78950-7098-4A65-9D64-F218CB1060BD}" type="slidenum">
              <a:rPr lang="zh-CN" altLang="en-US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96414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78950-7098-4A65-9D64-F218CB1060BD}" type="slidenum">
              <a:rPr lang="zh-CN" altLang="en-US" smtClean="0"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05019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78950-7098-4A65-9D64-F218CB1060BD}" type="slidenum">
              <a:rPr lang="zh-CN" altLang="en-US" smtClean="0"/>
              <a:t>58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848359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78950-7098-4A65-9D64-F218CB1060BD}" type="slidenum">
              <a:rPr lang="zh-CN" altLang="en-US" smtClean="0"/>
              <a:t>59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15070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78950-7098-4A65-9D64-F218CB1060BD}" type="slidenum">
              <a:rPr lang="zh-CN" altLang="en-US" smtClean="0"/>
              <a:t>60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633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78950-7098-4A65-9D64-F218CB1060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9541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78950-7098-4A65-9D64-F218CB1060BD}" type="slidenum">
              <a:rPr lang="zh-CN" altLang="en-US" smtClean="0"/>
              <a:t>61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21985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78950-7098-4A65-9D64-F218CB1060BD}" type="slidenum">
              <a:rPr lang="zh-CN" altLang="en-US" smtClean="0"/>
              <a:t>62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88974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4813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140D177-73D4-4ECF-9A87-9946544CC4D4}" type="slidenum">
              <a:rPr lang="zh-CN" altLang="en-US">
                <a:latin typeface="Calibri" panose="020F0502020204030204" pitchFamily="34" charset="0"/>
              </a:rPr>
              <a:t>63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5018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CA7BA49-2E48-4C09-B01A-16459DFF1B12}" type="slidenum">
              <a:rPr lang="zh-CN" altLang="en-US">
                <a:latin typeface="Calibri" panose="020F0502020204030204" pitchFamily="34" charset="0"/>
              </a:rPr>
              <a:t>64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52228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56EFFDF-CE1A-4D32-9FA9-6EA2CA73D7E5}" type="slidenum">
              <a:rPr lang="zh-CN" altLang="en-US">
                <a:latin typeface="Calibri" panose="020F0502020204030204" pitchFamily="34" charset="0"/>
              </a:rPr>
              <a:t>65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54276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B3CB6EE-334A-4E84-BC4D-F4B45C6397B0}" type="slidenum">
              <a:rPr lang="zh-CN" altLang="en-US">
                <a:latin typeface="Calibri" panose="020F0502020204030204" pitchFamily="34" charset="0"/>
              </a:rPr>
              <a:t>66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5632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ECDA6A1-583B-45FE-AD9D-7EF688CEAD18}" type="slidenum">
              <a:rPr lang="zh-CN" altLang="en-US">
                <a:latin typeface="Calibri" panose="020F0502020204030204" pitchFamily="34" charset="0"/>
              </a:rPr>
              <a:t>67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5837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4E02174-73AB-4C8D-B01A-DA297A814282}" type="slidenum">
              <a:rPr lang="zh-CN" altLang="en-US">
                <a:latin typeface="Calibri" panose="020F0502020204030204" pitchFamily="34" charset="0"/>
              </a:rPr>
              <a:t>68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6042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AB15799-8CD4-4CF4-A49D-5F9C5FDF7736}" type="slidenum">
              <a:rPr lang="zh-CN" altLang="en-US">
                <a:latin typeface="Calibri" panose="020F0502020204030204" pitchFamily="34" charset="0"/>
              </a:rPr>
              <a:t>69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62468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150A43-2A40-4AEB-8E47-190717862B40}" type="slidenum">
              <a:rPr lang="zh-CN" altLang="en-US">
                <a:latin typeface="Calibri" panose="020F0502020204030204" pitchFamily="34" charset="0"/>
              </a:rPr>
              <a:t>70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78950-7098-4A65-9D64-F218CB1060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26571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64516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892B85-411C-4B71-A487-3C54658ED342}" type="slidenum">
              <a:rPr lang="zh-CN" altLang="en-US">
                <a:latin typeface="Calibri" panose="020F0502020204030204" pitchFamily="34" charset="0"/>
              </a:rPr>
              <a:t>71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6656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030D3BC-197B-4ED9-B555-99BB80930A3A}" type="slidenum">
              <a:rPr lang="zh-CN" altLang="en-US">
                <a:latin typeface="Calibri" panose="020F0502020204030204" pitchFamily="34" charset="0"/>
              </a:rPr>
              <a:t>72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6861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A2F1B2D-4288-495B-A5E2-52F428A7BA37}" type="slidenum">
              <a:rPr lang="zh-CN" altLang="en-US">
                <a:latin typeface="Calibri" panose="020F0502020204030204" pitchFamily="34" charset="0"/>
              </a:rPr>
              <a:t>73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78950-7098-4A65-9D64-F218CB1060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0756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78950-7098-4A65-9D64-F218CB1060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515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2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99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96"/>
          <a:stretch>
            <a:fillRect/>
          </a:stretch>
        </p:blipFill>
        <p:spPr bwMode="auto">
          <a:xfrm>
            <a:off x="10795" y="4834765"/>
            <a:ext cx="9122434" cy="32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31" t="81399"/>
          <a:stretch>
            <a:fillRect/>
          </a:stretch>
        </p:blipFill>
        <p:spPr>
          <a:xfrm>
            <a:off x="8438608" y="4293798"/>
            <a:ext cx="726970" cy="703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70.xml"/><Relationship Id="rId13" Type="http://schemas.openxmlformats.org/officeDocument/2006/relationships/slide" Target="slide73.xml"/><Relationship Id="rId3" Type="http://schemas.openxmlformats.org/officeDocument/2006/relationships/slide" Target="slide63.xml"/><Relationship Id="rId7" Type="http://schemas.openxmlformats.org/officeDocument/2006/relationships/slide" Target="slide66.xml"/><Relationship Id="rId12" Type="http://schemas.openxmlformats.org/officeDocument/2006/relationships/slide" Target="slide6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5.xml"/><Relationship Id="rId11" Type="http://schemas.openxmlformats.org/officeDocument/2006/relationships/slide" Target="slide71.xml"/><Relationship Id="rId5" Type="http://schemas.openxmlformats.org/officeDocument/2006/relationships/slide" Target="slide67.xml"/><Relationship Id="rId10" Type="http://schemas.openxmlformats.org/officeDocument/2006/relationships/slide" Target="slide72.xml"/><Relationship Id="rId4" Type="http://schemas.openxmlformats.org/officeDocument/2006/relationships/slide" Target="slide64.xml"/><Relationship Id="rId9" Type="http://schemas.openxmlformats.org/officeDocument/2006/relationships/slide" Target="slide6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41.jpeg"/><Relationship Id="rId4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slide" Target="slide1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9719677-7637-0762-6020-D548A3559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94570"/>
          </a:xfrm>
          <a:prstGeom prst="rect">
            <a:avLst/>
          </a:prstGeom>
        </p:spPr>
      </p:pic>
      <p:sp>
        <p:nvSpPr>
          <p:cNvPr id="31" name="AutoShape 3"/>
          <p:cNvSpPr>
            <a:spLocks noChangeArrowheads="1"/>
          </p:cNvSpPr>
          <p:nvPr/>
        </p:nvSpPr>
        <p:spPr bwMode="auto">
          <a:xfrm>
            <a:off x="2087724" y="244476"/>
            <a:ext cx="4968552" cy="1032272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solidFill>
            <a:sysClr val="window" lastClr="FFFFFF">
              <a:alpha val="86000"/>
            </a:sys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defTabSz="914400">
              <a:defRPr/>
            </a:pPr>
            <a:endParaRPr lang="en-US" sz="4000" kern="0" dirty="0">
              <a:solidFill>
                <a:srgbClr val="00FFFF"/>
              </a:solidFill>
              <a:latin typeface="Calibri" panose="020F0502020204030204"/>
              <a:ea typeface="隶书" panose="02010509060101010101" pitchFamily="49" charset="-122"/>
            </a:endParaRPr>
          </a:p>
        </p:txBody>
      </p:sp>
      <p:grpSp>
        <p:nvGrpSpPr>
          <p:cNvPr id="32" name="组合 5"/>
          <p:cNvGrpSpPr/>
          <p:nvPr/>
        </p:nvGrpSpPr>
        <p:grpSpPr bwMode="auto">
          <a:xfrm>
            <a:off x="2591434" y="244476"/>
            <a:ext cx="3726074" cy="923330"/>
            <a:chOff x="2214546" y="146651"/>
            <a:chExt cx="3725270" cy="1198610"/>
          </a:xfrm>
        </p:grpSpPr>
        <p:grpSp>
          <p:nvGrpSpPr>
            <p:cNvPr id="33" name="组合 11"/>
            <p:cNvGrpSpPr/>
            <p:nvPr/>
          </p:nvGrpSpPr>
          <p:grpSpPr bwMode="auto">
            <a:xfrm>
              <a:off x="2857343" y="146651"/>
              <a:ext cx="3082473" cy="1198610"/>
              <a:chOff x="2133466" y="309843"/>
              <a:chExt cx="2851474" cy="1023520"/>
            </a:xfrm>
          </p:grpSpPr>
          <p:sp>
            <p:nvSpPr>
              <p:cNvPr id="35" name="流程图: 联系 6"/>
              <p:cNvSpPr/>
              <p:nvPr/>
            </p:nvSpPr>
            <p:spPr>
              <a:xfrm>
                <a:off x="2133466" y="535092"/>
                <a:ext cx="651888" cy="698625"/>
              </a:xfrm>
              <a:prstGeom prst="flowChartConnector">
                <a:avLst/>
              </a:prstGeom>
              <a:solidFill>
                <a:srgbClr val="F57B17">
                  <a:alpha val="30980"/>
                </a:srgbClr>
              </a:solidFill>
              <a:ln w="57150" cap="flat" cmpd="sng" algn="ctr">
                <a:solidFill>
                  <a:srgbClr val="F79646">
                    <a:lumMod val="75000"/>
                  </a:srgbClr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defTabSz="914400">
                  <a:defRPr/>
                </a:pPr>
                <a:endParaRPr lang="zh-CN" altLang="en-US" sz="6000" kern="0" dirty="0">
                  <a:solidFill>
                    <a:srgbClr val="F57B17"/>
                  </a:solidFill>
                  <a:latin typeface="Calibri" panose="020F0502020204030204"/>
                </a:endParaRPr>
              </a:p>
            </p:txBody>
          </p:sp>
          <p:sp>
            <p:nvSpPr>
              <p:cNvPr id="36" name="矩形 7"/>
              <p:cNvSpPr>
                <a:spLocks noChangeArrowheads="1"/>
              </p:cNvSpPr>
              <p:nvPr/>
            </p:nvSpPr>
            <p:spPr bwMode="auto">
              <a:xfrm>
                <a:off x="3204095" y="309843"/>
                <a:ext cx="1780845" cy="1023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914400"/>
                <a:r>
                  <a:rPr lang="zh-CN" altLang="en-US" sz="5400" b="1" kern="0" dirty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松 鼠</a:t>
                </a:r>
              </a:p>
            </p:txBody>
          </p:sp>
        </p:grpSp>
        <p:sp>
          <p:nvSpPr>
            <p:cNvPr id="34" name="TextBox 4"/>
            <p:cNvSpPr txBox="1"/>
            <p:nvPr/>
          </p:nvSpPr>
          <p:spPr>
            <a:xfrm>
              <a:off x="2214546" y="334184"/>
              <a:ext cx="2014102" cy="9189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altLang="zh-CN" sz="4000" b="1" kern="0" dirty="0">
                  <a:solidFill>
                    <a:srgbClr val="F57B17"/>
                  </a:solidFill>
                  <a:latin typeface="Calibri" panose="020F0502020204030204"/>
                </a:rPr>
                <a:t>17</a:t>
              </a:r>
              <a:endParaRPr lang="zh-CN" altLang="en-US" sz="4000" b="1" kern="0" dirty="0">
                <a:solidFill>
                  <a:srgbClr val="F57B17"/>
                </a:solidFill>
                <a:latin typeface="Calibri" panose="020F0502020204030204"/>
              </a:endParaRPr>
            </a:p>
          </p:txBody>
        </p:sp>
      </p:grp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2" descr="摄图网_400063324_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99"/>
          <a:stretch>
            <a:fillRect/>
          </a:stretch>
        </p:blipFill>
        <p:spPr bwMode="auto">
          <a:xfrm>
            <a:off x="-34925" y="-47625"/>
            <a:ext cx="921385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图片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6" y="3067050"/>
            <a:ext cx="2079625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1" name="组合 60"/>
          <p:cNvGrpSpPr/>
          <p:nvPr/>
        </p:nvGrpSpPr>
        <p:grpSpPr bwMode="auto">
          <a:xfrm>
            <a:off x="258763" y="234950"/>
            <a:ext cx="939800" cy="939800"/>
            <a:chOff x="265013" y="349184"/>
            <a:chExt cx="939867" cy="939867"/>
          </a:xfrm>
        </p:grpSpPr>
        <p:pic>
          <p:nvPicPr>
            <p:cNvPr id="10266" name="图片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013" y="349184"/>
              <a:ext cx="939867" cy="939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7" name="文本框 4"/>
            <p:cNvSpPr txBox="1">
              <a:spLocks noChangeArrowheads="1"/>
            </p:cNvSpPr>
            <p:nvPr/>
          </p:nvSpPr>
          <p:spPr bwMode="auto">
            <a:xfrm>
              <a:off x="461472" y="528188"/>
              <a:ext cx="673100" cy="715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405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驯</a:t>
              </a:r>
            </a:p>
          </p:txBody>
        </p:sp>
      </p:grpSp>
      <p:grpSp>
        <p:nvGrpSpPr>
          <p:cNvPr id="9222" name="组合 41"/>
          <p:cNvGrpSpPr/>
          <p:nvPr/>
        </p:nvGrpSpPr>
        <p:grpSpPr bwMode="auto">
          <a:xfrm>
            <a:off x="1816100" y="234950"/>
            <a:ext cx="952625" cy="939800"/>
            <a:chOff x="1822264" y="276035"/>
            <a:chExt cx="952692" cy="939867"/>
          </a:xfrm>
        </p:grpSpPr>
        <p:pic>
          <p:nvPicPr>
            <p:cNvPr id="10264" name="图片 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264" y="276035"/>
              <a:ext cx="939867" cy="939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5" name="文本框 4"/>
            <p:cNvSpPr txBox="1">
              <a:spLocks noChangeArrowheads="1"/>
            </p:cNvSpPr>
            <p:nvPr/>
          </p:nvSpPr>
          <p:spPr bwMode="auto">
            <a:xfrm>
              <a:off x="2101856" y="455039"/>
              <a:ext cx="673100" cy="715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405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矫</a:t>
              </a:r>
            </a:p>
          </p:txBody>
        </p:sp>
      </p:grpSp>
      <p:grpSp>
        <p:nvGrpSpPr>
          <p:cNvPr id="9223" name="组合 42"/>
          <p:cNvGrpSpPr/>
          <p:nvPr/>
        </p:nvGrpSpPr>
        <p:grpSpPr bwMode="auto">
          <a:xfrm>
            <a:off x="3375025" y="234950"/>
            <a:ext cx="952625" cy="939800"/>
            <a:chOff x="3278154" y="260386"/>
            <a:chExt cx="952692" cy="939867"/>
          </a:xfrm>
        </p:grpSpPr>
        <p:pic>
          <p:nvPicPr>
            <p:cNvPr id="10262" name="图片 3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8154" y="260386"/>
              <a:ext cx="939867" cy="939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3" name="文本框 4"/>
            <p:cNvSpPr txBox="1">
              <a:spLocks noChangeArrowheads="1"/>
            </p:cNvSpPr>
            <p:nvPr/>
          </p:nvSpPr>
          <p:spPr bwMode="auto">
            <a:xfrm>
              <a:off x="3557746" y="439390"/>
              <a:ext cx="673100" cy="715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zh-CN" sz="405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歇</a:t>
              </a:r>
            </a:p>
          </p:txBody>
        </p:sp>
      </p:grpSp>
      <p:grpSp>
        <p:nvGrpSpPr>
          <p:cNvPr id="9224" name="组合 49"/>
          <p:cNvGrpSpPr/>
          <p:nvPr/>
        </p:nvGrpSpPr>
        <p:grpSpPr bwMode="auto">
          <a:xfrm>
            <a:off x="258763" y="1492250"/>
            <a:ext cx="952625" cy="939800"/>
            <a:chOff x="194977" y="1604438"/>
            <a:chExt cx="952692" cy="939867"/>
          </a:xfrm>
        </p:grpSpPr>
        <p:pic>
          <p:nvPicPr>
            <p:cNvPr id="10260" name="图片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977" y="1604438"/>
              <a:ext cx="939867" cy="939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1" name="文本框 4"/>
            <p:cNvSpPr txBox="1">
              <a:spLocks noChangeArrowheads="1"/>
            </p:cNvSpPr>
            <p:nvPr/>
          </p:nvSpPr>
          <p:spPr bwMode="auto">
            <a:xfrm>
              <a:off x="474569" y="1783442"/>
              <a:ext cx="673100" cy="715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405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杈</a:t>
              </a:r>
            </a:p>
          </p:txBody>
        </p:sp>
      </p:grpSp>
      <p:grpSp>
        <p:nvGrpSpPr>
          <p:cNvPr id="9225" name="组合 53"/>
          <p:cNvGrpSpPr/>
          <p:nvPr/>
        </p:nvGrpSpPr>
        <p:grpSpPr bwMode="auto">
          <a:xfrm>
            <a:off x="1843088" y="1492250"/>
            <a:ext cx="952625" cy="939800"/>
            <a:chOff x="1920282" y="1582483"/>
            <a:chExt cx="952692" cy="939867"/>
          </a:xfrm>
        </p:grpSpPr>
        <p:pic>
          <p:nvPicPr>
            <p:cNvPr id="10258" name="图片 4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282" y="1582483"/>
              <a:ext cx="939867" cy="939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9" name="文本框 4"/>
            <p:cNvSpPr txBox="1">
              <a:spLocks noChangeArrowheads="1"/>
            </p:cNvSpPr>
            <p:nvPr/>
          </p:nvSpPr>
          <p:spPr bwMode="auto">
            <a:xfrm>
              <a:off x="2199874" y="1761487"/>
              <a:ext cx="673100" cy="715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405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藓</a:t>
              </a:r>
            </a:p>
          </p:txBody>
        </p:sp>
      </p:grpSp>
      <p:grpSp>
        <p:nvGrpSpPr>
          <p:cNvPr id="9226" name="组合 52"/>
          <p:cNvGrpSpPr/>
          <p:nvPr/>
        </p:nvGrpSpPr>
        <p:grpSpPr bwMode="auto">
          <a:xfrm>
            <a:off x="3409951" y="1492250"/>
            <a:ext cx="939800" cy="939800"/>
            <a:chOff x="3472823" y="1478075"/>
            <a:chExt cx="939867" cy="939867"/>
          </a:xfrm>
        </p:grpSpPr>
        <p:pic>
          <p:nvPicPr>
            <p:cNvPr id="10256" name="图片 5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823" y="1478075"/>
              <a:ext cx="939867" cy="939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7" name="文本框 4"/>
            <p:cNvSpPr txBox="1">
              <a:spLocks noChangeArrowheads="1"/>
            </p:cNvSpPr>
            <p:nvPr/>
          </p:nvSpPr>
          <p:spPr bwMode="auto">
            <a:xfrm>
              <a:off x="3731632" y="1657079"/>
              <a:ext cx="673100" cy="715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405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狭</a:t>
              </a:r>
            </a:p>
          </p:txBody>
        </p:sp>
      </p:grpSp>
      <p:grpSp>
        <p:nvGrpSpPr>
          <p:cNvPr id="9227" name="组合 54"/>
          <p:cNvGrpSpPr/>
          <p:nvPr/>
        </p:nvGrpSpPr>
        <p:grpSpPr bwMode="auto">
          <a:xfrm>
            <a:off x="258763" y="2751138"/>
            <a:ext cx="952625" cy="939800"/>
            <a:chOff x="1920282" y="1582483"/>
            <a:chExt cx="952692" cy="939867"/>
          </a:xfrm>
        </p:grpSpPr>
        <p:pic>
          <p:nvPicPr>
            <p:cNvPr id="10254" name="图片 5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282" y="1582483"/>
              <a:ext cx="939867" cy="939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5" name="文本框 4"/>
            <p:cNvSpPr txBox="1">
              <a:spLocks noChangeArrowheads="1"/>
            </p:cNvSpPr>
            <p:nvPr/>
          </p:nvSpPr>
          <p:spPr bwMode="auto">
            <a:xfrm>
              <a:off x="2199874" y="1740705"/>
              <a:ext cx="673100" cy="715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405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勉</a:t>
              </a:r>
            </a:p>
          </p:txBody>
        </p:sp>
      </p:grpSp>
      <p:grpSp>
        <p:nvGrpSpPr>
          <p:cNvPr id="9228" name="组合 57"/>
          <p:cNvGrpSpPr/>
          <p:nvPr/>
        </p:nvGrpSpPr>
        <p:grpSpPr bwMode="auto">
          <a:xfrm>
            <a:off x="1816100" y="2751138"/>
            <a:ext cx="952625" cy="939800"/>
            <a:chOff x="1920282" y="1582483"/>
            <a:chExt cx="952692" cy="939867"/>
          </a:xfrm>
        </p:grpSpPr>
        <p:pic>
          <p:nvPicPr>
            <p:cNvPr id="10252" name="图片 5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282" y="1582483"/>
              <a:ext cx="939867" cy="939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3" name="文本框 4"/>
            <p:cNvSpPr txBox="1">
              <a:spLocks noChangeArrowheads="1"/>
            </p:cNvSpPr>
            <p:nvPr/>
          </p:nvSpPr>
          <p:spPr bwMode="auto">
            <a:xfrm>
              <a:off x="2199874" y="1761487"/>
              <a:ext cx="673100" cy="715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zh-CN" sz="405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锥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42">
            <a:extLst>
              <a:ext uri="{FF2B5EF4-FFF2-40B4-BE49-F238E27FC236}">
                <a16:creationId xmlns:a16="http://schemas.microsoft.com/office/drawing/2014/main" id="{B9A9B728-F84F-3B82-9681-BF39089AF3A8}"/>
              </a:ext>
            </a:extLst>
          </p:cNvPr>
          <p:cNvSpPr/>
          <p:nvPr/>
        </p:nvSpPr>
        <p:spPr>
          <a:xfrm>
            <a:off x="5281419" y="381953"/>
            <a:ext cx="3400425" cy="369888"/>
          </a:xfrm>
          <a:custGeom>
            <a:avLst/>
            <a:gdLst>
              <a:gd name="connsiteX0" fmla="*/ 0 w 3400501"/>
              <a:gd name="connsiteY0" fmla="*/ 0 h 369332"/>
              <a:gd name="connsiteX1" fmla="*/ 3400501 w 3400501"/>
              <a:gd name="connsiteY1" fmla="*/ 0 h 369332"/>
              <a:gd name="connsiteX2" fmla="*/ 3400501 w 3400501"/>
              <a:gd name="connsiteY2" fmla="*/ 369332 h 369332"/>
              <a:gd name="connsiteX3" fmla="*/ 0 w 3400501"/>
              <a:gd name="connsiteY3" fmla="*/ 369332 h 369332"/>
              <a:gd name="connsiteX4" fmla="*/ 0 w 3400501"/>
              <a:gd name="connsiteY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0501" h="369332">
                <a:moveTo>
                  <a:pt x="0" y="0"/>
                </a:moveTo>
                <a:lnTo>
                  <a:pt x="3400501" y="0"/>
                </a:lnTo>
                <a:lnTo>
                  <a:pt x="3400501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60960" tIns="60960" rIns="60960" bIns="60960" spcCol="1270" anchor="ctr"/>
          <a:lstStyle>
            <a:defPPr>
              <a:defRPr lang="zh-CN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11182">
              <a:spcAft>
                <a:spcPct val="35000"/>
              </a:spcAft>
              <a:defRPr/>
            </a:pPr>
            <a:r>
              <a:rPr lang="zh-CN" altLang="en-US" sz="1800" b="1" dirty="0">
                <a:solidFill>
                  <a:srgbClr val="008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提示</a:t>
            </a:r>
            <a:r>
              <a:rPr lang="zh-CN" altLang="en-US" sz="1800" b="1" dirty="0">
                <a:solidFill>
                  <a:srgbClr val="008000"/>
                </a:solidFill>
              </a:rPr>
              <a:t>：</a:t>
            </a:r>
            <a:r>
              <a:rPr lang="zh-CN" altLang="en-US" sz="1800" b="1" dirty="0">
                <a:solidFill>
                  <a:srgbClr val="008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点击生字进入详细讲解。</a:t>
            </a:r>
            <a:endParaRPr lang="zh-CN" altLang="en-US" sz="1800" dirty="0">
              <a:solidFill>
                <a:srgbClr val="008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8C2F9ED9-E91E-616E-0211-D680D3ACA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42" y="381954"/>
            <a:ext cx="1325404" cy="402431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sz="2100" dirty="0">
              <a:solidFill>
                <a:srgbClr val="00FFFF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4" name="图片 7" descr="花盆.png">
            <a:extLst>
              <a:ext uri="{FF2B5EF4-FFF2-40B4-BE49-F238E27FC236}">
                <a16:creationId xmlns:a16="http://schemas.microsoft.com/office/drawing/2014/main" id="{097C7F52-97E3-C38D-5498-0BB3BF83D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42" y="381954"/>
            <a:ext cx="289084" cy="33861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30">
            <a:extLst>
              <a:ext uri="{FF2B5EF4-FFF2-40B4-BE49-F238E27FC236}">
                <a16:creationId xmlns:a16="http://schemas.microsoft.com/office/drawing/2014/main" id="{0D3F4C01-B351-F12A-EFCD-B8B401764139}"/>
              </a:ext>
            </a:extLst>
          </p:cNvPr>
          <p:cNvSpPr txBox="1"/>
          <p:nvPr/>
        </p:nvSpPr>
        <p:spPr>
          <a:xfrm>
            <a:off x="899592" y="354742"/>
            <a:ext cx="1180434" cy="41549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我会写</a:t>
            </a:r>
          </a:p>
        </p:txBody>
      </p:sp>
      <p:graphicFrame>
        <p:nvGraphicFramePr>
          <p:cNvPr id="6" name="Group 47">
            <a:extLst>
              <a:ext uri="{FF2B5EF4-FFF2-40B4-BE49-F238E27FC236}">
                <a16:creationId xmlns:a16="http://schemas.microsoft.com/office/drawing/2014/main" id="{C40AF1A3-A563-3C49-B4EF-0AEE96B7A0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614532"/>
              </p:ext>
            </p:extLst>
          </p:nvPr>
        </p:nvGraphicFramePr>
        <p:xfrm>
          <a:off x="1890706" y="1609232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Group 47">
            <a:extLst>
              <a:ext uri="{FF2B5EF4-FFF2-40B4-BE49-F238E27FC236}">
                <a16:creationId xmlns:a16="http://schemas.microsoft.com/office/drawing/2014/main" id="{94ACFDCD-797D-1680-5AF4-D2DB3D29CD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082509"/>
              </p:ext>
            </p:extLst>
          </p:nvPr>
        </p:nvGraphicFramePr>
        <p:xfrm>
          <a:off x="3125781" y="1609232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Group 47">
            <a:extLst>
              <a:ext uri="{FF2B5EF4-FFF2-40B4-BE49-F238E27FC236}">
                <a16:creationId xmlns:a16="http://schemas.microsoft.com/office/drawing/2014/main" id="{646263CC-90BB-E9E5-0156-8F079EB96A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553981"/>
              </p:ext>
            </p:extLst>
          </p:nvPr>
        </p:nvGraphicFramePr>
        <p:xfrm>
          <a:off x="4341806" y="1609232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roup 47">
            <a:extLst>
              <a:ext uri="{FF2B5EF4-FFF2-40B4-BE49-F238E27FC236}">
                <a16:creationId xmlns:a16="http://schemas.microsoft.com/office/drawing/2014/main" id="{902E9F74-78C8-62D4-B9CD-A820E9E62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51076"/>
              </p:ext>
            </p:extLst>
          </p:nvPr>
        </p:nvGraphicFramePr>
        <p:xfrm>
          <a:off x="5557831" y="1609232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Group 47">
            <a:extLst>
              <a:ext uri="{FF2B5EF4-FFF2-40B4-BE49-F238E27FC236}">
                <a16:creationId xmlns:a16="http://schemas.microsoft.com/office/drawing/2014/main" id="{DEB2A074-A0BD-58D9-2C12-0A841CBC9C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950407"/>
              </p:ext>
            </p:extLst>
          </p:nvPr>
        </p:nvGraphicFramePr>
        <p:xfrm>
          <a:off x="6756393" y="1609232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Group 47">
            <a:extLst>
              <a:ext uri="{FF2B5EF4-FFF2-40B4-BE49-F238E27FC236}">
                <a16:creationId xmlns:a16="http://schemas.microsoft.com/office/drawing/2014/main" id="{8B0CDFBF-4CDB-1F99-84F5-43673A16CB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93344"/>
              </p:ext>
            </p:extLst>
          </p:nvPr>
        </p:nvGraphicFramePr>
        <p:xfrm>
          <a:off x="1582731" y="2885582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Group 47">
            <a:extLst>
              <a:ext uri="{FF2B5EF4-FFF2-40B4-BE49-F238E27FC236}">
                <a16:creationId xmlns:a16="http://schemas.microsoft.com/office/drawing/2014/main" id="{FBC5CAD4-CC40-3C8A-37A6-67AAD384E6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739645"/>
              </p:ext>
            </p:extLst>
          </p:nvPr>
        </p:nvGraphicFramePr>
        <p:xfrm>
          <a:off x="2692393" y="2885582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Group 47">
            <a:extLst>
              <a:ext uri="{FF2B5EF4-FFF2-40B4-BE49-F238E27FC236}">
                <a16:creationId xmlns:a16="http://schemas.microsoft.com/office/drawing/2014/main" id="{6F629D1F-AE13-81F4-439B-89FF1FFF7C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491487"/>
              </p:ext>
            </p:extLst>
          </p:nvPr>
        </p:nvGraphicFramePr>
        <p:xfrm>
          <a:off x="3795706" y="2885582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Group 47">
            <a:extLst>
              <a:ext uri="{FF2B5EF4-FFF2-40B4-BE49-F238E27FC236}">
                <a16:creationId xmlns:a16="http://schemas.microsoft.com/office/drawing/2014/main" id="{5608C4E0-EF16-B54F-1B56-C513FC2F23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374381"/>
              </p:ext>
            </p:extLst>
          </p:nvPr>
        </p:nvGraphicFramePr>
        <p:xfrm>
          <a:off x="4922831" y="2885582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Group 47">
            <a:extLst>
              <a:ext uri="{FF2B5EF4-FFF2-40B4-BE49-F238E27FC236}">
                <a16:creationId xmlns:a16="http://schemas.microsoft.com/office/drawing/2014/main" id="{A8521B8F-6236-81C7-B2CA-754EB8BD56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475520"/>
              </p:ext>
            </p:extLst>
          </p:nvPr>
        </p:nvGraphicFramePr>
        <p:xfrm>
          <a:off x="6035668" y="2885582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矩形 15">
            <a:hlinkClick r:id="rId3" action="ppaction://hlinksldjump"/>
            <a:extLst>
              <a:ext uri="{FF2B5EF4-FFF2-40B4-BE49-F238E27FC236}">
                <a16:creationId xmlns:a16="http://schemas.microsoft.com/office/drawing/2014/main" id="{897A1601-AABF-192B-7B4F-733D0183099D}"/>
              </a:ext>
            </a:extLst>
          </p:cNvPr>
          <p:cNvSpPr/>
          <p:nvPr/>
        </p:nvSpPr>
        <p:spPr>
          <a:xfrm>
            <a:off x="1900878" y="1616245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鼠</a:t>
            </a:r>
            <a:endParaRPr kumimoji="0" lang="zh-CN" altLang="en-US" sz="2000" b="0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矩形 16">
            <a:hlinkClick r:id="rId4" action="ppaction://hlinksldjump"/>
            <a:extLst>
              <a:ext uri="{FF2B5EF4-FFF2-40B4-BE49-F238E27FC236}">
                <a16:creationId xmlns:a16="http://schemas.microsoft.com/office/drawing/2014/main" id="{7E806E3D-41DD-CA33-554E-47E57A77F4D9}"/>
              </a:ext>
            </a:extLst>
          </p:cNvPr>
          <p:cNvSpPr/>
          <p:nvPr/>
        </p:nvSpPr>
        <p:spPr>
          <a:xfrm>
            <a:off x="3126266" y="1617516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秀</a:t>
            </a:r>
          </a:p>
        </p:txBody>
      </p:sp>
      <p:sp>
        <p:nvSpPr>
          <p:cNvPr id="18" name="矩形 17">
            <a:hlinkClick r:id="rId5" action="ppaction://hlinksldjump"/>
            <a:extLst>
              <a:ext uri="{FF2B5EF4-FFF2-40B4-BE49-F238E27FC236}">
                <a16:creationId xmlns:a16="http://schemas.microsoft.com/office/drawing/2014/main" id="{635D2E9B-2538-5E04-D4EE-F299025374B8}"/>
              </a:ext>
            </a:extLst>
          </p:cNvPr>
          <p:cNvSpPr/>
          <p:nvPr/>
        </p:nvSpPr>
        <p:spPr>
          <a:xfrm>
            <a:off x="6756174" y="1607991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歇</a:t>
            </a:r>
          </a:p>
        </p:txBody>
      </p:sp>
      <p:sp>
        <p:nvSpPr>
          <p:cNvPr id="19" name="矩形 18">
            <a:hlinkClick r:id="rId6" action="ppaction://hlinksldjump"/>
            <a:extLst>
              <a:ext uri="{FF2B5EF4-FFF2-40B4-BE49-F238E27FC236}">
                <a16:creationId xmlns:a16="http://schemas.microsoft.com/office/drawing/2014/main" id="{00C6A592-94C3-C3B6-5CC5-C80374A3453B}"/>
              </a:ext>
            </a:extLst>
          </p:cNvPr>
          <p:cNvSpPr/>
          <p:nvPr/>
        </p:nvSpPr>
        <p:spPr>
          <a:xfrm>
            <a:off x="4342301" y="1607991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玲</a:t>
            </a:r>
          </a:p>
        </p:txBody>
      </p:sp>
      <p:sp>
        <p:nvSpPr>
          <p:cNvPr id="20" name="矩形 19">
            <a:hlinkClick r:id="rId7" action="ppaction://hlinksldjump"/>
            <a:extLst>
              <a:ext uri="{FF2B5EF4-FFF2-40B4-BE49-F238E27FC236}">
                <a16:creationId xmlns:a16="http://schemas.microsoft.com/office/drawing/2014/main" id="{A0183FF3-726B-9B23-0A56-D62943D24716}"/>
              </a:ext>
            </a:extLst>
          </p:cNvPr>
          <p:cNvSpPr/>
          <p:nvPr/>
        </p:nvSpPr>
        <p:spPr>
          <a:xfrm>
            <a:off x="5568062" y="1607991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珑</a:t>
            </a:r>
          </a:p>
        </p:txBody>
      </p:sp>
      <p:sp>
        <p:nvSpPr>
          <p:cNvPr id="21" name="矩形 20">
            <a:hlinkClick r:id="rId8" action="ppaction://hlinksldjump"/>
            <a:extLst>
              <a:ext uri="{FF2B5EF4-FFF2-40B4-BE49-F238E27FC236}">
                <a16:creationId xmlns:a16="http://schemas.microsoft.com/office/drawing/2014/main" id="{01E2FC87-E5DE-54D8-E422-A20DCBF75129}"/>
              </a:ext>
            </a:extLst>
          </p:cNvPr>
          <p:cNvSpPr/>
          <p:nvPr/>
        </p:nvSpPr>
        <p:spPr>
          <a:xfrm>
            <a:off x="3796477" y="2892964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滑</a:t>
            </a:r>
          </a:p>
        </p:txBody>
      </p:sp>
      <p:sp>
        <p:nvSpPr>
          <p:cNvPr id="22" name="矩形 21">
            <a:hlinkClick r:id="rId9" action="ppaction://hlinksldjump"/>
            <a:extLst>
              <a:ext uri="{FF2B5EF4-FFF2-40B4-BE49-F238E27FC236}">
                <a16:creationId xmlns:a16="http://schemas.microsoft.com/office/drawing/2014/main" id="{03C5B6CC-8674-7A46-7C7D-BB394DCDADB0}"/>
              </a:ext>
            </a:extLst>
          </p:cNvPr>
          <p:cNvSpPr/>
          <p:nvPr/>
        </p:nvSpPr>
        <p:spPr>
          <a:xfrm>
            <a:off x="2686654" y="2891059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拾</a:t>
            </a:r>
          </a:p>
        </p:txBody>
      </p:sp>
      <p:sp>
        <p:nvSpPr>
          <p:cNvPr id="23" name="矩形 22">
            <a:hlinkClick r:id="rId10" action="ppaction://hlinksldjump"/>
            <a:extLst>
              <a:ext uri="{FF2B5EF4-FFF2-40B4-BE49-F238E27FC236}">
                <a16:creationId xmlns:a16="http://schemas.microsoft.com/office/drawing/2014/main" id="{95E6BFD7-9B1B-B6C2-0F47-45D530625E75}"/>
              </a:ext>
            </a:extLst>
          </p:cNvPr>
          <p:cNvSpPr/>
          <p:nvPr/>
        </p:nvSpPr>
        <p:spPr>
          <a:xfrm>
            <a:off x="6034652" y="2892329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勉</a:t>
            </a:r>
          </a:p>
        </p:txBody>
      </p:sp>
      <p:sp>
        <p:nvSpPr>
          <p:cNvPr id="24" name="矩形 23">
            <a:hlinkClick r:id="rId11" action="ppaction://hlinksldjump"/>
            <a:extLst>
              <a:ext uri="{FF2B5EF4-FFF2-40B4-BE49-F238E27FC236}">
                <a16:creationId xmlns:a16="http://schemas.microsoft.com/office/drawing/2014/main" id="{A05CE916-A99E-6DFE-4A5C-2D383CCE82F6}"/>
              </a:ext>
            </a:extLst>
          </p:cNvPr>
          <p:cNvSpPr/>
          <p:nvPr/>
        </p:nvSpPr>
        <p:spPr>
          <a:xfrm>
            <a:off x="4922770" y="2892964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狭</a:t>
            </a:r>
          </a:p>
        </p:txBody>
      </p:sp>
      <p:graphicFrame>
        <p:nvGraphicFramePr>
          <p:cNvPr id="25" name="Group 47">
            <a:extLst>
              <a:ext uri="{FF2B5EF4-FFF2-40B4-BE49-F238E27FC236}">
                <a16:creationId xmlns:a16="http://schemas.microsoft.com/office/drawing/2014/main" id="{5338EF05-3408-F58C-8CE3-DCC141D961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590209"/>
              </p:ext>
            </p:extLst>
          </p:nvPr>
        </p:nvGraphicFramePr>
        <p:xfrm>
          <a:off x="7148506" y="2885582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矩形 25">
            <a:hlinkClick r:id="rId12" action="ppaction://hlinksldjump"/>
            <a:extLst>
              <a:ext uri="{FF2B5EF4-FFF2-40B4-BE49-F238E27FC236}">
                <a16:creationId xmlns:a16="http://schemas.microsoft.com/office/drawing/2014/main" id="{D8EBF958-204E-C153-16A6-8EE4737E075D}"/>
              </a:ext>
            </a:extLst>
          </p:cNvPr>
          <p:cNvSpPr/>
          <p:nvPr/>
        </p:nvSpPr>
        <p:spPr>
          <a:xfrm>
            <a:off x="1581479" y="2892329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窝</a:t>
            </a:r>
          </a:p>
        </p:txBody>
      </p:sp>
      <p:sp>
        <p:nvSpPr>
          <p:cNvPr id="27" name="矩形 26">
            <a:hlinkClick r:id="rId13" action="ppaction://hlinksldjump"/>
            <a:extLst>
              <a:ext uri="{FF2B5EF4-FFF2-40B4-BE49-F238E27FC236}">
                <a16:creationId xmlns:a16="http://schemas.microsoft.com/office/drawing/2014/main" id="{F93D6F15-C391-CEDA-79D6-517EB6FC6AA0}"/>
              </a:ext>
            </a:extLst>
          </p:cNvPr>
          <p:cNvSpPr/>
          <p:nvPr/>
        </p:nvSpPr>
        <p:spPr>
          <a:xfrm>
            <a:off x="7147795" y="2884709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梳</a:t>
            </a:r>
          </a:p>
        </p:txBody>
      </p:sp>
    </p:spTree>
    <p:extLst>
      <p:ext uri="{BB962C8B-B14F-4D97-AF65-F5344CB8AC3E}">
        <p14:creationId xmlns:p14="http://schemas.microsoft.com/office/powerpoint/2010/main" val="41824748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716284" y="1729325"/>
            <a:ext cx="4454206" cy="2012859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rgbClr val="00FFFF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2926" y="311668"/>
            <a:ext cx="8878147" cy="54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-6858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松鼠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给你的第一印象是什么？在文中画出相关语句。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6912" y="1729325"/>
            <a:ext cx="4422313" cy="1922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松鼠是一种漂亮的小动物，乖巧，驯良，很讨人喜欢。</a:t>
            </a:r>
          </a:p>
        </p:txBody>
      </p:sp>
      <p:pic>
        <p:nvPicPr>
          <p:cNvPr id="10242" name="Picture 2" descr="https://gimg2.baidu.com/image_search/src=http%3A%2F%2Fpic191.nipic.com%2Ffile%2F20181114%2F23683303_223148647000_2.jpg&amp;refer=http%3A%2F%2Fpic191.nipic.com&amp;app=2002&amp;size=f9999,10000&amp;q=a80&amp;n=0&amp;g=0n&amp;fmt=jpeg?sec=1630482471&amp;t=9965f30574d60fbdd010f31b33d1eff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0"/>
          <a:stretch>
            <a:fillRect/>
          </a:stretch>
        </p:blipFill>
        <p:spPr bwMode="auto">
          <a:xfrm>
            <a:off x="5448441" y="1215581"/>
            <a:ext cx="3366292" cy="3183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198438" y="200025"/>
            <a:ext cx="2286000" cy="642938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rgbClr val="00FFFF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pSp>
        <p:nvGrpSpPr>
          <p:cNvPr id="40963" name="组合 5"/>
          <p:cNvGrpSpPr/>
          <p:nvPr/>
        </p:nvGrpSpPr>
        <p:grpSpPr bwMode="auto">
          <a:xfrm>
            <a:off x="1827020" y="1328339"/>
            <a:ext cx="5865108" cy="2677656"/>
            <a:chOff x="279762" y="1205146"/>
            <a:chExt cx="8086199" cy="1843236"/>
          </a:xfrm>
        </p:grpSpPr>
        <p:sp>
          <p:nvSpPr>
            <p:cNvPr id="2" name="矩形 2"/>
            <p:cNvSpPr>
              <a:spLocks noChangeArrowheads="1"/>
            </p:cNvSpPr>
            <p:nvPr/>
          </p:nvSpPr>
          <p:spPr bwMode="auto">
            <a:xfrm>
              <a:off x="279762" y="1205146"/>
              <a:ext cx="8086199" cy="1843236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F79646"/>
              </a:solidFill>
              <a:miter lim="800000"/>
            </a:ln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" name="矩形 4"/>
            <p:cNvSpPr>
              <a:spLocks noChangeArrowheads="1"/>
            </p:cNvSpPr>
            <p:nvPr/>
          </p:nvSpPr>
          <p:spPr bwMode="auto">
            <a:xfrm>
              <a:off x="448836" y="1213337"/>
              <a:ext cx="7753527" cy="175848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fontAlgn="auto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32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自读课文，想一想：</a:t>
              </a:r>
              <a:r>
                <a:rPr lang="zh-CN" altLang="en-US" sz="32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课文是从哪些方面介绍松鼠的？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先思考每个自然段写了什么，再用关键词语概括。</a:t>
              </a:r>
              <a:endPara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222250" y="244475"/>
            <a:ext cx="2244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ea typeface="黑体" panose="02010609060101010101" pitchFamily="49" charset="-122"/>
              </a:rPr>
              <a:t>我会读课文</a:t>
            </a:r>
          </a:p>
        </p:txBody>
      </p:sp>
      <p:pic>
        <p:nvPicPr>
          <p:cNvPr id="8" name="Picture 2" descr="https://gimg2.baidu.com/image_search/src=http%3A%2F%2Fpic191.nipic.com%2Ffile%2F20181114%2F23683303_223148647000_2.jpg&amp;refer=http%3A%2F%2Fpic191.nipic.com&amp;app=2002&amp;size=f9999,10000&amp;q=a80&amp;n=0&amp;g=0n&amp;fmt=jpeg?sec=1630482471&amp;t=9965f30574d60fbdd010f31b33d1eff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0"/>
          <a:stretch>
            <a:fillRect/>
          </a:stretch>
        </p:blipFill>
        <p:spPr bwMode="auto">
          <a:xfrm>
            <a:off x="7224459" y="3226417"/>
            <a:ext cx="1919542" cy="1815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3"/>
          <p:cNvSpPr txBox="1">
            <a:spLocks noChangeArrowheads="1"/>
          </p:cNvSpPr>
          <p:nvPr/>
        </p:nvSpPr>
        <p:spPr bwMode="auto">
          <a:xfrm>
            <a:off x="4526365" y="2972444"/>
            <a:ext cx="2603971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搭窝</a:t>
            </a:r>
          </a:p>
        </p:txBody>
      </p:sp>
      <p:sp>
        <p:nvSpPr>
          <p:cNvPr id="35843" name="AutoShape 3"/>
          <p:cNvSpPr/>
          <p:nvPr/>
        </p:nvSpPr>
        <p:spPr bwMode="auto">
          <a:xfrm>
            <a:off x="2378570" y="1112987"/>
            <a:ext cx="303213" cy="2959100"/>
          </a:xfrm>
          <a:prstGeom prst="leftBrace">
            <a:avLst>
              <a:gd name="adj1" fmla="val 55347"/>
              <a:gd name="adj2" fmla="val 5000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 sz="1600">
              <a:solidFill>
                <a:srgbClr val="00D3F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文本框 10"/>
          <p:cNvSpPr txBox="1">
            <a:spLocks noChangeArrowheads="1"/>
          </p:cNvSpPr>
          <p:nvPr/>
        </p:nvSpPr>
        <p:spPr bwMode="auto">
          <a:xfrm>
            <a:off x="4573989" y="945909"/>
            <a:ext cx="2505521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外形特点</a:t>
            </a:r>
          </a:p>
        </p:txBody>
      </p:sp>
      <p:sp>
        <p:nvSpPr>
          <p:cNvPr id="14" name="文本框 11"/>
          <p:cNvSpPr txBox="1">
            <a:spLocks noChangeArrowheads="1"/>
          </p:cNvSpPr>
          <p:nvPr/>
        </p:nvSpPr>
        <p:spPr bwMode="auto">
          <a:xfrm>
            <a:off x="4526365" y="1638566"/>
            <a:ext cx="280977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生活规律</a:t>
            </a:r>
          </a:p>
        </p:txBody>
      </p:sp>
      <p:sp>
        <p:nvSpPr>
          <p:cNvPr id="15" name="文本框 12"/>
          <p:cNvSpPr txBox="1">
            <a:spLocks noChangeArrowheads="1"/>
          </p:cNvSpPr>
          <p:nvPr/>
        </p:nvSpPr>
        <p:spPr bwMode="auto">
          <a:xfrm>
            <a:off x="4526365" y="2331223"/>
            <a:ext cx="391498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行为特点</a:t>
            </a:r>
          </a:p>
        </p:txBody>
      </p:sp>
      <p:sp>
        <p:nvSpPr>
          <p:cNvPr id="8" name="文本框 3"/>
          <p:cNvSpPr txBox="1">
            <a:spLocks noChangeArrowheads="1"/>
          </p:cNvSpPr>
          <p:nvPr/>
        </p:nvSpPr>
        <p:spPr bwMode="auto">
          <a:xfrm>
            <a:off x="4526364" y="3621774"/>
            <a:ext cx="429655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繁殖、换毛、爱干净</a:t>
            </a:r>
          </a:p>
        </p:txBody>
      </p:sp>
      <p:sp>
        <p:nvSpPr>
          <p:cNvPr id="2" name="矩形 1"/>
          <p:cNvSpPr/>
          <p:nvPr/>
        </p:nvSpPr>
        <p:spPr>
          <a:xfrm>
            <a:off x="325804" y="237351"/>
            <a:ext cx="68385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课文是从哪些方面介绍松鼠的？</a:t>
            </a:r>
            <a:endParaRPr lang="zh-CN" altLang="en-US" sz="3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" name="Picture 2" descr="https://gimg2.baidu.com/image_search/src=http%3A%2F%2Fpic191.nipic.com%2Ffile%2F20181114%2F23683303_223148647000_2.jpg&amp;refer=http%3A%2F%2Fpic191.nipic.com&amp;app=2002&amp;size=f9999,10000&amp;q=a80&amp;n=0&amp;g=0n&amp;fmt=jpeg?sec=1630482471&amp;t=9965f30574d60fbdd010f31b33d1eff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0"/>
          <a:stretch>
            <a:fillRect/>
          </a:stretch>
        </p:blipFill>
        <p:spPr bwMode="auto">
          <a:xfrm>
            <a:off x="727924" y="1215650"/>
            <a:ext cx="1610431" cy="1523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1" name="Text Box 28"/>
          <p:cNvSpPr txBox="1">
            <a:spLocks noChangeArrowheads="1"/>
          </p:cNvSpPr>
          <p:nvPr/>
        </p:nvSpPr>
        <p:spPr bwMode="auto">
          <a:xfrm>
            <a:off x="837020" y="2733300"/>
            <a:ext cx="1392237" cy="646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松 鼠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607733" y="976399"/>
            <a:ext cx="28803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自然段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607733" y="1613662"/>
            <a:ext cx="28803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自然段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607733" y="2337562"/>
            <a:ext cx="28803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自然段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607733" y="2974825"/>
            <a:ext cx="28803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自然段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607733" y="3612088"/>
            <a:ext cx="28803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自然段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8" grpId="0"/>
      <p:bldP spid="11" grpId="0"/>
      <p:bldP spid="12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717651" y="1458967"/>
            <a:ext cx="7470068" cy="2010169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rgbClr val="00FFFF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" name="文本框 6"/>
          <p:cNvSpPr txBox="1"/>
          <p:nvPr/>
        </p:nvSpPr>
        <p:spPr>
          <a:xfrm>
            <a:off x="699964" y="1458967"/>
            <a:ext cx="7292312" cy="18928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再读课文，把你了解到的松鼠不同方面的具体信息标记出来，再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采用列提纲、画图表等方式梳理信息，分条写下来。</a:t>
            </a:r>
            <a:endParaRPr lang="en-US" altLang="zh-CN" sz="30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336" y="2678926"/>
            <a:ext cx="1370232" cy="200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207767" y="282349"/>
            <a:ext cx="81702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松鼠在各个不同方面有着怎样的特点呢？</a:t>
            </a:r>
            <a:endParaRPr lang="zh-CN" altLang="en-US" sz="3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1438795" y="627534"/>
            <a:ext cx="7219429" cy="772641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rgbClr val="00FFFF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" name="TextBox 11"/>
          <p:cNvSpPr txBox="1">
            <a:spLocks noChangeArrowheads="1"/>
          </p:cNvSpPr>
          <p:nvPr/>
        </p:nvSpPr>
        <p:spPr bwMode="auto">
          <a:xfrm>
            <a:off x="898939" y="657271"/>
            <a:ext cx="8245062" cy="6601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小组交流了解到的信息，合作填写表格。</a:t>
            </a:r>
          </a:p>
        </p:txBody>
      </p:sp>
      <p:pic>
        <p:nvPicPr>
          <p:cNvPr id="4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0428" y="335584"/>
            <a:ext cx="1665178" cy="87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438795" y="1815354"/>
          <a:ext cx="7094561" cy="281052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07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7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6379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4" marR="91434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4" marR="91434" marT="45719" marB="4571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381"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4" marR="91434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4" marR="91434" marT="45719" marB="4571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799"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4" marR="91434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4" marR="91434" marT="45719" marB="4571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381"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4" marR="91434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4" marR="91434" marT="45719" marB="4571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381"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4" marR="91434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4" marR="91434" marT="45719" marB="4571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381"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4" marR="91434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34" marR="91434" marT="45719" marB="4571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869010" y="1771550"/>
            <a:ext cx="187166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松 鼠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4942410" y="1733450"/>
            <a:ext cx="185896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相关信息</a:t>
            </a:r>
          </a:p>
        </p:txBody>
      </p:sp>
      <p:sp>
        <p:nvSpPr>
          <p:cNvPr id="10" name="文本框 3"/>
          <p:cNvSpPr txBox="1">
            <a:spLocks noChangeArrowheads="1"/>
          </p:cNvSpPr>
          <p:nvPr/>
        </p:nvSpPr>
        <p:spPr bwMode="auto">
          <a:xfrm>
            <a:off x="1518964" y="3673211"/>
            <a:ext cx="183197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搭  窝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438795" y="2228597"/>
            <a:ext cx="242411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外形特点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422919" y="2726499"/>
            <a:ext cx="223043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生活规律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1438795" y="3237060"/>
            <a:ext cx="22225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行为特征</a:t>
            </a:r>
          </a:p>
        </p:txBody>
      </p:sp>
      <p:sp>
        <p:nvSpPr>
          <p:cNvPr id="14" name="文本框 3"/>
          <p:cNvSpPr txBox="1">
            <a:spLocks noChangeArrowheads="1"/>
          </p:cNvSpPr>
          <p:nvPr/>
        </p:nvSpPr>
        <p:spPr bwMode="auto">
          <a:xfrm>
            <a:off x="1391170" y="4131184"/>
            <a:ext cx="251936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其他习性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606649" y="1164431"/>
          <a:ext cx="7930701" cy="28146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44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6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2992">
                <a:tc>
                  <a:txBody>
                    <a:bodyPr/>
                    <a:lstStyle/>
                    <a:p>
                      <a:r>
                        <a:rPr lang="zh-CN" altLang="en-US" sz="3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松 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相 关 信 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645"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12740" y="1990831"/>
            <a:ext cx="6171193" cy="1988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漂亮、乖巧、驯良；面容清秀，眼睛闪闪发光；身体矫健，四肢轻快；尾巴美丽；直竖着身子坐，用前爪往嘴里送东西吃</a:t>
            </a:r>
          </a:p>
        </p:txBody>
      </p:sp>
      <p:sp>
        <p:nvSpPr>
          <p:cNvPr id="5" name="文本框 10"/>
          <p:cNvSpPr txBox="1">
            <a:spLocks noChangeArrowheads="1"/>
          </p:cNvSpPr>
          <p:nvPr/>
        </p:nvSpPr>
        <p:spPr bwMode="auto">
          <a:xfrm>
            <a:off x="460066" y="2445073"/>
            <a:ext cx="2492539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外形特点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（第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自然段）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3806" y="165388"/>
            <a:ext cx="82591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班级交流了解到的信息，互相补充完善。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606649" y="1164431"/>
          <a:ext cx="7930701" cy="28146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44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6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2992">
                <a:tc>
                  <a:txBody>
                    <a:bodyPr/>
                    <a:lstStyle/>
                    <a:p>
                      <a:r>
                        <a:rPr lang="zh-CN" altLang="en-US" sz="3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松 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相 关 信 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645"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84581" y="2650142"/>
            <a:ext cx="5325972" cy="5663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常在高处活动；在夜间活动</a:t>
            </a:r>
          </a:p>
        </p:txBody>
      </p:sp>
      <p:sp>
        <p:nvSpPr>
          <p:cNvPr id="5" name="文本框 10"/>
          <p:cNvSpPr txBox="1">
            <a:spLocks noChangeArrowheads="1"/>
          </p:cNvSpPr>
          <p:nvPr/>
        </p:nvSpPr>
        <p:spPr bwMode="auto">
          <a:xfrm>
            <a:off x="425165" y="2434016"/>
            <a:ext cx="2618182" cy="144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生活规律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（第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自然段）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606649" y="1164431"/>
          <a:ext cx="7930701" cy="28146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44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6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2992">
                <a:tc>
                  <a:txBody>
                    <a:bodyPr/>
                    <a:lstStyle/>
                    <a:p>
                      <a:r>
                        <a:rPr lang="zh-CN" altLang="en-US" sz="3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松 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相 关 信 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645"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33793" y="2637148"/>
            <a:ext cx="5912191" cy="5663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警觉；敏捷；秋天储藏冬天的食物</a:t>
            </a:r>
          </a:p>
        </p:txBody>
      </p:sp>
      <p:sp>
        <p:nvSpPr>
          <p:cNvPr id="5" name="文本框 10"/>
          <p:cNvSpPr txBox="1">
            <a:spLocks noChangeArrowheads="1"/>
          </p:cNvSpPr>
          <p:nvPr/>
        </p:nvSpPr>
        <p:spPr bwMode="auto">
          <a:xfrm>
            <a:off x="425165" y="2434016"/>
            <a:ext cx="2618182" cy="144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行为特征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（第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自然段）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1"/>
          <p:cNvGrpSpPr/>
          <p:nvPr/>
        </p:nvGrpSpPr>
        <p:grpSpPr bwMode="auto">
          <a:xfrm>
            <a:off x="246063" y="301625"/>
            <a:ext cx="2181225" cy="735014"/>
            <a:chOff x="117475" y="66675"/>
            <a:chExt cx="2181225" cy="735013"/>
          </a:xfrm>
        </p:grpSpPr>
        <p:sp>
          <p:nvSpPr>
            <p:cNvPr id="11" name="AutoShape 3"/>
            <p:cNvSpPr>
              <a:spLocks noChangeArrowheads="1"/>
            </p:cNvSpPr>
            <p:nvPr/>
          </p:nvSpPr>
          <p:spPr bwMode="auto">
            <a:xfrm>
              <a:off x="117475" y="66675"/>
              <a:ext cx="2181225" cy="735013"/>
            </a:xfrm>
            <a:prstGeom prst="wedgeRoundRectCallout">
              <a:avLst>
                <a:gd name="adj1" fmla="val 23711"/>
                <a:gd name="adj2" fmla="val -50143"/>
                <a:gd name="adj3" fmla="val 16667"/>
              </a:avLst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defTabSz="914400">
                <a:defRPr/>
              </a:pPr>
              <a:endParaRPr lang="en-US" sz="4000" kern="0" dirty="0">
                <a:solidFill>
                  <a:srgbClr val="00FFFF"/>
                </a:solidFill>
                <a:latin typeface="Calibri" panose="020F0502020204030204"/>
                <a:ea typeface="隶书" panose="02010509060101010101" pitchFamily="49" charset="-122"/>
              </a:endParaRPr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88913" y="119063"/>
              <a:ext cx="2037737" cy="646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914400"/>
              <a:r>
                <a:rPr lang="zh-CN" altLang="en-US" sz="3600" b="1" kern="0">
                  <a:solidFill>
                    <a:srgbClr val="FF0000"/>
                  </a:solidFill>
                  <a:latin typeface="Calibri" panose="020F0502020204030204" pitchFamily="34" charset="0"/>
                  <a:ea typeface="黑体" panose="02010609060101010101" pitchFamily="49" charset="-122"/>
                </a:rPr>
                <a:t>作者简介</a:t>
              </a:r>
            </a:p>
          </p:txBody>
        </p:sp>
      </p:grpSp>
      <p:sp>
        <p:nvSpPr>
          <p:cNvPr id="19" name="TextBox 1"/>
          <p:cNvSpPr txBox="1"/>
          <p:nvPr/>
        </p:nvSpPr>
        <p:spPr>
          <a:xfrm>
            <a:off x="2915817" y="521418"/>
            <a:ext cx="5904656" cy="385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布封   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世纪法国的博物学家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他毕生从事博物学研究，用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40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年的时间写出了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36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册巨著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自然史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。这部作品对自然界作了详细而科学的描述，并因其文笔优美而著称于世。</a:t>
            </a:r>
            <a:endParaRPr lang="zh-CN" altLang="en-US" sz="32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4697" t="87" r="3422" b="-1"/>
          <a:stretch>
            <a:fillRect/>
          </a:stretch>
        </p:blipFill>
        <p:spPr>
          <a:xfrm>
            <a:off x="555117" y="1521562"/>
            <a:ext cx="2178012" cy="2424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87989" y="495591"/>
          <a:ext cx="8348887" cy="395774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41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8579">
                <a:tc>
                  <a:txBody>
                    <a:bodyPr/>
                    <a:lstStyle/>
                    <a:p>
                      <a:r>
                        <a:rPr lang="zh-CN" altLang="en-US" sz="3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松 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相 关 信 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9167"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12801" y="1348656"/>
            <a:ext cx="6233329" cy="29084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97155" indent="-9715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选址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：树枝分杈的地方</a:t>
            </a:r>
          </a:p>
          <a:p>
            <a:pPr marL="97155" indent="-9715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搭窝过程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：搬木片，干苔藓编扎，挤紧、踏平</a:t>
            </a:r>
          </a:p>
          <a:p>
            <a:pPr marL="97155" indent="-9715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窝的特点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：干净、暖和、舒适、安全</a:t>
            </a:r>
          </a:p>
          <a:p>
            <a:pPr marL="97155" indent="-9715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窝口的特点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：朝上、端正、狭窄，有圆锥形的盖</a:t>
            </a:r>
          </a:p>
        </p:txBody>
      </p:sp>
      <p:sp>
        <p:nvSpPr>
          <p:cNvPr id="5" name="文本框 10"/>
          <p:cNvSpPr txBox="1">
            <a:spLocks noChangeArrowheads="1"/>
          </p:cNvSpPr>
          <p:nvPr/>
        </p:nvSpPr>
        <p:spPr bwMode="auto">
          <a:xfrm>
            <a:off x="362346" y="1712156"/>
            <a:ext cx="2492539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搭 窝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（第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自然段）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606649" y="1164431"/>
          <a:ext cx="7930701" cy="28146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44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6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2992">
                <a:tc>
                  <a:txBody>
                    <a:bodyPr/>
                    <a:lstStyle/>
                    <a:p>
                      <a:r>
                        <a:rPr lang="zh-CN" altLang="en-US" sz="3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松 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相 关 信 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645"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12854" y="2511505"/>
            <a:ext cx="5905210" cy="10402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胎生，每胎三四个；小松鼠过冬会换毛；爱干净，用爪子和牙齿梳理毛发</a:t>
            </a:r>
          </a:p>
        </p:txBody>
      </p:sp>
      <p:sp>
        <p:nvSpPr>
          <p:cNvPr id="5" name="文本框 10"/>
          <p:cNvSpPr txBox="1">
            <a:spLocks noChangeArrowheads="1"/>
          </p:cNvSpPr>
          <p:nvPr/>
        </p:nvSpPr>
        <p:spPr bwMode="auto">
          <a:xfrm>
            <a:off x="425165" y="2434016"/>
            <a:ext cx="2618182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其他习性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（第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自然段）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3"/>
          <p:cNvSpPr txBox="1">
            <a:spLocks noChangeArrowheads="1"/>
          </p:cNvSpPr>
          <p:nvPr/>
        </p:nvSpPr>
        <p:spPr bwMode="auto">
          <a:xfrm>
            <a:off x="2899990" y="3265610"/>
            <a:ext cx="2603971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搭窝</a:t>
            </a:r>
          </a:p>
        </p:txBody>
      </p:sp>
      <p:sp>
        <p:nvSpPr>
          <p:cNvPr id="35843" name="AutoShape 3"/>
          <p:cNvSpPr/>
          <p:nvPr/>
        </p:nvSpPr>
        <p:spPr bwMode="auto">
          <a:xfrm>
            <a:off x="2567030" y="1444891"/>
            <a:ext cx="303213" cy="2785081"/>
          </a:xfrm>
          <a:prstGeom prst="leftBrace">
            <a:avLst>
              <a:gd name="adj1" fmla="val 55347"/>
              <a:gd name="adj2" fmla="val 5000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 sz="1600">
              <a:solidFill>
                <a:srgbClr val="00D3F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文本框 10"/>
          <p:cNvSpPr txBox="1">
            <a:spLocks noChangeArrowheads="1"/>
          </p:cNvSpPr>
          <p:nvPr/>
        </p:nvSpPr>
        <p:spPr bwMode="auto">
          <a:xfrm>
            <a:off x="2947614" y="1239075"/>
            <a:ext cx="2505521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外形特点</a:t>
            </a:r>
          </a:p>
        </p:txBody>
      </p:sp>
      <p:sp>
        <p:nvSpPr>
          <p:cNvPr id="14" name="文本框 11"/>
          <p:cNvSpPr txBox="1">
            <a:spLocks noChangeArrowheads="1"/>
          </p:cNvSpPr>
          <p:nvPr/>
        </p:nvSpPr>
        <p:spPr bwMode="auto">
          <a:xfrm>
            <a:off x="2899990" y="1931732"/>
            <a:ext cx="280977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生活规律</a:t>
            </a:r>
          </a:p>
        </p:txBody>
      </p:sp>
      <p:sp>
        <p:nvSpPr>
          <p:cNvPr id="15" name="文本框 12"/>
          <p:cNvSpPr txBox="1">
            <a:spLocks noChangeArrowheads="1"/>
          </p:cNvSpPr>
          <p:nvPr/>
        </p:nvSpPr>
        <p:spPr bwMode="auto">
          <a:xfrm>
            <a:off x="2899989" y="2595842"/>
            <a:ext cx="391498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行为特点</a:t>
            </a:r>
          </a:p>
        </p:txBody>
      </p:sp>
      <p:sp>
        <p:nvSpPr>
          <p:cNvPr id="8" name="文本框 3"/>
          <p:cNvSpPr txBox="1">
            <a:spLocks noChangeArrowheads="1"/>
          </p:cNvSpPr>
          <p:nvPr/>
        </p:nvSpPr>
        <p:spPr bwMode="auto">
          <a:xfrm>
            <a:off x="2899989" y="3849036"/>
            <a:ext cx="429655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其他习性</a:t>
            </a:r>
          </a:p>
        </p:txBody>
      </p:sp>
      <p:pic>
        <p:nvPicPr>
          <p:cNvPr id="10" name="Picture 2" descr="https://gimg2.baidu.com/image_search/src=http%3A%2F%2Fpic191.nipic.com%2Ffile%2F20181114%2F23683303_223148647000_2.jpg&amp;refer=http%3A%2F%2Fpic191.nipic.com&amp;app=2002&amp;size=f9999,10000&amp;q=a80&amp;n=0&amp;g=0n&amp;fmt=jpeg?sec=1630482471&amp;t=9965f30574d60fbdd010f31b33d1eff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0"/>
          <a:stretch>
            <a:fillRect/>
          </a:stretch>
        </p:blipFill>
        <p:spPr bwMode="auto">
          <a:xfrm>
            <a:off x="946351" y="1170162"/>
            <a:ext cx="1610431" cy="1523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1" name="Text Box 28"/>
          <p:cNvSpPr txBox="1">
            <a:spLocks noChangeArrowheads="1"/>
          </p:cNvSpPr>
          <p:nvPr/>
        </p:nvSpPr>
        <p:spPr bwMode="auto">
          <a:xfrm>
            <a:off x="1038567" y="2673380"/>
            <a:ext cx="1392237" cy="646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松 鼠</a:t>
            </a:r>
          </a:p>
        </p:txBody>
      </p:sp>
      <p:sp>
        <p:nvSpPr>
          <p:cNvPr id="11" name="TextBox 40"/>
          <p:cNvSpPr txBox="1"/>
          <p:nvPr/>
        </p:nvSpPr>
        <p:spPr>
          <a:xfrm>
            <a:off x="80131" y="210148"/>
            <a:ext cx="87377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你从这样的写作方法中得到了哪些启示？</a:t>
            </a: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5200850" y="2264593"/>
            <a:ext cx="2839522" cy="1237247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5200850" y="2255609"/>
            <a:ext cx="2944989" cy="11726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从不同方面来介绍松鼠。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48" y="2571750"/>
            <a:ext cx="1423903" cy="220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39" y="942321"/>
            <a:ext cx="1800880" cy="180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1905582" y="435932"/>
            <a:ext cx="4638707" cy="1552247"/>
            <a:chOff x="1807860" y="1189248"/>
            <a:chExt cx="4638707" cy="1552247"/>
          </a:xfrm>
        </p:grpSpPr>
        <p:sp>
          <p:nvSpPr>
            <p:cNvPr id="5" name="TextBox 4"/>
            <p:cNvSpPr txBox="1"/>
            <p:nvPr/>
          </p:nvSpPr>
          <p:spPr>
            <a:xfrm>
              <a:off x="1807860" y="1189248"/>
              <a:ext cx="4638707" cy="1532334"/>
            </a:xfrm>
            <a:prstGeom prst="wedgeRoundRectCallout">
              <a:avLst>
                <a:gd name="adj1" fmla="val -54976"/>
                <a:gd name="adj2" fmla="val 32214"/>
                <a:gd name="adj3" fmla="val 1666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endPara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874567" y="1227234"/>
              <a:ext cx="4505293" cy="15142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10000"/>
                </a:lnSpc>
              </a:pPr>
              <a:r>
                <a:rPr lang="zh-CN" altLang="en-US" sz="28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28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这些方面是松鼠的主要特点，通过写这些内容，就能把松鼠介绍清楚。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617557" y="2270549"/>
            <a:ext cx="4538128" cy="1552247"/>
            <a:chOff x="1908439" y="1189248"/>
            <a:chExt cx="4538128" cy="1552247"/>
          </a:xfrm>
        </p:grpSpPr>
        <p:sp>
          <p:nvSpPr>
            <p:cNvPr id="12" name="TextBox 4"/>
            <p:cNvSpPr txBox="1"/>
            <p:nvPr/>
          </p:nvSpPr>
          <p:spPr>
            <a:xfrm>
              <a:off x="1908439" y="1189248"/>
              <a:ext cx="4538128" cy="1532334"/>
            </a:xfrm>
            <a:prstGeom prst="wedgeRoundRectCallout">
              <a:avLst>
                <a:gd name="adj1" fmla="val 57430"/>
                <a:gd name="adj2" fmla="val 23559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endPara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006161" y="1227234"/>
              <a:ext cx="4373699" cy="15142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10000"/>
                </a:lnSpc>
              </a:pPr>
              <a:r>
                <a:rPr lang="zh-CN" altLang="en-US" sz="28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28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分别通过几个方面的内容说明松鼠的特点，能使文章条理更清晰。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ownloads\千库网_书卷拟人博士PNG_元素编号118775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458" y="0"/>
            <a:ext cx="1397598" cy="139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224731" y="450169"/>
            <a:ext cx="5093356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说明事物有方法：</a:t>
            </a:r>
          </a:p>
        </p:txBody>
      </p:sp>
      <p:sp>
        <p:nvSpPr>
          <p:cNvPr id="33" name="TextBox 8"/>
          <p:cNvSpPr txBox="1">
            <a:spLocks noChangeArrowheads="1"/>
          </p:cNvSpPr>
          <p:nvPr/>
        </p:nvSpPr>
        <p:spPr bwMode="auto">
          <a:xfrm>
            <a:off x="1496957" y="1474387"/>
            <a:ext cx="5935044" cy="25730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31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100" b="1" dirty="0">
                <a:latin typeface="楷体" panose="02010609060101010101" pitchFamily="49" charset="-122"/>
                <a:ea typeface="楷体" panose="02010609060101010101" pitchFamily="49" charset="-122"/>
              </a:rPr>
              <a:t>抓住事物鲜明的特点，从不同方面分类进行具体说明，能使我们清楚地了解事物，文章也会有条理。</a:t>
            </a:r>
          </a:p>
        </p:txBody>
      </p:sp>
      <p:sp>
        <p:nvSpPr>
          <p:cNvPr id="34" name="矩形 33"/>
          <p:cNvSpPr/>
          <p:nvPr/>
        </p:nvSpPr>
        <p:spPr bwMode="auto">
          <a:xfrm>
            <a:off x="1415056" y="1474387"/>
            <a:ext cx="6016945" cy="2629944"/>
          </a:xfrm>
          <a:prstGeom prst="rect">
            <a:avLst/>
          </a:prstGeom>
          <a:noFill/>
          <a:ln w="57150" cmpd="dbl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hangingPunct="1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35" name="Picture 2" descr="https://gimg2.baidu.com/image_search/src=http%3A%2F%2Fpic191.nipic.com%2Ffile%2F20181114%2F23683303_223148647000_2.jpg&amp;refer=http%3A%2F%2Fpic191.nipic.com&amp;app=2002&amp;size=f9999,10000&amp;q=a80&amp;n=0&amp;g=0n&amp;fmt=jpeg?sec=1630482471&amp;t=9965f30574d60fbdd010f31b33d1eff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0"/>
          <a:stretch>
            <a:fillRect/>
          </a:stretch>
        </p:blipFill>
        <p:spPr bwMode="auto">
          <a:xfrm>
            <a:off x="7238419" y="3150039"/>
            <a:ext cx="1814198" cy="1715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642" y="2841333"/>
            <a:ext cx="11557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9"/>
          <p:cNvGrpSpPr/>
          <p:nvPr/>
        </p:nvGrpSpPr>
        <p:grpSpPr bwMode="auto">
          <a:xfrm>
            <a:off x="1488948" y="569494"/>
            <a:ext cx="5826251" cy="2178719"/>
            <a:chOff x="5691489" y="1617566"/>
            <a:chExt cx="4397791" cy="1730404"/>
          </a:xfrm>
        </p:grpSpPr>
        <p:sp>
          <p:nvSpPr>
            <p:cNvPr id="4" name="云形标注 3"/>
            <p:cNvSpPr/>
            <p:nvPr/>
          </p:nvSpPr>
          <p:spPr>
            <a:xfrm>
              <a:off x="5691489" y="1617566"/>
              <a:ext cx="4397791" cy="1730404"/>
            </a:xfrm>
            <a:prstGeom prst="cloudCallout">
              <a:avLst>
                <a:gd name="adj1" fmla="val 43690"/>
                <a:gd name="adj2" fmla="val 67473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8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</a:p>
          </p:txBody>
        </p:sp>
        <p:sp>
          <p:nvSpPr>
            <p:cNvPr id="5" name="矩形 8"/>
            <p:cNvSpPr>
              <a:spLocks noChangeArrowheads="1"/>
            </p:cNvSpPr>
            <p:nvPr/>
          </p:nvSpPr>
          <p:spPr bwMode="auto">
            <a:xfrm>
              <a:off x="5812890" y="1885447"/>
              <a:ext cx="4131083" cy="1168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40000"/>
                </a:lnSpc>
              </a:pP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32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介绍同一种事物，不同的的语言会表现出不同的效果。</a:t>
              </a:r>
            </a:p>
          </p:txBody>
        </p:sp>
      </p:grp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"/>
          <p:cNvGrpSpPr/>
          <p:nvPr/>
        </p:nvGrpSpPr>
        <p:grpSpPr bwMode="auto">
          <a:xfrm>
            <a:off x="128754" y="234871"/>
            <a:ext cx="8734509" cy="1107996"/>
            <a:chOff x="949871" y="1131446"/>
            <a:chExt cx="8186930" cy="1105415"/>
          </a:xfrm>
        </p:grpSpPr>
        <p:sp>
          <p:nvSpPr>
            <p:cNvPr id="7" name="TextBox 2"/>
            <p:cNvSpPr txBox="1">
              <a:spLocks noChangeArrowheads="1"/>
            </p:cNvSpPr>
            <p:nvPr/>
          </p:nvSpPr>
          <p:spPr bwMode="auto">
            <a:xfrm>
              <a:off x="1331990" y="1131446"/>
              <a:ext cx="7804811" cy="1105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zh-CN" altLang="zh-CN" sz="3000" b="1" dirty="0">
                  <a:ea typeface="黑体" panose="02010609060101010101" pitchFamily="49" charset="-122"/>
                </a:rPr>
                <a:t>读下面的句子，</a:t>
              </a:r>
              <a:r>
                <a:rPr lang="zh-CN" altLang="en-US" sz="3000" b="1" dirty="0">
                  <a:ea typeface="黑体" panose="02010609060101010101" pitchFamily="49" charset="-122"/>
                </a:rPr>
                <a:t>思考：这个句子在介绍松鼠哪方面的特点？再找出课文中相应的内容。</a:t>
              </a:r>
              <a:endParaRPr lang="zh-CN" altLang="zh-CN" sz="3000" b="1" dirty="0">
                <a:ea typeface="黑体" panose="02010609060101010101" pitchFamily="49" charset="-122"/>
              </a:endParaRPr>
            </a:p>
          </p:txBody>
        </p:sp>
        <p:pic>
          <p:nvPicPr>
            <p:cNvPr id="8" name="Picture 2" descr="E:\陈文丽\人一语大课堂正文\印标.t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871" y="1222239"/>
              <a:ext cx="382119" cy="386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矩形 8"/>
          <p:cNvSpPr/>
          <p:nvPr/>
        </p:nvSpPr>
        <p:spPr>
          <a:xfrm>
            <a:off x="618038" y="1657653"/>
            <a:ext cx="8020217" cy="18281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0"/>
              </a:spcAft>
              <a:buBlip>
                <a:blip r:embed="rId4"/>
              </a:buBlip>
              <a:defRPr/>
            </a:pPr>
            <a:r>
              <a:rPr lang="zh-CN" altLang="zh-CN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松鼠体形细长，体长</a:t>
            </a:r>
            <a:r>
              <a:rPr lang="en-US" altLang="zh-CN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17</a:t>
            </a:r>
            <a:r>
              <a:rPr lang="zh-CN" altLang="zh-CN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～</a:t>
            </a:r>
            <a:r>
              <a:rPr lang="en-US" altLang="zh-CN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26</a:t>
            </a:r>
            <a:r>
              <a:rPr lang="zh-CN" altLang="zh-CN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厘米，尾长</a:t>
            </a:r>
            <a:r>
              <a:rPr lang="en-US" altLang="zh-CN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15</a:t>
            </a:r>
            <a:r>
              <a:rPr lang="zh-CN" altLang="zh-CN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～</a:t>
            </a:r>
            <a:r>
              <a:rPr lang="en-US" altLang="zh-CN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21</a:t>
            </a:r>
            <a:r>
              <a:rPr lang="zh-CN" altLang="zh-CN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厘米，体重</a:t>
            </a:r>
            <a:r>
              <a:rPr lang="en-US" altLang="zh-CN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300</a:t>
            </a:r>
            <a:r>
              <a:rPr lang="zh-CN" altLang="zh-CN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～</a:t>
            </a:r>
            <a:r>
              <a:rPr lang="en-US" altLang="zh-CN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400</a:t>
            </a:r>
            <a:r>
              <a:rPr lang="zh-CN" altLang="zh-CN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克。</a:t>
            </a:r>
            <a:endParaRPr lang="en-US" altLang="zh-CN" sz="3200" b="1" kern="100" dirty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CN" sz="30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  —</a:t>
            </a:r>
            <a:r>
              <a:rPr lang="zh-CN" altLang="en-US" sz="3000" b="1" kern="100" dirty="0"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选自</a:t>
            </a:r>
            <a:r>
              <a:rPr lang="en-US" altLang="zh-CN" sz="3000" b="1" kern="100" dirty="0"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《</a:t>
            </a:r>
            <a:r>
              <a:rPr lang="zh-CN" altLang="en-US" sz="3000" b="1" kern="100" dirty="0"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中国大百科全书</a:t>
            </a:r>
            <a:r>
              <a:rPr lang="en-US" altLang="zh-CN" sz="3000" b="1" kern="100" dirty="0"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》</a:t>
            </a:r>
            <a:r>
              <a:rPr lang="zh-CN" altLang="en-US" sz="3000" b="1" kern="100" dirty="0"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（第二版）</a:t>
            </a:r>
            <a:endParaRPr lang="en-US" altLang="zh-CN" sz="3000" b="1" kern="100" dirty="0">
              <a:latin typeface="仿宋" panose="02010609060101010101" pitchFamily="49" charset="-122"/>
              <a:ea typeface="仿宋" panose="02010609060101010101" pitchFamily="49" charset="-122"/>
              <a:cs typeface="宋体" panose="0201060003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006026" y="3323018"/>
            <a:ext cx="3826132" cy="1392713"/>
            <a:chOff x="168352" y="52179"/>
            <a:chExt cx="3826132" cy="1392713"/>
          </a:xfrm>
        </p:grpSpPr>
        <p:grpSp>
          <p:nvGrpSpPr>
            <p:cNvPr id="12" name="组合 11"/>
            <p:cNvGrpSpPr/>
            <p:nvPr/>
          </p:nvGrpSpPr>
          <p:grpSpPr>
            <a:xfrm>
              <a:off x="168352" y="52179"/>
              <a:ext cx="3660149" cy="1392713"/>
              <a:chOff x="168352" y="52179"/>
              <a:chExt cx="3660149" cy="1392713"/>
            </a:xfrm>
          </p:grpSpPr>
          <p:pic>
            <p:nvPicPr>
              <p:cNvPr id="14" name="Picture 2" descr="https://gimg2.baidu.com/image_search/src=http%3A%2F%2Fpic191.nipic.com%2Ffile%2F20181114%2F23683303_223148647000_2.jpg&amp;refer=http%3A%2F%2Fpic191.nipic.com&amp;app=2002&amp;size=f9999,10000&amp;q=a80&amp;n=0&amp;g=0n&amp;fmt=jpeg?sec=1630482471&amp;t=9965f30574d60fbdd010f31b33d1effd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420"/>
              <a:stretch>
                <a:fillRect/>
              </a:stretch>
            </p:blipFill>
            <p:spPr bwMode="auto">
              <a:xfrm flipH="1">
                <a:off x="168352" y="52179"/>
                <a:ext cx="1047023" cy="98515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1865" y="467558"/>
                <a:ext cx="3136636" cy="977334"/>
              </a:xfrm>
              <a:prstGeom prst="rect">
                <a:avLst/>
              </a:prstGeom>
            </p:spPr>
          </p:pic>
        </p:grpSp>
        <p:sp>
          <p:nvSpPr>
            <p:cNvPr id="13" name="文本框 12"/>
            <p:cNvSpPr txBox="1">
              <a:spLocks noChangeArrowheads="1"/>
            </p:cNvSpPr>
            <p:nvPr/>
          </p:nvSpPr>
          <p:spPr bwMode="auto">
            <a:xfrm>
              <a:off x="768646" y="656339"/>
              <a:ext cx="322583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32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松鼠的外形特点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5535" y="1523074"/>
            <a:ext cx="8132930" cy="1045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松鼠体形细长，体长</a:t>
            </a:r>
            <a:r>
              <a:rPr lang="en-US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17</a:t>
            </a:r>
            <a:r>
              <a:rPr lang="zh-CN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～</a:t>
            </a:r>
            <a:r>
              <a:rPr lang="en-US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26</a:t>
            </a:r>
            <a:r>
              <a:rPr lang="zh-CN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厘米，尾长</a:t>
            </a:r>
            <a:r>
              <a:rPr lang="en-US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～</a:t>
            </a:r>
            <a:r>
              <a:rPr lang="en-US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21</a:t>
            </a:r>
            <a:r>
              <a:rPr lang="zh-CN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厘米，体重</a:t>
            </a:r>
            <a:r>
              <a:rPr lang="en-US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300</a:t>
            </a:r>
            <a:r>
              <a:rPr lang="zh-CN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～</a:t>
            </a:r>
            <a:r>
              <a:rPr lang="en-US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400</a:t>
            </a:r>
            <a:r>
              <a:rPr lang="zh-CN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克。</a:t>
            </a:r>
            <a:endParaRPr lang="en-US" altLang="zh-CN" sz="3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05535" y="2760499"/>
            <a:ext cx="8132930" cy="210025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>
              <a:lnSpc>
                <a:spcPct val="11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它们面容清秀，眼睛闪闪发光，身体矫健，四肢轻快。玲珑的小面孔，衬上一条帽缨形的美丽尾巴，显得格外漂亮。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它们的尾巴老是翘起来，一直翘到头上，自己就躲在尾巴底下歇凉。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8649" y="205179"/>
            <a:ext cx="8568256" cy="1126462"/>
          </a:xfrm>
          <a:prstGeom prst="rect">
            <a:avLst/>
          </a:prstGeom>
          <a:noFill/>
          <a:ln w="19050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读一读，比一比：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工具书中对松鼠外形的描述和课文中对松鼠外形的描述，在表达上有什么不同？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58988" y="840132"/>
            <a:ext cx="7459370" cy="1384995"/>
          </a:xfrm>
          <a:prstGeom prst="rect">
            <a:avLst/>
          </a:prstGeom>
          <a:solidFill>
            <a:schemeClr val="lt1">
              <a:alpha val="33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松鼠体形细长，体长</a:t>
            </a:r>
            <a:r>
              <a:rPr lang="en-US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17</a:t>
            </a:r>
            <a:r>
              <a:rPr lang="zh-CN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～</a:t>
            </a:r>
            <a:r>
              <a:rPr lang="en-US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26</a:t>
            </a:r>
            <a:r>
              <a:rPr lang="zh-CN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厘米，尾长</a:t>
            </a:r>
            <a:r>
              <a:rPr lang="en-US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～</a:t>
            </a:r>
            <a:r>
              <a:rPr lang="en-US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21</a:t>
            </a:r>
            <a:r>
              <a:rPr lang="zh-CN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厘米，体重</a:t>
            </a:r>
            <a:r>
              <a:rPr lang="en-US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300</a:t>
            </a:r>
            <a:r>
              <a:rPr lang="zh-CN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～</a:t>
            </a:r>
            <a:r>
              <a:rPr lang="en-US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400</a:t>
            </a:r>
            <a:r>
              <a:rPr lang="zh-CN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克。</a:t>
            </a:r>
            <a:endParaRPr lang="en-US" altLang="zh-CN" sz="3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17293" y="2624904"/>
            <a:ext cx="7401065" cy="16933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045" indent="-360045">
              <a:lnSpc>
                <a:spcPct val="130000"/>
              </a:lnSpc>
              <a:buBlip>
                <a:blip r:embed="rId3"/>
              </a:buBlip>
            </a:pPr>
            <a:r>
              <a:rPr lang="zh-CN" altLang="en-US" sz="28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从体形、体长、尾长、体重四个方面介绍；</a:t>
            </a:r>
            <a:endParaRPr lang="en-US" altLang="zh-CN" sz="2800" b="1" dirty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360045" indent="-360045">
              <a:lnSpc>
                <a:spcPct val="130000"/>
              </a:lnSpc>
              <a:buBlip>
                <a:blip r:embed="rId3"/>
              </a:buBlip>
            </a:pPr>
            <a:r>
              <a:rPr lang="zh-CN" altLang="en-US" sz="28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用列数字的说明方法；</a:t>
            </a:r>
            <a:endParaRPr lang="en-US" altLang="zh-CN" sz="2800" b="1" dirty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360045" indent="-360045">
              <a:lnSpc>
                <a:spcPct val="130000"/>
              </a:lnSpc>
              <a:buBlip>
                <a:blip r:embed="rId3"/>
              </a:buBlip>
            </a:pPr>
            <a:r>
              <a:rPr lang="zh-CN" altLang="en-US" sz="28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语言简洁，用词准确、严谨。</a:t>
            </a:r>
            <a:endParaRPr lang="zh-CN" altLang="en-US" sz="3200" b="1" dirty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2" name="等腰三角形 11"/>
          <p:cNvSpPr/>
          <p:nvPr/>
        </p:nvSpPr>
        <p:spPr>
          <a:xfrm>
            <a:off x="4661824" y="1421528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>
            <a:off x="5056275" y="1421528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>
            <a:off x="7715790" y="1421528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>
            <a:off x="8110241" y="1421528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>
            <a:off x="3506792" y="2065064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>
            <a:off x="3901243" y="2065064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2740390" y="1421528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>
            <a:off x="3134841" y="1421528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0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2" r="74521" b="19774"/>
          <a:stretch>
            <a:fillRect/>
          </a:stretch>
        </p:blipFill>
        <p:spPr bwMode="auto">
          <a:xfrm>
            <a:off x="5147813" y="1321740"/>
            <a:ext cx="2111240" cy="33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2" r="74521" b="19774"/>
          <a:stretch>
            <a:fillRect/>
          </a:stretch>
        </p:blipFill>
        <p:spPr bwMode="auto">
          <a:xfrm>
            <a:off x="878494" y="1899765"/>
            <a:ext cx="2111240" cy="33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2" r="74521" b="19774"/>
          <a:stretch>
            <a:fillRect/>
          </a:stretch>
        </p:blipFill>
        <p:spPr bwMode="auto">
          <a:xfrm>
            <a:off x="4000655" y="1938063"/>
            <a:ext cx="2111240" cy="33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93766" y="915657"/>
            <a:ext cx="7683960" cy="265720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>
              <a:lnSpc>
                <a:spcPct val="114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它们面容清秀，眼睛闪闪发光，身体矫健，四肢轻快。玲珑的小面孔，衬上一条帽缨形的美丽尾巴，显得格外漂亮。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它们的尾巴老是翘起来，一直翘到头上，自己就躲在尾巴底下歇凉。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87872" y="173094"/>
            <a:ext cx="8568256" cy="540725"/>
          </a:xfrm>
          <a:prstGeom prst="rect">
            <a:avLst/>
          </a:prstGeom>
          <a:noFill/>
          <a:ln w="19050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课文在介绍松鼠外形时是从哪几个方面来写的？</a:t>
            </a:r>
          </a:p>
        </p:txBody>
      </p:sp>
      <p:sp>
        <p:nvSpPr>
          <p:cNvPr id="4" name="等腰三角形 3"/>
          <p:cNvSpPr/>
          <p:nvPr/>
        </p:nvSpPr>
        <p:spPr>
          <a:xfrm>
            <a:off x="4052224" y="1389445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>
            <a:off x="4446675" y="1389445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>
            <a:off x="6777329" y="1389445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>
            <a:off x="7171780" y="1389445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>
            <a:off x="2130790" y="1389445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>
            <a:off x="2525241" y="1389445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>
            <a:off x="1497122" y="1886750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>
            <a:off x="1891573" y="1886750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>
            <a:off x="2629682" y="2475498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>
            <a:off x="3024133" y="2475498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510792" y="3757493"/>
            <a:ext cx="8122416" cy="5730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045" indent="-360045">
              <a:lnSpc>
                <a:spcPct val="130000"/>
              </a:lnSpc>
              <a:buBlip>
                <a:blip r:embed="rId3"/>
              </a:buBlip>
            </a:pPr>
            <a:r>
              <a:rPr lang="zh-CN" altLang="en-US" sz="28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从面容、眼睛、身体、四肢、尾巴等方面介绍；</a:t>
            </a:r>
            <a:endParaRPr lang="en-US" altLang="zh-CN" sz="2800" b="1" dirty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矩形 2"/>
          <p:cNvSpPr>
            <a:spLocks noChangeArrowheads="1"/>
          </p:cNvSpPr>
          <p:nvPr/>
        </p:nvSpPr>
        <p:spPr bwMode="auto">
          <a:xfrm>
            <a:off x="1874204" y="1427800"/>
            <a:ext cx="6058217" cy="1015663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79646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听课文朗读，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注意字音</a:t>
            </a:r>
            <a:r>
              <a:rPr lang="zh-CN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17 松鼠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67944" y="3291830"/>
            <a:ext cx="1168896" cy="116889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45640" y="1326770"/>
            <a:ext cx="7683960" cy="265720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>
              <a:lnSpc>
                <a:spcPct val="114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它们面容清秀，眼睛闪闪发光，身体矫健，四肢轻快。玲珑的小面孔，衬上一条帽缨形的美丽尾巴，显得格外漂亮。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它们的尾巴老是翘起来，一直翘到头上，自己就躲在尾巴底下歇凉。</a:t>
            </a:r>
          </a:p>
        </p:txBody>
      </p:sp>
      <p:sp>
        <p:nvSpPr>
          <p:cNvPr id="4" name="等腰三角形 3"/>
          <p:cNvSpPr/>
          <p:nvPr/>
        </p:nvSpPr>
        <p:spPr>
          <a:xfrm>
            <a:off x="4004098" y="1800558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>
            <a:off x="4398549" y="1800558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>
            <a:off x="6729203" y="1800558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>
            <a:off x="7123654" y="1800558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>
            <a:off x="2082664" y="1800558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>
            <a:off x="2477115" y="1800558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>
            <a:off x="1448996" y="2297863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>
            <a:off x="1843447" y="2297863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>
            <a:off x="2581556" y="2886611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>
            <a:off x="2976007" y="2886611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60483" y="326930"/>
            <a:ext cx="8568256" cy="609398"/>
          </a:xfrm>
          <a:prstGeom prst="rect">
            <a:avLst/>
          </a:prstGeom>
          <a:noFill/>
          <a:ln w="19050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松鼠的外形在这几个方面分别有什么特点呢？</a:t>
            </a:r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2" r="87496" b="29623"/>
          <a:stretch>
            <a:fillRect/>
          </a:stretch>
        </p:blipFill>
        <p:spPr bwMode="auto">
          <a:xfrm>
            <a:off x="2477115" y="1726573"/>
            <a:ext cx="1036106" cy="22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2" r="78093" b="22172"/>
          <a:stretch>
            <a:fillRect/>
          </a:stretch>
        </p:blipFill>
        <p:spPr bwMode="auto">
          <a:xfrm>
            <a:off x="4417122" y="1726573"/>
            <a:ext cx="1815236" cy="30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2" r="92323" b="24408"/>
          <a:stretch>
            <a:fillRect/>
          </a:stretch>
        </p:blipFill>
        <p:spPr bwMode="auto">
          <a:xfrm>
            <a:off x="7136259" y="1726573"/>
            <a:ext cx="636141" cy="280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2" r="92323" b="24408"/>
          <a:stretch>
            <a:fillRect/>
          </a:stretch>
        </p:blipFill>
        <p:spPr bwMode="auto">
          <a:xfrm>
            <a:off x="422231" y="2229368"/>
            <a:ext cx="636141" cy="280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2" r="88756" b="27898"/>
          <a:stretch>
            <a:fillRect/>
          </a:stretch>
        </p:blipFill>
        <p:spPr bwMode="auto">
          <a:xfrm>
            <a:off x="1915751" y="2229368"/>
            <a:ext cx="931723" cy="24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2" r="92323" b="24408"/>
          <a:stretch>
            <a:fillRect/>
          </a:stretch>
        </p:blipFill>
        <p:spPr bwMode="auto">
          <a:xfrm>
            <a:off x="7266062" y="2200361"/>
            <a:ext cx="636141" cy="280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9512" r="74047" b="24235"/>
          <a:stretch>
            <a:fillRect/>
          </a:stretch>
        </p:blipFill>
        <p:spPr bwMode="auto">
          <a:xfrm>
            <a:off x="392100" y="2751419"/>
            <a:ext cx="2150574" cy="28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http://img5.goumin.com/attachments/month_1309/23/95028932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69295" y="594120"/>
            <a:ext cx="14287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组合 9"/>
          <p:cNvGrpSpPr/>
          <p:nvPr/>
        </p:nvGrpSpPr>
        <p:grpSpPr bwMode="auto">
          <a:xfrm>
            <a:off x="3407143" y="177671"/>
            <a:ext cx="4152900" cy="1203324"/>
            <a:chOff x="5429250" y="1674901"/>
            <a:chExt cx="3714750" cy="1762037"/>
          </a:xfrm>
        </p:grpSpPr>
        <p:sp>
          <p:nvSpPr>
            <p:cNvPr id="28" name="云形标注 27"/>
            <p:cNvSpPr/>
            <p:nvPr/>
          </p:nvSpPr>
          <p:spPr>
            <a:xfrm>
              <a:off x="5429250" y="1674901"/>
              <a:ext cx="3714750" cy="1762037"/>
            </a:xfrm>
            <a:prstGeom prst="cloudCallout">
              <a:avLst>
                <a:gd name="adj1" fmla="val 67772"/>
                <a:gd name="adj2" fmla="val 24712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8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</a:p>
          </p:txBody>
        </p:sp>
        <p:sp>
          <p:nvSpPr>
            <p:cNvPr id="29" name="矩形 8"/>
            <p:cNvSpPr>
              <a:spLocks noChangeArrowheads="1"/>
            </p:cNvSpPr>
            <p:nvPr/>
          </p:nvSpPr>
          <p:spPr bwMode="auto">
            <a:xfrm>
              <a:off x="5661528" y="1696251"/>
              <a:ext cx="3250192" cy="1548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</a:t>
              </a:r>
              <a:r>
                <a:rPr lang="en-US" altLang="zh-CN" sz="28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“</a:t>
              </a: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帽缨形</a:t>
              </a:r>
              <a:r>
                <a:rPr lang="en-US" altLang="zh-CN" sz="28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”</a:t>
              </a:r>
              <a:r>
                <a:rPr lang="zh-CN" altLang="en-US" sz="28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的尾巴是什么样子的？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17" y="2204108"/>
            <a:ext cx="3432009" cy="229258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061410" y="406386"/>
            <a:ext cx="5486400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457200">
              <a:lnSpc>
                <a:spcPct val="120000"/>
              </a:lnSpc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帽缨形的美丽尾巴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1"/>
          <a:stretch>
            <a:fillRect/>
          </a:stretch>
        </p:blipFill>
        <p:spPr>
          <a:xfrm flipH="1">
            <a:off x="4804610" y="2239766"/>
            <a:ext cx="2542674" cy="225692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 bwMode="auto">
          <a:xfrm>
            <a:off x="7347284" y="2677299"/>
            <a:ext cx="1077432" cy="673100"/>
            <a:chOff x="4378807" y="254484"/>
            <a:chExt cx="1077431" cy="674204"/>
          </a:xfrm>
        </p:grpSpPr>
        <p:sp>
          <p:nvSpPr>
            <p:cNvPr id="11" name="圆角矩形标注 10"/>
            <p:cNvSpPr/>
            <p:nvPr/>
          </p:nvSpPr>
          <p:spPr>
            <a:xfrm>
              <a:off x="4378807" y="254484"/>
              <a:ext cx="1077430" cy="674204"/>
            </a:xfrm>
            <a:prstGeom prst="wedgeRoundRectCallout">
              <a:avLst>
                <a:gd name="adj1" fmla="val -72929"/>
                <a:gd name="adj2" fmla="val 35649"/>
                <a:gd name="adj3" fmla="val 16667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" name="TextBox 22"/>
            <p:cNvSpPr txBox="1">
              <a:spLocks noChangeArrowheads="1"/>
            </p:cNvSpPr>
            <p:nvPr/>
          </p:nvSpPr>
          <p:spPr bwMode="auto">
            <a:xfrm>
              <a:off x="4415383" y="335757"/>
              <a:ext cx="104085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>
                  <a:solidFill>
                    <a:srgbClr val="0000FF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帽缨</a:t>
              </a:r>
            </a:p>
          </p:txBody>
        </p:sp>
      </p:grp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2947509" y="3193521"/>
            <a:ext cx="3128438" cy="7325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把尾巴比作帽缨</a:t>
            </a:r>
          </a:p>
        </p:txBody>
      </p:sp>
      <p:sp>
        <p:nvSpPr>
          <p:cNvPr id="14" name="箭头: 左 3"/>
          <p:cNvSpPr/>
          <p:nvPr/>
        </p:nvSpPr>
        <p:spPr bwMode="auto">
          <a:xfrm rot="10800000">
            <a:off x="4128718" y="2725435"/>
            <a:ext cx="766019" cy="286347"/>
          </a:xfrm>
          <a:prstGeom prst="leftArrow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grpSp>
        <p:nvGrpSpPr>
          <p:cNvPr id="17" name="组合 16"/>
          <p:cNvGrpSpPr/>
          <p:nvPr/>
        </p:nvGrpSpPr>
        <p:grpSpPr bwMode="auto">
          <a:xfrm>
            <a:off x="3711044" y="1216358"/>
            <a:ext cx="2187132" cy="798414"/>
            <a:chOff x="5164477" y="3885575"/>
            <a:chExt cx="1769005" cy="700073"/>
          </a:xfrm>
        </p:grpSpPr>
        <p:sp>
          <p:nvSpPr>
            <p:cNvPr id="18" name="双波形 17"/>
            <p:cNvSpPr/>
            <p:nvPr/>
          </p:nvSpPr>
          <p:spPr>
            <a:xfrm>
              <a:off x="5164477" y="3885575"/>
              <a:ext cx="1477390" cy="700073"/>
            </a:xfrm>
            <a:prstGeom prst="doubleWav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" name="文本框 19"/>
            <p:cNvSpPr txBox="1">
              <a:spLocks noChangeArrowheads="1"/>
            </p:cNvSpPr>
            <p:nvPr/>
          </p:nvSpPr>
          <p:spPr bwMode="auto">
            <a:xfrm>
              <a:off x="5164477" y="3958563"/>
              <a:ext cx="1769005" cy="554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 dirty="0">
                  <a:solidFill>
                    <a:srgbClr val="FF00FF"/>
                  </a:solidFill>
                  <a:latin typeface="宋体" panose="02010600030101010101" pitchFamily="2" charset="-122"/>
                  <a:sym typeface="宋体" panose="02010600030101010101" pitchFamily="2" charset="-122"/>
                </a:rPr>
                <a:t>◎</a:t>
              </a:r>
              <a:r>
                <a:rPr lang="zh-CN" altLang="en-US" sz="32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打比方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86270" y="460502"/>
            <a:ext cx="7683960" cy="265720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>
              <a:lnSpc>
                <a:spcPct val="114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它们面容清秀，眼睛闪闪发光，身体矫健，四肢轻快。玲珑的小面孔，衬上一条帽缨形的美丽尾巴，显得格外漂亮。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它们的尾巴老是翘起来，一直翘到头上，自己就躲在尾巴底下歇凉。</a:t>
            </a:r>
          </a:p>
        </p:txBody>
      </p:sp>
      <p:sp>
        <p:nvSpPr>
          <p:cNvPr id="4" name="等腰三角形 3"/>
          <p:cNvSpPr/>
          <p:nvPr/>
        </p:nvSpPr>
        <p:spPr>
          <a:xfrm>
            <a:off x="4244728" y="934290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>
            <a:off x="4639179" y="934290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>
            <a:off x="6969833" y="934290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>
            <a:off x="7364284" y="934290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>
            <a:off x="2323294" y="934290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>
            <a:off x="2717745" y="934290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>
            <a:off x="1689626" y="1431595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>
            <a:off x="2084077" y="1431595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>
            <a:off x="2822186" y="2020343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>
            <a:off x="3216637" y="2020343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2" r="87496" b="29623"/>
          <a:stretch>
            <a:fillRect/>
          </a:stretch>
        </p:blipFill>
        <p:spPr bwMode="auto">
          <a:xfrm>
            <a:off x="2717745" y="860305"/>
            <a:ext cx="1036106" cy="22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2" r="78093" b="22172"/>
          <a:stretch>
            <a:fillRect/>
          </a:stretch>
        </p:blipFill>
        <p:spPr bwMode="auto">
          <a:xfrm>
            <a:off x="4657752" y="860305"/>
            <a:ext cx="1815236" cy="30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2" r="92323" b="24408"/>
          <a:stretch>
            <a:fillRect/>
          </a:stretch>
        </p:blipFill>
        <p:spPr bwMode="auto">
          <a:xfrm>
            <a:off x="7376889" y="860305"/>
            <a:ext cx="636141" cy="280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2" r="92323" b="24408"/>
          <a:stretch>
            <a:fillRect/>
          </a:stretch>
        </p:blipFill>
        <p:spPr bwMode="auto">
          <a:xfrm>
            <a:off x="662861" y="1363100"/>
            <a:ext cx="636141" cy="280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2" r="88756" b="27898"/>
          <a:stretch>
            <a:fillRect/>
          </a:stretch>
        </p:blipFill>
        <p:spPr bwMode="auto">
          <a:xfrm>
            <a:off x="2156381" y="1363100"/>
            <a:ext cx="931723" cy="24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2" r="92323" b="24408"/>
          <a:stretch>
            <a:fillRect/>
          </a:stretch>
        </p:blipFill>
        <p:spPr bwMode="auto">
          <a:xfrm>
            <a:off x="7506692" y="1334093"/>
            <a:ext cx="636141" cy="280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9512" r="74047" b="24235"/>
          <a:stretch>
            <a:fillRect/>
          </a:stretch>
        </p:blipFill>
        <p:spPr bwMode="auto">
          <a:xfrm>
            <a:off x="632730" y="1885151"/>
            <a:ext cx="2150574" cy="28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9512" r="78121" b="27609"/>
          <a:stretch>
            <a:fillRect/>
          </a:stretch>
        </p:blipFill>
        <p:spPr bwMode="auto">
          <a:xfrm>
            <a:off x="6464763" y="1897400"/>
            <a:ext cx="1812962" cy="24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49511" r="10450" b="24378"/>
          <a:stretch>
            <a:fillRect/>
          </a:stretch>
        </p:blipFill>
        <p:spPr bwMode="auto">
          <a:xfrm>
            <a:off x="632729" y="2423294"/>
            <a:ext cx="7653017" cy="28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2" r="68888" b="22027"/>
          <a:stretch>
            <a:fillRect/>
          </a:stretch>
        </p:blipFill>
        <p:spPr bwMode="auto">
          <a:xfrm>
            <a:off x="614338" y="2896105"/>
            <a:ext cx="2578039" cy="30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24"/>
          <p:cNvSpPr/>
          <p:nvPr/>
        </p:nvSpPr>
        <p:spPr>
          <a:xfrm>
            <a:off x="1347537" y="3343234"/>
            <a:ext cx="6898105" cy="1109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indent="-360045">
              <a:lnSpc>
                <a:spcPct val="110000"/>
              </a:lnSpc>
              <a:buBlip>
                <a:blip r:embed="rId4"/>
              </a:buBlip>
            </a:pPr>
            <a:r>
              <a:rPr lang="zh-CN" altLang="en-US" sz="32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抓住每一部分的特点细致描述，能突出松鼠的特点；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30020" y="931699"/>
            <a:ext cx="7683960" cy="265720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>
              <a:lnSpc>
                <a:spcPct val="114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它们面容清秀，眼睛闪闪发光，身体矫健，四肢轻快。玲珑的小面孔，衬上一条帽缨形的美丽尾巴，显得格外漂亮。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它们的尾巴老是翘起来，一直翘到头上，自己就躲在尾巴底下歇凉。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87872" y="173094"/>
            <a:ext cx="8568256" cy="540725"/>
          </a:xfrm>
          <a:prstGeom prst="rect">
            <a:avLst/>
          </a:prstGeom>
          <a:noFill/>
          <a:ln w="19050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这样的描写方式读起来给你怎样的感受呢？</a:t>
            </a:r>
          </a:p>
        </p:txBody>
      </p:sp>
      <p:sp>
        <p:nvSpPr>
          <p:cNvPr id="4" name="矩形 3"/>
          <p:cNvSpPr/>
          <p:nvPr/>
        </p:nvSpPr>
        <p:spPr>
          <a:xfrm>
            <a:off x="1580148" y="3806781"/>
            <a:ext cx="6898105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indent="-360045">
              <a:lnSpc>
                <a:spcPct val="110000"/>
              </a:lnSpc>
              <a:buBlip>
                <a:blip r:embed="rId3"/>
              </a:buBlip>
            </a:pPr>
            <a:r>
              <a:rPr lang="zh-CN" altLang="en-US" sz="32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语言形象、生动、活泼、有趣。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1691680" y="1419622"/>
            <a:ext cx="5743837" cy="2390448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rgbClr val="00FFFF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6" name="文本框 5"/>
          <p:cNvSpPr txBox="1">
            <a:spLocks noChangeArrowheads="1"/>
          </p:cNvSpPr>
          <p:nvPr/>
        </p:nvSpPr>
        <p:spPr bwMode="auto">
          <a:xfrm>
            <a:off x="2067944" y="1499925"/>
            <a:ext cx="5455804" cy="222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 再读课文第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自然段，感受语言的生动、有趣，和同学交流。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1571" y="555526"/>
            <a:ext cx="1728192" cy="1728192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92280" y="666487"/>
            <a:ext cx="7632849" cy="144808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457200" algn="just">
              <a:lnSpc>
                <a:spcPct val="140000"/>
              </a:lnSpc>
            </a:pPr>
            <a:r>
              <a:rPr lang="zh-CN" altLang="en-US" sz="25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它们面容清秀，眼睛闪闪发光，身体矫健，四肢轻快。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2280" y="666487"/>
            <a:ext cx="7632849" cy="1448089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pPr indent="457200" algn="just">
              <a:lnSpc>
                <a:spcPct val="140000"/>
              </a:lnSpc>
            </a:pPr>
            <a:r>
              <a:rPr lang="zh-CN" altLang="en-US" sz="25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它们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面容清秀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，眼睛闪闪发光，身体矫健，四肢轻快。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314" name="Picture 2" descr="https://gimg2.baidu.com/image_search/src=http%3A%2F%2Fpic.qbaobei.com%2FUploads%2FPicture%2F2016-10-31%2F5816a635da30f.jpg&amp;refer=http%3A%2F%2Fpic.qbaobei.com&amp;app=2002&amp;size=f9999,10000&amp;q=a80&amp;n=0&amp;g=0n&amp;fmt=jpeg?sec=1630501120&amp;t=22a06f95f1f5a4978e59b671a56c0c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80" y="2335479"/>
            <a:ext cx="3686477" cy="232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5"/>
          <p:cNvSpPr txBox="1"/>
          <p:nvPr/>
        </p:nvSpPr>
        <p:spPr>
          <a:xfrm>
            <a:off x="4608704" y="2450504"/>
            <a:ext cx="3862227" cy="216597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</a:t>
            </a:r>
            <a:r>
              <a:rPr lang="zh-CN" altLang="en-US" sz="30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“</a:t>
            </a:r>
            <a:r>
              <a:rPr lang="zh-CN" altLang="en-US" sz="30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面容清秀</a:t>
            </a:r>
            <a:r>
              <a:rPr lang="zh-CN" altLang="en-US" sz="30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”常用来形容人长得漂亮，这里把松鼠当成人来写，很有意思。</a:t>
            </a:r>
            <a:endParaRPr lang="zh-CN" altLang="en-US" sz="30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8759" y="448970"/>
            <a:ext cx="8365956" cy="18989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玲珑的小面孔，衬上一条帽缨形的美丽尾巴，显得格外漂亮。它们的尾巴老是翘起来，一直翘到头上，自己就躲在尾巴底下歇凉。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4203764" y="1756611"/>
            <a:ext cx="3889478" cy="89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376991" y="2347951"/>
            <a:ext cx="7251030" cy="8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7652" name="Picture 4" descr="https://gimg2.baidu.com/image_search/src=http%3A%2F%2F5b0988e595225.cdn.sohucs.com%2Fimages%2F20181108%2F22010018819549b7a7e8a28fe7df9383.jpeg&amp;refer=http%3A%2F%2F5b0988e595225.cdn.sohucs.com&amp;app=2002&amp;size=f9999,10000&amp;q=a80&amp;n=0&amp;g=0n&amp;fmt=jpeg?sec=1630503289&amp;t=baf211e37bbca00d06facac1ddaecd3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24" y="2516336"/>
            <a:ext cx="3386353" cy="227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5"/>
          <p:cNvSpPr txBox="1"/>
          <p:nvPr/>
        </p:nvSpPr>
        <p:spPr>
          <a:xfrm>
            <a:off x="4572000" y="2939292"/>
            <a:ext cx="4082715" cy="167122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30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松鼠可以躲在自己的尾巴底下歇凉，真是奇特又有趣。</a:t>
            </a:r>
            <a:endParaRPr lang="zh-CN" altLang="en-US" sz="30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1511247" y="1364514"/>
            <a:ext cx="6357406" cy="1667444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rgbClr val="00FFFF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" name="文本框 6"/>
          <p:cNvSpPr txBox="1"/>
          <p:nvPr/>
        </p:nvSpPr>
        <p:spPr>
          <a:xfrm>
            <a:off x="1661048" y="1519909"/>
            <a:ext cx="6424173" cy="137268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自读课文第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3-4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自然段，继续感受课文语言的生动有趣。</a:t>
            </a:r>
            <a:endParaRPr lang="en-US" altLang="zh-CN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5" name="Picture 2" descr="https://gimg2.baidu.com/image_search/src=http%3A%2F%2Fpic191.nipic.com%2Ffile%2F20181114%2F23683303_223148647000_2.jpg&amp;refer=http%3A%2F%2Fpic191.nipic.com&amp;app=2002&amp;size=f9999,10000&amp;q=a80&amp;n=0&amp;g=0n&amp;fmt=jpeg?sec=1630482471&amp;t=9965f30574d60fbdd010f31b33d1eff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0"/>
          <a:stretch>
            <a:fillRect/>
          </a:stretch>
        </p:blipFill>
        <p:spPr bwMode="auto">
          <a:xfrm>
            <a:off x="6708751" y="2727145"/>
            <a:ext cx="2435249" cy="2303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36805" y="1908513"/>
            <a:ext cx="8008678" cy="192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eaLnBrk="1" hangingPunct="1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松鼠不躲藏在地底下，经常在高处活动，像飞鸟一样住在树顶上，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满树林里跑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从这棵树跳到那棵树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11" name="等腰三角形 10"/>
          <p:cNvSpPr/>
          <p:nvPr/>
        </p:nvSpPr>
        <p:spPr>
          <a:xfrm>
            <a:off x="7267466" y="3120861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>
            <a:off x="2381345" y="3762182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auto">
          <a:xfrm>
            <a:off x="895447" y="533260"/>
            <a:ext cx="7874479" cy="1252797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rgbClr val="00FFFF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2" name="文本框 6"/>
          <p:cNvSpPr txBox="1"/>
          <p:nvPr/>
        </p:nvSpPr>
        <p:spPr>
          <a:xfrm>
            <a:off x="895448" y="605661"/>
            <a:ext cx="8069828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>
              <a:lnSpc>
                <a:spcPct val="11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8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pitchFamily="49" charset="-122"/>
              </a:rPr>
              <a:t>介绍松鼠的生活规律时，对松鼠的动作进行细致的描写，松鼠活泼可爱的形象跃然眼前</a:t>
            </a:r>
            <a:r>
              <a:rPr lang="zh-CN" altLang="en-US" sz="32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pitchFamily="49" charset="-122"/>
              </a:rPr>
              <a:t>。</a:t>
            </a:r>
            <a:endParaRPr lang="en-US" altLang="zh-CN" sz="3200" b="1" dirty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0" name="Picture 2" descr="C:\Users\Administrator\Downloads\千库网_书卷拟人博士PNG_元素编号118775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3987" y="0"/>
            <a:ext cx="1272508" cy="127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组合 2"/>
          <p:cNvGrpSpPr/>
          <p:nvPr/>
        </p:nvGrpSpPr>
        <p:grpSpPr bwMode="auto">
          <a:xfrm>
            <a:off x="4832686" y="3728845"/>
            <a:ext cx="3165751" cy="769441"/>
            <a:chOff x="5490234" y="1882900"/>
            <a:chExt cx="3164677" cy="769826"/>
          </a:xfrm>
        </p:grpSpPr>
        <p:sp>
          <p:nvSpPr>
            <p:cNvPr id="34" name="矩形: 剪去对角 14"/>
            <p:cNvSpPr/>
            <p:nvPr/>
          </p:nvSpPr>
          <p:spPr bwMode="auto">
            <a:xfrm>
              <a:off x="5490234" y="1901129"/>
              <a:ext cx="3074051" cy="751597"/>
            </a:xfrm>
            <a:prstGeom prst="flowChartPreparati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5" name="文本框 1"/>
            <p:cNvSpPr txBox="1">
              <a:spLocks noChangeArrowheads="1"/>
            </p:cNvSpPr>
            <p:nvPr/>
          </p:nvSpPr>
          <p:spPr bwMode="auto">
            <a:xfrm>
              <a:off x="5776562" y="1882900"/>
              <a:ext cx="2878349" cy="769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4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活泼可爱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1" grpId="0" animBg="1"/>
      <p:bldP spid="3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7"/>
          <p:cNvSpPr>
            <a:spLocks noChangeArrowheads="1"/>
          </p:cNvSpPr>
          <p:nvPr/>
        </p:nvSpPr>
        <p:spPr bwMode="auto">
          <a:xfrm>
            <a:off x="543987" y="1771857"/>
            <a:ext cx="8017337" cy="2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在清朗的夏夜，可以听到松鼠在树上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跳着叫着，互相追逐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。它们好像很怕强烈的日光，白天躲在窝里歇凉，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晚上出来奔跑、玩耍、吃东西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200" dirty="0"/>
          </a:p>
        </p:txBody>
      </p:sp>
      <p:sp>
        <p:nvSpPr>
          <p:cNvPr id="16" name="等腰三角形 15"/>
          <p:cNvSpPr/>
          <p:nvPr/>
        </p:nvSpPr>
        <p:spPr>
          <a:xfrm>
            <a:off x="1228000" y="2805553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>
            <a:off x="1589199" y="2805553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3242450" y="2808323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>
            <a:off x="3603649" y="2808323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7283305" y="3359734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>
            <a:off x="7702695" y="3359734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>
            <a:off x="1169809" y="3852184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等腰三角形 24"/>
          <p:cNvSpPr/>
          <p:nvPr/>
        </p:nvSpPr>
        <p:spPr>
          <a:xfrm>
            <a:off x="1589199" y="3852184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等腰三角形 25"/>
          <p:cNvSpPr/>
          <p:nvPr/>
        </p:nvSpPr>
        <p:spPr>
          <a:xfrm>
            <a:off x="2414820" y="3852184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7" name="等腰三角形 26"/>
          <p:cNvSpPr/>
          <p:nvPr/>
        </p:nvSpPr>
        <p:spPr>
          <a:xfrm>
            <a:off x="2834210" y="3852184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8" name="等腰三角形 27"/>
          <p:cNvSpPr/>
          <p:nvPr/>
        </p:nvSpPr>
        <p:spPr>
          <a:xfrm>
            <a:off x="3242450" y="3852184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895447" y="533261"/>
            <a:ext cx="6297203" cy="705335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rgbClr val="00FFFF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0" name="文本框 6"/>
          <p:cNvSpPr txBox="1"/>
          <p:nvPr/>
        </p:nvSpPr>
        <p:spPr>
          <a:xfrm>
            <a:off x="895448" y="605661"/>
            <a:ext cx="6716592" cy="634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>
              <a:lnSpc>
                <a:spcPct val="11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pitchFamily="49" charset="-122"/>
              </a:rPr>
              <a:t>对松鼠的动作进行细致的描写</a:t>
            </a:r>
            <a:endParaRPr lang="en-US" altLang="zh-CN" sz="3600" b="1" dirty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1" name="Picture 2" descr="C:\Users\Administrator\Downloads\千库网_书卷拟人博士PNG_元素编号118775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3987" y="0"/>
            <a:ext cx="1272508" cy="127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等腰三角形 31"/>
          <p:cNvSpPr/>
          <p:nvPr/>
        </p:nvSpPr>
        <p:spPr>
          <a:xfrm>
            <a:off x="7702695" y="2259684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3" name="等腰三角形 32"/>
          <p:cNvSpPr/>
          <p:nvPr/>
        </p:nvSpPr>
        <p:spPr>
          <a:xfrm>
            <a:off x="8063894" y="2259684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34" name="组合 2"/>
          <p:cNvGrpSpPr/>
          <p:nvPr/>
        </p:nvGrpSpPr>
        <p:grpSpPr bwMode="auto">
          <a:xfrm>
            <a:off x="4117553" y="3760845"/>
            <a:ext cx="3165751" cy="769441"/>
            <a:chOff x="5490234" y="1882900"/>
            <a:chExt cx="3164677" cy="769826"/>
          </a:xfrm>
        </p:grpSpPr>
        <p:sp>
          <p:nvSpPr>
            <p:cNvPr id="35" name="矩形: 剪去对角 14"/>
            <p:cNvSpPr/>
            <p:nvPr/>
          </p:nvSpPr>
          <p:spPr bwMode="auto">
            <a:xfrm>
              <a:off x="5490234" y="1901129"/>
              <a:ext cx="3074051" cy="751597"/>
            </a:xfrm>
            <a:prstGeom prst="flowChartPreparati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6" name="文本框 1"/>
            <p:cNvSpPr txBox="1">
              <a:spLocks noChangeArrowheads="1"/>
            </p:cNvSpPr>
            <p:nvPr/>
          </p:nvSpPr>
          <p:spPr bwMode="auto">
            <a:xfrm>
              <a:off x="5776562" y="1882900"/>
              <a:ext cx="2878349" cy="769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4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活泼可爱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/>
        </p:nvSpPr>
        <p:spPr bwMode="auto">
          <a:xfrm>
            <a:off x="1691985" y="1419226"/>
            <a:ext cx="5844889" cy="2376488"/>
          </a:xfrm>
          <a:custGeom>
            <a:avLst/>
            <a:gdLst>
              <a:gd name="connsiteX0" fmla="*/ 0 w 3399194"/>
              <a:gd name="connsiteY0" fmla="*/ 0 h 914422"/>
              <a:gd name="connsiteX1" fmla="*/ 3399194 w 3399194"/>
              <a:gd name="connsiteY1" fmla="*/ 0 h 914422"/>
              <a:gd name="connsiteX2" fmla="*/ 3399194 w 3399194"/>
              <a:gd name="connsiteY2" fmla="*/ 914422 h 914422"/>
              <a:gd name="connsiteX3" fmla="*/ 0 w 3399194"/>
              <a:gd name="connsiteY3" fmla="*/ 914422 h 914422"/>
              <a:gd name="connsiteX4" fmla="*/ 0 w 3399194"/>
              <a:gd name="connsiteY4" fmla="*/ 0 h 91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9194" h="914422">
                <a:moveTo>
                  <a:pt x="0" y="0"/>
                </a:moveTo>
                <a:lnTo>
                  <a:pt x="3399194" y="0"/>
                </a:lnTo>
                <a:lnTo>
                  <a:pt x="3399194" y="914422"/>
                </a:lnTo>
                <a:lnTo>
                  <a:pt x="0" y="9144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tIns="68580" bIns="68580" spcCol="1270"/>
          <a:lstStyle/>
          <a:p>
            <a:pPr defTabSz="800100">
              <a:lnSpc>
                <a:spcPct val="150000"/>
              </a:lnSpc>
              <a:spcAft>
                <a:spcPct val="35000"/>
              </a:spcAft>
              <a:defRPr/>
            </a:pPr>
            <a:r>
              <a:rPr lang="zh-CN" altLang="en-US" sz="5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驯  矫  歇  杈</a:t>
            </a:r>
            <a:endParaRPr lang="en-US" altLang="zh-CN" sz="54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800100">
              <a:lnSpc>
                <a:spcPct val="150000"/>
              </a:lnSpc>
              <a:spcAft>
                <a:spcPct val="35000"/>
              </a:spcAft>
              <a:defRPr/>
            </a:pPr>
            <a:r>
              <a:rPr lang="zh-CN" altLang="en-US" sz="5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藓  狭  勉  锥</a:t>
            </a:r>
            <a:endParaRPr lang="en-US" altLang="zh-CN" sz="54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1757724" y="1130301"/>
            <a:ext cx="1366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xùn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3056948" y="1162051"/>
            <a:ext cx="14136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jiǎo</a:t>
            </a:r>
            <a:endParaRPr lang="en-US" altLang="zh-CN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4503738" y="1166814"/>
            <a:ext cx="1366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xiē</a:t>
            </a:r>
            <a:endParaRPr lang="en-US" altLang="zh-CN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5835940" y="1169989"/>
            <a:ext cx="11636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chà</a:t>
            </a:r>
            <a:endParaRPr lang="en-US" altLang="zh-CN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1659228" y="2706689"/>
            <a:ext cx="14168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xiǎn</a:t>
            </a:r>
            <a:endParaRPr lang="en-US" altLang="zh-CN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3063875" y="2706689"/>
            <a:ext cx="998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xiá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4370534" y="2709864"/>
            <a:ext cx="1123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miǎn</a:t>
            </a:r>
            <a:endParaRPr lang="en-US" altLang="zh-CN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5759741" y="2709864"/>
            <a:ext cx="165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zhuī</a:t>
            </a:r>
            <a:endParaRPr lang="en-US" altLang="zh-CN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0" name="Picture 5" descr="http://pic40.nipic.com/20140413/2531170_153903482000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9"/>
          <a:stretch>
            <a:fillRect/>
          </a:stretch>
        </p:blipFill>
        <p:spPr bwMode="auto">
          <a:xfrm>
            <a:off x="8402637" y="4105421"/>
            <a:ext cx="74136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组合 37"/>
          <p:cNvGrpSpPr/>
          <p:nvPr/>
        </p:nvGrpSpPr>
        <p:grpSpPr bwMode="auto">
          <a:xfrm>
            <a:off x="4581526" y="138114"/>
            <a:ext cx="3878263" cy="1079500"/>
            <a:chOff x="5072065" y="137889"/>
            <a:chExt cx="3387722" cy="1079416"/>
          </a:xfrm>
        </p:grpSpPr>
        <p:sp>
          <p:nvSpPr>
            <p:cNvPr id="42" name="云形标注 41"/>
            <p:cNvSpPr/>
            <p:nvPr/>
          </p:nvSpPr>
          <p:spPr>
            <a:xfrm>
              <a:off x="5072065" y="137889"/>
              <a:ext cx="3387722" cy="1079416"/>
            </a:xfrm>
            <a:prstGeom prst="cloudCallout">
              <a:avLst>
                <a:gd name="adj1" fmla="val 55758"/>
                <a:gd name="adj2" fmla="val 55395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</a:t>
              </a:r>
              <a:endPara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1523" name="矩形 31"/>
            <p:cNvSpPr>
              <a:spLocks noChangeArrowheads="1"/>
            </p:cNvSpPr>
            <p:nvPr/>
          </p:nvSpPr>
          <p:spPr bwMode="auto">
            <a:xfrm>
              <a:off x="5280211" y="175829"/>
              <a:ext cx="2971430" cy="954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你用什么好办法记住这些生字的呢？</a:t>
              </a:r>
              <a:endParaRPr lang="zh-CN" altLang="en-US"/>
            </a:p>
          </p:txBody>
        </p:sp>
      </p:grp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214314" y="142876"/>
            <a:ext cx="2071687" cy="582613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defTabSz="914400">
              <a:defRPr/>
            </a:pPr>
            <a:endParaRPr lang="en-US" sz="4000" kern="0" dirty="0">
              <a:solidFill>
                <a:srgbClr val="00FFFF"/>
              </a:solidFill>
              <a:latin typeface="Calibri" panose="020F0502020204030204"/>
              <a:ea typeface="隶书" panose="02010509060101010101" pitchFamily="49" charset="-122"/>
            </a:endParaRPr>
          </a:p>
        </p:txBody>
      </p:sp>
      <p:pic>
        <p:nvPicPr>
          <p:cNvPr id="25" name="图片 7" descr="花盆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9" y="196850"/>
            <a:ext cx="357187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30"/>
          <p:cNvSpPr txBox="1">
            <a:spLocks noChangeArrowheads="1"/>
          </p:cNvSpPr>
          <p:nvPr/>
        </p:nvSpPr>
        <p:spPr bwMode="auto">
          <a:xfrm>
            <a:off x="714376" y="71439"/>
            <a:ext cx="15744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我会认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5" grpId="0"/>
      <p:bldP spid="36" grpId="0"/>
      <p:bldP spid="37" grpId="0"/>
      <p:bldP spid="3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7"/>
          <p:cNvSpPr>
            <a:spLocks noChangeArrowheads="1"/>
          </p:cNvSpPr>
          <p:nvPr/>
        </p:nvSpPr>
        <p:spPr bwMode="auto">
          <a:xfrm>
            <a:off x="602961" y="1649054"/>
            <a:ext cx="8017337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它们是十分警觉的，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只要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有人触动一下松鼠所在的大树，它们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就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从树上的窝里跑出来躲到树枝底下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或者逃到别的树上去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200" dirty="0"/>
          </a:p>
        </p:txBody>
      </p:sp>
      <p:sp>
        <p:nvSpPr>
          <p:cNvPr id="17" name="等腰三角形 16"/>
          <p:cNvSpPr/>
          <p:nvPr/>
        </p:nvSpPr>
        <p:spPr>
          <a:xfrm>
            <a:off x="7776529" y="2724321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628865" y="3345498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>
            <a:off x="5295694" y="3345498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895447" y="533261"/>
            <a:ext cx="6297203" cy="705335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rgbClr val="00FFFF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21" name="文本框 6"/>
          <p:cNvSpPr txBox="1"/>
          <p:nvPr/>
        </p:nvSpPr>
        <p:spPr>
          <a:xfrm>
            <a:off x="895448" y="605661"/>
            <a:ext cx="6716592" cy="634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>
              <a:lnSpc>
                <a:spcPct val="11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pitchFamily="49" charset="-122"/>
              </a:rPr>
              <a:t>对松鼠的动作进行细致的描写</a:t>
            </a:r>
            <a:endParaRPr lang="en-US" altLang="zh-CN" sz="3600" b="1" dirty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22" name="Picture 2" descr="C:\Users\Administrator\Downloads\千库网_书卷拟人博士PNG_元素编号118775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3987" y="0"/>
            <a:ext cx="1272508" cy="127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组合 2"/>
          <p:cNvGrpSpPr/>
          <p:nvPr/>
        </p:nvGrpSpPr>
        <p:grpSpPr bwMode="auto">
          <a:xfrm>
            <a:off x="2920522" y="3789038"/>
            <a:ext cx="2666443" cy="769441"/>
            <a:chOff x="5490235" y="1882900"/>
            <a:chExt cx="2665538" cy="769826"/>
          </a:xfrm>
        </p:grpSpPr>
        <p:sp>
          <p:nvSpPr>
            <p:cNvPr id="16" name="矩形: 剪去对角 14"/>
            <p:cNvSpPr/>
            <p:nvPr/>
          </p:nvSpPr>
          <p:spPr bwMode="auto">
            <a:xfrm>
              <a:off x="5490235" y="1901129"/>
              <a:ext cx="2276249" cy="751597"/>
            </a:xfrm>
            <a:prstGeom prst="flowChartPreparati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" name="文本框 1"/>
            <p:cNvSpPr txBox="1">
              <a:spLocks noChangeArrowheads="1"/>
            </p:cNvSpPr>
            <p:nvPr/>
          </p:nvSpPr>
          <p:spPr bwMode="auto">
            <a:xfrm>
              <a:off x="5908163" y="1882900"/>
              <a:ext cx="2247610" cy="769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4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警觉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17" grpId="0" animBg="1"/>
      <p:bldP spid="18" grpId="0" animBg="1"/>
      <p:bldP spid="1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7"/>
          <p:cNvSpPr>
            <a:spLocks noChangeArrowheads="1"/>
          </p:cNvSpPr>
          <p:nvPr/>
        </p:nvSpPr>
        <p:spPr bwMode="auto">
          <a:xfrm>
            <a:off x="602961" y="1593359"/>
            <a:ext cx="8017337" cy="240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松鼠轻快极了，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总是小跳着前进，有时也连蹦带跑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。它们的爪子是那样锐利，动作是那样敏捷，一棵很光滑的高树，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一忽儿就爬上去了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895447" y="533261"/>
            <a:ext cx="6297203" cy="705335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rgbClr val="00FFFF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21" name="文本框 6"/>
          <p:cNvSpPr txBox="1"/>
          <p:nvPr/>
        </p:nvSpPr>
        <p:spPr>
          <a:xfrm>
            <a:off x="895448" y="605661"/>
            <a:ext cx="6716592" cy="634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>
              <a:lnSpc>
                <a:spcPct val="11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pitchFamily="49" charset="-122"/>
              </a:rPr>
              <a:t>对松鼠的动作进行细致的描写</a:t>
            </a:r>
            <a:endParaRPr lang="en-US" altLang="zh-CN" sz="3600" b="1" dirty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22" name="Picture 2" descr="C:\Users\Administrator\Downloads\千库网_书卷拟人博士PNG_元素编号118775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3987" y="0"/>
            <a:ext cx="1272508" cy="127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等腰三角形 23"/>
          <p:cNvSpPr/>
          <p:nvPr/>
        </p:nvSpPr>
        <p:spPr>
          <a:xfrm>
            <a:off x="1589199" y="3852184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等腰三角形 24"/>
          <p:cNvSpPr/>
          <p:nvPr/>
        </p:nvSpPr>
        <p:spPr>
          <a:xfrm>
            <a:off x="2024122" y="3852184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等腰三角形 25"/>
          <p:cNvSpPr/>
          <p:nvPr/>
        </p:nvSpPr>
        <p:spPr>
          <a:xfrm>
            <a:off x="2434665" y="3866315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8" name="等腰三角形 27"/>
          <p:cNvSpPr/>
          <p:nvPr/>
        </p:nvSpPr>
        <p:spPr>
          <a:xfrm>
            <a:off x="4888369" y="2142533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9" name="等腰三角形 28"/>
          <p:cNvSpPr/>
          <p:nvPr/>
        </p:nvSpPr>
        <p:spPr>
          <a:xfrm>
            <a:off x="5307759" y="2142533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" name="等腰三角形 29"/>
          <p:cNvSpPr/>
          <p:nvPr/>
        </p:nvSpPr>
        <p:spPr>
          <a:xfrm>
            <a:off x="1237184" y="2741049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1" name="等腰三角形 30"/>
          <p:cNvSpPr/>
          <p:nvPr/>
        </p:nvSpPr>
        <p:spPr>
          <a:xfrm>
            <a:off x="1656574" y="2741049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2" name="等腰三角形 31"/>
          <p:cNvSpPr/>
          <p:nvPr/>
        </p:nvSpPr>
        <p:spPr>
          <a:xfrm>
            <a:off x="2064814" y="2741049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3" name="等腰三角形 32"/>
          <p:cNvSpPr/>
          <p:nvPr/>
        </p:nvSpPr>
        <p:spPr>
          <a:xfrm>
            <a:off x="2434665" y="2741049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34" name="组合 2"/>
          <p:cNvGrpSpPr/>
          <p:nvPr/>
        </p:nvGrpSpPr>
        <p:grpSpPr bwMode="auto">
          <a:xfrm>
            <a:off x="4220178" y="3705843"/>
            <a:ext cx="2666443" cy="769441"/>
            <a:chOff x="5490235" y="1882900"/>
            <a:chExt cx="2665538" cy="769826"/>
          </a:xfrm>
        </p:grpSpPr>
        <p:sp>
          <p:nvSpPr>
            <p:cNvPr id="35" name="矩形: 剪去对角 14"/>
            <p:cNvSpPr/>
            <p:nvPr/>
          </p:nvSpPr>
          <p:spPr bwMode="auto">
            <a:xfrm>
              <a:off x="5490235" y="1901129"/>
              <a:ext cx="2276249" cy="751597"/>
            </a:xfrm>
            <a:prstGeom prst="flowChartPreparati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6" name="文本框 1"/>
            <p:cNvSpPr txBox="1">
              <a:spLocks noChangeArrowheads="1"/>
            </p:cNvSpPr>
            <p:nvPr/>
          </p:nvSpPr>
          <p:spPr bwMode="auto">
            <a:xfrm>
              <a:off x="5908163" y="1882900"/>
              <a:ext cx="2247610" cy="769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4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敏捷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7"/>
          <p:cNvSpPr>
            <a:spLocks noChangeArrowheads="1"/>
          </p:cNvSpPr>
          <p:nvPr/>
        </p:nvSpPr>
        <p:spPr bwMode="auto">
          <a:xfrm>
            <a:off x="420081" y="1468668"/>
            <a:ext cx="7942523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松鼠在秋天</a:t>
            </a:r>
            <a:r>
              <a:rPr lang="zh-CN" altLang="en-US" sz="32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拾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榛子，</a:t>
            </a:r>
            <a:r>
              <a:rPr lang="zh-CN" altLang="en-US" sz="32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塞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到老树空心的缝隙里，</a:t>
            </a:r>
            <a:r>
              <a:rPr lang="zh-CN" altLang="en-US" sz="32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塞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得满满的，留到冬天吃。在冬天，它们也常用爪子把雪</a:t>
            </a:r>
            <a:r>
              <a:rPr lang="zh-CN" altLang="en-US" sz="32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扒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开，在雪下面</a:t>
            </a:r>
            <a:r>
              <a:rPr lang="zh-CN" altLang="en-US" sz="32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找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榛子。</a:t>
            </a: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895447" y="533261"/>
            <a:ext cx="6297203" cy="705335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rgbClr val="00FFFF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21" name="文本框 6"/>
          <p:cNvSpPr txBox="1"/>
          <p:nvPr/>
        </p:nvSpPr>
        <p:spPr>
          <a:xfrm>
            <a:off x="895448" y="605661"/>
            <a:ext cx="6716592" cy="634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>
              <a:lnSpc>
                <a:spcPct val="11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pitchFamily="49" charset="-122"/>
              </a:rPr>
              <a:t>对松鼠的动作进行细致的描写</a:t>
            </a:r>
            <a:endParaRPr lang="en-US" altLang="zh-CN" sz="3600" b="1" dirty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22" name="Picture 2" descr="C:\Users\Administrator\Downloads\千库网_书卷拟人博士PNG_元素编号118775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3987" y="0"/>
            <a:ext cx="1272508" cy="127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组合 2"/>
          <p:cNvGrpSpPr/>
          <p:nvPr/>
        </p:nvGrpSpPr>
        <p:grpSpPr bwMode="auto">
          <a:xfrm>
            <a:off x="3372280" y="3679146"/>
            <a:ext cx="2255434" cy="751221"/>
            <a:chOff x="5490235" y="1901129"/>
            <a:chExt cx="1824828" cy="751597"/>
          </a:xfrm>
        </p:grpSpPr>
        <p:sp>
          <p:nvSpPr>
            <p:cNvPr id="35" name="矩形: 剪去对角 14"/>
            <p:cNvSpPr/>
            <p:nvPr/>
          </p:nvSpPr>
          <p:spPr bwMode="auto">
            <a:xfrm>
              <a:off x="5490235" y="1901129"/>
              <a:ext cx="1649962" cy="751597"/>
            </a:xfrm>
            <a:prstGeom prst="flowChartPreparati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6" name="文本框 1"/>
            <p:cNvSpPr txBox="1">
              <a:spLocks noChangeArrowheads="1"/>
            </p:cNvSpPr>
            <p:nvPr/>
          </p:nvSpPr>
          <p:spPr bwMode="auto">
            <a:xfrm>
              <a:off x="5713117" y="1901129"/>
              <a:ext cx="1601946" cy="708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4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聪 明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/>
          <a:srcRect l="9978" r="14833" b="13196"/>
          <a:stretch>
            <a:fillRect/>
          </a:stretch>
        </p:blipFill>
        <p:spPr>
          <a:xfrm>
            <a:off x="6947774" y="3405370"/>
            <a:ext cx="2138561" cy="1586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https://gimg2.baidu.com/image_search/src=http%3A%2F%2Fpic191.nipic.com%2Ffile%2F20181114%2F23683303_223148647000_2.jpg&amp;refer=http%3A%2F%2Fpic191.nipic.com&amp;app=2002&amp;size=f9999,10000&amp;q=a80&amp;n=0&amp;g=0n&amp;fmt=jpeg?sec=1630482471&amp;t=9965f30574d60fbdd010f31b33d1eff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0"/>
          <a:stretch>
            <a:fillRect/>
          </a:stretch>
        </p:blipFill>
        <p:spPr bwMode="auto">
          <a:xfrm>
            <a:off x="7238419" y="3150039"/>
            <a:ext cx="1814198" cy="1715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9"/>
          <p:cNvGrpSpPr/>
          <p:nvPr/>
        </p:nvGrpSpPr>
        <p:grpSpPr bwMode="auto">
          <a:xfrm>
            <a:off x="1115616" y="698268"/>
            <a:ext cx="6581968" cy="2449545"/>
            <a:chOff x="5382816" y="1367407"/>
            <a:chExt cx="3858530" cy="1706391"/>
          </a:xfrm>
        </p:grpSpPr>
        <p:sp>
          <p:nvSpPr>
            <p:cNvPr id="9" name="云形标注 8"/>
            <p:cNvSpPr/>
            <p:nvPr/>
          </p:nvSpPr>
          <p:spPr>
            <a:xfrm>
              <a:off x="5382816" y="1367407"/>
              <a:ext cx="3858530" cy="1706391"/>
            </a:xfrm>
            <a:prstGeom prst="cloudCallout">
              <a:avLst>
                <a:gd name="adj1" fmla="val 51848"/>
                <a:gd name="adj2" fmla="val 40202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8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</a:p>
          </p:txBody>
        </p:sp>
        <p:sp>
          <p:nvSpPr>
            <p:cNvPr id="10" name="矩形 8"/>
            <p:cNvSpPr>
              <a:spLocks noChangeArrowheads="1"/>
            </p:cNvSpPr>
            <p:nvPr/>
          </p:nvSpPr>
          <p:spPr bwMode="auto">
            <a:xfrm>
              <a:off x="5595125" y="1517287"/>
              <a:ext cx="3377046" cy="1299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课文在介绍松鼠时，抓住松鼠的特点进行细致描写，语言生动活泼，读起来趣味盎然。</a:t>
              </a:r>
            </a:p>
          </p:txBody>
        </p:sp>
      </p:grpSp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67464" y="2077783"/>
            <a:ext cx="8020217" cy="25694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lnSpc>
                <a:spcPct val="110000"/>
              </a:lnSpc>
              <a:spcAft>
                <a:spcPts val="0"/>
              </a:spcAft>
              <a:buBlip>
                <a:blip r:embed="rId3"/>
              </a:buBlip>
              <a:defRPr/>
            </a:pPr>
            <a:r>
              <a:rPr lang="zh-CN" altLang="en-US" sz="30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松鼠在树上筑巢或利用树洞栖居，巢以树的干枝条及杂物构成，直径约</a:t>
            </a:r>
            <a:r>
              <a:rPr lang="en-US" altLang="zh-CN" sz="30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50</a:t>
            </a:r>
            <a:r>
              <a:rPr lang="zh-CN" altLang="en-US" sz="30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厘米。</a:t>
            </a:r>
          </a:p>
          <a:p>
            <a:pPr marL="457200" indent="-457200" algn="just">
              <a:lnSpc>
                <a:spcPct val="110000"/>
              </a:lnSpc>
              <a:spcAft>
                <a:spcPts val="0"/>
              </a:spcAft>
              <a:buBlip>
                <a:blip r:embed="rId3"/>
              </a:buBlip>
              <a:defRPr/>
            </a:pPr>
            <a:r>
              <a:rPr lang="zh-CN" altLang="en-US" sz="30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松鼠每年春、秋季换毛。年产仔</a:t>
            </a:r>
            <a:r>
              <a:rPr lang="en-US" altLang="zh-CN" sz="30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2</a:t>
            </a:r>
            <a:r>
              <a:rPr lang="zh-CN" altLang="en-US" sz="30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～</a:t>
            </a:r>
            <a:r>
              <a:rPr lang="en-US" altLang="zh-CN" sz="30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3</a:t>
            </a:r>
            <a:r>
              <a:rPr lang="zh-CN" altLang="en-US" sz="30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次，一般在</a:t>
            </a:r>
            <a:r>
              <a:rPr lang="en-US" altLang="zh-CN" sz="30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4</a:t>
            </a:r>
            <a:r>
              <a:rPr lang="zh-CN" altLang="en-US" sz="30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、</a:t>
            </a:r>
            <a:r>
              <a:rPr lang="en-US" altLang="zh-CN" sz="30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6</a:t>
            </a:r>
            <a:r>
              <a:rPr lang="zh-CN" altLang="en-US" sz="30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月产仔较多。</a:t>
            </a:r>
          </a:p>
          <a:p>
            <a:pPr algn="just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zh-CN" sz="30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  —</a:t>
            </a:r>
            <a:r>
              <a:rPr lang="zh-CN" altLang="en-US" sz="3000" b="1" kern="100" dirty="0"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选自</a:t>
            </a:r>
            <a:r>
              <a:rPr lang="en-US" altLang="zh-CN" sz="3000" b="1" kern="100" dirty="0"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《</a:t>
            </a:r>
            <a:r>
              <a:rPr lang="zh-CN" altLang="en-US" sz="3000" b="1" kern="100" dirty="0"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中国大百科全书</a:t>
            </a:r>
            <a:r>
              <a:rPr lang="en-US" altLang="zh-CN" sz="3000" b="1" kern="100" dirty="0"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》</a:t>
            </a:r>
            <a:r>
              <a:rPr lang="zh-CN" altLang="en-US" sz="3000" b="1" kern="100" dirty="0"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（第二版）</a:t>
            </a:r>
            <a:endParaRPr lang="en-US" altLang="zh-CN" sz="3000" b="1" kern="100" dirty="0">
              <a:latin typeface="仿宋" panose="02010609060101010101" pitchFamily="49" charset="-122"/>
              <a:ea typeface="仿宋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928396" y="563427"/>
            <a:ext cx="7759285" cy="1243916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rgbClr val="00FFFF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992679" y="615068"/>
            <a:ext cx="7630718" cy="12141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同桌合作学习，读下面句子，找出课文中相应段落，讨论二者在表达上的不同。</a:t>
            </a:r>
          </a:p>
        </p:txBody>
      </p:sp>
      <p:pic>
        <p:nvPicPr>
          <p:cNvPr id="19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96" y="82378"/>
            <a:ext cx="1229347" cy="11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878969" y="751932"/>
            <a:ext cx="7759285" cy="1819817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" name="TextBox 11"/>
          <p:cNvSpPr txBox="1">
            <a:spLocks noChangeArrowheads="1"/>
          </p:cNvSpPr>
          <p:nvPr/>
        </p:nvSpPr>
        <p:spPr bwMode="auto">
          <a:xfrm>
            <a:off x="943252" y="803574"/>
            <a:ext cx="7630718" cy="17681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和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同桌配合进行班级汇报交流：一人读课后资料，另一人读文中相应内容；读后一人说表达的不同，另一人进行补充。</a:t>
            </a:r>
          </a:p>
        </p:txBody>
      </p:sp>
      <p:pic>
        <p:nvPicPr>
          <p:cNvPr id="4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615" y="2711794"/>
            <a:ext cx="2289590" cy="208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786999" y="1193393"/>
            <a:ext cx="8061652" cy="12741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◇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松鼠在树上筑巢或利用树洞栖居，巢以树的干枝条及杂物构成，直径约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50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厘米。</a:t>
            </a:r>
          </a:p>
        </p:txBody>
      </p:sp>
      <p:sp>
        <p:nvSpPr>
          <p:cNvPr id="8" name="矩形 7"/>
          <p:cNvSpPr/>
          <p:nvPr/>
        </p:nvSpPr>
        <p:spPr>
          <a:xfrm>
            <a:off x="780731" y="2682569"/>
            <a:ext cx="8214987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indent="-360045">
              <a:lnSpc>
                <a:spcPct val="130000"/>
              </a:lnSpc>
              <a:buBlip>
                <a:blip r:embed="rId3"/>
              </a:buBlip>
            </a:pPr>
            <a:r>
              <a:rPr lang="zh-CN" altLang="en-US" sz="28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从选址、所用材料、窝的大小三个方面介绍；</a:t>
            </a:r>
            <a:endParaRPr lang="en-US" altLang="zh-CN" sz="2800" b="1" dirty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360045" indent="-360045">
              <a:lnSpc>
                <a:spcPct val="130000"/>
              </a:lnSpc>
              <a:buBlip>
                <a:blip r:embed="rId3"/>
              </a:buBlip>
            </a:pPr>
            <a:r>
              <a:rPr lang="zh-CN" altLang="en-US" sz="28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用列数字的说明方法；</a:t>
            </a:r>
            <a:endParaRPr lang="en-US" altLang="zh-CN" sz="2800" b="1" dirty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360045" indent="-360045">
              <a:lnSpc>
                <a:spcPct val="130000"/>
              </a:lnSpc>
              <a:buBlip>
                <a:blip r:embed="rId3"/>
              </a:buBlip>
            </a:pPr>
            <a:r>
              <a:rPr lang="zh-CN" altLang="en-US" sz="28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语言简洁、严谨。</a:t>
            </a:r>
            <a:endParaRPr lang="zh-CN" altLang="en-US" sz="3200" b="1" dirty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21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2" r="82885" b="25202"/>
          <a:stretch>
            <a:fillRect/>
          </a:stretch>
        </p:blipFill>
        <p:spPr bwMode="auto">
          <a:xfrm>
            <a:off x="5880505" y="2199174"/>
            <a:ext cx="1418218" cy="27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组合 22"/>
          <p:cNvGrpSpPr/>
          <p:nvPr/>
        </p:nvGrpSpPr>
        <p:grpSpPr>
          <a:xfrm>
            <a:off x="115320" y="142437"/>
            <a:ext cx="2839678" cy="1047192"/>
            <a:chOff x="172879" y="11912"/>
            <a:chExt cx="2839678" cy="1047192"/>
          </a:xfrm>
        </p:grpSpPr>
        <p:grpSp>
          <p:nvGrpSpPr>
            <p:cNvPr id="24" name="组合 23"/>
            <p:cNvGrpSpPr/>
            <p:nvPr/>
          </p:nvGrpSpPr>
          <p:grpSpPr>
            <a:xfrm>
              <a:off x="172879" y="11912"/>
              <a:ext cx="2839678" cy="1047192"/>
              <a:chOff x="172879" y="11912"/>
              <a:chExt cx="2839678" cy="1047192"/>
            </a:xfrm>
          </p:grpSpPr>
          <p:pic>
            <p:nvPicPr>
              <p:cNvPr id="26" name="Picture 2" descr="https://gimg2.baidu.com/image_search/src=http%3A%2F%2Fpic191.nipic.com%2Ffile%2F20181114%2F23683303_223148647000_2.jpg&amp;refer=http%3A%2F%2Fpic191.nipic.com&amp;app=2002&amp;size=f9999,10000&amp;q=a80&amp;n=0&amp;g=0n&amp;fmt=jpeg?sec=1630482471&amp;t=9965f30574d60fbdd010f31b33d1effd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420"/>
              <a:stretch>
                <a:fillRect/>
              </a:stretch>
            </p:blipFill>
            <p:spPr bwMode="auto">
              <a:xfrm flipH="1">
                <a:off x="172879" y="11912"/>
                <a:ext cx="1047023" cy="98515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3620" y="84706"/>
                <a:ext cx="2058937" cy="974398"/>
              </a:xfrm>
              <a:prstGeom prst="rect">
                <a:avLst/>
              </a:prstGeom>
            </p:spPr>
          </p:pic>
        </p:grpSp>
        <p:sp>
          <p:nvSpPr>
            <p:cNvPr id="25" name="文本框 24"/>
            <p:cNvSpPr txBox="1">
              <a:spLocks noChangeArrowheads="1"/>
            </p:cNvSpPr>
            <p:nvPr/>
          </p:nvSpPr>
          <p:spPr bwMode="auto">
            <a:xfrm>
              <a:off x="931122" y="279517"/>
              <a:ext cx="198215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32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松鼠搭窝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63509"/>
            <a:ext cx="2839678" cy="1047192"/>
            <a:chOff x="172879" y="11912"/>
            <a:chExt cx="2839678" cy="1047192"/>
          </a:xfrm>
        </p:grpSpPr>
        <p:grpSp>
          <p:nvGrpSpPr>
            <p:cNvPr id="3" name="组合 2"/>
            <p:cNvGrpSpPr/>
            <p:nvPr/>
          </p:nvGrpSpPr>
          <p:grpSpPr>
            <a:xfrm>
              <a:off x="172879" y="11912"/>
              <a:ext cx="2839678" cy="1047192"/>
              <a:chOff x="172879" y="11912"/>
              <a:chExt cx="2839678" cy="1047192"/>
            </a:xfrm>
          </p:grpSpPr>
          <p:pic>
            <p:nvPicPr>
              <p:cNvPr id="5" name="Picture 2" descr="https://gimg2.baidu.com/image_search/src=http%3A%2F%2Fpic191.nipic.com%2Ffile%2F20181114%2F23683303_223148647000_2.jpg&amp;refer=http%3A%2F%2Fpic191.nipic.com&amp;app=2002&amp;size=f9999,10000&amp;q=a80&amp;n=0&amp;g=0n&amp;fmt=jpeg?sec=1630482471&amp;t=9965f30574d60fbdd010f31b33d1effd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420"/>
              <a:stretch>
                <a:fillRect/>
              </a:stretch>
            </p:blipFill>
            <p:spPr bwMode="auto">
              <a:xfrm flipH="1">
                <a:off x="172879" y="11912"/>
                <a:ext cx="1047023" cy="98515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3620" y="84706"/>
                <a:ext cx="2058937" cy="974398"/>
              </a:xfrm>
              <a:prstGeom prst="rect">
                <a:avLst/>
              </a:prstGeom>
            </p:spPr>
          </p:pic>
        </p:grpSp>
        <p:sp>
          <p:nvSpPr>
            <p:cNvPr id="4" name="文本框 3"/>
            <p:cNvSpPr txBox="1">
              <a:spLocks noChangeArrowheads="1"/>
            </p:cNvSpPr>
            <p:nvPr/>
          </p:nvSpPr>
          <p:spPr bwMode="auto">
            <a:xfrm>
              <a:off x="931122" y="279517"/>
              <a:ext cx="198215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32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松鼠搭窝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330320" y="983682"/>
            <a:ext cx="8648923" cy="39179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松鼠的窝通常搭在树枝分杈的地方，又干净又暖和。它们搭窝的时候，先搬些小木片，错杂着放在一起，再用一些干苔藓编扎起来，然后把苔藓挤紧，踏平，使那建筑物足够宽、足够坚实。</a:t>
            </a:r>
            <a:r>
              <a:rPr lang="zh-CN" altLang="zh-CN" sz="28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这样，它们可以带着儿女住在里面，既舒适又安全。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窝口朝上，端端正正，很狭窄，勉强可以进出。窝口有一个圆锥形的盖，把整个窝遮蔽起来，下雨时雨水向四周流去，不会落在窝里。</a:t>
            </a:r>
          </a:p>
        </p:txBody>
      </p:sp>
      <p:pic>
        <p:nvPicPr>
          <p:cNvPr id="8" name="图片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3" r="28225" b="28823"/>
          <a:stretch>
            <a:fillRect/>
          </a:stretch>
        </p:blipFill>
        <p:spPr bwMode="auto">
          <a:xfrm>
            <a:off x="890025" y="1340238"/>
            <a:ext cx="5947380" cy="23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/>
          <p:cNvGrpSpPr/>
          <p:nvPr/>
        </p:nvGrpSpPr>
        <p:grpSpPr bwMode="auto">
          <a:xfrm>
            <a:off x="4715185" y="360706"/>
            <a:ext cx="1076017" cy="593023"/>
            <a:chOff x="4415382" y="335757"/>
            <a:chExt cx="1076016" cy="593996"/>
          </a:xfrm>
        </p:grpSpPr>
        <p:sp>
          <p:nvSpPr>
            <p:cNvPr id="10" name="圆角矩形标注 9"/>
            <p:cNvSpPr/>
            <p:nvPr/>
          </p:nvSpPr>
          <p:spPr>
            <a:xfrm>
              <a:off x="4415382" y="344019"/>
              <a:ext cx="935973" cy="585734"/>
            </a:xfrm>
            <a:prstGeom prst="wedgeRoundRectCallout">
              <a:avLst>
                <a:gd name="adj1" fmla="val -40140"/>
                <a:gd name="adj2" fmla="val 79630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TextBox 22"/>
            <p:cNvSpPr txBox="1">
              <a:spLocks noChangeArrowheads="1"/>
            </p:cNvSpPr>
            <p:nvPr/>
          </p:nvSpPr>
          <p:spPr bwMode="auto">
            <a:xfrm>
              <a:off x="4415382" y="335757"/>
              <a:ext cx="1076016" cy="585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>
                  <a:solidFill>
                    <a:srgbClr val="0000FF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选址</a:t>
              </a:r>
            </a:p>
          </p:txBody>
        </p:sp>
      </p:grpSp>
      <p:pic>
        <p:nvPicPr>
          <p:cNvPr id="21" name="图片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3" r="8739" b="25605"/>
          <a:stretch>
            <a:fillRect/>
          </a:stretch>
        </p:blipFill>
        <p:spPr bwMode="auto">
          <a:xfrm>
            <a:off x="890025" y="1808524"/>
            <a:ext cx="7850321" cy="26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3" r="8739" b="25605"/>
          <a:stretch>
            <a:fillRect/>
          </a:stretch>
        </p:blipFill>
        <p:spPr bwMode="auto">
          <a:xfrm>
            <a:off x="152738" y="2295393"/>
            <a:ext cx="8587608" cy="26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3" r="40080" b="28273"/>
          <a:stretch>
            <a:fillRect/>
          </a:stretch>
        </p:blipFill>
        <p:spPr bwMode="auto">
          <a:xfrm>
            <a:off x="152738" y="2751223"/>
            <a:ext cx="5638462" cy="23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组合 23"/>
          <p:cNvGrpSpPr/>
          <p:nvPr/>
        </p:nvGrpSpPr>
        <p:grpSpPr bwMode="auto">
          <a:xfrm>
            <a:off x="330319" y="1590659"/>
            <a:ext cx="2425706" cy="611729"/>
            <a:chOff x="4415381" y="308759"/>
            <a:chExt cx="1287217" cy="612732"/>
          </a:xfrm>
        </p:grpSpPr>
        <p:sp>
          <p:nvSpPr>
            <p:cNvPr id="25" name="圆角矩形标注 24"/>
            <p:cNvSpPr/>
            <p:nvPr/>
          </p:nvSpPr>
          <p:spPr>
            <a:xfrm>
              <a:off x="4415381" y="335757"/>
              <a:ext cx="1192982" cy="585734"/>
            </a:xfrm>
            <a:prstGeom prst="wedgeRoundRectCallout">
              <a:avLst>
                <a:gd name="adj1" fmla="val 61830"/>
                <a:gd name="adj2" fmla="val 24690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" name="TextBox 22"/>
            <p:cNvSpPr txBox="1">
              <a:spLocks noChangeArrowheads="1"/>
            </p:cNvSpPr>
            <p:nvPr/>
          </p:nvSpPr>
          <p:spPr bwMode="auto">
            <a:xfrm>
              <a:off x="4423674" y="308759"/>
              <a:ext cx="1278924" cy="585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>
                  <a:solidFill>
                    <a:srgbClr val="0000FF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搭窝的过程</a:t>
              </a:r>
            </a:p>
          </p:txBody>
        </p:sp>
      </p:grpSp>
      <p:pic>
        <p:nvPicPr>
          <p:cNvPr id="27" name="图片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6" t="49513" r="28225" b="25096"/>
          <a:stretch>
            <a:fillRect/>
          </a:stretch>
        </p:blipFill>
        <p:spPr bwMode="auto">
          <a:xfrm>
            <a:off x="6104238" y="3178334"/>
            <a:ext cx="2513912" cy="27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3" r="8739" b="25605"/>
          <a:stretch>
            <a:fillRect/>
          </a:stretch>
        </p:blipFill>
        <p:spPr bwMode="auto">
          <a:xfrm>
            <a:off x="152739" y="3707480"/>
            <a:ext cx="8587608" cy="26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3" r="8739" b="25605"/>
          <a:stretch>
            <a:fillRect/>
          </a:stretch>
        </p:blipFill>
        <p:spPr bwMode="auto">
          <a:xfrm>
            <a:off x="152739" y="4194349"/>
            <a:ext cx="8587608" cy="26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3" r="75535" b="29923"/>
          <a:stretch>
            <a:fillRect/>
          </a:stretch>
        </p:blipFill>
        <p:spPr bwMode="auto">
          <a:xfrm>
            <a:off x="152738" y="4606027"/>
            <a:ext cx="2302138" cy="22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组合 17"/>
          <p:cNvGrpSpPr/>
          <p:nvPr/>
        </p:nvGrpSpPr>
        <p:grpSpPr bwMode="auto">
          <a:xfrm>
            <a:off x="3471505" y="2825862"/>
            <a:ext cx="2368073" cy="614728"/>
            <a:chOff x="3606484" y="311587"/>
            <a:chExt cx="2368072" cy="615736"/>
          </a:xfrm>
        </p:grpSpPr>
        <p:sp>
          <p:nvSpPr>
            <p:cNvPr id="19" name="圆角矩形标注 18"/>
            <p:cNvSpPr/>
            <p:nvPr/>
          </p:nvSpPr>
          <p:spPr>
            <a:xfrm>
              <a:off x="3660773" y="345848"/>
              <a:ext cx="2313783" cy="581475"/>
            </a:xfrm>
            <a:prstGeom prst="wedgeRoundRectCallout">
              <a:avLst>
                <a:gd name="adj1" fmla="val 64030"/>
                <a:gd name="adj2" fmla="val 21993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" name="TextBox 22"/>
            <p:cNvSpPr txBox="1">
              <a:spLocks noChangeArrowheads="1"/>
            </p:cNvSpPr>
            <p:nvPr/>
          </p:nvSpPr>
          <p:spPr bwMode="auto">
            <a:xfrm>
              <a:off x="3606484" y="311587"/>
              <a:ext cx="2368072" cy="585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>
                  <a:solidFill>
                    <a:srgbClr val="0000FF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窝口的特点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7411" y="534177"/>
            <a:ext cx="8360599" cy="201285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松鼠的窝通常搭在树枝分杈的地方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它们搭窝的时候，先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窝口朝上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不会落在窝里。</a:t>
            </a:r>
          </a:p>
        </p:txBody>
      </p:sp>
      <p:sp>
        <p:nvSpPr>
          <p:cNvPr id="3" name="矩形 2"/>
          <p:cNvSpPr/>
          <p:nvPr/>
        </p:nvSpPr>
        <p:spPr>
          <a:xfrm>
            <a:off x="511892" y="2924211"/>
            <a:ext cx="8435546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indent="-360045">
              <a:lnSpc>
                <a:spcPct val="110000"/>
              </a:lnSpc>
              <a:spcBef>
                <a:spcPts val="600"/>
              </a:spcBef>
              <a:buBlip>
                <a:blip r:embed="rId3"/>
              </a:buBlip>
            </a:pPr>
            <a:r>
              <a:rPr lang="zh-CN" altLang="en-US" sz="28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从选址、搭窝的过程、窝口的特点三个方面介绍；</a:t>
            </a:r>
            <a:endParaRPr lang="en-US" altLang="zh-CN" sz="2800" b="1" dirty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360045" indent="-360045">
              <a:lnSpc>
                <a:spcPct val="110000"/>
              </a:lnSpc>
              <a:spcBef>
                <a:spcPts val="600"/>
              </a:spcBef>
              <a:buBlip>
                <a:blip r:embed="rId3"/>
              </a:buBlip>
            </a:pPr>
            <a:r>
              <a:rPr lang="zh-CN" altLang="en-US" sz="28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详细描述了松鼠搭窝的过程和窝口的特点；</a:t>
            </a:r>
            <a:endParaRPr lang="en-US" altLang="zh-CN" sz="2800" b="1" dirty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360045" indent="-360045">
              <a:lnSpc>
                <a:spcPct val="110000"/>
              </a:lnSpc>
              <a:spcBef>
                <a:spcPts val="600"/>
              </a:spcBef>
              <a:buBlip>
                <a:blip r:embed="rId3"/>
              </a:buBlip>
            </a:pPr>
            <a:r>
              <a:rPr lang="zh-CN" altLang="en-US" sz="28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语言生动有趣，表现出了松鼠的聪明能干。</a:t>
            </a:r>
            <a:endParaRPr lang="en-US" altLang="zh-CN" sz="2800" b="1" dirty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802212" y="578463"/>
            <a:ext cx="1076017" cy="593023"/>
            <a:chOff x="4415382" y="335757"/>
            <a:chExt cx="1076016" cy="593996"/>
          </a:xfrm>
        </p:grpSpPr>
        <p:sp>
          <p:nvSpPr>
            <p:cNvPr id="5" name="圆角矩形标注 4"/>
            <p:cNvSpPr/>
            <p:nvPr/>
          </p:nvSpPr>
          <p:spPr>
            <a:xfrm>
              <a:off x="4415382" y="344019"/>
              <a:ext cx="935973" cy="585734"/>
            </a:xfrm>
            <a:prstGeom prst="wedgeRoundRectCallout">
              <a:avLst>
                <a:gd name="adj1" fmla="val 82199"/>
                <a:gd name="adj2" fmla="val 21872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" name="TextBox 22"/>
            <p:cNvSpPr txBox="1">
              <a:spLocks noChangeArrowheads="1"/>
            </p:cNvSpPr>
            <p:nvPr/>
          </p:nvSpPr>
          <p:spPr bwMode="auto">
            <a:xfrm>
              <a:off x="4415382" y="335757"/>
              <a:ext cx="1076016" cy="585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>
                  <a:solidFill>
                    <a:srgbClr val="0000FF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选址</a:t>
              </a: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1559679" y="1755461"/>
            <a:ext cx="2491610" cy="611729"/>
            <a:chOff x="4415381" y="308759"/>
            <a:chExt cx="1017968" cy="612732"/>
          </a:xfrm>
        </p:grpSpPr>
        <p:sp>
          <p:nvSpPr>
            <p:cNvPr id="8" name="圆角矩形标注 7"/>
            <p:cNvSpPr/>
            <p:nvPr/>
          </p:nvSpPr>
          <p:spPr>
            <a:xfrm>
              <a:off x="4415381" y="335757"/>
              <a:ext cx="906902" cy="585734"/>
            </a:xfrm>
            <a:prstGeom prst="wedgeRoundRectCallout">
              <a:avLst>
                <a:gd name="adj1" fmla="val -44529"/>
                <a:gd name="adj2" fmla="val -72512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" name="TextBox 22"/>
            <p:cNvSpPr txBox="1">
              <a:spLocks noChangeArrowheads="1"/>
            </p:cNvSpPr>
            <p:nvPr/>
          </p:nvSpPr>
          <p:spPr bwMode="auto">
            <a:xfrm>
              <a:off x="4423674" y="308759"/>
              <a:ext cx="1009675" cy="585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>
                  <a:solidFill>
                    <a:srgbClr val="0000FF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搭窝的过程</a:t>
              </a:r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4617711" y="1847158"/>
            <a:ext cx="2368073" cy="614728"/>
            <a:chOff x="3606484" y="311587"/>
            <a:chExt cx="2368072" cy="615736"/>
          </a:xfrm>
        </p:grpSpPr>
        <p:sp>
          <p:nvSpPr>
            <p:cNvPr id="11" name="圆角矩形标注 10"/>
            <p:cNvSpPr/>
            <p:nvPr/>
          </p:nvSpPr>
          <p:spPr>
            <a:xfrm>
              <a:off x="3660773" y="345848"/>
              <a:ext cx="2313783" cy="581475"/>
            </a:xfrm>
            <a:prstGeom prst="wedgeRoundRectCallout">
              <a:avLst>
                <a:gd name="adj1" fmla="val -33879"/>
                <a:gd name="adj2" fmla="val -77340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" name="TextBox 22"/>
            <p:cNvSpPr txBox="1">
              <a:spLocks noChangeArrowheads="1"/>
            </p:cNvSpPr>
            <p:nvPr/>
          </p:nvSpPr>
          <p:spPr bwMode="auto">
            <a:xfrm>
              <a:off x="3606484" y="311587"/>
              <a:ext cx="2368072" cy="585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>
                  <a:solidFill>
                    <a:srgbClr val="0000FF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窝口的特点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ChangeArrowheads="1"/>
          </p:cNvSpPr>
          <p:nvPr/>
        </p:nvSpPr>
        <p:spPr bwMode="auto">
          <a:xfrm>
            <a:off x="733166" y="644225"/>
            <a:ext cx="7743139" cy="1372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松鼠的窝通常搭在树枝分杈的地方，又干净又暖和。</a:t>
            </a:r>
          </a:p>
        </p:txBody>
      </p:sp>
      <p:pic>
        <p:nvPicPr>
          <p:cNvPr id="10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9" t="49513" r="28225" b="25299"/>
          <a:stretch>
            <a:fillRect/>
          </a:stretch>
        </p:blipFill>
        <p:spPr bwMode="auto">
          <a:xfrm>
            <a:off x="4110680" y="1097376"/>
            <a:ext cx="3731740" cy="27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等腰三角形 11"/>
          <p:cNvSpPr/>
          <p:nvPr/>
        </p:nvSpPr>
        <p:spPr>
          <a:xfrm>
            <a:off x="1330539" y="1931162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>
            <a:off x="1734224" y="1930001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>
            <a:off x="2537383" y="1935278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>
            <a:off x="2941068" y="1934117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16" name="组合 2"/>
          <p:cNvGrpSpPr/>
          <p:nvPr/>
        </p:nvGrpSpPr>
        <p:grpSpPr bwMode="auto">
          <a:xfrm>
            <a:off x="4110680" y="3242463"/>
            <a:ext cx="2255434" cy="751221"/>
            <a:chOff x="5490235" y="1901129"/>
            <a:chExt cx="1824828" cy="751597"/>
          </a:xfrm>
        </p:grpSpPr>
        <p:sp>
          <p:nvSpPr>
            <p:cNvPr id="17" name="矩形: 剪去对角 14"/>
            <p:cNvSpPr/>
            <p:nvPr/>
          </p:nvSpPr>
          <p:spPr bwMode="auto">
            <a:xfrm>
              <a:off x="5490235" y="1901129"/>
              <a:ext cx="1649962" cy="751597"/>
            </a:xfrm>
            <a:prstGeom prst="flowChartPreparati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文本框 1"/>
            <p:cNvSpPr txBox="1">
              <a:spLocks noChangeArrowheads="1"/>
            </p:cNvSpPr>
            <p:nvPr/>
          </p:nvSpPr>
          <p:spPr bwMode="auto">
            <a:xfrm>
              <a:off x="5713117" y="1901129"/>
              <a:ext cx="1601946" cy="708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4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聪 明</a:t>
              </a:r>
            </a:p>
          </p:txBody>
        </p:sp>
      </p:grpSp>
      <p:pic>
        <p:nvPicPr>
          <p:cNvPr id="19" name="Picture 2" descr="https://gimg2.baidu.com/image_search/src=http%3A%2F%2Fpic191.nipic.com%2Ffile%2F20181114%2F23683303_223148647000_2.jpg&amp;refer=http%3A%2F%2Fpic191.nipic.com&amp;app=2002&amp;size=f9999,10000&amp;q=a80&amp;n=0&amp;g=0n&amp;fmt=jpeg?sec=1630482471&amp;t=9965f30574d60fbdd010f31b33d1eff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0"/>
          <a:stretch>
            <a:fillRect/>
          </a:stretch>
        </p:blipFill>
        <p:spPr bwMode="auto">
          <a:xfrm flipH="1">
            <a:off x="1935848" y="2296390"/>
            <a:ext cx="2259783" cy="2126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79389" y="87313"/>
            <a:ext cx="3178175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比一比，记一记。</a:t>
            </a:r>
          </a:p>
        </p:txBody>
      </p:sp>
      <p:sp>
        <p:nvSpPr>
          <p:cNvPr id="5" name="TextBox 30"/>
          <p:cNvSpPr txBox="1">
            <a:spLocks noChangeArrowheads="1"/>
          </p:cNvSpPr>
          <p:nvPr/>
        </p:nvSpPr>
        <p:spPr bwMode="auto">
          <a:xfrm>
            <a:off x="611188" y="844550"/>
            <a:ext cx="2532062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矫（   ）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defRPr/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骄（   ）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defRPr/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娇（   ）</a:t>
            </a:r>
          </a:p>
        </p:txBody>
      </p:sp>
      <p:sp>
        <p:nvSpPr>
          <p:cNvPr id="7" name="TextBox 30"/>
          <p:cNvSpPr txBox="1">
            <a:spLocks noChangeArrowheads="1"/>
          </p:cNvSpPr>
          <p:nvPr/>
        </p:nvSpPr>
        <p:spPr bwMode="auto">
          <a:xfrm>
            <a:off x="4643439" y="842963"/>
            <a:ext cx="2500312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歇（   ）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defRPr/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渴（   ）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defRPr/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喝（   ）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28776" y="898525"/>
            <a:ext cx="18716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矫健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28776" y="1500189"/>
            <a:ext cx="18716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骄傲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643564" y="868363"/>
            <a:ext cx="2232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歇凉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643563" y="1511301"/>
            <a:ext cx="2305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口渴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36136" y="2113397"/>
            <a:ext cx="2447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娇嫩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643564" y="2120470"/>
            <a:ext cx="18716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喝茶</a:t>
            </a:r>
          </a:p>
        </p:txBody>
      </p:sp>
      <p:pic>
        <p:nvPicPr>
          <p:cNvPr id="36879" name="图片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3219216"/>
            <a:ext cx="1027112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30"/>
          <p:cNvSpPr txBox="1">
            <a:spLocks noChangeArrowheads="1"/>
          </p:cNvSpPr>
          <p:nvPr/>
        </p:nvSpPr>
        <p:spPr bwMode="auto">
          <a:xfrm>
            <a:off x="611188" y="3053632"/>
            <a:ext cx="2532062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免（   ）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defRPr/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勉（   ）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643064" y="3091732"/>
            <a:ext cx="18716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免费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643064" y="3734669"/>
            <a:ext cx="21605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勉强</a:t>
            </a:r>
          </a:p>
        </p:txBody>
      </p:sp>
      <p:sp>
        <p:nvSpPr>
          <p:cNvPr id="21" name="TextBox 30"/>
          <p:cNvSpPr txBox="1">
            <a:spLocks noChangeArrowheads="1"/>
          </p:cNvSpPr>
          <p:nvPr/>
        </p:nvSpPr>
        <p:spPr bwMode="auto">
          <a:xfrm>
            <a:off x="4643439" y="3044107"/>
            <a:ext cx="2500312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夹（   ）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defRPr/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狭（   ）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643564" y="3115544"/>
            <a:ext cx="18716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夹心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643564" y="3687044"/>
            <a:ext cx="21605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狭窄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  <p:bldP spid="19" grpId="0"/>
      <p:bldP spid="20" grpId="0"/>
      <p:bldP spid="22" grpId="0"/>
      <p:bldP spid="2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1"/>
          <p:cNvSpPr>
            <a:spLocks noChangeArrowheads="1"/>
          </p:cNvSpPr>
          <p:nvPr/>
        </p:nvSpPr>
        <p:spPr bwMode="auto">
          <a:xfrm>
            <a:off x="477793" y="1459051"/>
            <a:ext cx="8246076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它们搭窝的时候，先搬些小木片，错杂着放在一起，再用一些干苔藓编扎起来，然后把苔藓挤紧，踏平，使那建筑物足够宽敞，足够坚实。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89882" y="143392"/>
            <a:ext cx="8533987" cy="112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97155" indent="-97155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松鼠是怎样搭窝的？读句子，标记出描写松鼠动作的词语。</a:t>
            </a:r>
          </a:p>
        </p:txBody>
      </p:sp>
      <p:sp>
        <p:nvSpPr>
          <p:cNvPr id="10" name="等腰三角形 9"/>
          <p:cNvSpPr/>
          <p:nvPr/>
        </p:nvSpPr>
        <p:spPr>
          <a:xfrm>
            <a:off x="5136420" y="2013541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>
            <a:off x="1062841" y="2571750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>
            <a:off x="5951966" y="2584657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>
            <a:off x="6355651" y="2583496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2273771" y="3190138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>
            <a:off x="2677456" y="3188977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等腰三角形 19"/>
          <p:cNvSpPr/>
          <p:nvPr/>
        </p:nvSpPr>
        <p:spPr>
          <a:xfrm>
            <a:off x="3480615" y="3194254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>
            <a:off x="3884300" y="3193093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353767" y="2838963"/>
            <a:ext cx="389080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把苔藓</a:t>
            </a:r>
            <a:r>
              <a:rPr kumimoji="1"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挤紧</a:t>
            </a:r>
            <a:r>
              <a:rPr kumimoji="1"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kumimoji="1"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踏平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02829" y="911697"/>
            <a:ext cx="69923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53767" y="925984"/>
            <a:ext cx="62071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搬</a:t>
            </a:r>
            <a:r>
              <a:rPr kumimoji="1"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些小木片，错杂着</a:t>
            </a:r>
            <a:r>
              <a:rPr kumimoji="1"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放</a:t>
            </a:r>
            <a:r>
              <a:rPr kumimoji="1"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在一起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202829" y="1840554"/>
            <a:ext cx="69923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再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353767" y="1848492"/>
            <a:ext cx="48173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用一些干苔藓</a:t>
            </a:r>
            <a:r>
              <a:rPr kumimoji="1"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编扎</a:t>
            </a:r>
            <a:r>
              <a:rPr kumimoji="1"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起来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972642" y="2826263"/>
            <a:ext cx="121379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然后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1450844" y="1631612"/>
            <a:ext cx="203200" cy="334922"/>
          </a:xfrm>
          <a:prstGeom prst="downArrow">
            <a:avLst>
              <a:gd name="adj1" fmla="val 50000"/>
              <a:gd name="adj2" fmla="val 11208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kumimoji="1"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1450844" y="2525108"/>
            <a:ext cx="203200" cy="334921"/>
          </a:xfrm>
          <a:prstGeom prst="downArrow">
            <a:avLst>
              <a:gd name="adj1" fmla="val 50000"/>
              <a:gd name="adj2" fmla="val 112088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kumimoji="1"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5311" y="143518"/>
            <a:ext cx="87811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97155" indent="-97155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怎样才能把松鼠搭窝的过程说清楚呢？</a:t>
            </a:r>
          </a:p>
        </p:txBody>
      </p:sp>
      <p:grpSp>
        <p:nvGrpSpPr>
          <p:cNvPr id="18" name="组合 2"/>
          <p:cNvGrpSpPr/>
          <p:nvPr/>
        </p:nvGrpSpPr>
        <p:grpSpPr bwMode="auto">
          <a:xfrm>
            <a:off x="3403195" y="3747057"/>
            <a:ext cx="2718487" cy="751221"/>
            <a:chOff x="5490235" y="1901129"/>
            <a:chExt cx="2199475" cy="751597"/>
          </a:xfrm>
        </p:grpSpPr>
        <p:sp>
          <p:nvSpPr>
            <p:cNvPr id="19" name="矩形: 剪去对角 14"/>
            <p:cNvSpPr/>
            <p:nvPr/>
          </p:nvSpPr>
          <p:spPr bwMode="auto">
            <a:xfrm>
              <a:off x="5490235" y="1901129"/>
              <a:ext cx="2092835" cy="751597"/>
            </a:xfrm>
            <a:prstGeom prst="flowChartPreparati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" name="文本框 1"/>
            <p:cNvSpPr txBox="1">
              <a:spLocks noChangeArrowheads="1"/>
            </p:cNvSpPr>
            <p:nvPr/>
          </p:nvSpPr>
          <p:spPr bwMode="auto">
            <a:xfrm>
              <a:off x="5713117" y="1901129"/>
              <a:ext cx="1976593" cy="708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4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聪明能干</a:t>
              </a:r>
            </a:p>
          </p:txBody>
        </p:sp>
      </p:grpSp>
      <p:pic>
        <p:nvPicPr>
          <p:cNvPr id="21" name="Picture 2" descr="https://gimg2.baidu.com/image_search/src=http%3A%2F%2Fpic191.nipic.com%2Ffile%2F20181114%2F23683303_223148647000_2.jpg&amp;refer=http%3A%2F%2Fpic191.nipic.com&amp;app=2002&amp;size=f9999,10000&amp;q=a80&amp;n=0&amp;g=0n&amp;fmt=jpeg?sec=1630482471&amp;t=9965f30574d60fbdd010f31b33d1eff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0"/>
          <a:stretch>
            <a:fillRect/>
          </a:stretch>
        </p:blipFill>
        <p:spPr bwMode="auto">
          <a:xfrm flipH="1">
            <a:off x="2353767" y="3534149"/>
            <a:ext cx="1161579" cy="1092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 animBg="1"/>
      <p:bldP spid="15" grpId="0" animBg="1"/>
      <p:bldP spid="1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>
            <a:spLocks noChangeArrowheads="1"/>
          </p:cNvSpPr>
          <p:nvPr/>
        </p:nvSpPr>
        <p:spPr bwMode="auto">
          <a:xfrm>
            <a:off x="376709" y="987072"/>
            <a:ext cx="8450263" cy="1823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400" b="1" dirty="0">
                <a:latin typeface="楷体" panose="02010609060101010101" pitchFamily="49" charset="-122"/>
                <a:ea typeface="楷体" panose="02010609060101010101" pitchFamily="49" charset="-122"/>
              </a:rPr>
              <a:t>　　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窝口朝上，端端正正，很狭窄，勉强可以进出。窝口有一个圆锥形的盖，把整个窝遮蔽起来，下雨时雨水向四周流去，不会落在窝里。</a:t>
            </a:r>
          </a:p>
        </p:txBody>
      </p:sp>
      <p:pic>
        <p:nvPicPr>
          <p:cNvPr id="6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3" r="8739" b="25605"/>
          <a:stretch>
            <a:fillRect/>
          </a:stretch>
        </p:blipFill>
        <p:spPr bwMode="auto">
          <a:xfrm>
            <a:off x="169215" y="2676733"/>
            <a:ext cx="8587608" cy="26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5" t="42296" r="8739" b="25604"/>
          <a:stretch>
            <a:fillRect/>
          </a:stretch>
        </p:blipFill>
        <p:spPr bwMode="auto">
          <a:xfrm>
            <a:off x="1631091" y="2010032"/>
            <a:ext cx="7125731" cy="34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2"/>
          <p:cNvGrpSpPr/>
          <p:nvPr/>
        </p:nvGrpSpPr>
        <p:grpSpPr bwMode="auto">
          <a:xfrm>
            <a:off x="3242596" y="3378518"/>
            <a:ext cx="2718487" cy="751221"/>
            <a:chOff x="5490235" y="1901129"/>
            <a:chExt cx="2199475" cy="751597"/>
          </a:xfrm>
        </p:grpSpPr>
        <p:sp>
          <p:nvSpPr>
            <p:cNvPr id="9" name="矩形: 剪去对角 14"/>
            <p:cNvSpPr/>
            <p:nvPr/>
          </p:nvSpPr>
          <p:spPr bwMode="auto">
            <a:xfrm>
              <a:off x="5490235" y="1901129"/>
              <a:ext cx="2092835" cy="751597"/>
            </a:xfrm>
            <a:prstGeom prst="flowChartPreparati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文本框 1"/>
            <p:cNvSpPr txBox="1">
              <a:spLocks noChangeArrowheads="1"/>
            </p:cNvSpPr>
            <p:nvPr/>
          </p:nvSpPr>
          <p:spPr bwMode="auto">
            <a:xfrm>
              <a:off x="5713117" y="1901129"/>
              <a:ext cx="1976593" cy="708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4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聪明能干</a:t>
              </a:r>
            </a:p>
          </p:txBody>
        </p:sp>
      </p:grpSp>
      <p:pic>
        <p:nvPicPr>
          <p:cNvPr id="11" name="Picture 2" descr="https://gimg2.baidu.com/image_search/src=http%3A%2F%2Fpic191.nipic.com%2Ffile%2F20181114%2F23683303_223148647000_2.jpg&amp;refer=http%3A%2F%2Fpic191.nipic.com&amp;app=2002&amp;size=f9999,10000&amp;q=a80&amp;n=0&amp;g=0n&amp;fmt=jpeg?sec=1630482471&amp;t=9965f30574d60fbdd010f31b33d1eff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0"/>
          <a:stretch>
            <a:fillRect/>
          </a:stretch>
        </p:blipFill>
        <p:spPr bwMode="auto">
          <a:xfrm flipH="1">
            <a:off x="1738185" y="2944563"/>
            <a:ext cx="1648083" cy="15507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组合 9"/>
          <p:cNvGrpSpPr/>
          <p:nvPr/>
        </p:nvGrpSpPr>
        <p:grpSpPr bwMode="auto">
          <a:xfrm>
            <a:off x="2785067" y="168433"/>
            <a:ext cx="3827321" cy="957598"/>
            <a:chOff x="5720479" y="1674902"/>
            <a:chExt cx="3423521" cy="1402217"/>
          </a:xfrm>
        </p:grpSpPr>
        <p:sp>
          <p:nvSpPr>
            <p:cNvPr id="13" name="云形标注 12"/>
            <p:cNvSpPr/>
            <p:nvPr/>
          </p:nvSpPr>
          <p:spPr>
            <a:xfrm>
              <a:off x="5985147" y="1674902"/>
              <a:ext cx="3158853" cy="1402217"/>
            </a:xfrm>
            <a:prstGeom prst="cloudCallout">
              <a:avLst>
                <a:gd name="adj1" fmla="val 74829"/>
                <a:gd name="adj2" fmla="val 2463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8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</a:p>
          </p:txBody>
        </p:sp>
        <p:sp>
          <p:nvSpPr>
            <p:cNvPr id="14" name="矩形 8"/>
            <p:cNvSpPr>
              <a:spLocks noChangeArrowheads="1"/>
            </p:cNvSpPr>
            <p:nvPr/>
          </p:nvSpPr>
          <p:spPr bwMode="auto">
            <a:xfrm>
              <a:off x="5720479" y="1831479"/>
              <a:ext cx="3250192" cy="885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32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设计非常巧妙。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786999" y="1193393"/>
            <a:ext cx="8061652" cy="12741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◇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松鼠每年春、秋季换毛。年产仔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～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次，一般在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4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6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月产仔较多。</a:t>
            </a:r>
          </a:p>
        </p:txBody>
      </p:sp>
      <p:sp>
        <p:nvSpPr>
          <p:cNvPr id="8" name="矩形 7"/>
          <p:cNvSpPr/>
          <p:nvPr/>
        </p:nvSpPr>
        <p:spPr>
          <a:xfrm>
            <a:off x="1181415" y="2709185"/>
            <a:ext cx="6081388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indent="-360045">
              <a:lnSpc>
                <a:spcPct val="130000"/>
              </a:lnSpc>
              <a:buBlip>
                <a:blip r:embed="rId3"/>
              </a:buBlip>
            </a:pPr>
            <a:r>
              <a:rPr lang="zh-CN" altLang="en-US" sz="28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从换毛、繁殖两个方面介绍；</a:t>
            </a:r>
            <a:endParaRPr lang="en-US" altLang="zh-CN" sz="2800" b="1" dirty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360045" indent="-360045">
              <a:lnSpc>
                <a:spcPct val="130000"/>
              </a:lnSpc>
              <a:buBlip>
                <a:blip r:embed="rId3"/>
              </a:buBlip>
            </a:pPr>
            <a:r>
              <a:rPr lang="zh-CN" altLang="en-US" sz="28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用列数字的说明方法；</a:t>
            </a:r>
            <a:endParaRPr lang="en-US" altLang="zh-CN" sz="2800" b="1" dirty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360045" indent="-360045">
              <a:lnSpc>
                <a:spcPct val="130000"/>
              </a:lnSpc>
              <a:buBlip>
                <a:blip r:embed="rId3"/>
              </a:buBlip>
            </a:pPr>
            <a:r>
              <a:rPr lang="zh-CN" altLang="en-US" sz="28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语言简洁。</a:t>
            </a:r>
            <a:endParaRPr lang="zh-CN" altLang="en-US" sz="3200" b="1" dirty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21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2" r="82885" b="25202"/>
          <a:stretch>
            <a:fillRect/>
          </a:stretch>
        </p:blipFill>
        <p:spPr bwMode="auto">
          <a:xfrm>
            <a:off x="6671337" y="1558312"/>
            <a:ext cx="1418218" cy="27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组合 22"/>
          <p:cNvGrpSpPr/>
          <p:nvPr/>
        </p:nvGrpSpPr>
        <p:grpSpPr>
          <a:xfrm>
            <a:off x="115317" y="142437"/>
            <a:ext cx="4106792" cy="1374584"/>
            <a:chOff x="172878" y="11912"/>
            <a:chExt cx="2541572" cy="1374584"/>
          </a:xfrm>
        </p:grpSpPr>
        <p:grpSp>
          <p:nvGrpSpPr>
            <p:cNvPr id="24" name="组合 23"/>
            <p:cNvGrpSpPr/>
            <p:nvPr/>
          </p:nvGrpSpPr>
          <p:grpSpPr>
            <a:xfrm>
              <a:off x="172878" y="11912"/>
              <a:ext cx="2541572" cy="1137276"/>
              <a:chOff x="172878" y="11912"/>
              <a:chExt cx="2541572" cy="1137276"/>
            </a:xfrm>
          </p:grpSpPr>
          <p:pic>
            <p:nvPicPr>
              <p:cNvPr id="26" name="Picture 2" descr="https://gimg2.baidu.com/image_search/src=http%3A%2F%2Fpic191.nipic.com%2Ffile%2F20181114%2F23683303_223148647000_2.jpg&amp;refer=http%3A%2F%2Fpic191.nipic.com&amp;app=2002&amp;size=f9999,10000&amp;q=a80&amp;n=0&amp;g=0n&amp;fmt=jpeg?sec=1630482471&amp;t=9965f30574d60fbdd010f31b33d1effd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420"/>
              <a:stretch>
                <a:fillRect/>
              </a:stretch>
            </p:blipFill>
            <p:spPr bwMode="auto">
              <a:xfrm flipH="1">
                <a:off x="172878" y="11912"/>
                <a:ext cx="758243" cy="98515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5513" y="174790"/>
                <a:ext cx="2058937" cy="974398"/>
              </a:xfrm>
              <a:prstGeom prst="rect">
                <a:avLst/>
              </a:prstGeom>
            </p:spPr>
          </p:pic>
        </p:grpSp>
        <p:sp>
          <p:nvSpPr>
            <p:cNvPr id="25" name="文本框 24"/>
            <p:cNvSpPr txBox="1">
              <a:spLocks noChangeArrowheads="1"/>
            </p:cNvSpPr>
            <p:nvPr/>
          </p:nvSpPr>
          <p:spPr bwMode="auto">
            <a:xfrm>
              <a:off x="732294" y="309278"/>
              <a:ext cx="1982156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32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松鼠的其他习性</a:t>
              </a:r>
            </a:p>
          </p:txBody>
        </p:sp>
      </p:grpSp>
      <p:sp>
        <p:nvSpPr>
          <p:cNvPr id="10" name="等腰三角形 9"/>
          <p:cNvSpPr/>
          <p:nvPr/>
        </p:nvSpPr>
        <p:spPr>
          <a:xfrm>
            <a:off x="4591939" y="1758618"/>
            <a:ext cx="249344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>
            <a:off x="5011329" y="1758618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>
            <a:off x="3442488" y="2323845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>
            <a:off x="3812339" y="2323845"/>
            <a:ext cx="245641" cy="14374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106792" cy="1374584"/>
            <a:chOff x="172878" y="11912"/>
            <a:chExt cx="2541572" cy="1374584"/>
          </a:xfrm>
        </p:grpSpPr>
        <p:grpSp>
          <p:nvGrpSpPr>
            <p:cNvPr id="3" name="组合 2"/>
            <p:cNvGrpSpPr/>
            <p:nvPr/>
          </p:nvGrpSpPr>
          <p:grpSpPr>
            <a:xfrm>
              <a:off x="172878" y="11912"/>
              <a:ext cx="2541572" cy="1137276"/>
              <a:chOff x="172878" y="11912"/>
              <a:chExt cx="2541572" cy="1137276"/>
            </a:xfrm>
          </p:grpSpPr>
          <p:pic>
            <p:nvPicPr>
              <p:cNvPr id="5" name="Picture 2" descr="https://gimg2.baidu.com/image_search/src=http%3A%2F%2Fpic191.nipic.com%2Ffile%2F20181114%2F23683303_223148647000_2.jpg&amp;refer=http%3A%2F%2Fpic191.nipic.com&amp;app=2002&amp;size=f9999,10000&amp;q=a80&amp;n=0&amp;g=0n&amp;fmt=jpeg?sec=1630482471&amp;t=9965f30574d60fbdd010f31b33d1effd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420"/>
              <a:stretch>
                <a:fillRect/>
              </a:stretch>
            </p:blipFill>
            <p:spPr bwMode="auto">
              <a:xfrm flipH="1">
                <a:off x="172878" y="11912"/>
                <a:ext cx="758243" cy="98515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5513" y="174790"/>
                <a:ext cx="2058937" cy="974398"/>
              </a:xfrm>
              <a:prstGeom prst="rect">
                <a:avLst/>
              </a:prstGeom>
            </p:spPr>
          </p:pic>
        </p:grpSp>
        <p:sp>
          <p:nvSpPr>
            <p:cNvPr id="4" name="文本框 3"/>
            <p:cNvSpPr txBox="1">
              <a:spLocks noChangeArrowheads="1"/>
            </p:cNvSpPr>
            <p:nvPr/>
          </p:nvSpPr>
          <p:spPr bwMode="auto">
            <a:xfrm>
              <a:off x="732294" y="309278"/>
              <a:ext cx="1982156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32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松鼠的其他习性</a:t>
              </a:r>
            </a:p>
          </p:txBody>
        </p:sp>
      </p:grp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12602" y="1047795"/>
            <a:ext cx="7982013" cy="2157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松鼠通常一胎生三四个。小松鼠的毛是灰褐色的，过了冬就换毛，新换的毛比脱落的毛颜色深些。它们用爪子和牙齿梳理全身的毛，身上总是光光溜溜、干干净净的。</a:t>
            </a:r>
          </a:p>
        </p:txBody>
      </p:sp>
      <p:sp>
        <p:nvSpPr>
          <p:cNvPr id="8" name="矩形 7"/>
          <p:cNvSpPr/>
          <p:nvPr/>
        </p:nvSpPr>
        <p:spPr>
          <a:xfrm>
            <a:off x="612602" y="3459664"/>
            <a:ext cx="7361625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indent="-360045">
              <a:lnSpc>
                <a:spcPct val="130000"/>
              </a:lnSpc>
              <a:buBlip>
                <a:blip r:embed="rId5"/>
              </a:buBlip>
            </a:pPr>
            <a:r>
              <a:rPr lang="zh-CN" altLang="en-US" sz="28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介绍了松鼠换毛、繁殖的信息，还具体写了松鼠毛的颜色以及它们如何梳理毛的。</a:t>
            </a:r>
          </a:p>
        </p:txBody>
      </p:sp>
      <p:grpSp>
        <p:nvGrpSpPr>
          <p:cNvPr id="9" name="组合 2"/>
          <p:cNvGrpSpPr/>
          <p:nvPr/>
        </p:nvGrpSpPr>
        <p:grpSpPr bwMode="auto">
          <a:xfrm>
            <a:off x="6323549" y="2708443"/>
            <a:ext cx="2416798" cy="751221"/>
            <a:chOff x="5490235" y="1901129"/>
            <a:chExt cx="2092835" cy="751597"/>
          </a:xfrm>
        </p:grpSpPr>
        <p:sp>
          <p:nvSpPr>
            <p:cNvPr id="10" name="矩形: 剪去对角 14"/>
            <p:cNvSpPr/>
            <p:nvPr/>
          </p:nvSpPr>
          <p:spPr bwMode="auto">
            <a:xfrm>
              <a:off x="5490235" y="1901129"/>
              <a:ext cx="2092835" cy="751597"/>
            </a:xfrm>
            <a:prstGeom prst="flowChartPreparati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文本框 1"/>
            <p:cNvSpPr txBox="1">
              <a:spLocks noChangeArrowheads="1"/>
            </p:cNvSpPr>
            <p:nvPr/>
          </p:nvSpPr>
          <p:spPr bwMode="auto">
            <a:xfrm>
              <a:off x="5763053" y="1901129"/>
              <a:ext cx="1614594" cy="708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4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爱干净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gimg2.baidu.com/image_search/src=http%3A%2F%2Fpic191.nipic.com%2Ffile%2F20181114%2F23683303_223148647000_2.jpg&amp;refer=http%3A%2F%2Fpic191.nipic.com&amp;app=2002&amp;size=f9999,10000&amp;q=a80&amp;n=0&amp;g=0n&amp;fmt=jpeg?sec=1630482471&amp;t=9965f30574d60fbdd010f31b33d1eff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0"/>
          <a:stretch>
            <a:fillRect/>
          </a:stretch>
        </p:blipFill>
        <p:spPr bwMode="auto">
          <a:xfrm>
            <a:off x="0" y="1175350"/>
            <a:ext cx="2952855" cy="2792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组合 9"/>
          <p:cNvGrpSpPr/>
          <p:nvPr/>
        </p:nvGrpSpPr>
        <p:grpSpPr bwMode="auto">
          <a:xfrm>
            <a:off x="1622854" y="322785"/>
            <a:ext cx="5799437" cy="1522491"/>
            <a:chOff x="3908150" y="710368"/>
            <a:chExt cx="5187570" cy="2627465"/>
          </a:xfrm>
        </p:grpSpPr>
        <p:sp>
          <p:nvSpPr>
            <p:cNvPr id="20" name="云形标注 19"/>
            <p:cNvSpPr/>
            <p:nvPr/>
          </p:nvSpPr>
          <p:spPr>
            <a:xfrm>
              <a:off x="3908150" y="710368"/>
              <a:ext cx="5187570" cy="2627465"/>
            </a:xfrm>
            <a:prstGeom prst="cloudCallout">
              <a:avLst>
                <a:gd name="adj1" fmla="val -45752"/>
                <a:gd name="adj2" fmla="val 50991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8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</a:p>
          </p:txBody>
        </p:sp>
        <p:sp>
          <p:nvSpPr>
            <p:cNvPr id="21" name="矩形 8"/>
            <p:cNvSpPr>
              <a:spLocks noChangeArrowheads="1"/>
            </p:cNvSpPr>
            <p:nvPr/>
          </p:nvSpPr>
          <p:spPr bwMode="auto">
            <a:xfrm>
              <a:off x="4118049" y="941474"/>
              <a:ext cx="4767772" cy="1675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4000"/>
                </a:lnSpc>
              </a:pPr>
              <a:r>
                <a:rPr lang="zh-CN" altLang="en-US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32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你从课文中感受到作者对松鼠有着怎样的感情了吗？</a:t>
              </a:r>
            </a:p>
          </p:txBody>
        </p:sp>
      </p:grpSp>
      <p:sp>
        <p:nvSpPr>
          <p:cNvPr id="25" name="AutoShape 3"/>
          <p:cNvSpPr>
            <a:spLocks noChangeArrowheads="1"/>
          </p:cNvSpPr>
          <p:nvPr/>
        </p:nvSpPr>
        <p:spPr bwMode="auto">
          <a:xfrm>
            <a:off x="1823473" y="2146057"/>
            <a:ext cx="6874598" cy="1843311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rgbClr val="00FFFF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1857510" y="2205206"/>
            <a:ext cx="6806525" cy="16807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作者笔下的松鼠外形漂亮，行为敏捷、警觉，搭窝技巧高超，爱干净，字里行间蕴含着作者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对松鼠的喜爱之情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en-US" altLang="zh-CN" sz="3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1246114" y="1620429"/>
            <a:ext cx="6777540" cy="1902641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rgbClr val="00FFFF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" name="文本框 5"/>
          <p:cNvSpPr txBox="1">
            <a:spLocks noChangeArrowheads="1"/>
          </p:cNvSpPr>
          <p:nvPr/>
        </p:nvSpPr>
        <p:spPr bwMode="auto">
          <a:xfrm>
            <a:off x="1305735" y="1740284"/>
            <a:ext cx="6981529" cy="162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 朗读课文，感受松鼠的聪明可爱，读出作者对松鼠的喜爱。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3697" y="182161"/>
            <a:ext cx="1013927" cy="1013927"/>
          </a:xfrm>
          <a:prstGeom prst="rect">
            <a:avLst/>
          </a:prstGeom>
        </p:spPr>
      </p:pic>
      <p:sp>
        <p:nvSpPr>
          <p:cNvPr id="5" name="文本框 10"/>
          <p:cNvSpPr txBox="1"/>
          <p:nvPr/>
        </p:nvSpPr>
        <p:spPr>
          <a:xfrm>
            <a:off x="1043608" y="47777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朗读指导</a:t>
            </a:r>
          </a:p>
        </p:txBody>
      </p:sp>
    </p:spTree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组合 7"/>
          <p:cNvGrpSpPr/>
          <p:nvPr/>
        </p:nvGrpSpPr>
        <p:grpSpPr bwMode="auto">
          <a:xfrm>
            <a:off x="286879" y="244947"/>
            <a:ext cx="8527607" cy="1206451"/>
            <a:chOff x="2936771" y="399953"/>
            <a:chExt cx="18168453" cy="1207637"/>
          </a:xfrm>
        </p:grpSpPr>
        <p:sp>
          <p:nvSpPr>
            <p:cNvPr id="29725" name="Rectangle 1"/>
            <p:cNvSpPr>
              <a:spLocks noChangeArrowheads="1"/>
            </p:cNvSpPr>
            <p:nvPr/>
          </p:nvSpPr>
          <p:spPr bwMode="auto">
            <a:xfrm>
              <a:off x="4558218" y="406081"/>
              <a:ext cx="16547006" cy="1201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 indent="1333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30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读一读，比一比，两篇说明文在表达方法和语言风格上有哪些不同。</a:t>
              </a:r>
              <a:endParaRPr lang="zh-CN" altLang="en-US" sz="30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9726" name="图片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936771" y="399953"/>
              <a:ext cx="1796661" cy="73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9" name="表格 9"/>
          <p:cNvGraphicFramePr>
            <a:graphicFrameLocks noGrp="1"/>
          </p:cNvGraphicFramePr>
          <p:nvPr/>
        </p:nvGraphicFramePr>
        <p:xfrm>
          <a:off x="815613" y="1762852"/>
          <a:ext cx="7589838" cy="24040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33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7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6644">
                <a:tc>
                  <a:txBody>
                    <a:bodyPr/>
                    <a:lstStyle/>
                    <a:p>
                      <a:endParaRPr lang="zh-CN" altLang="en-US" sz="1700" dirty="0"/>
                    </a:p>
                  </a:txBody>
                  <a:tcPr marL="113864" marR="113864" marT="56950" marB="56950"/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 marL="113864" marR="113864" marT="56950" marB="56950"/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 marL="113864" marR="113864" marT="56950" marB="569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1728">
                <a:tc>
                  <a:txBody>
                    <a:bodyPr/>
                    <a:lstStyle/>
                    <a:p>
                      <a:endParaRPr lang="zh-CN" altLang="en-US" sz="1700" dirty="0"/>
                    </a:p>
                  </a:txBody>
                  <a:tcPr marL="113864" marR="113864" marT="56950" marB="56950"/>
                </a:tc>
                <a:tc>
                  <a:txBody>
                    <a:bodyPr/>
                    <a:lstStyle/>
                    <a:p>
                      <a:endParaRPr lang="zh-CN" altLang="en-US" sz="1700" dirty="0"/>
                    </a:p>
                  </a:txBody>
                  <a:tcPr marL="113864" marR="113864" marT="56950" marB="56950"/>
                </a:tc>
                <a:tc>
                  <a:txBody>
                    <a:bodyPr/>
                    <a:lstStyle/>
                    <a:p>
                      <a:endParaRPr lang="zh-CN" altLang="en-US" sz="1700" dirty="0"/>
                    </a:p>
                  </a:txBody>
                  <a:tcPr marL="113864" marR="113864" marT="56950" marB="569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1728">
                <a:tc>
                  <a:txBody>
                    <a:bodyPr/>
                    <a:lstStyle/>
                    <a:p>
                      <a:endParaRPr lang="zh-CN" altLang="en-US" sz="1700" dirty="0"/>
                    </a:p>
                  </a:txBody>
                  <a:tcPr marL="113864" marR="113864" marT="56950" marB="56950"/>
                </a:tc>
                <a:tc>
                  <a:txBody>
                    <a:bodyPr/>
                    <a:lstStyle/>
                    <a:p>
                      <a:endParaRPr lang="zh-CN" altLang="en-US" sz="1700" dirty="0"/>
                    </a:p>
                  </a:txBody>
                  <a:tcPr marL="113864" marR="113864" marT="56950" marB="56950"/>
                </a:tc>
                <a:tc>
                  <a:txBody>
                    <a:bodyPr/>
                    <a:lstStyle/>
                    <a:p>
                      <a:endParaRPr lang="zh-CN" altLang="en-US" sz="1700" dirty="0"/>
                    </a:p>
                  </a:txBody>
                  <a:tcPr marL="113864" marR="113864" marT="56950" marB="569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2626454" y="1724729"/>
            <a:ext cx="25994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kern="1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表达方法</a:t>
            </a:r>
          </a:p>
        </p:txBody>
      </p:sp>
      <p:sp>
        <p:nvSpPr>
          <p:cNvPr id="12" name="矩形 11"/>
          <p:cNvSpPr/>
          <p:nvPr/>
        </p:nvSpPr>
        <p:spPr>
          <a:xfrm>
            <a:off x="6472546" y="1723781"/>
            <a:ext cx="21366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3350" algn="just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kern="1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语言风格</a:t>
            </a:r>
          </a:p>
        </p:txBody>
      </p:sp>
      <p:sp>
        <p:nvSpPr>
          <p:cNvPr id="13" name="矩形 12"/>
          <p:cNvSpPr/>
          <p:nvPr/>
        </p:nvSpPr>
        <p:spPr>
          <a:xfrm>
            <a:off x="611916" y="2419895"/>
            <a:ext cx="18319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lang="zh-CN" altLang="en-US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太阳</a:t>
            </a:r>
            <a:r>
              <a:rPr lang="en-US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》</a:t>
            </a:r>
          </a:p>
        </p:txBody>
      </p:sp>
      <p:sp>
        <p:nvSpPr>
          <p:cNvPr id="14" name="矩形 13"/>
          <p:cNvSpPr/>
          <p:nvPr/>
        </p:nvSpPr>
        <p:spPr>
          <a:xfrm>
            <a:off x="611916" y="3338947"/>
            <a:ext cx="18319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lang="zh-CN" altLang="en-US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松鼠</a:t>
            </a:r>
            <a:r>
              <a:rPr lang="en-US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》</a:t>
            </a:r>
          </a:p>
        </p:txBody>
      </p:sp>
      <p:sp>
        <p:nvSpPr>
          <p:cNvPr id="15" name="矩形 14"/>
          <p:cNvSpPr/>
          <p:nvPr/>
        </p:nvSpPr>
        <p:spPr>
          <a:xfrm>
            <a:off x="2578896" y="2283165"/>
            <a:ext cx="4063272" cy="1005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1" fontAlgn="auto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kern="1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运用列数字、作比较、打比方等说明方法</a:t>
            </a:r>
          </a:p>
        </p:txBody>
      </p:sp>
      <p:sp>
        <p:nvSpPr>
          <p:cNvPr id="16" name="矩形 15"/>
          <p:cNvSpPr/>
          <p:nvPr/>
        </p:nvSpPr>
        <p:spPr>
          <a:xfrm>
            <a:off x="2532619" y="3358481"/>
            <a:ext cx="3604271" cy="572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kern="1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抓住特点细致描写</a:t>
            </a:r>
          </a:p>
        </p:txBody>
      </p:sp>
      <p:sp>
        <p:nvSpPr>
          <p:cNvPr id="17" name="矩形 16"/>
          <p:cNvSpPr/>
          <p:nvPr/>
        </p:nvSpPr>
        <p:spPr>
          <a:xfrm>
            <a:off x="6761438" y="2411598"/>
            <a:ext cx="1718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平实</a:t>
            </a:r>
          </a:p>
        </p:txBody>
      </p:sp>
      <p:sp>
        <p:nvSpPr>
          <p:cNvPr id="18" name="矩形 17"/>
          <p:cNvSpPr/>
          <p:nvPr/>
        </p:nvSpPr>
        <p:spPr>
          <a:xfrm>
            <a:off x="6558938" y="3339791"/>
            <a:ext cx="22555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生动形象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17" grpId="0"/>
      <p:bldP spid="1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ownloads\千库网_书卷拟人博士PNG_元素编号118775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458" y="0"/>
            <a:ext cx="1397598" cy="139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224731" y="450169"/>
            <a:ext cx="5093356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说明事物有方法：</a:t>
            </a:r>
          </a:p>
        </p:txBody>
      </p:sp>
      <p:sp>
        <p:nvSpPr>
          <p:cNvPr id="33" name="TextBox 8"/>
          <p:cNvSpPr txBox="1">
            <a:spLocks noChangeArrowheads="1"/>
          </p:cNvSpPr>
          <p:nvPr/>
        </p:nvSpPr>
        <p:spPr bwMode="auto">
          <a:xfrm>
            <a:off x="1496957" y="1474387"/>
            <a:ext cx="5935044" cy="24850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31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说明性文章的语言风格是多样的，可以平实，也可以活泼。无论哪种风格，描述都要准确、清楚、有条理。</a:t>
            </a:r>
          </a:p>
        </p:txBody>
      </p:sp>
      <p:sp>
        <p:nvSpPr>
          <p:cNvPr id="34" name="矩形 33"/>
          <p:cNvSpPr/>
          <p:nvPr/>
        </p:nvSpPr>
        <p:spPr bwMode="auto">
          <a:xfrm>
            <a:off x="1415056" y="1474387"/>
            <a:ext cx="6016945" cy="2629944"/>
          </a:xfrm>
          <a:prstGeom prst="rect">
            <a:avLst/>
          </a:prstGeom>
          <a:noFill/>
          <a:ln w="57150" cmpd="dbl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hangingPunct="1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35" name="Picture 2" descr="https://gimg2.baidu.com/image_search/src=http%3A%2F%2Fpic191.nipic.com%2Ffile%2F20181114%2F23683303_223148647000_2.jpg&amp;refer=http%3A%2F%2Fpic191.nipic.com&amp;app=2002&amp;size=f9999,10000&amp;q=a80&amp;n=0&amp;g=0n&amp;fmt=jpeg?sec=1630482471&amp;t=9965f30574d60fbdd010f31b33d1eff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0"/>
          <a:stretch>
            <a:fillRect/>
          </a:stretch>
        </p:blipFill>
        <p:spPr bwMode="auto">
          <a:xfrm>
            <a:off x="7238419" y="3150039"/>
            <a:ext cx="1814198" cy="1715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>
            <a:spLocks noChangeArrowheads="1"/>
          </p:cNvSpPr>
          <p:nvPr/>
        </p:nvSpPr>
        <p:spPr bwMode="auto">
          <a:xfrm>
            <a:off x="2982368" y="3100853"/>
            <a:ext cx="2603971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搭窝</a:t>
            </a:r>
          </a:p>
        </p:txBody>
      </p:sp>
      <p:sp>
        <p:nvSpPr>
          <p:cNvPr id="3" name="AutoShape 3"/>
          <p:cNvSpPr/>
          <p:nvPr/>
        </p:nvSpPr>
        <p:spPr bwMode="auto">
          <a:xfrm>
            <a:off x="2278698" y="1280134"/>
            <a:ext cx="303213" cy="2785081"/>
          </a:xfrm>
          <a:prstGeom prst="leftBrace">
            <a:avLst>
              <a:gd name="adj1" fmla="val 55347"/>
              <a:gd name="adj2" fmla="val 5000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10"/>
          <p:cNvSpPr txBox="1">
            <a:spLocks noChangeArrowheads="1"/>
          </p:cNvSpPr>
          <p:nvPr/>
        </p:nvSpPr>
        <p:spPr bwMode="auto">
          <a:xfrm>
            <a:off x="3029992" y="1074318"/>
            <a:ext cx="2505521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外形特点</a:t>
            </a:r>
          </a:p>
        </p:txBody>
      </p:sp>
      <p:sp>
        <p:nvSpPr>
          <p:cNvPr id="5" name="文本框 11"/>
          <p:cNvSpPr txBox="1">
            <a:spLocks noChangeArrowheads="1"/>
          </p:cNvSpPr>
          <p:nvPr/>
        </p:nvSpPr>
        <p:spPr bwMode="auto">
          <a:xfrm>
            <a:off x="2982368" y="1766975"/>
            <a:ext cx="280977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生活规律</a:t>
            </a:r>
          </a:p>
        </p:txBody>
      </p:sp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2982367" y="3684279"/>
            <a:ext cx="4296551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其他习性</a:t>
            </a: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416097" y="2217807"/>
            <a:ext cx="2245636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松 鼠</a:t>
            </a:r>
          </a:p>
        </p:txBody>
      </p:sp>
      <p:sp>
        <p:nvSpPr>
          <p:cNvPr id="9" name="文本框 11"/>
          <p:cNvSpPr txBox="1">
            <a:spLocks noChangeArrowheads="1"/>
          </p:cNvSpPr>
          <p:nvPr/>
        </p:nvSpPr>
        <p:spPr bwMode="auto">
          <a:xfrm>
            <a:off x="2952621" y="2433914"/>
            <a:ext cx="280977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行为特征</a:t>
            </a:r>
          </a:p>
        </p:txBody>
      </p:sp>
      <p:sp>
        <p:nvSpPr>
          <p:cNvPr id="10" name="AutoShape 3"/>
          <p:cNvSpPr/>
          <p:nvPr/>
        </p:nvSpPr>
        <p:spPr bwMode="auto">
          <a:xfrm flipH="1">
            <a:off x="5280459" y="1280133"/>
            <a:ext cx="345194" cy="2785081"/>
          </a:xfrm>
          <a:prstGeom prst="leftBrace">
            <a:avLst>
              <a:gd name="adj1" fmla="val 55347"/>
              <a:gd name="adj2" fmla="val 5000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5939124" y="2197376"/>
            <a:ext cx="1084271" cy="1057275"/>
            <a:chOff x="7746318" y="2399540"/>
            <a:chExt cx="1084104" cy="1058670"/>
          </a:xfrm>
        </p:grpSpPr>
        <p:pic>
          <p:nvPicPr>
            <p:cNvPr id="12" name="图片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0596" y="2550521"/>
              <a:ext cx="1034891" cy="907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文本框 5"/>
            <p:cNvSpPr txBox="1">
              <a:spLocks noChangeArrowheads="1"/>
            </p:cNvSpPr>
            <p:nvPr/>
          </p:nvSpPr>
          <p:spPr bwMode="auto">
            <a:xfrm>
              <a:off x="7746318" y="2399540"/>
              <a:ext cx="692391" cy="1030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zh-CN" altLang="en-US" sz="3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喜</a:t>
              </a:r>
              <a:endPara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矩形 1"/>
            <p:cNvSpPr>
              <a:spLocks noChangeArrowheads="1"/>
            </p:cNvSpPr>
            <p:nvPr/>
          </p:nvSpPr>
          <p:spPr bwMode="auto">
            <a:xfrm>
              <a:off x="8182588" y="2609724"/>
              <a:ext cx="647834" cy="647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ts val="600"/>
                </a:spcBef>
              </a:pPr>
              <a:r>
                <a:rPr lang="zh-CN" altLang="en-US" sz="3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爱</a:t>
              </a:r>
              <a:endPara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5" name="组合 1"/>
          <p:cNvGrpSpPr/>
          <p:nvPr/>
        </p:nvGrpSpPr>
        <p:grpSpPr bwMode="auto">
          <a:xfrm>
            <a:off x="179229" y="227098"/>
            <a:ext cx="2251075" cy="584200"/>
            <a:chOff x="251073" y="195486"/>
            <a:chExt cx="2249488" cy="585926"/>
          </a:xfrm>
        </p:grpSpPr>
        <p:sp>
          <p:nvSpPr>
            <p:cNvPr id="16" name="文本框 13"/>
            <p:cNvSpPr txBox="1">
              <a:spLocks noChangeArrowheads="1"/>
            </p:cNvSpPr>
            <p:nvPr/>
          </p:nvSpPr>
          <p:spPr bwMode="auto">
            <a:xfrm>
              <a:off x="253093" y="195486"/>
              <a:ext cx="1943462" cy="585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200" b="1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板书设计</a:t>
              </a: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251073" y="771859"/>
              <a:ext cx="201629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8" name="Group 4"/>
            <p:cNvGrpSpPr>
              <a:grpSpLocks noChangeAspect="1"/>
            </p:cNvGrpSpPr>
            <p:nvPr/>
          </p:nvGrpSpPr>
          <p:grpSpPr bwMode="auto">
            <a:xfrm>
              <a:off x="2051298" y="411386"/>
              <a:ext cx="449263" cy="292100"/>
              <a:chOff x="2432" y="1329"/>
              <a:chExt cx="657" cy="426"/>
            </a:xfrm>
          </p:grpSpPr>
          <p:sp>
            <p:nvSpPr>
              <p:cNvPr id="1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435" y="1330"/>
                <a:ext cx="652" cy="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0" name="Freeform 5"/>
              <p:cNvSpPr/>
              <p:nvPr/>
            </p:nvSpPr>
            <p:spPr bwMode="auto">
              <a:xfrm>
                <a:off x="2479" y="1330"/>
                <a:ext cx="610" cy="423"/>
              </a:xfrm>
              <a:custGeom>
                <a:avLst/>
                <a:gdLst>
                  <a:gd name="T0" fmla="*/ 315 w 351"/>
                  <a:gd name="T1" fmla="*/ 0 h 242"/>
                  <a:gd name="T2" fmla="*/ 292 w 351"/>
                  <a:gd name="T3" fmla="*/ 9 h 242"/>
                  <a:gd name="T4" fmla="*/ 291 w 351"/>
                  <a:gd name="T5" fmla="*/ 10 h 242"/>
                  <a:gd name="T6" fmla="*/ 309 w 351"/>
                  <a:gd name="T7" fmla="*/ 3 h 242"/>
                  <a:gd name="T8" fmla="*/ 310 w 351"/>
                  <a:gd name="T9" fmla="*/ 4 h 242"/>
                  <a:gd name="T10" fmla="*/ 317 w 351"/>
                  <a:gd name="T11" fmla="*/ 10 h 242"/>
                  <a:gd name="T12" fmla="*/ 325 w 351"/>
                  <a:gd name="T13" fmla="*/ 27 h 242"/>
                  <a:gd name="T14" fmla="*/ 336 w 351"/>
                  <a:gd name="T15" fmla="*/ 59 h 242"/>
                  <a:gd name="T16" fmla="*/ 268 w 351"/>
                  <a:gd name="T17" fmla="*/ 95 h 242"/>
                  <a:gd name="T18" fmla="*/ 267 w 351"/>
                  <a:gd name="T19" fmla="*/ 95 h 242"/>
                  <a:gd name="T20" fmla="*/ 267 w 351"/>
                  <a:gd name="T21" fmla="*/ 95 h 242"/>
                  <a:gd name="T22" fmla="*/ 24 w 351"/>
                  <a:gd name="T23" fmla="*/ 219 h 242"/>
                  <a:gd name="T24" fmla="*/ 2 w 351"/>
                  <a:gd name="T25" fmla="*/ 229 h 242"/>
                  <a:gd name="T26" fmla="*/ 0 w 351"/>
                  <a:gd name="T27" fmla="*/ 229 h 242"/>
                  <a:gd name="T28" fmla="*/ 6 w 351"/>
                  <a:gd name="T29" fmla="*/ 240 h 242"/>
                  <a:gd name="T30" fmla="*/ 12 w 351"/>
                  <a:gd name="T31" fmla="*/ 242 h 242"/>
                  <a:gd name="T32" fmla="*/ 34 w 351"/>
                  <a:gd name="T33" fmla="*/ 232 h 242"/>
                  <a:gd name="T34" fmla="*/ 350 w 351"/>
                  <a:gd name="T35" fmla="*/ 68 h 242"/>
                  <a:gd name="T36" fmla="*/ 335 w 351"/>
                  <a:gd name="T37" fmla="*/ 29 h 242"/>
                  <a:gd name="T38" fmla="*/ 324 w 351"/>
                  <a:gd name="T39" fmla="*/ 8 h 242"/>
                  <a:gd name="T40" fmla="*/ 317 w 351"/>
                  <a:gd name="T41" fmla="*/ 1 h 242"/>
                  <a:gd name="T42" fmla="*/ 315 w 351"/>
                  <a:gd name="T43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1" h="242">
                    <a:moveTo>
                      <a:pt x="315" y="0"/>
                    </a:moveTo>
                    <a:cubicBezTo>
                      <a:pt x="311" y="0"/>
                      <a:pt x="299" y="6"/>
                      <a:pt x="292" y="9"/>
                    </a:cubicBezTo>
                    <a:cubicBezTo>
                      <a:pt x="292" y="9"/>
                      <a:pt x="292" y="9"/>
                      <a:pt x="291" y="10"/>
                    </a:cubicBezTo>
                    <a:cubicBezTo>
                      <a:pt x="298" y="7"/>
                      <a:pt x="306" y="3"/>
                      <a:pt x="309" y="3"/>
                    </a:cubicBezTo>
                    <a:cubicBezTo>
                      <a:pt x="309" y="3"/>
                      <a:pt x="310" y="3"/>
                      <a:pt x="310" y="4"/>
                    </a:cubicBezTo>
                    <a:cubicBezTo>
                      <a:pt x="312" y="6"/>
                      <a:pt x="317" y="10"/>
                      <a:pt x="317" y="10"/>
                    </a:cubicBezTo>
                    <a:cubicBezTo>
                      <a:pt x="317" y="10"/>
                      <a:pt x="321" y="15"/>
                      <a:pt x="325" y="27"/>
                    </a:cubicBezTo>
                    <a:cubicBezTo>
                      <a:pt x="330" y="39"/>
                      <a:pt x="338" y="56"/>
                      <a:pt x="336" y="59"/>
                    </a:cubicBezTo>
                    <a:cubicBezTo>
                      <a:pt x="336" y="60"/>
                      <a:pt x="308" y="75"/>
                      <a:pt x="268" y="95"/>
                    </a:cubicBezTo>
                    <a:cubicBezTo>
                      <a:pt x="268" y="95"/>
                      <a:pt x="268" y="95"/>
                      <a:pt x="267" y="95"/>
                    </a:cubicBezTo>
                    <a:cubicBezTo>
                      <a:pt x="267" y="95"/>
                      <a:pt x="267" y="95"/>
                      <a:pt x="267" y="95"/>
                    </a:cubicBezTo>
                    <a:cubicBezTo>
                      <a:pt x="179" y="140"/>
                      <a:pt x="38" y="211"/>
                      <a:pt x="24" y="219"/>
                    </a:cubicBezTo>
                    <a:cubicBezTo>
                      <a:pt x="11" y="227"/>
                      <a:pt x="5" y="229"/>
                      <a:pt x="2" y="229"/>
                    </a:cubicBezTo>
                    <a:cubicBezTo>
                      <a:pt x="1" y="229"/>
                      <a:pt x="0" y="229"/>
                      <a:pt x="0" y="229"/>
                    </a:cubicBezTo>
                    <a:cubicBezTo>
                      <a:pt x="3" y="235"/>
                      <a:pt x="5" y="239"/>
                      <a:pt x="6" y="240"/>
                    </a:cubicBezTo>
                    <a:cubicBezTo>
                      <a:pt x="8" y="241"/>
                      <a:pt x="9" y="242"/>
                      <a:pt x="12" y="242"/>
                    </a:cubicBezTo>
                    <a:cubicBezTo>
                      <a:pt x="16" y="242"/>
                      <a:pt x="22" y="240"/>
                      <a:pt x="34" y="232"/>
                    </a:cubicBezTo>
                    <a:cubicBezTo>
                      <a:pt x="54" y="220"/>
                      <a:pt x="348" y="72"/>
                      <a:pt x="350" y="68"/>
                    </a:cubicBezTo>
                    <a:cubicBezTo>
                      <a:pt x="351" y="65"/>
                      <a:pt x="341" y="44"/>
                      <a:pt x="335" y="29"/>
                    </a:cubicBezTo>
                    <a:cubicBezTo>
                      <a:pt x="329" y="15"/>
                      <a:pt x="324" y="8"/>
                      <a:pt x="324" y="8"/>
                    </a:cubicBezTo>
                    <a:cubicBezTo>
                      <a:pt x="324" y="8"/>
                      <a:pt x="319" y="3"/>
                      <a:pt x="317" y="1"/>
                    </a:cubicBezTo>
                    <a:cubicBezTo>
                      <a:pt x="316" y="0"/>
                      <a:pt x="316" y="0"/>
                      <a:pt x="315" y="0"/>
                    </a:cubicBezTo>
                  </a:path>
                </a:pathLst>
              </a:custGeom>
              <a:solidFill>
                <a:srgbClr val="66FFFF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1" name="Freeform 6"/>
              <p:cNvSpPr/>
              <p:nvPr/>
            </p:nvSpPr>
            <p:spPr bwMode="auto">
              <a:xfrm>
                <a:off x="2432" y="1337"/>
                <a:ext cx="633" cy="397"/>
              </a:xfrm>
              <a:custGeom>
                <a:avLst/>
                <a:gdLst>
                  <a:gd name="T0" fmla="*/ 3 w 364"/>
                  <a:gd name="T1" fmla="*/ 171 h 229"/>
                  <a:gd name="T2" fmla="*/ 3 w 364"/>
                  <a:gd name="T3" fmla="*/ 182 h 229"/>
                  <a:gd name="T4" fmla="*/ 23 w 364"/>
                  <a:gd name="T5" fmla="*/ 225 h 229"/>
                  <a:gd name="T6" fmla="*/ 50 w 364"/>
                  <a:gd name="T7" fmla="*/ 217 h 229"/>
                  <a:gd name="T8" fmla="*/ 362 w 364"/>
                  <a:gd name="T9" fmla="*/ 57 h 229"/>
                  <a:gd name="T10" fmla="*/ 351 w 364"/>
                  <a:gd name="T11" fmla="*/ 25 h 229"/>
                  <a:gd name="T12" fmla="*/ 343 w 364"/>
                  <a:gd name="T13" fmla="*/ 8 h 229"/>
                  <a:gd name="T14" fmla="*/ 336 w 364"/>
                  <a:gd name="T15" fmla="*/ 2 h 229"/>
                  <a:gd name="T16" fmla="*/ 312 w 364"/>
                  <a:gd name="T17" fmla="*/ 10 h 229"/>
                  <a:gd name="T18" fmla="*/ 10 w 364"/>
                  <a:gd name="T19" fmla="*/ 166 h 229"/>
                  <a:gd name="T20" fmla="*/ 3 w 364"/>
                  <a:gd name="T21" fmla="*/ 171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229">
                    <a:moveTo>
                      <a:pt x="3" y="171"/>
                    </a:moveTo>
                    <a:cubicBezTo>
                      <a:pt x="3" y="171"/>
                      <a:pt x="0" y="174"/>
                      <a:pt x="3" y="182"/>
                    </a:cubicBezTo>
                    <a:cubicBezTo>
                      <a:pt x="6" y="191"/>
                      <a:pt x="20" y="223"/>
                      <a:pt x="23" y="225"/>
                    </a:cubicBezTo>
                    <a:cubicBezTo>
                      <a:pt x="26" y="227"/>
                      <a:pt x="30" y="229"/>
                      <a:pt x="50" y="217"/>
                    </a:cubicBezTo>
                    <a:cubicBezTo>
                      <a:pt x="70" y="206"/>
                      <a:pt x="361" y="60"/>
                      <a:pt x="362" y="57"/>
                    </a:cubicBezTo>
                    <a:cubicBezTo>
                      <a:pt x="364" y="54"/>
                      <a:pt x="356" y="37"/>
                      <a:pt x="351" y="25"/>
                    </a:cubicBezTo>
                    <a:cubicBezTo>
                      <a:pt x="347" y="13"/>
                      <a:pt x="343" y="8"/>
                      <a:pt x="343" y="8"/>
                    </a:cubicBezTo>
                    <a:cubicBezTo>
                      <a:pt x="343" y="8"/>
                      <a:pt x="338" y="4"/>
                      <a:pt x="336" y="2"/>
                    </a:cubicBezTo>
                    <a:cubicBezTo>
                      <a:pt x="334" y="0"/>
                      <a:pt x="320" y="6"/>
                      <a:pt x="312" y="10"/>
                    </a:cubicBezTo>
                    <a:cubicBezTo>
                      <a:pt x="305" y="14"/>
                      <a:pt x="15" y="163"/>
                      <a:pt x="10" y="166"/>
                    </a:cubicBezTo>
                    <a:cubicBezTo>
                      <a:pt x="5" y="168"/>
                      <a:pt x="3" y="171"/>
                      <a:pt x="3" y="171"/>
                    </a:cubicBezTo>
                  </a:path>
                </a:pathLst>
              </a:custGeom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1350"/>
              </a:p>
            </p:txBody>
          </p:sp>
          <p:sp>
            <p:nvSpPr>
              <p:cNvPr id="22" name="Freeform 7"/>
              <p:cNvSpPr/>
              <p:nvPr/>
            </p:nvSpPr>
            <p:spPr bwMode="auto">
              <a:xfrm>
                <a:off x="2432" y="1606"/>
                <a:ext cx="100" cy="125"/>
              </a:xfrm>
              <a:custGeom>
                <a:avLst/>
                <a:gdLst>
                  <a:gd name="T0" fmla="*/ 57 w 57"/>
                  <a:gd name="T1" fmla="*/ 59 h 73"/>
                  <a:gd name="T2" fmla="*/ 51 w 57"/>
                  <a:gd name="T3" fmla="*/ 50 h 73"/>
                  <a:gd name="T4" fmla="*/ 46 w 57"/>
                  <a:gd name="T5" fmla="*/ 41 h 73"/>
                  <a:gd name="T6" fmla="*/ 44 w 57"/>
                  <a:gd name="T7" fmla="*/ 34 h 73"/>
                  <a:gd name="T8" fmla="*/ 43 w 57"/>
                  <a:gd name="T9" fmla="*/ 22 h 73"/>
                  <a:gd name="T10" fmla="*/ 41 w 57"/>
                  <a:gd name="T11" fmla="*/ 12 h 73"/>
                  <a:gd name="T12" fmla="*/ 39 w 57"/>
                  <a:gd name="T13" fmla="*/ 0 h 73"/>
                  <a:gd name="T14" fmla="*/ 33 w 57"/>
                  <a:gd name="T15" fmla="*/ 0 h 73"/>
                  <a:gd name="T16" fmla="*/ 28 w 57"/>
                  <a:gd name="T17" fmla="*/ 1 h 73"/>
                  <a:gd name="T18" fmla="*/ 10 w 57"/>
                  <a:gd name="T19" fmla="*/ 11 h 73"/>
                  <a:gd name="T20" fmla="*/ 3 w 57"/>
                  <a:gd name="T21" fmla="*/ 16 h 73"/>
                  <a:gd name="T22" fmla="*/ 3 w 57"/>
                  <a:gd name="T23" fmla="*/ 27 h 73"/>
                  <a:gd name="T24" fmla="*/ 19 w 57"/>
                  <a:gd name="T25" fmla="*/ 63 h 73"/>
                  <a:gd name="T26" fmla="*/ 23 w 57"/>
                  <a:gd name="T27" fmla="*/ 70 h 73"/>
                  <a:gd name="T28" fmla="*/ 38 w 57"/>
                  <a:gd name="T29" fmla="*/ 69 h 73"/>
                  <a:gd name="T30" fmla="*/ 47 w 57"/>
                  <a:gd name="T31" fmla="*/ 64 h 73"/>
                  <a:gd name="T32" fmla="*/ 50 w 57"/>
                  <a:gd name="T33" fmla="*/ 62 h 73"/>
                  <a:gd name="T34" fmla="*/ 57 w 57"/>
                  <a:gd name="T35" fmla="*/ 5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73">
                    <a:moveTo>
                      <a:pt x="57" y="59"/>
                    </a:moveTo>
                    <a:cubicBezTo>
                      <a:pt x="55" y="55"/>
                      <a:pt x="51" y="50"/>
                      <a:pt x="51" y="50"/>
                    </a:cubicBezTo>
                    <a:cubicBezTo>
                      <a:pt x="51" y="50"/>
                      <a:pt x="48" y="44"/>
                      <a:pt x="46" y="41"/>
                    </a:cubicBezTo>
                    <a:cubicBezTo>
                      <a:pt x="45" y="39"/>
                      <a:pt x="44" y="34"/>
                      <a:pt x="44" y="34"/>
                    </a:cubicBezTo>
                    <a:cubicBezTo>
                      <a:pt x="44" y="34"/>
                      <a:pt x="43" y="26"/>
                      <a:pt x="43" y="22"/>
                    </a:cubicBezTo>
                    <a:cubicBezTo>
                      <a:pt x="42" y="19"/>
                      <a:pt x="41" y="14"/>
                      <a:pt x="41" y="12"/>
                    </a:cubicBezTo>
                    <a:cubicBezTo>
                      <a:pt x="40" y="10"/>
                      <a:pt x="40" y="4"/>
                      <a:pt x="39" y="0"/>
                    </a:cubicBezTo>
                    <a:cubicBezTo>
                      <a:pt x="36" y="0"/>
                      <a:pt x="33" y="0"/>
                      <a:pt x="33" y="0"/>
                    </a:cubicBezTo>
                    <a:cubicBezTo>
                      <a:pt x="33" y="0"/>
                      <a:pt x="31" y="0"/>
                      <a:pt x="28" y="1"/>
                    </a:cubicBezTo>
                    <a:cubicBezTo>
                      <a:pt x="17" y="7"/>
                      <a:pt x="11" y="10"/>
                      <a:pt x="10" y="11"/>
                    </a:cubicBezTo>
                    <a:cubicBezTo>
                      <a:pt x="5" y="13"/>
                      <a:pt x="3" y="16"/>
                      <a:pt x="3" y="16"/>
                    </a:cubicBezTo>
                    <a:cubicBezTo>
                      <a:pt x="3" y="16"/>
                      <a:pt x="0" y="19"/>
                      <a:pt x="3" y="27"/>
                    </a:cubicBezTo>
                    <a:cubicBezTo>
                      <a:pt x="5" y="33"/>
                      <a:pt x="13" y="52"/>
                      <a:pt x="19" y="63"/>
                    </a:cubicBezTo>
                    <a:cubicBezTo>
                      <a:pt x="20" y="67"/>
                      <a:pt x="22" y="69"/>
                      <a:pt x="23" y="70"/>
                    </a:cubicBezTo>
                    <a:cubicBezTo>
                      <a:pt x="25" y="72"/>
                      <a:pt x="28" y="73"/>
                      <a:pt x="38" y="69"/>
                    </a:cubicBezTo>
                    <a:cubicBezTo>
                      <a:pt x="41" y="67"/>
                      <a:pt x="44" y="66"/>
                      <a:pt x="47" y="64"/>
                    </a:cubicBezTo>
                    <a:cubicBezTo>
                      <a:pt x="48" y="63"/>
                      <a:pt x="49" y="63"/>
                      <a:pt x="50" y="62"/>
                    </a:cubicBezTo>
                    <a:cubicBezTo>
                      <a:pt x="51" y="62"/>
                      <a:pt x="54" y="60"/>
                      <a:pt x="57" y="5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1350"/>
              </a:p>
            </p:txBody>
          </p:sp>
          <p:sp>
            <p:nvSpPr>
              <p:cNvPr id="23" name="Freeform 8"/>
              <p:cNvSpPr/>
              <p:nvPr/>
            </p:nvSpPr>
            <p:spPr bwMode="auto">
              <a:xfrm>
                <a:off x="2954" y="1362"/>
                <a:ext cx="5" cy="0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EEEBEA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4" name="Freeform 9"/>
              <p:cNvSpPr/>
              <p:nvPr/>
            </p:nvSpPr>
            <p:spPr bwMode="auto">
              <a:xfrm>
                <a:off x="2943" y="1497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78C94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5" name="Freeform 10"/>
              <p:cNvSpPr>
                <a:spLocks noEditPoints="1"/>
              </p:cNvSpPr>
              <p:nvPr/>
            </p:nvSpPr>
            <p:spPr bwMode="auto">
              <a:xfrm>
                <a:off x="2511" y="1362"/>
                <a:ext cx="538" cy="323"/>
              </a:xfrm>
              <a:custGeom>
                <a:avLst/>
                <a:gdLst>
                  <a:gd name="T0" fmla="*/ 7 w 309"/>
                  <a:gd name="T1" fmla="*/ 184 h 184"/>
                  <a:gd name="T2" fmla="*/ 9 w 309"/>
                  <a:gd name="T3" fmla="*/ 184 h 184"/>
                  <a:gd name="T4" fmla="*/ 9 w 309"/>
                  <a:gd name="T5" fmla="*/ 178 h 184"/>
                  <a:gd name="T6" fmla="*/ 8 w 309"/>
                  <a:gd name="T7" fmla="*/ 180 h 184"/>
                  <a:gd name="T8" fmla="*/ 9 w 309"/>
                  <a:gd name="T9" fmla="*/ 178 h 184"/>
                  <a:gd name="T10" fmla="*/ 34 w 309"/>
                  <a:gd name="T11" fmla="*/ 174 h 184"/>
                  <a:gd name="T12" fmla="*/ 34 w 309"/>
                  <a:gd name="T13" fmla="*/ 179 h 184"/>
                  <a:gd name="T14" fmla="*/ 36 w 309"/>
                  <a:gd name="T15" fmla="*/ 176 h 184"/>
                  <a:gd name="T16" fmla="*/ 38 w 309"/>
                  <a:gd name="T17" fmla="*/ 176 h 184"/>
                  <a:gd name="T18" fmla="*/ 84 w 309"/>
                  <a:gd name="T19" fmla="*/ 144 h 184"/>
                  <a:gd name="T20" fmla="*/ 85 w 309"/>
                  <a:gd name="T21" fmla="*/ 145 h 184"/>
                  <a:gd name="T22" fmla="*/ 84 w 309"/>
                  <a:gd name="T23" fmla="*/ 144 h 184"/>
                  <a:gd name="T24" fmla="*/ 0 w 309"/>
                  <a:gd name="T25" fmla="*/ 135 h 184"/>
                  <a:gd name="T26" fmla="*/ 1 w 309"/>
                  <a:gd name="T27" fmla="*/ 135 h 184"/>
                  <a:gd name="T28" fmla="*/ 138 w 309"/>
                  <a:gd name="T29" fmla="*/ 123 h 184"/>
                  <a:gd name="T30" fmla="*/ 139 w 309"/>
                  <a:gd name="T31" fmla="*/ 123 h 184"/>
                  <a:gd name="T32" fmla="*/ 154 w 309"/>
                  <a:gd name="T33" fmla="*/ 115 h 184"/>
                  <a:gd name="T34" fmla="*/ 154 w 309"/>
                  <a:gd name="T35" fmla="*/ 116 h 184"/>
                  <a:gd name="T36" fmla="*/ 154 w 309"/>
                  <a:gd name="T37" fmla="*/ 115 h 184"/>
                  <a:gd name="T38" fmla="*/ 50 w 309"/>
                  <a:gd name="T39" fmla="*/ 113 h 184"/>
                  <a:gd name="T40" fmla="*/ 53 w 309"/>
                  <a:gd name="T41" fmla="*/ 115 h 184"/>
                  <a:gd name="T42" fmla="*/ 146 w 309"/>
                  <a:gd name="T43" fmla="*/ 113 h 184"/>
                  <a:gd name="T44" fmla="*/ 147 w 309"/>
                  <a:gd name="T45" fmla="*/ 114 h 184"/>
                  <a:gd name="T46" fmla="*/ 146 w 309"/>
                  <a:gd name="T47" fmla="*/ 113 h 184"/>
                  <a:gd name="T48" fmla="*/ 149 w 309"/>
                  <a:gd name="T49" fmla="*/ 111 h 184"/>
                  <a:gd name="T50" fmla="*/ 151 w 309"/>
                  <a:gd name="T51" fmla="*/ 111 h 184"/>
                  <a:gd name="T52" fmla="*/ 165 w 309"/>
                  <a:gd name="T53" fmla="*/ 109 h 184"/>
                  <a:gd name="T54" fmla="*/ 162 w 309"/>
                  <a:gd name="T55" fmla="*/ 113 h 184"/>
                  <a:gd name="T56" fmla="*/ 166 w 309"/>
                  <a:gd name="T57" fmla="*/ 111 h 184"/>
                  <a:gd name="T58" fmla="*/ 184 w 309"/>
                  <a:gd name="T59" fmla="*/ 107 h 184"/>
                  <a:gd name="T60" fmla="*/ 184 w 309"/>
                  <a:gd name="T61" fmla="*/ 109 h 184"/>
                  <a:gd name="T62" fmla="*/ 184 w 309"/>
                  <a:gd name="T63" fmla="*/ 107 h 184"/>
                  <a:gd name="T64" fmla="*/ 50 w 309"/>
                  <a:gd name="T65" fmla="*/ 109 h 184"/>
                  <a:gd name="T66" fmla="*/ 53 w 309"/>
                  <a:gd name="T67" fmla="*/ 111 h 184"/>
                  <a:gd name="T68" fmla="*/ 53 w 309"/>
                  <a:gd name="T69" fmla="*/ 107 h 184"/>
                  <a:gd name="T70" fmla="*/ 248 w 309"/>
                  <a:gd name="T71" fmla="*/ 77 h 184"/>
                  <a:gd name="T72" fmla="*/ 249 w 309"/>
                  <a:gd name="T73" fmla="*/ 77 h 184"/>
                  <a:gd name="T74" fmla="*/ 249 w 309"/>
                  <a:gd name="T75" fmla="*/ 75 h 184"/>
                  <a:gd name="T76" fmla="*/ 252 w 309"/>
                  <a:gd name="T77" fmla="*/ 67 h 184"/>
                  <a:gd name="T78" fmla="*/ 252 w 309"/>
                  <a:gd name="T79" fmla="*/ 70 h 184"/>
                  <a:gd name="T80" fmla="*/ 268 w 309"/>
                  <a:gd name="T81" fmla="*/ 64 h 184"/>
                  <a:gd name="T82" fmla="*/ 266 w 309"/>
                  <a:gd name="T83" fmla="*/ 66 h 184"/>
                  <a:gd name="T84" fmla="*/ 268 w 309"/>
                  <a:gd name="T85" fmla="*/ 66 h 184"/>
                  <a:gd name="T86" fmla="*/ 276 w 309"/>
                  <a:gd name="T87" fmla="*/ 54 h 184"/>
                  <a:gd name="T88" fmla="*/ 276 w 309"/>
                  <a:gd name="T89" fmla="*/ 55 h 184"/>
                  <a:gd name="T90" fmla="*/ 276 w 309"/>
                  <a:gd name="T91" fmla="*/ 54 h 184"/>
                  <a:gd name="T92" fmla="*/ 307 w 309"/>
                  <a:gd name="T93" fmla="*/ 17 h 184"/>
                  <a:gd name="T94" fmla="*/ 309 w 309"/>
                  <a:gd name="T95" fmla="*/ 17 h 184"/>
                  <a:gd name="T96" fmla="*/ 254 w 309"/>
                  <a:gd name="T97" fmla="*/ 11 h 184"/>
                  <a:gd name="T98" fmla="*/ 254 w 309"/>
                  <a:gd name="T99" fmla="*/ 12 h 184"/>
                  <a:gd name="T100" fmla="*/ 254 w 309"/>
                  <a:gd name="T101" fmla="*/ 11 h 184"/>
                  <a:gd name="T102" fmla="*/ 304 w 309"/>
                  <a:gd name="T103" fmla="*/ 12 h 184"/>
                  <a:gd name="T104" fmla="*/ 308 w 309"/>
                  <a:gd name="T105" fmla="*/ 14 h 184"/>
                  <a:gd name="T106" fmla="*/ 307 w 309"/>
                  <a:gd name="T107" fmla="*/ 11 h 184"/>
                  <a:gd name="T108" fmla="*/ 305 w 309"/>
                  <a:gd name="T109" fmla="*/ 10 h 184"/>
                  <a:gd name="T110" fmla="*/ 245 w 309"/>
                  <a:gd name="T111" fmla="*/ 12 h 184"/>
                  <a:gd name="T112" fmla="*/ 245 w 309"/>
                  <a:gd name="T113" fmla="*/ 10 h 184"/>
                  <a:gd name="T114" fmla="*/ 257 w 309"/>
                  <a:gd name="T115" fmla="*/ 0 h 184"/>
                  <a:gd name="T116" fmla="*/ 254 w 309"/>
                  <a:gd name="T117" fmla="*/ 1 h 184"/>
                  <a:gd name="T118" fmla="*/ 255 w 309"/>
                  <a:gd name="T119" fmla="*/ 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9" h="184">
                    <a:moveTo>
                      <a:pt x="8" y="183"/>
                    </a:moveTo>
                    <a:cubicBezTo>
                      <a:pt x="7" y="183"/>
                      <a:pt x="7" y="183"/>
                      <a:pt x="7" y="184"/>
                    </a:cubicBezTo>
                    <a:cubicBezTo>
                      <a:pt x="7" y="184"/>
                      <a:pt x="8" y="184"/>
                      <a:pt x="8" y="184"/>
                    </a:cubicBezTo>
                    <a:cubicBezTo>
                      <a:pt x="8" y="184"/>
                      <a:pt x="9" y="184"/>
                      <a:pt x="9" y="184"/>
                    </a:cubicBezTo>
                    <a:cubicBezTo>
                      <a:pt x="9" y="183"/>
                      <a:pt x="8" y="183"/>
                      <a:pt x="8" y="183"/>
                    </a:cubicBezTo>
                    <a:moveTo>
                      <a:pt x="9" y="178"/>
                    </a:moveTo>
                    <a:cubicBezTo>
                      <a:pt x="8" y="178"/>
                      <a:pt x="7" y="180"/>
                      <a:pt x="8" y="180"/>
                    </a:cubicBezTo>
                    <a:cubicBezTo>
                      <a:pt x="8" y="180"/>
                      <a:pt x="8" y="180"/>
                      <a:pt x="8" y="180"/>
                    </a:cubicBezTo>
                    <a:cubicBezTo>
                      <a:pt x="9" y="180"/>
                      <a:pt x="10" y="178"/>
                      <a:pt x="9" y="178"/>
                    </a:cubicBezTo>
                    <a:cubicBezTo>
                      <a:pt x="9" y="178"/>
                      <a:pt x="9" y="178"/>
                      <a:pt x="9" y="178"/>
                    </a:cubicBezTo>
                    <a:moveTo>
                      <a:pt x="35" y="171"/>
                    </a:moveTo>
                    <a:cubicBezTo>
                      <a:pt x="35" y="171"/>
                      <a:pt x="34" y="172"/>
                      <a:pt x="34" y="174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33" y="175"/>
                      <a:pt x="32" y="179"/>
                      <a:pt x="34" y="179"/>
                    </a:cubicBezTo>
                    <a:cubicBezTo>
                      <a:pt x="34" y="179"/>
                      <a:pt x="34" y="179"/>
                      <a:pt x="35" y="179"/>
                    </a:cubicBezTo>
                    <a:cubicBezTo>
                      <a:pt x="35" y="178"/>
                      <a:pt x="36" y="177"/>
                      <a:pt x="36" y="176"/>
                    </a:cubicBezTo>
                    <a:cubicBezTo>
                      <a:pt x="37" y="176"/>
                      <a:pt x="37" y="176"/>
                      <a:pt x="38" y="176"/>
                    </a:cubicBezTo>
                    <a:cubicBezTo>
                      <a:pt x="38" y="176"/>
                      <a:pt x="38" y="176"/>
                      <a:pt x="38" y="176"/>
                    </a:cubicBezTo>
                    <a:cubicBezTo>
                      <a:pt x="39" y="176"/>
                      <a:pt x="37" y="171"/>
                      <a:pt x="35" y="171"/>
                    </a:cubicBezTo>
                    <a:moveTo>
                      <a:pt x="84" y="144"/>
                    </a:moveTo>
                    <a:cubicBezTo>
                      <a:pt x="84" y="144"/>
                      <a:pt x="84" y="144"/>
                      <a:pt x="84" y="145"/>
                    </a:cubicBezTo>
                    <a:cubicBezTo>
                      <a:pt x="84" y="145"/>
                      <a:pt x="84" y="145"/>
                      <a:pt x="85" y="145"/>
                    </a:cubicBezTo>
                    <a:cubicBezTo>
                      <a:pt x="85" y="145"/>
                      <a:pt x="85" y="145"/>
                      <a:pt x="86" y="145"/>
                    </a:cubicBezTo>
                    <a:cubicBezTo>
                      <a:pt x="86" y="145"/>
                      <a:pt x="85" y="144"/>
                      <a:pt x="84" y="144"/>
                    </a:cubicBezTo>
                    <a:moveTo>
                      <a:pt x="1" y="134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1" y="135"/>
                    </a:cubicBezTo>
                    <a:cubicBezTo>
                      <a:pt x="1" y="135"/>
                      <a:pt x="1" y="135"/>
                      <a:pt x="1" y="135"/>
                    </a:cubicBezTo>
                    <a:cubicBezTo>
                      <a:pt x="1" y="134"/>
                      <a:pt x="1" y="134"/>
                      <a:pt x="1" y="134"/>
                    </a:cubicBezTo>
                    <a:moveTo>
                      <a:pt x="138" y="123"/>
                    </a:moveTo>
                    <a:cubicBezTo>
                      <a:pt x="137" y="123"/>
                      <a:pt x="136" y="124"/>
                      <a:pt x="137" y="125"/>
                    </a:cubicBezTo>
                    <a:cubicBezTo>
                      <a:pt x="138" y="124"/>
                      <a:pt x="139" y="125"/>
                      <a:pt x="139" y="123"/>
                    </a:cubicBezTo>
                    <a:cubicBezTo>
                      <a:pt x="139" y="123"/>
                      <a:pt x="138" y="123"/>
                      <a:pt x="138" y="123"/>
                    </a:cubicBezTo>
                    <a:moveTo>
                      <a:pt x="154" y="115"/>
                    </a:moveTo>
                    <a:cubicBezTo>
                      <a:pt x="154" y="115"/>
                      <a:pt x="153" y="115"/>
                      <a:pt x="153" y="115"/>
                    </a:cubicBezTo>
                    <a:cubicBezTo>
                      <a:pt x="153" y="116"/>
                      <a:pt x="154" y="116"/>
                      <a:pt x="154" y="116"/>
                    </a:cubicBezTo>
                    <a:cubicBezTo>
                      <a:pt x="155" y="116"/>
                      <a:pt x="155" y="116"/>
                      <a:pt x="155" y="116"/>
                    </a:cubicBezTo>
                    <a:cubicBezTo>
                      <a:pt x="155" y="115"/>
                      <a:pt x="155" y="115"/>
                      <a:pt x="154" y="115"/>
                    </a:cubicBezTo>
                    <a:moveTo>
                      <a:pt x="50" y="113"/>
                    </a:moveTo>
                    <a:cubicBezTo>
                      <a:pt x="50" y="113"/>
                      <a:pt x="50" y="113"/>
                      <a:pt x="50" y="113"/>
                    </a:cubicBezTo>
                    <a:cubicBezTo>
                      <a:pt x="50" y="114"/>
                      <a:pt x="52" y="115"/>
                      <a:pt x="52" y="115"/>
                    </a:cubicBezTo>
                    <a:cubicBezTo>
                      <a:pt x="53" y="115"/>
                      <a:pt x="53" y="115"/>
                      <a:pt x="53" y="115"/>
                    </a:cubicBezTo>
                    <a:cubicBezTo>
                      <a:pt x="53" y="114"/>
                      <a:pt x="51" y="113"/>
                      <a:pt x="50" y="113"/>
                    </a:cubicBezTo>
                    <a:moveTo>
                      <a:pt x="146" y="113"/>
                    </a:moveTo>
                    <a:cubicBezTo>
                      <a:pt x="146" y="113"/>
                      <a:pt x="146" y="113"/>
                      <a:pt x="146" y="113"/>
                    </a:cubicBezTo>
                    <a:cubicBezTo>
                      <a:pt x="145" y="114"/>
                      <a:pt x="146" y="114"/>
                      <a:pt x="147" y="114"/>
                    </a:cubicBezTo>
                    <a:cubicBezTo>
                      <a:pt x="147" y="114"/>
                      <a:pt x="147" y="114"/>
                      <a:pt x="147" y="113"/>
                    </a:cubicBezTo>
                    <a:cubicBezTo>
                      <a:pt x="148" y="113"/>
                      <a:pt x="147" y="113"/>
                      <a:pt x="146" y="113"/>
                    </a:cubicBezTo>
                    <a:moveTo>
                      <a:pt x="150" y="110"/>
                    </a:moveTo>
                    <a:cubicBezTo>
                      <a:pt x="149" y="110"/>
                      <a:pt x="149" y="110"/>
                      <a:pt x="149" y="111"/>
                    </a:cubicBezTo>
                    <a:cubicBezTo>
                      <a:pt x="149" y="111"/>
                      <a:pt x="150" y="111"/>
                      <a:pt x="150" y="111"/>
                    </a:cubicBezTo>
                    <a:cubicBezTo>
                      <a:pt x="151" y="111"/>
                      <a:pt x="151" y="111"/>
                      <a:pt x="151" y="111"/>
                    </a:cubicBezTo>
                    <a:cubicBezTo>
                      <a:pt x="151" y="111"/>
                      <a:pt x="150" y="110"/>
                      <a:pt x="150" y="110"/>
                    </a:cubicBezTo>
                    <a:moveTo>
                      <a:pt x="165" y="109"/>
                    </a:moveTo>
                    <a:cubicBezTo>
                      <a:pt x="165" y="109"/>
                      <a:pt x="163" y="110"/>
                      <a:pt x="162" y="111"/>
                    </a:cubicBezTo>
                    <a:cubicBezTo>
                      <a:pt x="161" y="112"/>
                      <a:pt x="161" y="113"/>
                      <a:pt x="162" y="113"/>
                    </a:cubicBezTo>
                    <a:cubicBezTo>
                      <a:pt x="162" y="113"/>
                      <a:pt x="163" y="113"/>
                      <a:pt x="164" y="113"/>
                    </a:cubicBezTo>
                    <a:cubicBezTo>
                      <a:pt x="166" y="111"/>
                      <a:pt x="166" y="111"/>
                      <a:pt x="166" y="111"/>
                    </a:cubicBezTo>
                    <a:cubicBezTo>
                      <a:pt x="166" y="110"/>
                      <a:pt x="166" y="109"/>
                      <a:pt x="165" y="109"/>
                    </a:cubicBezTo>
                    <a:moveTo>
                      <a:pt x="184" y="107"/>
                    </a:moveTo>
                    <a:cubicBezTo>
                      <a:pt x="184" y="107"/>
                      <a:pt x="183" y="109"/>
                      <a:pt x="184" y="109"/>
                    </a:cubicBezTo>
                    <a:cubicBezTo>
                      <a:pt x="184" y="109"/>
                      <a:pt x="184" y="109"/>
                      <a:pt x="184" y="109"/>
                    </a:cubicBezTo>
                    <a:cubicBezTo>
                      <a:pt x="184" y="109"/>
                      <a:pt x="185" y="107"/>
                      <a:pt x="184" y="107"/>
                    </a:cubicBezTo>
                    <a:cubicBezTo>
                      <a:pt x="184" y="107"/>
                      <a:pt x="184" y="107"/>
                      <a:pt x="184" y="107"/>
                    </a:cubicBezTo>
                    <a:moveTo>
                      <a:pt x="53" y="107"/>
                    </a:moveTo>
                    <a:cubicBezTo>
                      <a:pt x="51" y="107"/>
                      <a:pt x="50" y="108"/>
                      <a:pt x="50" y="109"/>
                    </a:cubicBezTo>
                    <a:cubicBezTo>
                      <a:pt x="50" y="110"/>
                      <a:pt x="50" y="111"/>
                      <a:pt x="51" y="111"/>
                    </a:cubicBezTo>
                    <a:cubicBezTo>
                      <a:pt x="52" y="111"/>
                      <a:pt x="52" y="111"/>
                      <a:pt x="53" y="111"/>
                    </a:cubicBezTo>
                    <a:cubicBezTo>
                      <a:pt x="54" y="111"/>
                      <a:pt x="54" y="108"/>
                      <a:pt x="54" y="107"/>
                    </a:cubicBezTo>
                    <a:cubicBezTo>
                      <a:pt x="53" y="107"/>
                      <a:pt x="53" y="107"/>
                      <a:pt x="53" y="107"/>
                    </a:cubicBezTo>
                    <a:moveTo>
                      <a:pt x="249" y="75"/>
                    </a:moveTo>
                    <a:cubicBezTo>
                      <a:pt x="249" y="75"/>
                      <a:pt x="249" y="76"/>
                      <a:pt x="248" y="77"/>
                    </a:cubicBezTo>
                    <a:cubicBezTo>
                      <a:pt x="248" y="77"/>
                      <a:pt x="248" y="77"/>
                      <a:pt x="248" y="77"/>
                    </a:cubicBezTo>
                    <a:cubicBezTo>
                      <a:pt x="249" y="77"/>
                      <a:pt x="249" y="77"/>
                      <a:pt x="249" y="77"/>
                    </a:cubicBezTo>
                    <a:cubicBezTo>
                      <a:pt x="250" y="77"/>
                      <a:pt x="250" y="76"/>
                      <a:pt x="251" y="76"/>
                    </a:cubicBezTo>
                    <a:cubicBezTo>
                      <a:pt x="250" y="76"/>
                      <a:pt x="250" y="75"/>
                      <a:pt x="249" y="75"/>
                    </a:cubicBezTo>
                    <a:moveTo>
                      <a:pt x="253" y="66"/>
                    </a:moveTo>
                    <a:cubicBezTo>
                      <a:pt x="252" y="67"/>
                      <a:pt x="252" y="67"/>
                      <a:pt x="252" y="67"/>
                    </a:cubicBezTo>
                    <a:cubicBezTo>
                      <a:pt x="250" y="67"/>
                      <a:pt x="250" y="67"/>
                      <a:pt x="250" y="67"/>
                    </a:cubicBezTo>
                    <a:cubicBezTo>
                      <a:pt x="250" y="70"/>
                      <a:pt x="251" y="70"/>
                      <a:pt x="252" y="70"/>
                    </a:cubicBezTo>
                    <a:cubicBezTo>
                      <a:pt x="254" y="70"/>
                      <a:pt x="258" y="66"/>
                      <a:pt x="253" y="66"/>
                    </a:cubicBezTo>
                    <a:moveTo>
                      <a:pt x="268" y="64"/>
                    </a:moveTo>
                    <a:cubicBezTo>
                      <a:pt x="268" y="64"/>
                      <a:pt x="268" y="65"/>
                      <a:pt x="268" y="65"/>
                    </a:cubicBezTo>
                    <a:cubicBezTo>
                      <a:pt x="266" y="66"/>
                      <a:pt x="266" y="66"/>
                      <a:pt x="266" y="66"/>
                    </a:cubicBezTo>
                    <a:cubicBezTo>
                      <a:pt x="266" y="67"/>
                      <a:pt x="266" y="67"/>
                      <a:pt x="267" y="67"/>
                    </a:cubicBezTo>
                    <a:cubicBezTo>
                      <a:pt x="267" y="67"/>
                      <a:pt x="268" y="67"/>
                      <a:pt x="268" y="66"/>
                    </a:cubicBezTo>
                    <a:cubicBezTo>
                      <a:pt x="269" y="66"/>
                      <a:pt x="269" y="64"/>
                      <a:pt x="268" y="64"/>
                    </a:cubicBezTo>
                    <a:moveTo>
                      <a:pt x="276" y="54"/>
                    </a:moveTo>
                    <a:cubicBezTo>
                      <a:pt x="276" y="54"/>
                      <a:pt x="275" y="55"/>
                      <a:pt x="276" y="55"/>
                    </a:cubicBezTo>
                    <a:cubicBezTo>
                      <a:pt x="276" y="55"/>
                      <a:pt x="276" y="55"/>
                      <a:pt x="276" y="55"/>
                    </a:cubicBezTo>
                    <a:cubicBezTo>
                      <a:pt x="276" y="55"/>
                      <a:pt x="277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moveTo>
                      <a:pt x="308" y="17"/>
                    </a:moveTo>
                    <a:cubicBezTo>
                      <a:pt x="308" y="17"/>
                      <a:pt x="307" y="17"/>
                      <a:pt x="307" y="17"/>
                    </a:cubicBezTo>
                    <a:cubicBezTo>
                      <a:pt x="307" y="18"/>
                      <a:pt x="308" y="18"/>
                      <a:pt x="308" y="18"/>
                    </a:cubicBezTo>
                    <a:cubicBezTo>
                      <a:pt x="309" y="18"/>
                      <a:pt x="309" y="18"/>
                      <a:pt x="309" y="17"/>
                    </a:cubicBezTo>
                    <a:cubicBezTo>
                      <a:pt x="309" y="17"/>
                      <a:pt x="308" y="17"/>
                      <a:pt x="308" y="17"/>
                    </a:cubicBezTo>
                    <a:moveTo>
                      <a:pt x="254" y="11"/>
                    </a:moveTo>
                    <a:cubicBezTo>
                      <a:pt x="253" y="11"/>
                      <a:pt x="253" y="11"/>
                      <a:pt x="253" y="11"/>
                    </a:cubicBezTo>
                    <a:cubicBezTo>
                      <a:pt x="253" y="11"/>
                      <a:pt x="254" y="12"/>
                      <a:pt x="254" y="12"/>
                    </a:cubicBezTo>
                    <a:cubicBezTo>
                      <a:pt x="254" y="12"/>
                      <a:pt x="255" y="12"/>
                      <a:pt x="255" y="11"/>
                    </a:cubicBezTo>
                    <a:cubicBezTo>
                      <a:pt x="255" y="11"/>
                      <a:pt x="254" y="11"/>
                      <a:pt x="254" y="11"/>
                    </a:cubicBezTo>
                    <a:moveTo>
                      <a:pt x="305" y="10"/>
                    </a:moveTo>
                    <a:cubicBezTo>
                      <a:pt x="304" y="10"/>
                      <a:pt x="304" y="11"/>
                      <a:pt x="304" y="12"/>
                    </a:cubicBezTo>
                    <a:cubicBezTo>
                      <a:pt x="305" y="13"/>
                      <a:pt x="306" y="14"/>
                      <a:pt x="307" y="14"/>
                    </a:cubicBezTo>
                    <a:cubicBezTo>
                      <a:pt x="307" y="14"/>
                      <a:pt x="308" y="14"/>
                      <a:pt x="308" y="14"/>
                    </a:cubicBezTo>
                    <a:cubicBezTo>
                      <a:pt x="308" y="14"/>
                      <a:pt x="308" y="14"/>
                      <a:pt x="308" y="14"/>
                    </a:cubicBezTo>
                    <a:cubicBezTo>
                      <a:pt x="308" y="13"/>
                      <a:pt x="308" y="12"/>
                      <a:pt x="307" y="11"/>
                    </a:cubicBezTo>
                    <a:cubicBezTo>
                      <a:pt x="307" y="11"/>
                      <a:pt x="306" y="10"/>
                      <a:pt x="306" y="10"/>
                    </a:cubicBezTo>
                    <a:cubicBezTo>
                      <a:pt x="306" y="10"/>
                      <a:pt x="306" y="10"/>
                      <a:pt x="305" y="10"/>
                    </a:cubicBezTo>
                    <a:moveTo>
                      <a:pt x="245" y="10"/>
                    </a:moveTo>
                    <a:cubicBezTo>
                      <a:pt x="244" y="10"/>
                      <a:pt x="243" y="12"/>
                      <a:pt x="245" y="12"/>
                    </a:cubicBezTo>
                    <a:cubicBezTo>
                      <a:pt x="245" y="12"/>
                      <a:pt x="245" y="12"/>
                      <a:pt x="245" y="12"/>
                    </a:cubicBezTo>
                    <a:cubicBezTo>
                      <a:pt x="246" y="12"/>
                      <a:pt x="247" y="10"/>
                      <a:pt x="245" y="10"/>
                    </a:cubicBezTo>
                    <a:cubicBezTo>
                      <a:pt x="245" y="10"/>
                      <a:pt x="245" y="10"/>
                      <a:pt x="245" y="10"/>
                    </a:cubicBezTo>
                    <a:moveTo>
                      <a:pt x="257" y="0"/>
                    </a:moveTo>
                    <a:cubicBezTo>
                      <a:pt x="256" y="0"/>
                      <a:pt x="255" y="0"/>
                      <a:pt x="255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2"/>
                      <a:pt x="254" y="3"/>
                      <a:pt x="255" y="3"/>
                    </a:cubicBezTo>
                    <a:cubicBezTo>
                      <a:pt x="256" y="3"/>
                      <a:pt x="258" y="1"/>
                      <a:pt x="257" y="0"/>
                    </a:cubicBezTo>
                  </a:path>
                </a:pathLst>
              </a:custGeom>
              <a:solidFill>
                <a:srgbClr val="66FFFF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</p:grpSp>
      </p:grp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2727" y="935229"/>
            <a:ext cx="4234746" cy="317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968754" y="1443043"/>
            <a:ext cx="1034257" cy="1615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00100">
              <a:lnSpc>
                <a:spcPct val="150000"/>
              </a:lnSpc>
              <a:spcAft>
                <a:spcPct val="35000"/>
              </a:spcAft>
              <a:defRPr/>
            </a:pPr>
            <a:r>
              <a:rPr lang="zh-CN" altLang="en-US" sz="6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杈</a:t>
            </a:r>
            <a:endParaRPr lang="en-US" altLang="zh-CN" sz="66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968754" y="942203"/>
            <a:ext cx="116363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5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chà</a:t>
            </a:r>
            <a:endParaRPr lang="en-US" altLang="zh-CN" sz="45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: 圆角 6"/>
          <p:cNvSpPr/>
          <p:nvPr/>
        </p:nvSpPr>
        <p:spPr>
          <a:xfrm>
            <a:off x="1045695" y="1870364"/>
            <a:ext cx="339760" cy="796636"/>
          </a:xfrm>
          <a:prstGeom prst="roundRect">
            <a:avLst/>
          </a:prstGeom>
          <a:noFill/>
          <a:ln w="50800" cmpd="thinThick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00FF"/>
              </a:solidFill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2034187" y="1869972"/>
            <a:ext cx="244792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5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45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树杈）</a:t>
            </a: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2034187" y="2666999"/>
            <a:ext cx="244792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5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45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分杈）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本框 1"/>
          <p:cNvSpPr txBox="1">
            <a:spLocks noChangeArrowheads="1"/>
          </p:cNvSpPr>
          <p:nvPr/>
        </p:nvSpPr>
        <p:spPr bwMode="auto">
          <a:xfrm>
            <a:off x="558800" y="1641475"/>
            <a:ext cx="8056563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松鼠白天躲在窝</a:t>
            </a:r>
            <a:r>
              <a:rPr lang="zh-CN" altLang="en-US" sz="3200" b="1" dirty="0">
                <a:latin typeface="宋体" panose="02010600030101010101" pitchFamily="2" charset="-122"/>
              </a:rPr>
              <a:t>（</a:t>
            </a:r>
            <a:r>
              <a:rPr lang="en-US" altLang="zh-CN" sz="3200" b="1" dirty="0" err="1">
                <a:latin typeface="宋体" panose="02010600030101010101" pitchFamily="2" charset="-122"/>
              </a:rPr>
              <a:t>wō</a:t>
            </a:r>
            <a:r>
              <a:rPr lang="en-US" altLang="zh-CN" sz="3200" b="1" dirty="0">
                <a:latin typeface="宋体" panose="02010600030101010101" pitchFamily="2" charset="-122"/>
              </a:rPr>
              <a:t> </a:t>
            </a:r>
            <a:r>
              <a:rPr lang="en-US" altLang="zh-CN" sz="3200" b="1" dirty="0" err="1">
                <a:latin typeface="宋体" panose="02010600030101010101" pitchFamily="2" charset="-122"/>
              </a:rPr>
              <a:t>wē</a:t>
            </a:r>
            <a:r>
              <a:rPr lang="zh-CN" altLang="en-US" sz="3200" b="1" dirty="0">
                <a:latin typeface="宋体" panose="02010600030101010101" pitchFamily="2" charset="-122"/>
              </a:rPr>
              <a:t>）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里歇</a:t>
            </a:r>
            <a:r>
              <a:rPr lang="zh-CN" altLang="en-US" sz="3200" b="1" dirty="0">
                <a:latin typeface="宋体" panose="02010600030101010101" pitchFamily="2" charset="-122"/>
              </a:rPr>
              <a:t>（</a:t>
            </a:r>
            <a:r>
              <a:rPr lang="en-US" altLang="zh-CN" sz="3200" b="1" dirty="0" err="1">
                <a:latin typeface="宋体" panose="02010600030101010101" pitchFamily="2" charset="-122"/>
              </a:rPr>
              <a:t>xiē</a:t>
            </a:r>
            <a:r>
              <a:rPr lang="en-US" altLang="zh-CN" sz="3200" b="1" dirty="0">
                <a:latin typeface="宋体" panose="02010600030101010101" pitchFamily="2" charset="-122"/>
              </a:rPr>
              <a:t> </a:t>
            </a:r>
            <a:r>
              <a:rPr lang="en-US" altLang="zh-CN" sz="3200" b="1" dirty="0" err="1">
                <a:latin typeface="宋体" panose="02010600030101010101" pitchFamily="2" charset="-122"/>
              </a:rPr>
              <a:t>xiè</a:t>
            </a:r>
            <a:r>
              <a:rPr lang="zh-CN" altLang="en-US" sz="3200" b="1" dirty="0">
                <a:latin typeface="宋体" panose="02010600030101010101" pitchFamily="2" charset="-122"/>
              </a:rPr>
              <a:t>）</a:t>
            </a:r>
            <a:endParaRPr lang="en-US" altLang="zh-CN" sz="32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宋体" panose="02010600030101010101" pitchFamily="2" charset="-122"/>
              </a:rPr>
              <a:t> </a:t>
            </a:r>
            <a:r>
              <a:rPr lang="zh-CN" altLang="en-US" sz="3200" b="1" dirty="0">
                <a:latin typeface="宋体" panose="02010600030101010101" pitchFamily="2" charset="-122"/>
              </a:rPr>
              <a:t>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凉，晚上出来奔跑、玩耍、吃东西。</a:t>
            </a:r>
          </a:p>
        </p:txBody>
      </p:sp>
      <p:sp>
        <p:nvSpPr>
          <p:cNvPr id="35843" name="矩形 1"/>
          <p:cNvSpPr>
            <a:spLocks noChangeArrowheads="1"/>
          </p:cNvSpPr>
          <p:nvPr/>
        </p:nvSpPr>
        <p:spPr bwMode="auto">
          <a:xfrm>
            <a:off x="558800" y="3219450"/>
            <a:ext cx="8189784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窝口很狭</a:t>
            </a:r>
            <a:r>
              <a:rPr lang="zh-CN" altLang="en-US" sz="3200" b="1" dirty="0">
                <a:latin typeface="宋体" panose="02010600030101010101" pitchFamily="2" charset="-122"/>
              </a:rPr>
              <a:t>（</a:t>
            </a:r>
            <a:r>
              <a:rPr lang="en-US" altLang="zh-CN" sz="3200" b="1" dirty="0" err="1">
                <a:latin typeface="宋体" panose="02010600030101010101" pitchFamily="2" charset="-122"/>
              </a:rPr>
              <a:t>jiá</a:t>
            </a:r>
            <a:r>
              <a:rPr lang="en-US" altLang="zh-CN" sz="3200" b="1" dirty="0">
                <a:latin typeface="宋体" panose="02010600030101010101" pitchFamily="2" charset="-122"/>
              </a:rPr>
              <a:t> </a:t>
            </a:r>
            <a:r>
              <a:rPr lang="en-US" altLang="zh-CN" sz="3200" b="1" dirty="0" err="1">
                <a:latin typeface="宋体" panose="02010600030101010101" pitchFamily="2" charset="-122"/>
              </a:rPr>
              <a:t>xiá</a:t>
            </a:r>
            <a:r>
              <a:rPr lang="zh-CN" altLang="en-US" sz="3200" b="1" dirty="0">
                <a:latin typeface="宋体" panose="02010600030101010101" pitchFamily="2" charset="-122"/>
              </a:rPr>
              <a:t>）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窄，勉强</a:t>
            </a:r>
            <a:r>
              <a:rPr lang="zh-CN" altLang="en-US" sz="3200" b="1" dirty="0">
                <a:latin typeface="宋体" panose="02010600030101010101" pitchFamily="2" charset="-122"/>
              </a:rPr>
              <a:t>（</a:t>
            </a:r>
            <a:r>
              <a:rPr lang="en-US" altLang="zh-CN" sz="3200" b="1" dirty="0" err="1">
                <a:latin typeface="宋体" panose="02010600030101010101" pitchFamily="2" charset="-122"/>
              </a:rPr>
              <a:t>qiǎnɡ</a:t>
            </a:r>
            <a:endParaRPr lang="en-US" altLang="zh-CN" sz="32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宋体" panose="02010600030101010101" pitchFamily="2" charset="-122"/>
              </a:rPr>
              <a:t>  </a:t>
            </a:r>
            <a:r>
              <a:rPr lang="en-US" altLang="zh-CN" sz="3200" b="1" dirty="0" err="1">
                <a:latin typeface="宋体" panose="02010600030101010101" pitchFamily="2" charset="-122"/>
              </a:rPr>
              <a:t>qiánɡ</a:t>
            </a:r>
            <a:r>
              <a:rPr lang="zh-CN" altLang="en-US" sz="3200" b="1" dirty="0">
                <a:latin typeface="宋体" panose="02010600030101010101" pitchFamily="2" charset="-122"/>
              </a:rPr>
              <a:t>）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可以进出。</a:t>
            </a:r>
          </a:p>
        </p:txBody>
      </p:sp>
      <p:sp>
        <p:nvSpPr>
          <p:cNvPr id="35844" name="TextBox 1"/>
          <p:cNvSpPr txBox="1">
            <a:spLocks noChangeArrowheads="1"/>
          </p:cNvSpPr>
          <p:nvPr/>
        </p:nvSpPr>
        <p:spPr bwMode="auto">
          <a:xfrm>
            <a:off x="318696" y="915988"/>
            <a:ext cx="838663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一、用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“√”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选出下列加点字正确的读音。</a:t>
            </a:r>
          </a:p>
        </p:txBody>
      </p:sp>
      <p:sp>
        <p:nvSpPr>
          <p:cNvPr id="35845" name="文本框 2"/>
          <p:cNvSpPr txBox="1">
            <a:spLocks noChangeArrowheads="1"/>
          </p:cNvSpPr>
          <p:nvPr/>
        </p:nvSpPr>
        <p:spPr bwMode="auto">
          <a:xfrm>
            <a:off x="6051550" y="1970278"/>
            <a:ext cx="639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rgbClr val="FF00FF"/>
                </a:solidFill>
                <a:latin typeface="宋体" panose="02010600030101010101" pitchFamily="2" charset="-122"/>
              </a:rPr>
              <a:t>·</a:t>
            </a:r>
          </a:p>
        </p:txBody>
      </p:sp>
      <p:sp>
        <p:nvSpPr>
          <p:cNvPr id="35846" name="文本框 4"/>
          <p:cNvSpPr txBox="1">
            <a:spLocks noChangeArrowheads="1"/>
          </p:cNvSpPr>
          <p:nvPr/>
        </p:nvSpPr>
        <p:spPr bwMode="auto">
          <a:xfrm>
            <a:off x="2168525" y="3571875"/>
            <a:ext cx="63976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rgbClr val="FF00FF"/>
                </a:solidFill>
                <a:latin typeface="宋体" panose="02010600030101010101" pitchFamily="2" charset="-122"/>
              </a:rPr>
              <a:t>·</a:t>
            </a:r>
          </a:p>
        </p:txBody>
      </p:sp>
      <p:sp>
        <p:nvSpPr>
          <p:cNvPr id="35847" name="文本框 5"/>
          <p:cNvSpPr txBox="1">
            <a:spLocks noChangeArrowheads="1"/>
          </p:cNvSpPr>
          <p:nvPr/>
        </p:nvSpPr>
        <p:spPr bwMode="auto">
          <a:xfrm>
            <a:off x="6051550" y="3570288"/>
            <a:ext cx="639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rgbClr val="FF00FF"/>
                </a:solidFill>
                <a:latin typeface="宋体" panose="02010600030101010101" pitchFamily="2" charset="-122"/>
              </a:rPr>
              <a:t>·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3987755" y="3216615"/>
            <a:ext cx="8382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6893520" y="1645892"/>
            <a:ext cx="8382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7331670" y="3295304"/>
            <a:ext cx="8382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4192542" y="1648165"/>
            <a:ext cx="8382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</a:p>
        </p:txBody>
      </p:sp>
      <p:sp>
        <p:nvSpPr>
          <p:cNvPr id="35852" name="文本框 2"/>
          <p:cNvSpPr txBox="1">
            <a:spLocks noChangeArrowheads="1"/>
          </p:cNvSpPr>
          <p:nvPr/>
        </p:nvSpPr>
        <p:spPr bwMode="auto">
          <a:xfrm>
            <a:off x="3403104" y="1969484"/>
            <a:ext cx="6461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dirty="0">
                <a:solidFill>
                  <a:srgbClr val="FF00FF"/>
                </a:solidFill>
                <a:latin typeface="宋体" panose="02010600030101010101" pitchFamily="2" charset="-122"/>
              </a:rPr>
              <a:t>·</a:t>
            </a:r>
          </a:p>
        </p:txBody>
      </p:sp>
      <p:grpSp>
        <p:nvGrpSpPr>
          <p:cNvPr id="17" name="组合 1"/>
          <p:cNvGrpSpPr/>
          <p:nvPr/>
        </p:nvGrpSpPr>
        <p:grpSpPr bwMode="auto">
          <a:xfrm>
            <a:off x="179512" y="78030"/>
            <a:ext cx="2249487" cy="584200"/>
            <a:chOff x="251073" y="195486"/>
            <a:chExt cx="2249488" cy="585350"/>
          </a:xfrm>
        </p:grpSpPr>
        <p:sp>
          <p:nvSpPr>
            <p:cNvPr id="18" name="文本框 13"/>
            <p:cNvSpPr txBox="1">
              <a:spLocks noChangeArrowheads="1"/>
            </p:cNvSpPr>
            <p:nvPr/>
          </p:nvSpPr>
          <p:spPr bwMode="auto">
            <a:xfrm>
              <a:off x="253093" y="195486"/>
              <a:ext cx="1943462" cy="58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随堂练习</a:t>
              </a: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251073" y="771292"/>
              <a:ext cx="201612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21" name="Group 4"/>
            <p:cNvGrpSpPr>
              <a:grpSpLocks noChangeAspect="1"/>
            </p:cNvGrpSpPr>
            <p:nvPr/>
          </p:nvGrpSpPr>
          <p:grpSpPr bwMode="auto">
            <a:xfrm>
              <a:off x="2051298" y="411386"/>
              <a:ext cx="449263" cy="292100"/>
              <a:chOff x="2432" y="1329"/>
              <a:chExt cx="657" cy="426"/>
            </a:xfrm>
          </p:grpSpPr>
          <p:sp>
            <p:nvSpPr>
              <p:cNvPr id="2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434" y="1330"/>
                <a:ext cx="652" cy="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3" name="Freeform 5"/>
              <p:cNvSpPr/>
              <p:nvPr/>
            </p:nvSpPr>
            <p:spPr bwMode="auto">
              <a:xfrm>
                <a:off x="2478" y="1330"/>
                <a:ext cx="611" cy="422"/>
              </a:xfrm>
              <a:custGeom>
                <a:avLst/>
                <a:gdLst>
                  <a:gd name="T0" fmla="*/ 315 w 351"/>
                  <a:gd name="T1" fmla="*/ 0 h 242"/>
                  <a:gd name="T2" fmla="*/ 292 w 351"/>
                  <a:gd name="T3" fmla="*/ 9 h 242"/>
                  <a:gd name="T4" fmla="*/ 291 w 351"/>
                  <a:gd name="T5" fmla="*/ 10 h 242"/>
                  <a:gd name="T6" fmla="*/ 309 w 351"/>
                  <a:gd name="T7" fmla="*/ 3 h 242"/>
                  <a:gd name="T8" fmla="*/ 310 w 351"/>
                  <a:gd name="T9" fmla="*/ 4 h 242"/>
                  <a:gd name="T10" fmla="*/ 317 w 351"/>
                  <a:gd name="T11" fmla="*/ 10 h 242"/>
                  <a:gd name="T12" fmla="*/ 325 w 351"/>
                  <a:gd name="T13" fmla="*/ 27 h 242"/>
                  <a:gd name="T14" fmla="*/ 336 w 351"/>
                  <a:gd name="T15" fmla="*/ 59 h 242"/>
                  <a:gd name="T16" fmla="*/ 268 w 351"/>
                  <a:gd name="T17" fmla="*/ 95 h 242"/>
                  <a:gd name="T18" fmla="*/ 267 w 351"/>
                  <a:gd name="T19" fmla="*/ 95 h 242"/>
                  <a:gd name="T20" fmla="*/ 267 w 351"/>
                  <a:gd name="T21" fmla="*/ 95 h 242"/>
                  <a:gd name="T22" fmla="*/ 24 w 351"/>
                  <a:gd name="T23" fmla="*/ 219 h 242"/>
                  <a:gd name="T24" fmla="*/ 2 w 351"/>
                  <a:gd name="T25" fmla="*/ 229 h 242"/>
                  <a:gd name="T26" fmla="*/ 0 w 351"/>
                  <a:gd name="T27" fmla="*/ 229 h 242"/>
                  <a:gd name="T28" fmla="*/ 6 w 351"/>
                  <a:gd name="T29" fmla="*/ 240 h 242"/>
                  <a:gd name="T30" fmla="*/ 12 w 351"/>
                  <a:gd name="T31" fmla="*/ 242 h 242"/>
                  <a:gd name="T32" fmla="*/ 34 w 351"/>
                  <a:gd name="T33" fmla="*/ 232 h 242"/>
                  <a:gd name="T34" fmla="*/ 350 w 351"/>
                  <a:gd name="T35" fmla="*/ 68 h 242"/>
                  <a:gd name="T36" fmla="*/ 335 w 351"/>
                  <a:gd name="T37" fmla="*/ 29 h 242"/>
                  <a:gd name="T38" fmla="*/ 324 w 351"/>
                  <a:gd name="T39" fmla="*/ 8 h 242"/>
                  <a:gd name="T40" fmla="*/ 317 w 351"/>
                  <a:gd name="T41" fmla="*/ 1 h 242"/>
                  <a:gd name="T42" fmla="*/ 315 w 351"/>
                  <a:gd name="T43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1" h="242">
                    <a:moveTo>
                      <a:pt x="315" y="0"/>
                    </a:moveTo>
                    <a:cubicBezTo>
                      <a:pt x="311" y="0"/>
                      <a:pt x="299" y="6"/>
                      <a:pt x="292" y="9"/>
                    </a:cubicBezTo>
                    <a:cubicBezTo>
                      <a:pt x="292" y="9"/>
                      <a:pt x="292" y="9"/>
                      <a:pt x="291" y="10"/>
                    </a:cubicBezTo>
                    <a:cubicBezTo>
                      <a:pt x="298" y="7"/>
                      <a:pt x="306" y="3"/>
                      <a:pt x="309" y="3"/>
                    </a:cubicBezTo>
                    <a:cubicBezTo>
                      <a:pt x="309" y="3"/>
                      <a:pt x="310" y="3"/>
                      <a:pt x="310" y="4"/>
                    </a:cubicBezTo>
                    <a:cubicBezTo>
                      <a:pt x="312" y="6"/>
                      <a:pt x="317" y="10"/>
                      <a:pt x="317" y="10"/>
                    </a:cubicBezTo>
                    <a:cubicBezTo>
                      <a:pt x="317" y="10"/>
                      <a:pt x="321" y="15"/>
                      <a:pt x="325" y="27"/>
                    </a:cubicBezTo>
                    <a:cubicBezTo>
                      <a:pt x="330" y="39"/>
                      <a:pt x="338" y="56"/>
                      <a:pt x="336" y="59"/>
                    </a:cubicBezTo>
                    <a:cubicBezTo>
                      <a:pt x="336" y="60"/>
                      <a:pt x="308" y="75"/>
                      <a:pt x="268" y="95"/>
                    </a:cubicBezTo>
                    <a:cubicBezTo>
                      <a:pt x="268" y="95"/>
                      <a:pt x="268" y="95"/>
                      <a:pt x="267" y="95"/>
                    </a:cubicBezTo>
                    <a:cubicBezTo>
                      <a:pt x="267" y="95"/>
                      <a:pt x="267" y="95"/>
                      <a:pt x="267" y="95"/>
                    </a:cubicBezTo>
                    <a:cubicBezTo>
                      <a:pt x="179" y="140"/>
                      <a:pt x="38" y="211"/>
                      <a:pt x="24" y="219"/>
                    </a:cubicBezTo>
                    <a:cubicBezTo>
                      <a:pt x="11" y="227"/>
                      <a:pt x="5" y="229"/>
                      <a:pt x="2" y="229"/>
                    </a:cubicBezTo>
                    <a:cubicBezTo>
                      <a:pt x="1" y="229"/>
                      <a:pt x="0" y="229"/>
                      <a:pt x="0" y="229"/>
                    </a:cubicBezTo>
                    <a:cubicBezTo>
                      <a:pt x="3" y="235"/>
                      <a:pt x="5" y="239"/>
                      <a:pt x="6" y="240"/>
                    </a:cubicBezTo>
                    <a:cubicBezTo>
                      <a:pt x="8" y="241"/>
                      <a:pt x="9" y="242"/>
                      <a:pt x="12" y="242"/>
                    </a:cubicBezTo>
                    <a:cubicBezTo>
                      <a:pt x="16" y="242"/>
                      <a:pt x="22" y="240"/>
                      <a:pt x="34" y="232"/>
                    </a:cubicBezTo>
                    <a:cubicBezTo>
                      <a:pt x="54" y="220"/>
                      <a:pt x="348" y="72"/>
                      <a:pt x="350" y="68"/>
                    </a:cubicBezTo>
                    <a:cubicBezTo>
                      <a:pt x="351" y="65"/>
                      <a:pt x="341" y="44"/>
                      <a:pt x="335" y="29"/>
                    </a:cubicBezTo>
                    <a:cubicBezTo>
                      <a:pt x="329" y="15"/>
                      <a:pt x="324" y="8"/>
                      <a:pt x="324" y="8"/>
                    </a:cubicBezTo>
                    <a:cubicBezTo>
                      <a:pt x="324" y="8"/>
                      <a:pt x="319" y="3"/>
                      <a:pt x="317" y="1"/>
                    </a:cubicBezTo>
                    <a:cubicBezTo>
                      <a:pt x="316" y="0"/>
                      <a:pt x="316" y="0"/>
                      <a:pt x="315" y="0"/>
                    </a:cubicBezTo>
                  </a:path>
                </a:pathLst>
              </a:custGeom>
              <a:solidFill>
                <a:srgbClr val="66FFFF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4" name="Freeform 6"/>
              <p:cNvSpPr/>
              <p:nvPr/>
            </p:nvSpPr>
            <p:spPr bwMode="auto">
              <a:xfrm>
                <a:off x="2432" y="1334"/>
                <a:ext cx="634" cy="399"/>
              </a:xfrm>
              <a:custGeom>
                <a:avLst/>
                <a:gdLst>
                  <a:gd name="T0" fmla="*/ 3 w 364"/>
                  <a:gd name="T1" fmla="*/ 171 h 229"/>
                  <a:gd name="T2" fmla="*/ 3 w 364"/>
                  <a:gd name="T3" fmla="*/ 182 h 229"/>
                  <a:gd name="T4" fmla="*/ 23 w 364"/>
                  <a:gd name="T5" fmla="*/ 225 h 229"/>
                  <a:gd name="T6" fmla="*/ 50 w 364"/>
                  <a:gd name="T7" fmla="*/ 217 h 229"/>
                  <a:gd name="T8" fmla="*/ 362 w 364"/>
                  <a:gd name="T9" fmla="*/ 57 h 229"/>
                  <a:gd name="T10" fmla="*/ 351 w 364"/>
                  <a:gd name="T11" fmla="*/ 25 h 229"/>
                  <a:gd name="T12" fmla="*/ 343 w 364"/>
                  <a:gd name="T13" fmla="*/ 8 h 229"/>
                  <a:gd name="T14" fmla="*/ 336 w 364"/>
                  <a:gd name="T15" fmla="*/ 2 h 229"/>
                  <a:gd name="T16" fmla="*/ 312 w 364"/>
                  <a:gd name="T17" fmla="*/ 10 h 229"/>
                  <a:gd name="T18" fmla="*/ 10 w 364"/>
                  <a:gd name="T19" fmla="*/ 166 h 229"/>
                  <a:gd name="T20" fmla="*/ 3 w 364"/>
                  <a:gd name="T21" fmla="*/ 171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229">
                    <a:moveTo>
                      <a:pt x="3" y="171"/>
                    </a:moveTo>
                    <a:cubicBezTo>
                      <a:pt x="3" y="171"/>
                      <a:pt x="0" y="174"/>
                      <a:pt x="3" y="182"/>
                    </a:cubicBezTo>
                    <a:cubicBezTo>
                      <a:pt x="6" y="191"/>
                      <a:pt x="20" y="223"/>
                      <a:pt x="23" y="225"/>
                    </a:cubicBezTo>
                    <a:cubicBezTo>
                      <a:pt x="26" y="227"/>
                      <a:pt x="30" y="229"/>
                      <a:pt x="50" y="217"/>
                    </a:cubicBezTo>
                    <a:cubicBezTo>
                      <a:pt x="70" y="206"/>
                      <a:pt x="361" y="60"/>
                      <a:pt x="362" y="57"/>
                    </a:cubicBezTo>
                    <a:cubicBezTo>
                      <a:pt x="364" y="54"/>
                      <a:pt x="356" y="37"/>
                      <a:pt x="351" y="25"/>
                    </a:cubicBezTo>
                    <a:cubicBezTo>
                      <a:pt x="347" y="13"/>
                      <a:pt x="343" y="8"/>
                      <a:pt x="343" y="8"/>
                    </a:cubicBezTo>
                    <a:cubicBezTo>
                      <a:pt x="343" y="8"/>
                      <a:pt x="338" y="4"/>
                      <a:pt x="336" y="2"/>
                    </a:cubicBezTo>
                    <a:cubicBezTo>
                      <a:pt x="334" y="0"/>
                      <a:pt x="320" y="6"/>
                      <a:pt x="312" y="10"/>
                    </a:cubicBezTo>
                    <a:cubicBezTo>
                      <a:pt x="305" y="14"/>
                      <a:pt x="15" y="163"/>
                      <a:pt x="10" y="166"/>
                    </a:cubicBezTo>
                    <a:cubicBezTo>
                      <a:pt x="5" y="168"/>
                      <a:pt x="3" y="171"/>
                      <a:pt x="3" y="171"/>
                    </a:cubicBezTo>
                  </a:path>
                </a:pathLst>
              </a:custGeom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25" name="Freeform 7"/>
              <p:cNvSpPr/>
              <p:nvPr/>
            </p:nvSpPr>
            <p:spPr bwMode="auto">
              <a:xfrm>
                <a:off x="2432" y="1606"/>
                <a:ext cx="100" cy="125"/>
              </a:xfrm>
              <a:custGeom>
                <a:avLst/>
                <a:gdLst>
                  <a:gd name="T0" fmla="*/ 57 w 57"/>
                  <a:gd name="T1" fmla="*/ 59 h 73"/>
                  <a:gd name="T2" fmla="*/ 51 w 57"/>
                  <a:gd name="T3" fmla="*/ 50 h 73"/>
                  <a:gd name="T4" fmla="*/ 46 w 57"/>
                  <a:gd name="T5" fmla="*/ 41 h 73"/>
                  <a:gd name="T6" fmla="*/ 44 w 57"/>
                  <a:gd name="T7" fmla="*/ 34 h 73"/>
                  <a:gd name="T8" fmla="*/ 43 w 57"/>
                  <a:gd name="T9" fmla="*/ 22 h 73"/>
                  <a:gd name="T10" fmla="*/ 41 w 57"/>
                  <a:gd name="T11" fmla="*/ 12 h 73"/>
                  <a:gd name="T12" fmla="*/ 39 w 57"/>
                  <a:gd name="T13" fmla="*/ 0 h 73"/>
                  <a:gd name="T14" fmla="*/ 33 w 57"/>
                  <a:gd name="T15" fmla="*/ 0 h 73"/>
                  <a:gd name="T16" fmla="*/ 28 w 57"/>
                  <a:gd name="T17" fmla="*/ 1 h 73"/>
                  <a:gd name="T18" fmla="*/ 10 w 57"/>
                  <a:gd name="T19" fmla="*/ 11 h 73"/>
                  <a:gd name="T20" fmla="*/ 3 w 57"/>
                  <a:gd name="T21" fmla="*/ 16 h 73"/>
                  <a:gd name="T22" fmla="*/ 3 w 57"/>
                  <a:gd name="T23" fmla="*/ 27 h 73"/>
                  <a:gd name="T24" fmla="*/ 19 w 57"/>
                  <a:gd name="T25" fmla="*/ 63 h 73"/>
                  <a:gd name="T26" fmla="*/ 23 w 57"/>
                  <a:gd name="T27" fmla="*/ 70 h 73"/>
                  <a:gd name="T28" fmla="*/ 38 w 57"/>
                  <a:gd name="T29" fmla="*/ 69 h 73"/>
                  <a:gd name="T30" fmla="*/ 47 w 57"/>
                  <a:gd name="T31" fmla="*/ 64 h 73"/>
                  <a:gd name="T32" fmla="*/ 50 w 57"/>
                  <a:gd name="T33" fmla="*/ 62 h 73"/>
                  <a:gd name="T34" fmla="*/ 57 w 57"/>
                  <a:gd name="T35" fmla="*/ 5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73">
                    <a:moveTo>
                      <a:pt x="57" y="59"/>
                    </a:moveTo>
                    <a:cubicBezTo>
                      <a:pt x="55" y="55"/>
                      <a:pt x="51" y="50"/>
                      <a:pt x="51" y="50"/>
                    </a:cubicBezTo>
                    <a:cubicBezTo>
                      <a:pt x="51" y="50"/>
                      <a:pt x="48" y="44"/>
                      <a:pt x="46" y="41"/>
                    </a:cubicBezTo>
                    <a:cubicBezTo>
                      <a:pt x="45" y="39"/>
                      <a:pt x="44" y="34"/>
                      <a:pt x="44" y="34"/>
                    </a:cubicBezTo>
                    <a:cubicBezTo>
                      <a:pt x="44" y="34"/>
                      <a:pt x="43" y="26"/>
                      <a:pt x="43" y="22"/>
                    </a:cubicBezTo>
                    <a:cubicBezTo>
                      <a:pt x="42" y="19"/>
                      <a:pt x="41" y="14"/>
                      <a:pt x="41" y="12"/>
                    </a:cubicBezTo>
                    <a:cubicBezTo>
                      <a:pt x="40" y="10"/>
                      <a:pt x="40" y="4"/>
                      <a:pt x="39" y="0"/>
                    </a:cubicBezTo>
                    <a:cubicBezTo>
                      <a:pt x="36" y="0"/>
                      <a:pt x="33" y="0"/>
                      <a:pt x="33" y="0"/>
                    </a:cubicBezTo>
                    <a:cubicBezTo>
                      <a:pt x="33" y="0"/>
                      <a:pt x="31" y="0"/>
                      <a:pt x="28" y="1"/>
                    </a:cubicBezTo>
                    <a:cubicBezTo>
                      <a:pt x="17" y="7"/>
                      <a:pt x="11" y="10"/>
                      <a:pt x="10" y="11"/>
                    </a:cubicBezTo>
                    <a:cubicBezTo>
                      <a:pt x="5" y="13"/>
                      <a:pt x="3" y="16"/>
                      <a:pt x="3" y="16"/>
                    </a:cubicBezTo>
                    <a:cubicBezTo>
                      <a:pt x="3" y="16"/>
                      <a:pt x="0" y="19"/>
                      <a:pt x="3" y="27"/>
                    </a:cubicBezTo>
                    <a:cubicBezTo>
                      <a:pt x="5" y="33"/>
                      <a:pt x="13" y="52"/>
                      <a:pt x="19" y="63"/>
                    </a:cubicBezTo>
                    <a:cubicBezTo>
                      <a:pt x="20" y="67"/>
                      <a:pt x="22" y="69"/>
                      <a:pt x="23" y="70"/>
                    </a:cubicBezTo>
                    <a:cubicBezTo>
                      <a:pt x="25" y="72"/>
                      <a:pt x="28" y="73"/>
                      <a:pt x="38" y="69"/>
                    </a:cubicBezTo>
                    <a:cubicBezTo>
                      <a:pt x="41" y="67"/>
                      <a:pt x="44" y="66"/>
                      <a:pt x="47" y="64"/>
                    </a:cubicBezTo>
                    <a:cubicBezTo>
                      <a:pt x="48" y="63"/>
                      <a:pt x="49" y="63"/>
                      <a:pt x="50" y="62"/>
                    </a:cubicBezTo>
                    <a:cubicBezTo>
                      <a:pt x="51" y="62"/>
                      <a:pt x="54" y="60"/>
                      <a:pt x="57" y="5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26" name="Freeform 8"/>
              <p:cNvSpPr/>
              <p:nvPr/>
            </p:nvSpPr>
            <p:spPr bwMode="auto">
              <a:xfrm>
                <a:off x="2954" y="1362"/>
                <a:ext cx="5" cy="0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EEEBEA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7" name="Freeform 9"/>
              <p:cNvSpPr/>
              <p:nvPr/>
            </p:nvSpPr>
            <p:spPr bwMode="auto">
              <a:xfrm>
                <a:off x="2943" y="1497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78C94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8" name="Freeform 10"/>
              <p:cNvSpPr>
                <a:spLocks noEditPoints="1"/>
              </p:cNvSpPr>
              <p:nvPr/>
            </p:nvSpPr>
            <p:spPr bwMode="auto">
              <a:xfrm>
                <a:off x="2511" y="1362"/>
                <a:ext cx="539" cy="322"/>
              </a:xfrm>
              <a:custGeom>
                <a:avLst/>
                <a:gdLst>
                  <a:gd name="T0" fmla="*/ 7 w 309"/>
                  <a:gd name="T1" fmla="*/ 184 h 184"/>
                  <a:gd name="T2" fmla="*/ 9 w 309"/>
                  <a:gd name="T3" fmla="*/ 184 h 184"/>
                  <a:gd name="T4" fmla="*/ 9 w 309"/>
                  <a:gd name="T5" fmla="*/ 178 h 184"/>
                  <a:gd name="T6" fmla="*/ 8 w 309"/>
                  <a:gd name="T7" fmla="*/ 180 h 184"/>
                  <a:gd name="T8" fmla="*/ 9 w 309"/>
                  <a:gd name="T9" fmla="*/ 178 h 184"/>
                  <a:gd name="T10" fmla="*/ 34 w 309"/>
                  <a:gd name="T11" fmla="*/ 174 h 184"/>
                  <a:gd name="T12" fmla="*/ 34 w 309"/>
                  <a:gd name="T13" fmla="*/ 179 h 184"/>
                  <a:gd name="T14" fmla="*/ 36 w 309"/>
                  <a:gd name="T15" fmla="*/ 176 h 184"/>
                  <a:gd name="T16" fmla="*/ 38 w 309"/>
                  <a:gd name="T17" fmla="*/ 176 h 184"/>
                  <a:gd name="T18" fmla="*/ 84 w 309"/>
                  <a:gd name="T19" fmla="*/ 144 h 184"/>
                  <a:gd name="T20" fmla="*/ 85 w 309"/>
                  <a:gd name="T21" fmla="*/ 145 h 184"/>
                  <a:gd name="T22" fmla="*/ 84 w 309"/>
                  <a:gd name="T23" fmla="*/ 144 h 184"/>
                  <a:gd name="T24" fmla="*/ 0 w 309"/>
                  <a:gd name="T25" fmla="*/ 135 h 184"/>
                  <a:gd name="T26" fmla="*/ 1 w 309"/>
                  <a:gd name="T27" fmla="*/ 135 h 184"/>
                  <a:gd name="T28" fmla="*/ 138 w 309"/>
                  <a:gd name="T29" fmla="*/ 123 h 184"/>
                  <a:gd name="T30" fmla="*/ 139 w 309"/>
                  <a:gd name="T31" fmla="*/ 123 h 184"/>
                  <a:gd name="T32" fmla="*/ 154 w 309"/>
                  <a:gd name="T33" fmla="*/ 115 h 184"/>
                  <a:gd name="T34" fmla="*/ 154 w 309"/>
                  <a:gd name="T35" fmla="*/ 116 h 184"/>
                  <a:gd name="T36" fmla="*/ 154 w 309"/>
                  <a:gd name="T37" fmla="*/ 115 h 184"/>
                  <a:gd name="T38" fmla="*/ 50 w 309"/>
                  <a:gd name="T39" fmla="*/ 113 h 184"/>
                  <a:gd name="T40" fmla="*/ 53 w 309"/>
                  <a:gd name="T41" fmla="*/ 115 h 184"/>
                  <a:gd name="T42" fmla="*/ 146 w 309"/>
                  <a:gd name="T43" fmla="*/ 113 h 184"/>
                  <a:gd name="T44" fmla="*/ 147 w 309"/>
                  <a:gd name="T45" fmla="*/ 114 h 184"/>
                  <a:gd name="T46" fmla="*/ 146 w 309"/>
                  <a:gd name="T47" fmla="*/ 113 h 184"/>
                  <a:gd name="T48" fmla="*/ 149 w 309"/>
                  <a:gd name="T49" fmla="*/ 111 h 184"/>
                  <a:gd name="T50" fmla="*/ 151 w 309"/>
                  <a:gd name="T51" fmla="*/ 111 h 184"/>
                  <a:gd name="T52" fmla="*/ 165 w 309"/>
                  <a:gd name="T53" fmla="*/ 109 h 184"/>
                  <a:gd name="T54" fmla="*/ 162 w 309"/>
                  <a:gd name="T55" fmla="*/ 113 h 184"/>
                  <a:gd name="T56" fmla="*/ 166 w 309"/>
                  <a:gd name="T57" fmla="*/ 111 h 184"/>
                  <a:gd name="T58" fmla="*/ 184 w 309"/>
                  <a:gd name="T59" fmla="*/ 107 h 184"/>
                  <a:gd name="T60" fmla="*/ 184 w 309"/>
                  <a:gd name="T61" fmla="*/ 109 h 184"/>
                  <a:gd name="T62" fmla="*/ 184 w 309"/>
                  <a:gd name="T63" fmla="*/ 107 h 184"/>
                  <a:gd name="T64" fmla="*/ 50 w 309"/>
                  <a:gd name="T65" fmla="*/ 109 h 184"/>
                  <a:gd name="T66" fmla="*/ 53 w 309"/>
                  <a:gd name="T67" fmla="*/ 111 h 184"/>
                  <a:gd name="T68" fmla="*/ 53 w 309"/>
                  <a:gd name="T69" fmla="*/ 107 h 184"/>
                  <a:gd name="T70" fmla="*/ 248 w 309"/>
                  <a:gd name="T71" fmla="*/ 77 h 184"/>
                  <a:gd name="T72" fmla="*/ 249 w 309"/>
                  <a:gd name="T73" fmla="*/ 77 h 184"/>
                  <a:gd name="T74" fmla="*/ 249 w 309"/>
                  <a:gd name="T75" fmla="*/ 75 h 184"/>
                  <a:gd name="T76" fmla="*/ 252 w 309"/>
                  <a:gd name="T77" fmla="*/ 67 h 184"/>
                  <a:gd name="T78" fmla="*/ 252 w 309"/>
                  <a:gd name="T79" fmla="*/ 70 h 184"/>
                  <a:gd name="T80" fmla="*/ 268 w 309"/>
                  <a:gd name="T81" fmla="*/ 64 h 184"/>
                  <a:gd name="T82" fmla="*/ 266 w 309"/>
                  <a:gd name="T83" fmla="*/ 66 h 184"/>
                  <a:gd name="T84" fmla="*/ 268 w 309"/>
                  <a:gd name="T85" fmla="*/ 66 h 184"/>
                  <a:gd name="T86" fmla="*/ 276 w 309"/>
                  <a:gd name="T87" fmla="*/ 54 h 184"/>
                  <a:gd name="T88" fmla="*/ 276 w 309"/>
                  <a:gd name="T89" fmla="*/ 55 h 184"/>
                  <a:gd name="T90" fmla="*/ 276 w 309"/>
                  <a:gd name="T91" fmla="*/ 54 h 184"/>
                  <a:gd name="T92" fmla="*/ 307 w 309"/>
                  <a:gd name="T93" fmla="*/ 17 h 184"/>
                  <a:gd name="T94" fmla="*/ 309 w 309"/>
                  <a:gd name="T95" fmla="*/ 17 h 184"/>
                  <a:gd name="T96" fmla="*/ 254 w 309"/>
                  <a:gd name="T97" fmla="*/ 11 h 184"/>
                  <a:gd name="T98" fmla="*/ 254 w 309"/>
                  <a:gd name="T99" fmla="*/ 12 h 184"/>
                  <a:gd name="T100" fmla="*/ 254 w 309"/>
                  <a:gd name="T101" fmla="*/ 11 h 184"/>
                  <a:gd name="T102" fmla="*/ 304 w 309"/>
                  <a:gd name="T103" fmla="*/ 12 h 184"/>
                  <a:gd name="T104" fmla="*/ 308 w 309"/>
                  <a:gd name="T105" fmla="*/ 14 h 184"/>
                  <a:gd name="T106" fmla="*/ 307 w 309"/>
                  <a:gd name="T107" fmla="*/ 11 h 184"/>
                  <a:gd name="T108" fmla="*/ 305 w 309"/>
                  <a:gd name="T109" fmla="*/ 10 h 184"/>
                  <a:gd name="T110" fmla="*/ 245 w 309"/>
                  <a:gd name="T111" fmla="*/ 12 h 184"/>
                  <a:gd name="T112" fmla="*/ 245 w 309"/>
                  <a:gd name="T113" fmla="*/ 10 h 184"/>
                  <a:gd name="T114" fmla="*/ 257 w 309"/>
                  <a:gd name="T115" fmla="*/ 0 h 184"/>
                  <a:gd name="T116" fmla="*/ 254 w 309"/>
                  <a:gd name="T117" fmla="*/ 1 h 184"/>
                  <a:gd name="T118" fmla="*/ 255 w 309"/>
                  <a:gd name="T119" fmla="*/ 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9" h="184">
                    <a:moveTo>
                      <a:pt x="8" y="183"/>
                    </a:moveTo>
                    <a:cubicBezTo>
                      <a:pt x="7" y="183"/>
                      <a:pt x="7" y="183"/>
                      <a:pt x="7" y="184"/>
                    </a:cubicBezTo>
                    <a:cubicBezTo>
                      <a:pt x="7" y="184"/>
                      <a:pt x="8" y="184"/>
                      <a:pt x="8" y="184"/>
                    </a:cubicBezTo>
                    <a:cubicBezTo>
                      <a:pt x="8" y="184"/>
                      <a:pt x="9" y="184"/>
                      <a:pt x="9" y="184"/>
                    </a:cubicBezTo>
                    <a:cubicBezTo>
                      <a:pt x="9" y="183"/>
                      <a:pt x="8" y="183"/>
                      <a:pt x="8" y="183"/>
                    </a:cubicBezTo>
                    <a:moveTo>
                      <a:pt x="9" y="178"/>
                    </a:moveTo>
                    <a:cubicBezTo>
                      <a:pt x="8" y="178"/>
                      <a:pt x="7" y="180"/>
                      <a:pt x="8" y="180"/>
                    </a:cubicBezTo>
                    <a:cubicBezTo>
                      <a:pt x="8" y="180"/>
                      <a:pt x="8" y="180"/>
                      <a:pt x="8" y="180"/>
                    </a:cubicBezTo>
                    <a:cubicBezTo>
                      <a:pt x="9" y="180"/>
                      <a:pt x="10" y="178"/>
                      <a:pt x="9" y="178"/>
                    </a:cubicBezTo>
                    <a:cubicBezTo>
                      <a:pt x="9" y="178"/>
                      <a:pt x="9" y="178"/>
                      <a:pt x="9" y="178"/>
                    </a:cubicBezTo>
                    <a:moveTo>
                      <a:pt x="35" y="171"/>
                    </a:moveTo>
                    <a:cubicBezTo>
                      <a:pt x="35" y="171"/>
                      <a:pt x="34" y="172"/>
                      <a:pt x="34" y="174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33" y="175"/>
                      <a:pt x="32" y="179"/>
                      <a:pt x="34" y="179"/>
                    </a:cubicBezTo>
                    <a:cubicBezTo>
                      <a:pt x="34" y="179"/>
                      <a:pt x="34" y="179"/>
                      <a:pt x="35" y="179"/>
                    </a:cubicBezTo>
                    <a:cubicBezTo>
                      <a:pt x="35" y="178"/>
                      <a:pt x="36" y="177"/>
                      <a:pt x="36" y="176"/>
                    </a:cubicBezTo>
                    <a:cubicBezTo>
                      <a:pt x="37" y="176"/>
                      <a:pt x="37" y="176"/>
                      <a:pt x="38" y="176"/>
                    </a:cubicBezTo>
                    <a:cubicBezTo>
                      <a:pt x="38" y="176"/>
                      <a:pt x="38" y="176"/>
                      <a:pt x="38" y="176"/>
                    </a:cubicBezTo>
                    <a:cubicBezTo>
                      <a:pt x="39" y="176"/>
                      <a:pt x="37" y="171"/>
                      <a:pt x="35" y="171"/>
                    </a:cubicBezTo>
                    <a:moveTo>
                      <a:pt x="84" y="144"/>
                    </a:moveTo>
                    <a:cubicBezTo>
                      <a:pt x="84" y="144"/>
                      <a:pt x="84" y="144"/>
                      <a:pt x="84" y="145"/>
                    </a:cubicBezTo>
                    <a:cubicBezTo>
                      <a:pt x="84" y="145"/>
                      <a:pt x="84" y="145"/>
                      <a:pt x="85" y="145"/>
                    </a:cubicBezTo>
                    <a:cubicBezTo>
                      <a:pt x="85" y="145"/>
                      <a:pt x="85" y="145"/>
                      <a:pt x="86" y="145"/>
                    </a:cubicBezTo>
                    <a:cubicBezTo>
                      <a:pt x="86" y="145"/>
                      <a:pt x="85" y="144"/>
                      <a:pt x="84" y="144"/>
                    </a:cubicBezTo>
                    <a:moveTo>
                      <a:pt x="1" y="134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1" y="135"/>
                    </a:cubicBezTo>
                    <a:cubicBezTo>
                      <a:pt x="1" y="135"/>
                      <a:pt x="1" y="135"/>
                      <a:pt x="1" y="135"/>
                    </a:cubicBezTo>
                    <a:cubicBezTo>
                      <a:pt x="1" y="134"/>
                      <a:pt x="1" y="134"/>
                      <a:pt x="1" y="134"/>
                    </a:cubicBezTo>
                    <a:moveTo>
                      <a:pt x="138" y="123"/>
                    </a:moveTo>
                    <a:cubicBezTo>
                      <a:pt x="137" y="123"/>
                      <a:pt x="136" y="124"/>
                      <a:pt x="137" y="125"/>
                    </a:cubicBezTo>
                    <a:cubicBezTo>
                      <a:pt x="138" y="124"/>
                      <a:pt x="139" y="125"/>
                      <a:pt x="139" y="123"/>
                    </a:cubicBezTo>
                    <a:cubicBezTo>
                      <a:pt x="139" y="123"/>
                      <a:pt x="138" y="123"/>
                      <a:pt x="138" y="123"/>
                    </a:cubicBezTo>
                    <a:moveTo>
                      <a:pt x="154" y="115"/>
                    </a:moveTo>
                    <a:cubicBezTo>
                      <a:pt x="154" y="115"/>
                      <a:pt x="153" y="115"/>
                      <a:pt x="153" y="115"/>
                    </a:cubicBezTo>
                    <a:cubicBezTo>
                      <a:pt x="153" y="116"/>
                      <a:pt x="154" y="116"/>
                      <a:pt x="154" y="116"/>
                    </a:cubicBezTo>
                    <a:cubicBezTo>
                      <a:pt x="155" y="116"/>
                      <a:pt x="155" y="116"/>
                      <a:pt x="155" y="116"/>
                    </a:cubicBezTo>
                    <a:cubicBezTo>
                      <a:pt x="155" y="115"/>
                      <a:pt x="155" y="115"/>
                      <a:pt x="154" y="115"/>
                    </a:cubicBezTo>
                    <a:moveTo>
                      <a:pt x="50" y="113"/>
                    </a:moveTo>
                    <a:cubicBezTo>
                      <a:pt x="50" y="113"/>
                      <a:pt x="50" y="113"/>
                      <a:pt x="50" y="113"/>
                    </a:cubicBezTo>
                    <a:cubicBezTo>
                      <a:pt x="50" y="114"/>
                      <a:pt x="52" y="115"/>
                      <a:pt x="52" y="115"/>
                    </a:cubicBezTo>
                    <a:cubicBezTo>
                      <a:pt x="53" y="115"/>
                      <a:pt x="53" y="115"/>
                      <a:pt x="53" y="115"/>
                    </a:cubicBezTo>
                    <a:cubicBezTo>
                      <a:pt x="53" y="114"/>
                      <a:pt x="51" y="113"/>
                      <a:pt x="50" y="113"/>
                    </a:cubicBezTo>
                    <a:moveTo>
                      <a:pt x="146" y="113"/>
                    </a:moveTo>
                    <a:cubicBezTo>
                      <a:pt x="146" y="113"/>
                      <a:pt x="146" y="113"/>
                      <a:pt x="146" y="113"/>
                    </a:cubicBezTo>
                    <a:cubicBezTo>
                      <a:pt x="145" y="114"/>
                      <a:pt x="146" y="114"/>
                      <a:pt x="147" y="114"/>
                    </a:cubicBezTo>
                    <a:cubicBezTo>
                      <a:pt x="147" y="114"/>
                      <a:pt x="147" y="114"/>
                      <a:pt x="147" y="113"/>
                    </a:cubicBezTo>
                    <a:cubicBezTo>
                      <a:pt x="148" y="113"/>
                      <a:pt x="147" y="113"/>
                      <a:pt x="146" y="113"/>
                    </a:cubicBezTo>
                    <a:moveTo>
                      <a:pt x="150" y="110"/>
                    </a:moveTo>
                    <a:cubicBezTo>
                      <a:pt x="149" y="110"/>
                      <a:pt x="149" y="110"/>
                      <a:pt x="149" y="111"/>
                    </a:cubicBezTo>
                    <a:cubicBezTo>
                      <a:pt x="149" y="111"/>
                      <a:pt x="150" y="111"/>
                      <a:pt x="150" y="111"/>
                    </a:cubicBezTo>
                    <a:cubicBezTo>
                      <a:pt x="151" y="111"/>
                      <a:pt x="151" y="111"/>
                      <a:pt x="151" y="111"/>
                    </a:cubicBezTo>
                    <a:cubicBezTo>
                      <a:pt x="151" y="111"/>
                      <a:pt x="150" y="110"/>
                      <a:pt x="150" y="110"/>
                    </a:cubicBezTo>
                    <a:moveTo>
                      <a:pt x="165" y="109"/>
                    </a:moveTo>
                    <a:cubicBezTo>
                      <a:pt x="165" y="109"/>
                      <a:pt x="163" y="110"/>
                      <a:pt x="162" y="111"/>
                    </a:cubicBezTo>
                    <a:cubicBezTo>
                      <a:pt x="161" y="112"/>
                      <a:pt x="161" y="113"/>
                      <a:pt x="162" y="113"/>
                    </a:cubicBezTo>
                    <a:cubicBezTo>
                      <a:pt x="162" y="113"/>
                      <a:pt x="163" y="113"/>
                      <a:pt x="164" y="113"/>
                    </a:cubicBezTo>
                    <a:cubicBezTo>
                      <a:pt x="166" y="111"/>
                      <a:pt x="166" y="111"/>
                      <a:pt x="166" y="111"/>
                    </a:cubicBezTo>
                    <a:cubicBezTo>
                      <a:pt x="166" y="110"/>
                      <a:pt x="166" y="109"/>
                      <a:pt x="165" y="109"/>
                    </a:cubicBezTo>
                    <a:moveTo>
                      <a:pt x="184" y="107"/>
                    </a:moveTo>
                    <a:cubicBezTo>
                      <a:pt x="184" y="107"/>
                      <a:pt x="183" y="109"/>
                      <a:pt x="184" y="109"/>
                    </a:cubicBezTo>
                    <a:cubicBezTo>
                      <a:pt x="184" y="109"/>
                      <a:pt x="184" y="109"/>
                      <a:pt x="184" y="109"/>
                    </a:cubicBezTo>
                    <a:cubicBezTo>
                      <a:pt x="184" y="109"/>
                      <a:pt x="185" y="107"/>
                      <a:pt x="184" y="107"/>
                    </a:cubicBezTo>
                    <a:cubicBezTo>
                      <a:pt x="184" y="107"/>
                      <a:pt x="184" y="107"/>
                      <a:pt x="184" y="107"/>
                    </a:cubicBezTo>
                    <a:moveTo>
                      <a:pt x="53" y="107"/>
                    </a:moveTo>
                    <a:cubicBezTo>
                      <a:pt x="51" y="107"/>
                      <a:pt x="50" y="108"/>
                      <a:pt x="50" y="109"/>
                    </a:cubicBezTo>
                    <a:cubicBezTo>
                      <a:pt x="50" y="110"/>
                      <a:pt x="50" y="111"/>
                      <a:pt x="51" y="111"/>
                    </a:cubicBezTo>
                    <a:cubicBezTo>
                      <a:pt x="52" y="111"/>
                      <a:pt x="52" y="111"/>
                      <a:pt x="53" y="111"/>
                    </a:cubicBezTo>
                    <a:cubicBezTo>
                      <a:pt x="54" y="111"/>
                      <a:pt x="54" y="108"/>
                      <a:pt x="54" y="107"/>
                    </a:cubicBezTo>
                    <a:cubicBezTo>
                      <a:pt x="53" y="107"/>
                      <a:pt x="53" y="107"/>
                      <a:pt x="53" y="107"/>
                    </a:cubicBezTo>
                    <a:moveTo>
                      <a:pt x="249" y="75"/>
                    </a:moveTo>
                    <a:cubicBezTo>
                      <a:pt x="249" y="75"/>
                      <a:pt x="249" y="76"/>
                      <a:pt x="248" y="77"/>
                    </a:cubicBezTo>
                    <a:cubicBezTo>
                      <a:pt x="248" y="77"/>
                      <a:pt x="248" y="77"/>
                      <a:pt x="248" y="77"/>
                    </a:cubicBezTo>
                    <a:cubicBezTo>
                      <a:pt x="249" y="77"/>
                      <a:pt x="249" y="77"/>
                      <a:pt x="249" y="77"/>
                    </a:cubicBezTo>
                    <a:cubicBezTo>
                      <a:pt x="250" y="77"/>
                      <a:pt x="250" y="76"/>
                      <a:pt x="251" y="76"/>
                    </a:cubicBezTo>
                    <a:cubicBezTo>
                      <a:pt x="250" y="76"/>
                      <a:pt x="250" y="75"/>
                      <a:pt x="249" y="75"/>
                    </a:cubicBezTo>
                    <a:moveTo>
                      <a:pt x="253" y="66"/>
                    </a:moveTo>
                    <a:cubicBezTo>
                      <a:pt x="252" y="67"/>
                      <a:pt x="252" y="67"/>
                      <a:pt x="252" y="67"/>
                    </a:cubicBezTo>
                    <a:cubicBezTo>
                      <a:pt x="250" y="67"/>
                      <a:pt x="250" y="67"/>
                      <a:pt x="250" y="67"/>
                    </a:cubicBezTo>
                    <a:cubicBezTo>
                      <a:pt x="250" y="70"/>
                      <a:pt x="251" y="70"/>
                      <a:pt x="252" y="70"/>
                    </a:cubicBezTo>
                    <a:cubicBezTo>
                      <a:pt x="254" y="70"/>
                      <a:pt x="258" y="66"/>
                      <a:pt x="253" y="66"/>
                    </a:cubicBezTo>
                    <a:moveTo>
                      <a:pt x="268" y="64"/>
                    </a:moveTo>
                    <a:cubicBezTo>
                      <a:pt x="268" y="64"/>
                      <a:pt x="268" y="65"/>
                      <a:pt x="268" y="65"/>
                    </a:cubicBezTo>
                    <a:cubicBezTo>
                      <a:pt x="266" y="66"/>
                      <a:pt x="266" y="66"/>
                      <a:pt x="266" y="66"/>
                    </a:cubicBezTo>
                    <a:cubicBezTo>
                      <a:pt x="266" y="67"/>
                      <a:pt x="266" y="67"/>
                      <a:pt x="267" y="67"/>
                    </a:cubicBezTo>
                    <a:cubicBezTo>
                      <a:pt x="267" y="67"/>
                      <a:pt x="268" y="67"/>
                      <a:pt x="268" y="66"/>
                    </a:cubicBezTo>
                    <a:cubicBezTo>
                      <a:pt x="269" y="66"/>
                      <a:pt x="269" y="64"/>
                      <a:pt x="268" y="64"/>
                    </a:cubicBezTo>
                    <a:moveTo>
                      <a:pt x="276" y="54"/>
                    </a:moveTo>
                    <a:cubicBezTo>
                      <a:pt x="276" y="54"/>
                      <a:pt x="275" y="55"/>
                      <a:pt x="276" y="55"/>
                    </a:cubicBezTo>
                    <a:cubicBezTo>
                      <a:pt x="276" y="55"/>
                      <a:pt x="276" y="55"/>
                      <a:pt x="276" y="55"/>
                    </a:cubicBezTo>
                    <a:cubicBezTo>
                      <a:pt x="276" y="55"/>
                      <a:pt x="277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moveTo>
                      <a:pt x="308" y="17"/>
                    </a:moveTo>
                    <a:cubicBezTo>
                      <a:pt x="308" y="17"/>
                      <a:pt x="307" y="17"/>
                      <a:pt x="307" y="17"/>
                    </a:cubicBezTo>
                    <a:cubicBezTo>
                      <a:pt x="307" y="18"/>
                      <a:pt x="308" y="18"/>
                      <a:pt x="308" y="18"/>
                    </a:cubicBezTo>
                    <a:cubicBezTo>
                      <a:pt x="309" y="18"/>
                      <a:pt x="309" y="18"/>
                      <a:pt x="309" y="17"/>
                    </a:cubicBezTo>
                    <a:cubicBezTo>
                      <a:pt x="309" y="17"/>
                      <a:pt x="308" y="17"/>
                      <a:pt x="308" y="17"/>
                    </a:cubicBezTo>
                    <a:moveTo>
                      <a:pt x="254" y="11"/>
                    </a:moveTo>
                    <a:cubicBezTo>
                      <a:pt x="253" y="11"/>
                      <a:pt x="253" y="11"/>
                      <a:pt x="253" y="11"/>
                    </a:cubicBezTo>
                    <a:cubicBezTo>
                      <a:pt x="253" y="11"/>
                      <a:pt x="254" y="12"/>
                      <a:pt x="254" y="12"/>
                    </a:cubicBezTo>
                    <a:cubicBezTo>
                      <a:pt x="254" y="12"/>
                      <a:pt x="255" y="12"/>
                      <a:pt x="255" y="11"/>
                    </a:cubicBezTo>
                    <a:cubicBezTo>
                      <a:pt x="255" y="11"/>
                      <a:pt x="254" y="11"/>
                      <a:pt x="254" y="11"/>
                    </a:cubicBezTo>
                    <a:moveTo>
                      <a:pt x="305" y="10"/>
                    </a:moveTo>
                    <a:cubicBezTo>
                      <a:pt x="304" y="10"/>
                      <a:pt x="304" y="11"/>
                      <a:pt x="304" y="12"/>
                    </a:cubicBezTo>
                    <a:cubicBezTo>
                      <a:pt x="305" y="13"/>
                      <a:pt x="306" y="14"/>
                      <a:pt x="307" y="14"/>
                    </a:cubicBezTo>
                    <a:cubicBezTo>
                      <a:pt x="307" y="14"/>
                      <a:pt x="308" y="14"/>
                      <a:pt x="308" y="14"/>
                    </a:cubicBezTo>
                    <a:cubicBezTo>
                      <a:pt x="308" y="14"/>
                      <a:pt x="308" y="14"/>
                      <a:pt x="308" y="14"/>
                    </a:cubicBezTo>
                    <a:cubicBezTo>
                      <a:pt x="308" y="13"/>
                      <a:pt x="308" y="12"/>
                      <a:pt x="307" y="11"/>
                    </a:cubicBezTo>
                    <a:cubicBezTo>
                      <a:pt x="307" y="11"/>
                      <a:pt x="306" y="10"/>
                      <a:pt x="306" y="10"/>
                    </a:cubicBezTo>
                    <a:cubicBezTo>
                      <a:pt x="306" y="10"/>
                      <a:pt x="306" y="10"/>
                      <a:pt x="305" y="10"/>
                    </a:cubicBezTo>
                    <a:moveTo>
                      <a:pt x="245" y="10"/>
                    </a:moveTo>
                    <a:cubicBezTo>
                      <a:pt x="244" y="10"/>
                      <a:pt x="243" y="12"/>
                      <a:pt x="245" y="12"/>
                    </a:cubicBezTo>
                    <a:cubicBezTo>
                      <a:pt x="245" y="12"/>
                      <a:pt x="245" y="12"/>
                      <a:pt x="245" y="12"/>
                    </a:cubicBezTo>
                    <a:cubicBezTo>
                      <a:pt x="246" y="12"/>
                      <a:pt x="247" y="10"/>
                      <a:pt x="245" y="10"/>
                    </a:cubicBezTo>
                    <a:cubicBezTo>
                      <a:pt x="245" y="10"/>
                      <a:pt x="245" y="10"/>
                      <a:pt x="245" y="10"/>
                    </a:cubicBezTo>
                    <a:moveTo>
                      <a:pt x="257" y="0"/>
                    </a:moveTo>
                    <a:cubicBezTo>
                      <a:pt x="256" y="0"/>
                      <a:pt x="255" y="0"/>
                      <a:pt x="255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2"/>
                      <a:pt x="254" y="3"/>
                      <a:pt x="255" y="3"/>
                    </a:cubicBezTo>
                    <a:cubicBezTo>
                      <a:pt x="256" y="3"/>
                      <a:pt x="258" y="1"/>
                      <a:pt x="257" y="0"/>
                    </a:cubicBezTo>
                  </a:path>
                </a:pathLst>
              </a:custGeom>
              <a:solidFill>
                <a:srgbClr val="66FFFF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32098" y="2235173"/>
            <a:ext cx="8388375" cy="217444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(    )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有人触动一下松鼠所在的大树，它们</a:t>
            </a:r>
            <a:endParaRPr lang="en-US" altLang="zh-CN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14000"/>
              </a:lnSpc>
            </a:pP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   (	  )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从树上的窝里跑出来躲到树枝底下。</a:t>
            </a:r>
            <a:endParaRPr lang="en-US" altLang="zh-CN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14000"/>
              </a:lnSpc>
            </a:pP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、它们在树上做窝，摘果实，喝露水，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(    )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树被风刮得太厉害了，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(   )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到地上来。</a:t>
            </a:r>
            <a:endParaRPr lang="en-US" altLang="zh-CN" sz="3000" b="1" u="sng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4576" y="519665"/>
            <a:ext cx="71881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二、选择合适的关联词语填在句子中。</a:t>
            </a:r>
          </a:p>
        </p:txBody>
      </p:sp>
      <p:sp>
        <p:nvSpPr>
          <p:cNvPr id="7" name="矩形 6"/>
          <p:cNvSpPr/>
          <p:nvPr/>
        </p:nvSpPr>
        <p:spPr>
          <a:xfrm>
            <a:off x="1120346" y="1257604"/>
            <a:ext cx="76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既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又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	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虽然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但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 </a:t>
            </a:r>
          </a:p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只有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才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只要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就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3170" y="2235828"/>
            <a:ext cx="100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4073" y="2773289"/>
            <a:ext cx="695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就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91419" y="3279439"/>
            <a:ext cx="1043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只有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18730" y="3808363"/>
            <a:ext cx="82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才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1"/>
          <p:cNvGrpSpPr/>
          <p:nvPr/>
        </p:nvGrpSpPr>
        <p:grpSpPr bwMode="auto">
          <a:xfrm>
            <a:off x="323528" y="339502"/>
            <a:ext cx="2251075" cy="584200"/>
            <a:chOff x="251073" y="195486"/>
            <a:chExt cx="2249488" cy="585350"/>
          </a:xfrm>
        </p:grpSpPr>
        <p:sp>
          <p:nvSpPr>
            <p:cNvPr id="9" name="文本框 13"/>
            <p:cNvSpPr txBox="1">
              <a:spLocks noChangeArrowheads="1"/>
            </p:cNvSpPr>
            <p:nvPr/>
          </p:nvSpPr>
          <p:spPr bwMode="auto">
            <a:xfrm>
              <a:off x="253093" y="195486"/>
              <a:ext cx="1943462" cy="58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课后作业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51073" y="771292"/>
              <a:ext cx="201629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1" name="Group 4"/>
            <p:cNvGrpSpPr>
              <a:grpSpLocks noChangeAspect="1"/>
            </p:cNvGrpSpPr>
            <p:nvPr/>
          </p:nvGrpSpPr>
          <p:grpSpPr bwMode="auto">
            <a:xfrm>
              <a:off x="2051298" y="411386"/>
              <a:ext cx="449263" cy="292100"/>
              <a:chOff x="2432" y="1329"/>
              <a:chExt cx="657" cy="426"/>
            </a:xfrm>
          </p:grpSpPr>
          <p:sp>
            <p:nvSpPr>
              <p:cNvPr id="1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435" y="1330"/>
                <a:ext cx="652" cy="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3" name="Freeform 5"/>
              <p:cNvSpPr/>
              <p:nvPr/>
            </p:nvSpPr>
            <p:spPr bwMode="auto">
              <a:xfrm>
                <a:off x="2479" y="1330"/>
                <a:ext cx="610" cy="422"/>
              </a:xfrm>
              <a:custGeom>
                <a:avLst/>
                <a:gdLst>
                  <a:gd name="T0" fmla="*/ 315 w 351"/>
                  <a:gd name="T1" fmla="*/ 0 h 242"/>
                  <a:gd name="T2" fmla="*/ 292 w 351"/>
                  <a:gd name="T3" fmla="*/ 9 h 242"/>
                  <a:gd name="T4" fmla="*/ 291 w 351"/>
                  <a:gd name="T5" fmla="*/ 10 h 242"/>
                  <a:gd name="T6" fmla="*/ 309 w 351"/>
                  <a:gd name="T7" fmla="*/ 3 h 242"/>
                  <a:gd name="T8" fmla="*/ 310 w 351"/>
                  <a:gd name="T9" fmla="*/ 4 h 242"/>
                  <a:gd name="T10" fmla="*/ 317 w 351"/>
                  <a:gd name="T11" fmla="*/ 10 h 242"/>
                  <a:gd name="T12" fmla="*/ 325 w 351"/>
                  <a:gd name="T13" fmla="*/ 27 h 242"/>
                  <a:gd name="T14" fmla="*/ 336 w 351"/>
                  <a:gd name="T15" fmla="*/ 59 h 242"/>
                  <a:gd name="T16" fmla="*/ 268 w 351"/>
                  <a:gd name="T17" fmla="*/ 95 h 242"/>
                  <a:gd name="T18" fmla="*/ 267 w 351"/>
                  <a:gd name="T19" fmla="*/ 95 h 242"/>
                  <a:gd name="T20" fmla="*/ 267 w 351"/>
                  <a:gd name="T21" fmla="*/ 95 h 242"/>
                  <a:gd name="T22" fmla="*/ 24 w 351"/>
                  <a:gd name="T23" fmla="*/ 219 h 242"/>
                  <a:gd name="T24" fmla="*/ 2 w 351"/>
                  <a:gd name="T25" fmla="*/ 229 h 242"/>
                  <a:gd name="T26" fmla="*/ 0 w 351"/>
                  <a:gd name="T27" fmla="*/ 229 h 242"/>
                  <a:gd name="T28" fmla="*/ 6 w 351"/>
                  <a:gd name="T29" fmla="*/ 240 h 242"/>
                  <a:gd name="T30" fmla="*/ 12 w 351"/>
                  <a:gd name="T31" fmla="*/ 242 h 242"/>
                  <a:gd name="T32" fmla="*/ 34 w 351"/>
                  <a:gd name="T33" fmla="*/ 232 h 242"/>
                  <a:gd name="T34" fmla="*/ 350 w 351"/>
                  <a:gd name="T35" fmla="*/ 68 h 242"/>
                  <a:gd name="T36" fmla="*/ 335 w 351"/>
                  <a:gd name="T37" fmla="*/ 29 h 242"/>
                  <a:gd name="T38" fmla="*/ 324 w 351"/>
                  <a:gd name="T39" fmla="*/ 8 h 242"/>
                  <a:gd name="T40" fmla="*/ 317 w 351"/>
                  <a:gd name="T41" fmla="*/ 1 h 242"/>
                  <a:gd name="T42" fmla="*/ 315 w 351"/>
                  <a:gd name="T43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1" h="242">
                    <a:moveTo>
                      <a:pt x="315" y="0"/>
                    </a:moveTo>
                    <a:cubicBezTo>
                      <a:pt x="311" y="0"/>
                      <a:pt x="299" y="6"/>
                      <a:pt x="292" y="9"/>
                    </a:cubicBezTo>
                    <a:cubicBezTo>
                      <a:pt x="292" y="9"/>
                      <a:pt x="292" y="9"/>
                      <a:pt x="291" y="10"/>
                    </a:cubicBezTo>
                    <a:cubicBezTo>
                      <a:pt x="298" y="7"/>
                      <a:pt x="306" y="3"/>
                      <a:pt x="309" y="3"/>
                    </a:cubicBezTo>
                    <a:cubicBezTo>
                      <a:pt x="309" y="3"/>
                      <a:pt x="310" y="3"/>
                      <a:pt x="310" y="4"/>
                    </a:cubicBezTo>
                    <a:cubicBezTo>
                      <a:pt x="312" y="6"/>
                      <a:pt x="317" y="10"/>
                      <a:pt x="317" y="10"/>
                    </a:cubicBezTo>
                    <a:cubicBezTo>
                      <a:pt x="317" y="10"/>
                      <a:pt x="321" y="15"/>
                      <a:pt x="325" y="27"/>
                    </a:cubicBezTo>
                    <a:cubicBezTo>
                      <a:pt x="330" y="39"/>
                      <a:pt x="338" y="56"/>
                      <a:pt x="336" y="59"/>
                    </a:cubicBezTo>
                    <a:cubicBezTo>
                      <a:pt x="336" y="60"/>
                      <a:pt x="308" y="75"/>
                      <a:pt x="268" y="95"/>
                    </a:cubicBezTo>
                    <a:cubicBezTo>
                      <a:pt x="268" y="95"/>
                      <a:pt x="268" y="95"/>
                      <a:pt x="267" y="95"/>
                    </a:cubicBezTo>
                    <a:cubicBezTo>
                      <a:pt x="267" y="95"/>
                      <a:pt x="267" y="95"/>
                      <a:pt x="267" y="95"/>
                    </a:cubicBezTo>
                    <a:cubicBezTo>
                      <a:pt x="179" y="140"/>
                      <a:pt x="38" y="211"/>
                      <a:pt x="24" y="219"/>
                    </a:cubicBezTo>
                    <a:cubicBezTo>
                      <a:pt x="11" y="227"/>
                      <a:pt x="5" y="229"/>
                      <a:pt x="2" y="229"/>
                    </a:cubicBezTo>
                    <a:cubicBezTo>
                      <a:pt x="1" y="229"/>
                      <a:pt x="0" y="229"/>
                      <a:pt x="0" y="229"/>
                    </a:cubicBezTo>
                    <a:cubicBezTo>
                      <a:pt x="3" y="235"/>
                      <a:pt x="5" y="239"/>
                      <a:pt x="6" y="240"/>
                    </a:cubicBezTo>
                    <a:cubicBezTo>
                      <a:pt x="8" y="241"/>
                      <a:pt x="9" y="242"/>
                      <a:pt x="12" y="242"/>
                    </a:cubicBezTo>
                    <a:cubicBezTo>
                      <a:pt x="16" y="242"/>
                      <a:pt x="22" y="240"/>
                      <a:pt x="34" y="232"/>
                    </a:cubicBezTo>
                    <a:cubicBezTo>
                      <a:pt x="54" y="220"/>
                      <a:pt x="348" y="72"/>
                      <a:pt x="350" y="68"/>
                    </a:cubicBezTo>
                    <a:cubicBezTo>
                      <a:pt x="351" y="65"/>
                      <a:pt x="341" y="44"/>
                      <a:pt x="335" y="29"/>
                    </a:cubicBezTo>
                    <a:cubicBezTo>
                      <a:pt x="329" y="15"/>
                      <a:pt x="324" y="8"/>
                      <a:pt x="324" y="8"/>
                    </a:cubicBezTo>
                    <a:cubicBezTo>
                      <a:pt x="324" y="8"/>
                      <a:pt x="319" y="3"/>
                      <a:pt x="317" y="1"/>
                    </a:cubicBezTo>
                    <a:cubicBezTo>
                      <a:pt x="316" y="0"/>
                      <a:pt x="316" y="0"/>
                      <a:pt x="315" y="0"/>
                    </a:cubicBezTo>
                  </a:path>
                </a:pathLst>
              </a:custGeom>
              <a:solidFill>
                <a:srgbClr val="66FFFF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4" name="Freeform 6"/>
              <p:cNvSpPr/>
              <p:nvPr/>
            </p:nvSpPr>
            <p:spPr bwMode="auto">
              <a:xfrm>
                <a:off x="2432" y="1334"/>
                <a:ext cx="633" cy="399"/>
              </a:xfrm>
              <a:custGeom>
                <a:avLst/>
                <a:gdLst>
                  <a:gd name="T0" fmla="*/ 3 w 364"/>
                  <a:gd name="T1" fmla="*/ 171 h 229"/>
                  <a:gd name="T2" fmla="*/ 3 w 364"/>
                  <a:gd name="T3" fmla="*/ 182 h 229"/>
                  <a:gd name="T4" fmla="*/ 23 w 364"/>
                  <a:gd name="T5" fmla="*/ 225 h 229"/>
                  <a:gd name="T6" fmla="*/ 50 w 364"/>
                  <a:gd name="T7" fmla="*/ 217 h 229"/>
                  <a:gd name="T8" fmla="*/ 362 w 364"/>
                  <a:gd name="T9" fmla="*/ 57 h 229"/>
                  <a:gd name="T10" fmla="*/ 351 w 364"/>
                  <a:gd name="T11" fmla="*/ 25 h 229"/>
                  <a:gd name="T12" fmla="*/ 343 w 364"/>
                  <a:gd name="T13" fmla="*/ 8 h 229"/>
                  <a:gd name="T14" fmla="*/ 336 w 364"/>
                  <a:gd name="T15" fmla="*/ 2 h 229"/>
                  <a:gd name="T16" fmla="*/ 312 w 364"/>
                  <a:gd name="T17" fmla="*/ 10 h 229"/>
                  <a:gd name="T18" fmla="*/ 10 w 364"/>
                  <a:gd name="T19" fmla="*/ 166 h 229"/>
                  <a:gd name="T20" fmla="*/ 3 w 364"/>
                  <a:gd name="T21" fmla="*/ 171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229">
                    <a:moveTo>
                      <a:pt x="3" y="171"/>
                    </a:moveTo>
                    <a:cubicBezTo>
                      <a:pt x="3" y="171"/>
                      <a:pt x="0" y="174"/>
                      <a:pt x="3" y="182"/>
                    </a:cubicBezTo>
                    <a:cubicBezTo>
                      <a:pt x="6" y="191"/>
                      <a:pt x="20" y="223"/>
                      <a:pt x="23" y="225"/>
                    </a:cubicBezTo>
                    <a:cubicBezTo>
                      <a:pt x="26" y="227"/>
                      <a:pt x="30" y="229"/>
                      <a:pt x="50" y="217"/>
                    </a:cubicBezTo>
                    <a:cubicBezTo>
                      <a:pt x="70" y="206"/>
                      <a:pt x="361" y="60"/>
                      <a:pt x="362" y="57"/>
                    </a:cubicBezTo>
                    <a:cubicBezTo>
                      <a:pt x="364" y="54"/>
                      <a:pt x="356" y="37"/>
                      <a:pt x="351" y="25"/>
                    </a:cubicBezTo>
                    <a:cubicBezTo>
                      <a:pt x="347" y="13"/>
                      <a:pt x="343" y="8"/>
                      <a:pt x="343" y="8"/>
                    </a:cubicBezTo>
                    <a:cubicBezTo>
                      <a:pt x="343" y="8"/>
                      <a:pt x="338" y="4"/>
                      <a:pt x="336" y="2"/>
                    </a:cubicBezTo>
                    <a:cubicBezTo>
                      <a:pt x="334" y="0"/>
                      <a:pt x="320" y="6"/>
                      <a:pt x="312" y="10"/>
                    </a:cubicBezTo>
                    <a:cubicBezTo>
                      <a:pt x="305" y="14"/>
                      <a:pt x="15" y="163"/>
                      <a:pt x="10" y="166"/>
                    </a:cubicBezTo>
                    <a:cubicBezTo>
                      <a:pt x="5" y="168"/>
                      <a:pt x="3" y="171"/>
                      <a:pt x="3" y="171"/>
                    </a:cubicBezTo>
                  </a:path>
                </a:pathLst>
              </a:custGeom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15" name="Freeform 7"/>
              <p:cNvSpPr/>
              <p:nvPr/>
            </p:nvSpPr>
            <p:spPr bwMode="auto">
              <a:xfrm>
                <a:off x="2432" y="1606"/>
                <a:ext cx="100" cy="125"/>
              </a:xfrm>
              <a:custGeom>
                <a:avLst/>
                <a:gdLst>
                  <a:gd name="T0" fmla="*/ 57 w 57"/>
                  <a:gd name="T1" fmla="*/ 59 h 73"/>
                  <a:gd name="T2" fmla="*/ 51 w 57"/>
                  <a:gd name="T3" fmla="*/ 50 h 73"/>
                  <a:gd name="T4" fmla="*/ 46 w 57"/>
                  <a:gd name="T5" fmla="*/ 41 h 73"/>
                  <a:gd name="T6" fmla="*/ 44 w 57"/>
                  <a:gd name="T7" fmla="*/ 34 h 73"/>
                  <a:gd name="T8" fmla="*/ 43 w 57"/>
                  <a:gd name="T9" fmla="*/ 22 h 73"/>
                  <a:gd name="T10" fmla="*/ 41 w 57"/>
                  <a:gd name="T11" fmla="*/ 12 h 73"/>
                  <a:gd name="T12" fmla="*/ 39 w 57"/>
                  <a:gd name="T13" fmla="*/ 0 h 73"/>
                  <a:gd name="T14" fmla="*/ 33 w 57"/>
                  <a:gd name="T15" fmla="*/ 0 h 73"/>
                  <a:gd name="T16" fmla="*/ 28 w 57"/>
                  <a:gd name="T17" fmla="*/ 1 h 73"/>
                  <a:gd name="T18" fmla="*/ 10 w 57"/>
                  <a:gd name="T19" fmla="*/ 11 h 73"/>
                  <a:gd name="T20" fmla="*/ 3 w 57"/>
                  <a:gd name="T21" fmla="*/ 16 h 73"/>
                  <a:gd name="T22" fmla="*/ 3 w 57"/>
                  <a:gd name="T23" fmla="*/ 27 h 73"/>
                  <a:gd name="T24" fmla="*/ 19 w 57"/>
                  <a:gd name="T25" fmla="*/ 63 h 73"/>
                  <a:gd name="T26" fmla="*/ 23 w 57"/>
                  <a:gd name="T27" fmla="*/ 70 h 73"/>
                  <a:gd name="T28" fmla="*/ 38 w 57"/>
                  <a:gd name="T29" fmla="*/ 69 h 73"/>
                  <a:gd name="T30" fmla="*/ 47 w 57"/>
                  <a:gd name="T31" fmla="*/ 64 h 73"/>
                  <a:gd name="T32" fmla="*/ 50 w 57"/>
                  <a:gd name="T33" fmla="*/ 62 h 73"/>
                  <a:gd name="T34" fmla="*/ 57 w 57"/>
                  <a:gd name="T35" fmla="*/ 5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73">
                    <a:moveTo>
                      <a:pt x="57" y="59"/>
                    </a:moveTo>
                    <a:cubicBezTo>
                      <a:pt x="55" y="55"/>
                      <a:pt x="51" y="50"/>
                      <a:pt x="51" y="50"/>
                    </a:cubicBezTo>
                    <a:cubicBezTo>
                      <a:pt x="51" y="50"/>
                      <a:pt x="48" y="44"/>
                      <a:pt x="46" y="41"/>
                    </a:cubicBezTo>
                    <a:cubicBezTo>
                      <a:pt x="45" y="39"/>
                      <a:pt x="44" y="34"/>
                      <a:pt x="44" y="34"/>
                    </a:cubicBezTo>
                    <a:cubicBezTo>
                      <a:pt x="44" y="34"/>
                      <a:pt x="43" y="26"/>
                      <a:pt x="43" y="22"/>
                    </a:cubicBezTo>
                    <a:cubicBezTo>
                      <a:pt x="42" y="19"/>
                      <a:pt x="41" y="14"/>
                      <a:pt x="41" y="12"/>
                    </a:cubicBezTo>
                    <a:cubicBezTo>
                      <a:pt x="40" y="10"/>
                      <a:pt x="40" y="4"/>
                      <a:pt x="39" y="0"/>
                    </a:cubicBezTo>
                    <a:cubicBezTo>
                      <a:pt x="36" y="0"/>
                      <a:pt x="33" y="0"/>
                      <a:pt x="33" y="0"/>
                    </a:cubicBezTo>
                    <a:cubicBezTo>
                      <a:pt x="33" y="0"/>
                      <a:pt x="31" y="0"/>
                      <a:pt x="28" y="1"/>
                    </a:cubicBezTo>
                    <a:cubicBezTo>
                      <a:pt x="17" y="7"/>
                      <a:pt x="11" y="10"/>
                      <a:pt x="10" y="11"/>
                    </a:cubicBezTo>
                    <a:cubicBezTo>
                      <a:pt x="5" y="13"/>
                      <a:pt x="3" y="16"/>
                      <a:pt x="3" y="16"/>
                    </a:cubicBezTo>
                    <a:cubicBezTo>
                      <a:pt x="3" y="16"/>
                      <a:pt x="0" y="19"/>
                      <a:pt x="3" y="27"/>
                    </a:cubicBezTo>
                    <a:cubicBezTo>
                      <a:pt x="5" y="33"/>
                      <a:pt x="13" y="52"/>
                      <a:pt x="19" y="63"/>
                    </a:cubicBezTo>
                    <a:cubicBezTo>
                      <a:pt x="20" y="67"/>
                      <a:pt x="22" y="69"/>
                      <a:pt x="23" y="70"/>
                    </a:cubicBezTo>
                    <a:cubicBezTo>
                      <a:pt x="25" y="72"/>
                      <a:pt x="28" y="73"/>
                      <a:pt x="38" y="69"/>
                    </a:cubicBezTo>
                    <a:cubicBezTo>
                      <a:pt x="41" y="67"/>
                      <a:pt x="44" y="66"/>
                      <a:pt x="47" y="64"/>
                    </a:cubicBezTo>
                    <a:cubicBezTo>
                      <a:pt x="48" y="63"/>
                      <a:pt x="49" y="63"/>
                      <a:pt x="50" y="62"/>
                    </a:cubicBezTo>
                    <a:cubicBezTo>
                      <a:pt x="51" y="62"/>
                      <a:pt x="54" y="60"/>
                      <a:pt x="57" y="5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16" name="Freeform 8"/>
              <p:cNvSpPr/>
              <p:nvPr/>
            </p:nvSpPr>
            <p:spPr bwMode="auto">
              <a:xfrm>
                <a:off x="2954" y="1362"/>
                <a:ext cx="5" cy="0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EEEBEA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7" name="Freeform 9"/>
              <p:cNvSpPr/>
              <p:nvPr/>
            </p:nvSpPr>
            <p:spPr bwMode="auto">
              <a:xfrm>
                <a:off x="2943" y="1497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78C94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8" name="Freeform 10"/>
              <p:cNvSpPr>
                <a:spLocks noEditPoints="1"/>
              </p:cNvSpPr>
              <p:nvPr/>
            </p:nvSpPr>
            <p:spPr bwMode="auto">
              <a:xfrm>
                <a:off x="2511" y="1362"/>
                <a:ext cx="538" cy="322"/>
              </a:xfrm>
              <a:custGeom>
                <a:avLst/>
                <a:gdLst>
                  <a:gd name="T0" fmla="*/ 7 w 309"/>
                  <a:gd name="T1" fmla="*/ 184 h 184"/>
                  <a:gd name="T2" fmla="*/ 9 w 309"/>
                  <a:gd name="T3" fmla="*/ 184 h 184"/>
                  <a:gd name="T4" fmla="*/ 9 w 309"/>
                  <a:gd name="T5" fmla="*/ 178 h 184"/>
                  <a:gd name="T6" fmla="*/ 8 w 309"/>
                  <a:gd name="T7" fmla="*/ 180 h 184"/>
                  <a:gd name="T8" fmla="*/ 9 w 309"/>
                  <a:gd name="T9" fmla="*/ 178 h 184"/>
                  <a:gd name="T10" fmla="*/ 34 w 309"/>
                  <a:gd name="T11" fmla="*/ 174 h 184"/>
                  <a:gd name="T12" fmla="*/ 34 w 309"/>
                  <a:gd name="T13" fmla="*/ 179 h 184"/>
                  <a:gd name="T14" fmla="*/ 36 w 309"/>
                  <a:gd name="T15" fmla="*/ 176 h 184"/>
                  <a:gd name="T16" fmla="*/ 38 w 309"/>
                  <a:gd name="T17" fmla="*/ 176 h 184"/>
                  <a:gd name="T18" fmla="*/ 84 w 309"/>
                  <a:gd name="T19" fmla="*/ 144 h 184"/>
                  <a:gd name="T20" fmla="*/ 85 w 309"/>
                  <a:gd name="T21" fmla="*/ 145 h 184"/>
                  <a:gd name="T22" fmla="*/ 84 w 309"/>
                  <a:gd name="T23" fmla="*/ 144 h 184"/>
                  <a:gd name="T24" fmla="*/ 0 w 309"/>
                  <a:gd name="T25" fmla="*/ 135 h 184"/>
                  <a:gd name="T26" fmla="*/ 1 w 309"/>
                  <a:gd name="T27" fmla="*/ 135 h 184"/>
                  <a:gd name="T28" fmla="*/ 138 w 309"/>
                  <a:gd name="T29" fmla="*/ 123 h 184"/>
                  <a:gd name="T30" fmla="*/ 139 w 309"/>
                  <a:gd name="T31" fmla="*/ 123 h 184"/>
                  <a:gd name="T32" fmla="*/ 154 w 309"/>
                  <a:gd name="T33" fmla="*/ 115 h 184"/>
                  <a:gd name="T34" fmla="*/ 154 w 309"/>
                  <a:gd name="T35" fmla="*/ 116 h 184"/>
                  <a:gd name="T36" fmla="*/ 154 w 309"/>
                  <a:gd name="T37" fmla="*/ 115 h 184"/>
                  <a:gd name="T38" fmla="*/ 50 w 309"/>
                  <a:gd name="T39" fmla="*/ 113 h 184"/>
                  <a:gd name="T40" fmla="*/ 53 w 309"/>
                  <a:gd name="T41" fmla="*/ 115 h 184"/>
                  <a:gd name="T42" fmla="*/ 146 w 309"/>
                  <a:gd name="T43" fmla="*/ 113 h 184"/>
                  <a:gd name="T44" fmla="*/ 147 w 309"/>
                  <a:gd name="T45" fmla="*/ 114 h 184"/>
                  <a:gd name="T46" fmla="*/ 146 w 309"/>
                  <a:gd name="T47" fmla="*/ 113 h 184"/>
                  <a:gd name="T48" fmla="*/ 149 w 309"/>
                  <a:gd name="T49" fmla="*/ 111 h 184"/>
                  <a:gd name="T50" fmla="*/ 151 w 309"/>
                  <a:gd name="T51" fmla="*/ 111 h 184"/>
                  <a:gd name="T52" fmla="*/ 165 w 309"/>
                  <a:gd name="T53" fmla="*/ 109 h 184"/>
                  <a:gd name="T54" fmla="*/ 162 w 309"/>
                  <a:gd name="T55" fmla="*/ 113 h 184"/>
                  <a:gd name="T56" fmla="*/ 166 w 309"/>
                  <a:gd name="T57" fmla="*/ 111 h 184"/>
                  <a:gd name="T58" fmla="*/ 184 w 309"/>
                  <a:gd name="T59" fmla="*/ 107 h 184"/>
                  <a:gd name="T60" fmla="*/ 184 w 309"/>
                  <a:gd name="T61" fmla="*/ 109 h 184"/>
                  <a:gd name="T62" fmla="*/ 184 w 309"/>
                  <a:gd name="T63" fmla="*/ 107 h 184"/>
                  <a:gd name="T64" fmla="*/ 50 w 309"/>
                  <a:gd name="T65" fmla="*/ 109 h 184"/>
                  <a:gd name="T66" fmla="*/ 53 w 309"/>
                  <a:gd name="T67" fmla="*/ 111 h 184"/>
                  <a:gd name="T68" fmla="*/ 53 w 309"/>
                  <a:gd name="T69" fmla="*/ 107 h 184"/>
                  <a:gd name="T70" fmla="*/ 248 w 309"/>
                  <a:gd name="T71" fmla="*/ 77 h 184"/>
                  <a:gd name="T72" fmla="*/ 249 w 309"/>
                  <a:gd name="T73" fmla="*/ 77 h 184"/>
                  <a:gd name="T74" fmla="*/ 249 w 309"/>
                  <a:gd name="T75" fmla="*/ 75 h 184"/>
                  <a:gd name="T76" fmla="*/ 252 w 309"/>
                  <a:gd name="T77" fmla="*/ 67 h 184"/>
                  <a:gd name="T78" fmla="*/ 252 w 309"/>
                  <a:gd name="T79" fmla="*/ 70 h 184"/>
                  <a:gd name="T80" fmla="*/ 268 w 309"/>
                  <a:gd name="T81" fmla="*/ 64 h 184"/>
                  <a:gd name="T82" fmla="*/ 266 w 309"/>
                  <a:gd name="T83" fmla="*/ 66 h 184"/>
                  <a:gd name="T84" fmla="*/ 268 w 309"/>
                  <a:gd name="T85" fmla="*/ 66 h 184"/>
                  <a:gd name="T86" fmla="*/ 276 w 309"/>
                  <a:gd name="T87" fmla="*/ 54 h 184"/>
                  <a:gd name="T88" fmla="*/ 276 w 309"/>
                  <a:gd name="T89" fmla="*/ 55 h 184"/>
                  <a:gd name="T90" fmla="*/ 276 w 309"/>
                  <a:gd name="T91" fmla="*/ 54 h 184"/>
                  <a:gd name="T92" fmla="*/ 307 w 309"/>
                  <a:gd name="T93" fmla="*/ 17 h 184"/>
                  <a:gd name="T94" fmla="*/ 309 w 309"/>
                  <a:gd name="T95" fmla="*/ 17 h 184"/>
                  <a:gd name="T96" fmla="*/ 254 w 309"/>
                  <a:gd name="T97" fmla="*/ 11 h 184"/>
                  <a:gd name="T98" fmla="*/ 254 w 309"/>
                  <a:gd name="T99" fmla="*/ 12 h 184"/>
                  <a:gd name="T100" fmla="*/ 254 w 309"/>
                  <a:gd name="T101" fmla="*/ 11 h 184"/>
                  <a:gd name="T102" fmla="*/ 304 w 309"/>
                  <a:gd name="T103" fmla="*/ 12 h 184"/>
                  <a:gd name="T104" fmla="*/ 308 w 309"/>
                  <a:gd name="T105" fmla="*/ 14 h 184"/>
                  <a:gd name="T106" fmla="*/ 307 w 309"/>
                  <a:gd name="T107" fmla="*/ 11 h 184"/>
                  <a:gd name="T108" fmla="*/ 305 w 309"/>
                  <a:gd name="T109" fmla="*/ 10 h 184"/>
                  <a:gd name="T110" fmla="*/ 245 w 309"/>
                  <a:gd name="T111" fmla="*/ 12 h 184"/>
                  <a:gd name="T112" fmla="*/ 245 w 309"/>
                  <a:gd name="T113" fmla="*/ 10 h 184"/>
                  <a:gd name="T114" fmla="*/ 257 w 309"/>
                  <a:gd name="T115" fmla="*/ 0 h 184"/>
                  <a:gd name="T116" fmla="*/ 254 w 309"/>
                  <a:gd name="T117" fmla="*/ 1 h 184"/>
                  <a:gd name="T118" fmla="*/ 255 w 309"/>
                  <a:gd name="T119" fmla="*/ 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9" h="184">
                    <a:moveTo>
                      <a:pt x="8" y="183"/>
                    </a:moveTo>
                    <a:cubicBezTo>
                      <a:pt x="7" y="183"/>
                      <a:pt x="7" y="183"/>
                      <a:pt x="7" y="184"/>
                    </a:cubicBezTo>
                    <a:cubicBezTo>
                      <a:pt x="7" y="184"/>
                      <a:pt x="8" y="184"/>
                      <a:pt x="8" y="184"/>
                    </a:cubicBezTo>
                    <a:cubicBezTo>
                      <a:pt x="8" y="184"/>
                      <a:pt x="9" y="184"/>
                      <a:pt x="9" y="184"/>
                    </a:cubicBezTo>
                    <a:cubicBezTo>
                      <a:pt x="9" y="183"/>
                      <a:pt x="8" y="183"/>
                      <a:pt x="8" y="183"/>
                    </a:cubicBezTo>
                    <a:moveTo>
                      <a:pt x="9" y="178"/>
                    </a:moveTo>
                    <a:cubicBezTo>
                      <a:pt x="8" y="178"/>
                      <a:pt x="7" y="180"/>
                      <a:pt x="8" y="180"/>
                    </a:cubicBezTo>
                    <a:cubicBezTo>
                      <a:pt x="8" y="180"/>
                      <a:pt x="8" y="180"/>
                      <a:pt x="8" y="180"/>
                    </a:cubicBezTo>
                    <a:cubicBezTo>
                      <a:pt x="9" y="180"/>
                      <a:pt x="10" y="178"/>
                      <a:pt x="9" y="178"/>
                    </a:cubicBezTo>
                    <a:cubicBezTo>
                      <a:pt x="9" y="178"/>
                      <a:pt x="9" y="178"/>
                      <a:pt x="9" y="178"/>
                    </a:cubicBezTo>
                    <a:moveTo>
                      <a:pt x="35" y="171"/>
                    </a:moveTo>
                    <a:cubicBezTo>
                      <a:pt x="35" y="171"/>
                      <a:pt x="34" y="172"/>
                      <a:pt x="34" y="174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33" y="175"/>
                      <a:pt x="32" y="179"/>
                      <a:pt x="34" y="179"/>
                    </a:cubicBezTo>
                    <a:cubicBezTo>
                      <a:pt x="34" y="179"/>
                      <a:pt x="34" y="179"/>
                      <a:pt x="35" y="179"/>
                    </a:cubicBezTo>
                    <a:cubicBezTo>
                      <a:pt x="35" y="178"/>
                      <a:pt x="36" y="177"/>
                      <a:pt x="36" y="176"/>
                    </a:cubicBezTo>
                    <a:cubicBezTo>
                      <a:pt x="37" y="176"/>
                      <a:pt x="37" y="176"/>
                      <a:pt x="38" y="176"/>
                    </a:cubicBezTo>
                    <a:cubicBezTo>
                      <a:pt x="38" y="176"/>
                      <a:pt x="38" y="176"/>
                      <a:pt x="38" y="176"/>
                    </a:cubicBezTo>
                    <a:cubicBezTo>
                      <a:pt x="39" y="176"/>
                      <a:pt x="37" y="171"/>
                      <a:pt x="35" y="171"/>
                    </a:cubicBezTo>
                    <a:moveTo>
                      <a:pt x="84" y="144"/>
                    </a:moveTo>
                    <a:cubicBezTo>
                      <a:pt x="84" y="144"/>
                      <a:pt x="84" y="144"/>
                      <a:pt x="84" y="145"/>
                    </a:cubicBezTo>
                    <a:cubicBezTo>
                      <a:pt x="84" y="145"/>
                      <a:pt x="84" y="145"/>
                      <a:pt x="85" y="145"/>
                    </a:cubicBezTo>
                    <a:cubicBezTo>
                      <a:pt x="85" y="145"/>
                      <a:pt x="85" y="145"/>
                      <a:pt x="86" y="145"/>
                    </a:cubicBezTo>
                    <a:cubicBezTo>
                      <a:pt x="86" y="145"/>
                      <a:pt x="85" y="144"/>
                      <a:pt x="84" y="144"/>
                    </a:cubicBezTo>
                    <a:moveTo>
                      <a:pt x="1" y="134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1" y="135"/>
                    </a:cubicBezTo>
                    <a:cubicBezTo>
                      <a:pt x="1" y="135"/>
                      <a:pt x="1" y="135"/>
                      <a:pt x="1" y="135"/>
                    </a:cubicBezTo>
                    <a:cubicBezTo>
                      <a:pt x="1" y="134"/>
                      <a:pt x="1" y="134"/>
                      <a:pt x="1" y="134"/>
                    </a:cubicBezTo>
                    <a:moveTo>
                      <a:pt x="138" y="123"/>
                    </a:moveTo>
                    <a:cubicBezTo>
                      <a:pt x="137" y="123"/>
                      <a:pt x="136" y="124"/>
                      <a:pt x="137" y="125"/>
                    </a:cubicBezTo>
                    <a:cubicBezTo>
                      <a:pt x="138" y="124"/>
                      <a:pt x="139" y="125"/>
                      <a:pt x="139" y="123"/>
                    </a:cubicBezTo>
                    <a:cubicBezTo>
                      <a:pt x="139" y="123"/>
                      <a:pt x="138" y="123"/>
                      <a:pt x="138" y="123"/>
                    </a:cubicBezTo>
                    <a:moveTo>
                      <a:pt x="154" y="115"/>
                    </a:moveTo>
                    <a:cubicBezTo>
                      <a:pt x="154" y="115"/>
                      <a:pt x="153" y="115"/>
                      <a:pt x="153" y="115"/>
                    </a:cubicBezTo>
                    <a:cubicBezTo>
                      <a:pt x="153" y="116"/>
                      <a:pt x="154" y="116"/>
                      <a:pt x="154" y="116"/>
                    </a:cubicBezTo>
                    <a:cubicBezTo>
                      <a:pt x="155" y="116"/>
                      <a:pt x="155" y="116"/>
                      <a:pt x="155" y="116"/>
                    </a:cubicBezTo>
                    <a:cubicBezTo>
                      <a:pt x="155" y="115"/>
                      <a:pt x="155" y="115"/>
                      <a:pt x="154" y="115"/>
                    </a:cubicBezTo>
                    <a:moveTo>
                      <a:pt x="50" y="113"/>
                    </a:moveTo>
                    <a:cubicBezTo>
                      <a:pt x="50" y="113"/>
                      <a:pt x="50" y="113"/>
                      <a:pt x="50" y="113"/>
                    </a:cubicBezTo>
                    <a:cubicBezTo>
                      <a:pt x="50" y="114"/>
                      <a:pt x="52" y="115"/>
                      <a:pt x="52" y="115"/>
                    </a:cubicBezTo>
                    <a:cubicBezTo>
                      <a:pt x="53" y="115"/>
                      <a:pt x="53" y="115"/>
                      <a:pt x="53" y="115"/>
                    </a:cubicBezTo>
                    <a:cubicBezTo>
                      <a:pt x="53" y="114"/>
                      <a:pt x="51" y="113"/>
                      <a:pt x="50" y="113"/>
                    </a:cubicBezTo>
                    <a:moveTo>
                      <a:pt x="146" y="113"/>
                    </a:moveTo>
                    <a:cubicBezTo>
                      <a:pt x="146" y="113"/>
                      <a:pt x="146" y="113"/>
                      <a:pt x="146" y="113"/>
                    </a:cubicBezTo>
                    <a:cubicBezTo>
                      <a:pt x="145" y="114"/>
                      <a:pt x="146" y="114"/>
                      <a:pt x="147" y="114"/>
                    </a:cubicBezTo>
                    <a:cubicBezTo>
                      <a:pt x="147" y="114"/>
                      <a:pt x="147" y="114"/>
                      <a:pt x="147" y="113"/>
                    </a:cubicBezTo>
                    <a:cubicBezTo>
                      <a:pt x="148" y="113"/>
                      <a:pt x="147" y="113"/>
                      <a:pt x="146" y="113"/>
                    </a:cubicBezTo>
                    <a:moveTo>
                      <a:pt x="150" y="110"/>
                    </a:moveTo>
                    <a:cubicBezTo>
                      <a:pt x="149" y="110"/>
                      <a:pt x="149" y="110"/>
                      <a:pt x="149" y="111"/>
                    </a:cubicBezTo>
                    <a:cubicBezTo>
                      <a:pt x="149" y="111"/>
                      <a:pt x="150" y="111"/>
                      <a:pt x="150" y="111"/>
                    </a:cubicBezTo>
                    <a:cubicBezTo>
                      <a:pt x="151" y="111"/>
                      <a:pt x="151" y="111"/>
                      <a:pt x="151" y="111"/>
                    </a:cubicBezTo>
                    <a:cubicBezTo>
                      <a:pt x="151" y="111"/>
                      <a:pt x="150" y="110"/>
                      <a:pt x="150" y="110"/>
                    </a:cubicBezTo>
                    <a:moveTo>
                      <a:pt x="165" y="109"/>
                    </a:moveTo>
                    <a:cubicBezTo>
                      <a:pt x="165" y="109"/>
                      <a:pt x="163" y="110"/>
                      <a:pt x="162" y="111"/>
                    </a:cubicBezTo>
                    <a:cubicBezTo>
                      <a:pt x="161" y="112"/>
                      <a:pt x="161" y="113"/>
                      <a:pt x="162" y="113"/>
                    </a:cubicBezTo>
                    <a:cubicBezTo>
                      <a:pt x="162" y="113"/>
                      <a:pt x="163" y="113"/>
                      <a:pt x="164" y="113"/>
                    </a:cubicBezTo>
                    <a:cubicBezTo>
                      <a:pt x="166" y="111"/>
                      <a:pt x="166" y="111"/>
                      <a:pt x="166" y="111"/>
                    </a:cubicBezTo>
                    <a:cubicBezTo>
                      <a:pt x="166" y="110"/>
                      <a:pt x="166" y="109"/>
                      <a:pt x="165" y="109"/>
                    </a:cubicBezTo>
                    <a:moveTo>
                      <a:pt x="184" y="107"/>
                    </a:moveTo>
                    <a:cubicBezTo>
                      <a:pt x="184" y="107"/>
                      <a:pt x="183" y="109"/>
                      <a:pt x="184" y="109"/>
                    </a:cubicBezTo>
                    <a:cubicBezTo>
                      <a:pt x="184" y="109"/>
                      <a:pt x="184" y="109"/>
                      <a:pt x="184" y="109"/>
                    </a:cubicBezTo>
                    <a:cubicBezTo>
                      <a:pt x="184" y="109"/>
                      <a:pt x="185" y="107"/>
                      <a:pt x="184" y="107"/>
                    </a:cubicBezTo>
                    <a:cubicBezTo>
                      <a:pt x="184" y="107"/>
                      <a:pt x="184" y="107"/>
                      <a:pt x="184" y="107"/>
                    </a:cubicBezTo>
                    <a:moveTo>
                      <a:pt x="53" y="107"/>
                    </a:moveTo>
                    <a:cubicBezTo>
                      <a:pt x="51" y="107"/>
                      <a:pt x="50" y="108"/>
                      <a:pt x="50" y="109"/>
                    </a:cubicBezTo>
                    <a:cubicBezTo>
                      <a:pt x="50" y="110"/>
                      <a:pt x="50" y="111"/>
                      <a:pt x="51" y="111"/>
                    </a:cubicBezTo>
                    <a:cubicBezTo>
                      <a:pt x="52" y="111"/>
                      <a:pt x="52" y="111"/>
                      <a:pt x="53" y="111"/>
                    </a:cubicBezTo>
                    <a:cubicBezTo>
                      <a:pt x="54" y="111"/>
                      <a:pt x="54" y="108"/>
                      <a:pt x="54" y="107"/>
                    </a:cubicBezTo>
                    <a:cubicBezTo>
                      <a:pt x="53" y="107"/>
                      <a:pt x="53" y="107"/>
                      <a:pt x="53" y="107"/>
                    </a:cubicBezTo>
                    <a:moveTo>
                      <a:pt x="249" y="75"/>
                    </a:moveTo>
                    <a:cubicBezTo>
                      <a:pt x="249" y="75"/>
                      <a:pt x="249" y="76"/>
                      <a:pt x="248" y="77"/>
                    </a:cubicBezTo>
                    <a:cubicBezTo>
                      <a:pt x="248" y="77"/>
                      <a:pt x="248" y="77"/>
                      <a:pt x="248" y="77"/>
                    </a:cubicBezTo>
                    <a:cubicBezTo>
                      <a:pt x="249" y="77"/>
                      <a:pt x="249" y="77"/>
                      <a:pt x="249" y="77"/>
                    </a:cubicBezTo>
                    <a:cubicBezTo>
                      <a:pt x="250" y="77"/>
                      <a:pt x="250" y="76"/>
                      <a:pt x="251" y="76"/>
                    </a:cubicBezTo>
                    <a:cubicBezTo>
                      <a:pt x="250" y="76"/>
                      <a:pt x="250" y="75"/>
                      <a:pt x="249" y="75"/>
                    </a:cubicBezTo>
                    <a:moveTo>
                      <a:pt x="253" y="66"/>
                    </a:moveTo>
                    <a:cubicBezTo>
                      <a:pt x="252" y="67"/>
                      <a:pt x="252" y="67"/>
                      <a:pt x="252" y="67"/>
                    </a:cubicBezTo>
                    <a:cubicBezTo>
                      <a:pt x="250" y="67"/>
                      <a:pt x="250" y="67"/>
                      <a:pt x="250" y="67"/>
                    </a:cubicBezTo>
                    <a:cubicBezTo>
                      <a:pt x="250" y="70"/>
                      <a:pt x="251" y="70"/>
                      <a:pt x="252" y="70"/>
                    </a:cubicBezTo>
                    <a:cubicBezTo>
                      <a:pt x="254" y="70"/>
                      <a:pt x="258" y="66"/>
                      <a:pt x="253" y="66"/>
                    </a:cubicBezTo>
                    <a:moveTo>
                      <a:pt x="268" y="64"/>
                    </a:moveTo>
                    <a:cubicBezTo>
                      <a:pt x="268" y="64"/>
                      <a:pt x="268" y="65"/>
                      <a:pt x="268" y="65"/>
                    </a:cubicBezTo>
                    <a:cubicBezTo>
                      <a:pt x="266" y="66"/>
                      <a:pt x="266" y="66"/>
                      <a:pt x="266" y="66"/>
                    </a:cubicBezTo>
                    <a:cubicBezTo>
                      <a:pt x="266" y="67"/>
                      <a:pt x="266" y="67"/>
                      <a:pt x="267" y="67"/>
                    </a:cubicBezTo>
                    <a:cubicBezTo>
                      <a:pt x="267" y="67"/>
                      <a:pt x="268" y="67"/>
                      <a:pt x="268" y="66"/>
                    </a:cubicBezTo>
                    <a:cubicBezTo>
                      <a:pt x="269" y="66"/>
                      <a:pt x="269" y="64"/>
                      <a:pt x="268" y="64"/>
                    </a:cubicBezTo>
                    <a:moveTo>
                      <a:pt x="276" y="54"/>
                    </a:moveTo>
                    <a:cubicBezTo>
                      <a:pt x="276" y="54"/>
                      <a:pt x="275" y="55"/>
                      <a:pt x="276" y="55"/>
                    </a:cubicBezTo>
                    <a:cubicBezTo>
                      <a:pt x="276" y="55"/>
                      <a:pt x="276" y="55"/>
                      <a:pt x="276" y="55"/>
                    </a:cubicBezTo>
                    <a:cubicBezTo>
                      <a:pt x="276" y="55"/>
                      <a:pt x="277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moveTo>
                      <a:pt x="308" y="17"/>
                    </a:moveTo>
                    <a:cubicBezTo>
                      <a:pt x="308" y="17"/>
                      <a:pt x="307" y="17"/>
                      <a:pt x="307" y="17"/>
                    </a:cubicBezTo>
                    <a:cubicBezTo>
                      <a:pt x="307" y="18"/>
                      <a:pt x="308" y="18"/>
                      <a:pt x="308" y="18"/>
                    </a:cubicBezTo>
                    <a:cubicBezTo>
                      <a:pt x="309" y="18"/>
                      <a:pt x="309" y="18"/>
                      <a:pt x="309" y="17"/>
                    </a:cubicBezTo>
                    <a:cubicBezTo>
                      <a:pt x="309" y="17"/>
                      <a:pt x="308" y="17"/>
                      <a:pt x="308" y="17"/>
                    </a:cubicBezTo>
                    <a:moveTo>
                      <a:pt x="254" y="11"/>
                    </a:moveTo>
                    <a:cubicBezTo>
                      <a:pt x="253" y="11"/>
                      <a:pt x="253" y="11"/>
                      <a:pt x="253" y="11"/>
                    </a:cubicBezTo>
                    <a:cubicBezTo>
                      <a:pt x="253" y="11"/>
                      <a:pt x="254" y="12"/>
                      <a:pt x="254" y="12"/>
                    </a:cubicBezTo>
                    <a:cubicBezTo>
                      <a:pt x="254" y="12"/>
                      <a:pt x="255" y="12"/>
                      <a:pt x="255" y="11"/>
                    </a:cubicBezTo>
                    <a:cubicBezTo>
                      <a:pt x="255" y="11"/>
                      <a:pt x="254" y="11"/>
                      <a:pt x="254" y="11"/>
                    </a:cubicBezTo>
                    <a:moveTo>
                      <a:pt x="305" y="10"/>
                    </a:moveTo>
                    <a:cubicBezTo>
                      <a:pt x="304" y="10"/>
                      <a:pt x="304" y="11"/>
                      <a:pt x="304" y="12"/>
                    </a:cubicBezTo>
                    <a:cubicBezTo>
                      <a:pt x="305" y="13"/>
                      <a:pt x="306" y="14"/>
                      <a:pt x="307" y="14"/>
                    </a:cubicBezTo>
                    <a:cubicBezTo>
                      <a:pt x="307" y="14"/>
                      <a:pt x="308" y="14"/>
                      <a:pt x="308" y="14"/>
                    </a:cubicBezTo>
                    <a:cubicBezTo>
                      <a:pt x="308" y="14"/>
                      <a:pt x="308" y="14"/>
                      <a:pt x="308" y="14"/>
                    </a:cubicBezTo>
                    <a:cubicBezTo>
                      <a:pt x="308" y="13"/>
                      <a:pt x="308" y="12"/>
                      <a:pt x="307" y="11"/>
                    </a:cubicBezTo>
                    <a:cubicBezTo>
                      <a:pt x="307" y="11"/>
                      <a:pt x="306" y="10"/>
                      <a:pt x="306" y="10"/>
                    </a:cubicBezTo>
                    <a:cubicBezTo>
                      <a:pt x="306" y="10"/>
                      <a:pt x="306" y="10"/>
                      <a:pt x="305" y="10"/>
                    </a:cubicBezTo>
                    <a:moveTo>
                      <a:pt x="245" y="10"/>
                    </a:moveTo>
                    <a:cubicBezTo>
                      <a:pt x="244" y="10"/>
                      <a:pt x="243" y="12"/>
                      <a:pt x="245" y="12"/>
                    </a:cubicBezTo>
                    <a:cubicBezTo>
                      <a:pt x="245" y="12"/>
                      <a:pt x="245" y="12"/>
                      <a:pt x="245" y="12"/>
                    </a:cubicBezTo>
                    <a:cubicBezTo>
                      <a:pt x="246" y="12"/>
                      <a:pt x="247" y="10"/>
                      <a:pt x="245" y="10"/>
                    </a:cubicBezTo>
                    <a:cubicBezTo>
                      <a:pt x="245" y="10"/>
                      <a:pt x="245" y="10"/>
                      <a:pt x="245" y="10"/>
                    </a:cubicBezTo>
                    <a:moveTo>
                      <a:pt x="257" y="0"/>
                    </a:moveTo>
                    <a:cubicBezTo>
                      <a:pt x="256" y="0"/>
                      <a:pt x="255" y="0"/>
                      <a:pt x="255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2"/>
                      <a:pt x="254" y="3"/>
                      <a:pt x="255" y="3"/>
                    </a:cubicBezTo>
                    <a:cubicBezTo>
                      <a:pt x="256" y="3"/>
                      <a:pt x="258" y="1"/>
                      <a:pt x="257" y="0"/>
                    </a:cubicBezTo>
                  </a:path>
                </a:pathLst>
              </a:custGeom>
              <a:solidFill>
                <a:srgbClr val="66FFFF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1037968" y="1577897"/>
            <a:ext cx="7117492" cy="1778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、积累文中的优美词句。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、课外阅读布封的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自然史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863600"/>
          <a:ext cx="2590800" cy="2279650"/>
        </p:xfrm>
        <a:graphic>
          <a:graphicData uri="http://schemas.openxmlformats.org/drawingml/2006/table">
            <a:tbl>
              <a:tblPr/>
              <a:tblGrid>
                <a:gridCol w="1284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7117" name="Rectangle 75"/>
          <p:cNvSpPr>
            <a:spLocks noChangeArrowheads="1"/>
          </p:cNvSpPr>
          <p:nvPr/>
        </p:nvSpPr>
        <p:spPr bwMode="auto">
          <a:xfrm>
            <a:off x="6073775" y="1119188"/>
            <a:ext cx="317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2368" name="Freeform 80"/>
          <p:cNvSpPr>
            <a:spLocks noChangeArrowheads="1"/>
          </p:cNvSpPr>
          <p:nvPr/>
        </p:nvSpPr>
        <p:spPr bwMode="auto">
          <a:xfrm>
            <a:off x="6275388" y="1111250"/>
            <a:ext cx="444500" cy="338138"/>
          </a:xfrm>
          <a:custGeom>
            <a:avLst/>
            <a:gdLst>
              <a:gd name="T0" fmla="*/ 2147483646 w 700"/>
              <a:gd name="T1" fmla="*/ 2147483646 h 532"/>
              <a:gd name="T2" fmla="*/ 0 w 700"/>
              <a:gd name="T3" fmla="*/ 2147483646 h 532"/>
              <a:gd name="T4" fmla="*/ 2147483646 w 700"/>
              <a:gd name="T5" fmla="*/ 2147483646 h 532"/>
              <a:gd name="T6" fmla="*/ 2147483646 w 700"/>
              <a:gd name="T7" fmla="*/ 2147483646 h 532"/>
              <a:gd name="T8" fmla="*/ 2147483646 w 700"/>
              <a:gd name="T9" fmla="*/ 2147483646 h 532"/>
              <a:gd name="T10" fmla="*/ 2147483646 w 700"/>
              <a:gd name="T11" fmla="*/ 2147483646 h 532"/>
              <a:gd name="T12" fmla="*/ 2147483646 w 700"/>
              <a:gd name="T13" fmla="*/ 2147483646 h 532"/>
              <a:gd name="T14" fmla="*/ 2147483646 w 700"/>
              <a:gd name="T15" fmla="*/ 2147483646 h 532"/>
              <a:gd name="T16" fmla="*/ 2147483646 w 700"/>
              <a:gd name="T17" fmla="*/ 2147483646 h 532"/>
              <a:gd name="T18" fmla="*/ 2147483646 w 700"/>
              <a:gd name="T19" fmla="*/ 2147483646 h 532"/>
              <a:gd name="T20" fmla="*/ 2147483646 w 700"/>
              <a:gd name="T21" fmla="*/ 2147483646 h 532"/>
              <a:gd name="T22" fmla="*/ 2147483646 w 700"/>
              <a:gd name="T23" fmla="*/ 2147483646 h 532"/>
              <a:gd name="T24" fmla="*/ 2147483646 w 700"/>
              <a:gd name="T25" fmla="*/ 2147483646 h 532"/>
              <a:gd name="T26" fmla="*/ 2147483646 w 700"/>
              <a:gd name="T27" fmla="*/ 2147483646 h 532"/>
              <a:gd name="T28" fmla="*/ 2147483646 w 700"/>
              <a:gd name="T29" fmla="*/ 2147483646 h 532"/>
              <a:gd name="T30" fmla="*/ 2147483646 w 700"/>
              <a:gd name="T31" fmla="*/ 2147483646 h 532"/>
              <a:gd name="T32" fmla="*/ 2147483646 w 700"/>
              <a:gd name="T33" fmla="*/ 2147483646 h 532"/>
              <a:gd name="T34" fmla="*/ 2147483646 w 700"/>
              <a:gd name="T35" fmla="*/ 2147483646 h 532"/>
              <a:gd name="T36" fmla="*/ 2147483646 w 700"/>
              <a:gd name="T37" fmla="*/ 2147483646 h 532"/>
              <a:gd name="T38" fmla="*/ 2147483646 w 700"/>
              <a:gd name="T39" fmla="*/ 2147483646 h 532"/>
              <a:gd name="T40" fmla="*/ 2147483646 w 700"/>
              <a:gd name="T41" fmla="*/ 2147483646 h 532"/>
              <a:gd name="T42" fmla="*/ 2147483646 w 700"/>
              <a:gd name="T43" fmla="*/ 2147483646 h 532"/>
              <a:gd name="T44" fmla="*/ 2147483646 w 700"/>
              <a:gd name="T45" fmla="*/ 0 h 532"/>
              <a:gd name="T46" fmla="*/ 2147483646 w 700"/>
              <a:gd name="T47" fmla="*/ 0 h 532"/>
              <a:gd name="T48" fmla="*/ 2147483646 w 700"/>
              <a:gd name="T49" fmla="*/ 0 h 532"/>
              <a:gd name="T50" fmla="*/ 2147483646 w 700"/>
              <a:gd name="T51" fmla="*/ 2147483646 h 532"/>
              <a:gd name="T52" fmla="*/ 2147483646 w 700"/>
              <a:gd name="T53" fmla="*/ 2147483646 h 532"/>
              <a:gd name="T54" fmla="*/ 2147483646 w 700"/>
              <a:gd name="T55" fmla="*/ 2147483646 h 532"/>
              <a:gd name="T56" fmla="*/ 2147483646 w 700"/>
              <a:gd name="T57" fmla="*/ 2147483646 h 532"/>
              <a:gd name="T58" fmla="*/ 2147483646 w 700"/>
              <a:gd name="T59" fmla="*/ 2147483646 h 532"/>
              <a:gd name="T60" fmla="*/ 2147483646 w 700"/>
              <a:gd name="T61" fmla="*/ 2147483646 h 532"/>
              <a:gd name="T62" fmla="*/ 2147483646 w 700"/>
              <a:gd name="T63" fmla="*/ 2147483646 h 532"/>
              <a:gd name="T64" fmla="*/ 2147483646 w 700"/>
              <a:gd name="T65" fmla="*/ 2147483646 h 532"/>
              <a:gd name="T66" fmla="*/ 2147483646 w 700"/>
              <a:gd name="T67" fmla="*/ 2147483646 h 532"/>
              <a:gd name="T68" fmla="*/ 2147483646 w 700"/>
              <a:gd name="T69" fmla="*/ 2147483646 h 532"/>
              <a:gd name="T70" fmla="*/ 2147483646 w 700"/>
              <a:gd name="T71" fmla="*/ 2147483646 h 532"/>
              <a:gd name="T72" fmla="*/ 2147483646 w 700"/>
              <a:gd name="T73" fmla="*/ 2147483646 h 532"/>
              <a:gd name="T74" fmla="*/ 2147483646 w 700"/>
              <a:gd name="T75" fmla="*/ 2147483646 h 532"/>
              <a:gd name="T76" fmla="*/ 2147483646 w 700"/>
              <a:gd name="T77" fmla="*/ 2147483646 h 532"/>
              <a:gd name="T78" fmla="*/ 2147483646 w 700"/>
              <a:gd name="T79" fmla="*/ 2147483646 h 532"/>
              <a:gd name="T80" fmla="*/ 2147483646 w 700"/>
              <a:gd name="T81" fmla="*/ 2147483646 h 532"/>
              <a:gd name="T82" fmla="*/ 2147483646 w 700"/>
              <a:gd name="T83" fmla="*/ 2147483646 h 532"/>
              <a:gd name="T84" fmla="*/ 2147483646 w 700"/>
              <a:gd name="T85" fmla="*/ 2147483646 h 532"/>
              <a:gd name="T86" fmla="*/ 2147483646 w 700"/>
              <a:gd name="T87" fmla="*/ 2147483646 h 532"/>
              <a:gd name="T88" fmla="*/ 2147483646 w 700"/>
              <a:gd name="T89" fmla="*/ 2147483646 h 532"/>
              <a:gd name="T90" fmla="*/ 2147483646 w 700"/>
              <a:gd name="T91" fmla="*/ 2147483646 h 532"/>
              <a:gd name="T92" fmla="*/ 2147483646 w 700"/>
              <a:gd name="T93" fmla="*/ 2147483646 h 532"/>
              <a:gd name="T94" fmla="*/ 2147483646 w 700"/>
              <a:gd name="T95" fmla="*/ 2147483646 h 532"/>
              <a:gd name="T96" fmla="*/ 2147483646 w 700"/>
              <a:gd name="T97" fmla="*/ 2147483646 h 532"/>
              <a:gd name="T98" fmla="*/ 2147483646 w 700"/>
              <a:gd name="T99" fmla="*/ 2147483646 h 532"/>
              <a:gd name="T100" fmla="*/ 2147483646 w 700"/>
              <a:gd name="T101" fmla="*/ 2147483646 h 532"/>
              <a:gd name="T102" fmla="*/ 2147483646 w 700"/>
              <a:gd name="T103" fmla="*/ 2147483646 h 53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00"/>
              <a:gd name="T157" fmla="*/ 0 h 532"/>
              <a:gd name="T158" fmla="*/ 700 w 700"/>
              <a:gd name="T159" fmla="*/ 532 h 53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00" h="532">
                <a:moveTo>
                  <a:pt x="26" y="532"/>
                </a:moveTo>
                <a:lnTo>
                  <a:pt x="0" y="481"/>
                </a:lnTo>
                <a:lnTo>
                  <a:pt x="89" y="430"/>
                </a:lnTo>
                <a:lnTo>
                  <a:pt x="166" y="380"/>
                </a:lnTo>
                <a:lnTo>
                  <a:pt x="229" y="329"/>
                </a:lnTo>
                <a:lnTo>
                  <a:pt x="293" y="291"/>
                </a:lnTo>
                <a:lnTo>
                  <a:pt x="344" y="253"/>
                </a:lnTo>
                <a:lnTo>
                  <a:pt x="395" y="228"/>
                </a:lnTo>
                <a:lnTo>
                  <a:pt x="420" y="190"/>
                </a:lnTo>
                <a:lnTo>
                  <a:pt x="446" y="177"/>
                </a:lnTo>
                <a:lnTo>
                  <a:pt x="458" y="152"/>
                </a:lnTo>
                <a:lnTo>
                  <a:pt x="471" y="126"/>
                </a:lnTo>
                <a:lnTo>
                  <a:pt x="484" y="114"/>
                </a:lnTo>
                <a:lnTo>
                  <a:pt x="497" y="101"/>
                </a:lnTo>
                <a:lnTo>
                  <a:pt x="497" y="88"/>
                </a:lnTo>
                <a:lnTo>
                  <a:pt x="497" y="76"/>
                </a:lnTo>
                <a:lnTo>
                  <a:pt x="497" y="63"/>
                </a:lnTo>
                <a:lnTo>
                  <a:pt x="497" y="50"/>
                </a:lnTo>
                <a:lnTo>
                  <a:pt x="484" y="38"/>
                </a:lnTo>
                <a:lnTo>
                  <a:pt x="484" y="25"/>
                </a:lnTo>
                <a:lnTo>
                  <a:pt x="484" y="12"/>
                </a:lnTo>
                <a:lnTo>
                  <a:pt x="497" y="12"/>
                </a:lnTo>
                <a:lnTo>
                  <a:pt x="509" y="0"/>
                </a:lnTo>
                <a:lnTo>
                  <a:pt x="522" y="0"/>
                </a:lnTo>
                <a:lnTo>
                  <a:pt x="535" y="0"/>
                </a:lnTo>
                <a:lnTo>
                  <a:pt x="547" y="12"/>
                </a:lnTo>
                <a:lnTo>
                  <a:pt x="586" y="25"/>
                </a:lnTo>
                <a:lnTo>
                  <a:pt x="624" y="50"/>
                </a:lnTo>
                <a:lnTo>
                  <a:pt x="636" y="63"/>
                </a:lnTo>
                <a:lnTo>
                  <a:pt x="662" y="76"/>
                </a:lnTo>
                <a:lnTo>
                  <a:pt x="675" y="88"/>
                </a:lnTo>
                <a:lnTo>
                  <a:pt x="687" y="101"/>
                </a:lnTo>
                <a:lnTo>
                  <a:pt x="687" y="114"/>
                </a:lnTo>
                <a:lnTo>
                  <a:pt x="700" y="126"/>
                </a:lnTo>
                <a:lnTo>
                  <a:pt x="700" y="139"/>
                </a:lnTo>
                <a:lnTo>
                  <a:pt x="700" y="152"/>
                </a:lnTo>
                <a:lnTo>
                  <a:pt x="700" y="164"/>
                </a:lnTo>
                <a:lnTo>
                  <a:pt x="687" y="177"/>
                </a:lnTo>
                <a:lnTo>
                  <a:pt x="687" y="190"/>
                </a:lnTo>
                <a:lnTo>
                  <a:pt x="662" y="202"/>
                </a:lnTo>
                <a:lnTo>
                  <a:pt x="649" y="215"/>
                </a:lnTo>
                <a:lnTo>
                  <a:pt x="624" y="240"/>
                </a:lnTo>
                <a:lnTo>
                  <a:pt x="598" y="253"/>
                </a:lnTo>
                <a:lnTo>
                  <a:pt x="560" y="278"/>
                </a:lnTo>
                <a:lnTo>
                  <a:pt x="522" y="304"/>
                </a:lnTo>
                <a:lnTo>
                  <a:pt x="471" y="329"/>
                </a:lnTo>
                <a:lnTo>
                  <a:pt x="420" y="354"/>
                </a:lnTo>
                <a:lnTo>
                  <a:pt x="357" y="380"/>
                </a:lnTo>
                <a:lnTo>
                  <a:pt x="280" y="418"/>
                </a:lnTo>
                <a:lnTo>
                  <a:pt x="204" y="456"/>
                </a:lnTo>
                <a:lnTo>
                  <a:pt x="115" y="494"/>
                </a:lnTo>
                <a:lnTo>
                  <a:pt x="26" y="53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69" name="Freeform 81"/>
          <p:cNvSpPr>
            <a:spLocks noChangeArrowheads="1"/>
          </p:cNvSpPr>
          <p:nvPr/>
        </p:nvSpPr>
        <p:spPr bwMode="auto">
          <a:xfrm>
            <a:off x="6696075" y="1231900"/>
            <a:ext cx="508000" cy="579438"/>
          </a:xfrm>
          <a:custGeom>
            <a:avLst/>
            <a:gdLst>
              <a:gd name="T0" fmla="*/ 2147483646 w 801"/>
              <a:gd name="T1" fmla="*/ 2147483646 h 912"/>
              <a:gd name="T2" fmla="*/ 2147483646 w 801"/>
              <a:gd name="T3" fmla="*/ 2147483646 h 912"/>
              <a:gd name="T4" fmla="*/ 2147483646 w 801"/>
              <a:gd name="T5" fmla="*/ 2147483646 h 912"/>
              <a:gd name="T6" fmla="*/ 2147483646 w 801"/>
              <a:gd name="T7" fmla="*/ 2147483646 h 912"/>
              <a:gd name="T8" fmla="*/ 2147483646 w 801"/>
              <a:gd name="T9" fmla="*/ 2147483646 h 912"/>
              <a:gd name="T10" fmla="*/ 2147483646 w 801"/>
              <a:gd name="T11" fmla="*/ 2147483646 h 912"/>
              <a:gd name="T12" fmla="*/ 2147483646 w 801"/>
              <a:gd name="T13" fmla="*/ 2147483646 h 912"/>
              <a:gd name="T14" fmla="*/ 2147483646 w 801"/>
              <a:gd name="T15" fmla="*/ 2147483646 h 912"/>
              <a:gd name="T16" fmla="*/ 2147483646 w 801"/>
              <a:gd name="T17" fmla="*/ 2147483646 h 912"/>
              <a:gd name="T18" fmla="*/ 2147483646 w 801"/>
              <a:gd name="T19" fmla="*/ 2147483646 h 912"/>
              <a:gd name="T20" fmla="*/ 2147483646 w 801"/>
              <a:gd name="T21" fmla="*/ 2147483646 h 912"/>
              <a:gd name="T22" fmla="*/ 2147483646 w 801"/>
              <a:gd name="T23" fmla="*/ 2147483646 h 912"/>
              <a:gd name="T24" fmla="*/ 2147483646 w 801"/>
              <a:gd name="T25" fmla="*/ 2147483646 h 912"/>
              <a:gd name="T26" fmla="*/ 2147483646 w 801"/>
              <a:gd name="T27" fmla="*/ 2147483646 h 912"/>
              <a:gd name="T28" fmla="*/ 2147483646 w 801"/>
              <a:gd name="T29" fmla="*/ 2147483646 h 912"/>
              <a:gd name="T30" fmla="*/ 2147483646 w 801"/>
              <a:gd name="T31" fmla="*/ 2147483646 h 912"/>
              <a:gd name="T32" fmla="*/ 2147483646 w 801"/>
              <a:gd name="T33" fmla="*/ 2147483646 h 912"/>
              <a:gd name="T34" fmla="*/ 2147483646 w 801"/>
              <a:gd name="T35" fmla="*/ 2147483646 h 912"/>
              <a:gd name="T36" fmla="*/ 2147483646 w 801"/>
              <a:gd name="T37" fmla="*/ 2147483646 h 912"/>
              <a:gd name="T38" fmla="*/ 2147483646 w 801"/>
              <a:gd name="T39" fmla="*/ 2147483646 h 912"/>
              <a:gd name="T40" fmla="*/ 2147483646 w 801"/>
              <a:gd name="T41" fmla="*/ 2147483646 h 912"/>
              <a:gd name="T42" fmla="*/ 2147483646 w 801"/>
              <a:gd name="T43" fmla="*/ 2147483646 h 912"/>
              <a:gd name="T44" fmla="*/ 2147483646 w 801"/>
              <a:gd name="T45" fmla="*/ 2147483646 h 912"/>
              <a:gd name="T46" fmla="*/ 2147483646 w 801"/>
              <a:gd name="T47" fmla="*/ 2147483646 h 912"/>
              <a:gd name="T48" fmla="*/ 0 w 801"/>
              <a:gd name="T49" fmla="*/ 2147483646 h 912"/>
              <a:gd name="T50" fmla="*/ 2147483646 w 801"/>
              <a:gd name="T51" fmla="*/ 2147483646 h 912"/>
              <a:gd name="T52" fmla="*/ 2147483646 w 801"/>
              <a:gd name="T53" fmla="*/ 2147483646 h 912"/>
              <a:gd name="T54" fmla="*/ 2147483646 w 801"/>
              <a:gd name="T55" fmla="*/ 2147483646 h 912"/>
              <a:gd name="T56" fmla="*/ 2147483646 w 801"/>
              <a:gd name="T57" fmla="*/ 2147483646 h 912"/>
              <a:gd name="T58" fmla="*/ 2147483646 w 801"/>
              <a:gd name="T59" fmla="*/ 2147483646 h 912"/>
              <a:gd name="T60" fmla="*/ 2147483646 w 801"/>
              <a:gd name="T61" fmla="*/ 2147483646 h 912"/>
              <a:gd name="T62" fmla="*/ 2147483646 w 801"/>
              <a:gd name="T63" fmla="*/ 2147483646 h 912"/>
              <a:gd name="T64" fmla="*/ 2147483646 w 801"/>
              <a:gd name="T65" fmla="*/ 2147483646 h 912"/>
              <a:gd name="T66" fmla="*/ 2147483646 w 801"/>
              <a:gd name="T67" fmla="*/ 2147483646 h 912"/>
              <a:gd name="T68" fmla="*/ 2147483646 w 801"/>
              <a:gd name="T69" fmla="*/ 2147483646 h 912"/>
              <a:gd name="T70" fmla="*/ 2147483646 w 801"/>
              <a:gd name="T71" fmla="*/ 2147483646 h 912"/>
              <a:gd name="T72" fmla="*/ 2147483646 w 801"/>
              <a:gd name="T73" fmla="*/ 2147483646 h 912"/>
              <a:gd name="T74" fmla="*/ 2147483646 w 801"/>
              <a:gd name="T75" fmla="*/ 2147483646 h 912"/>
              <a:gd name="T76" fmla="*/ 2147483646 w 801"/>
              <a:gd name="T77" fmla="*/ 2147483646 h 912"/>
              <a:gd name="T78" fmla="*/ 2147483646 w 801"/>
              <a:gd name="T79" fmla="*/ 2147483646 h 912"/>
              <a:gd name="T80" fmla="*/ 2147483646 w 801"/>
              <a:gd name="T81" fmla="*/ 2147483646 h 912"/>
              <a:gd name="T82" fmla="*/ 2147483646 w 801"/>
              <a:gd name="T83" fmla="*/ 2147483646 h 912"/>
              <a:gd name="T84" fmla="*/ 2147483646 w 801"/>
              <a:gd name="T85" fmla="*/ 2147483646 h 912"/>
              <a:gd name="T86" fmla="*/ 2147483646 w 801"/>
              <a:gd name="T87" fmla="*/ 2147483646 h 912"/>
              <a:gd name="T88" fmla="*/ 2147483646 w 801"/>
              <a:gd name="T89" fmla="*/ 2147483646 h 912"/>
              <a:gd name="T90" fmla="*/ 2147483646 w 801"/>
              <a:gd name="T91" fmla="*/ 2147483646 h 912"/>
              <a:gd name="T92" fmla="*/ 2147483646 w 801"/>
              <a:gd name="T93" fmla="*/ 2147483646 h 912"/>
              <a:gd name="T94" fmla="*/ 2147483646 w 801"/>
              <a:gd name="T95" fmla="*/ 2147483646 h 912"/>
              <a:gd name="T96" fmla="*/ 2147483646 w 801"/>
              <a:gd name="T97" fmla="*/ 2147483646 h 912"/>
              <a:gd name="T98" fmla="*/ 2147483646 w 801"/>
              <a:gd name="T99" fmla="*/ 2147483646 h 912"/>
              <a:gd name="T100" fmla="*/ 2147483646 w 801"/>
              <a:gd name="T101" fmla="*/ 2147483646 h 912"/>
              <a:gd name="T102" fmla="*/ 2147483646 w 801"/>
              <a:gd name="T103" fmla="*/ 2147483646 h 912"/>
              <a:gd name="T104" fmla="*/ 2147483646 w 801"/>
              <a:gd name="T105" fmla="*/ 2147483646 h 912"/>
              <a:gd name="T106" fmla="*/ 2147483646 w 801"/>
              <a:gd name="T107" fmla="*/ 2147483646 h 912"/>
              <a:gd name="T108" fmla="*/ 2147483646 w 801"/>
              <a:gd name="T109" fmla="*/ 2147483646 h 912"/>
              <a:gd name="T110" fmla="*/ 2147483646 w 801"/>
              <a:gd name="T111" fmla="*/ 2147483646 h 91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01"/>
              <a:gd name="T169" fmla="*/ 0 h 912"/>
              <a:gd name="T170" fmla="*/ 801 w 801"/>
              <a:gd name="T171" fmla="*/ 912 h 91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01" h="912">
                <a:moveTo>
                  <a:pt x="445" y="912"/>
                </a:moveTo>
                <a:lnTo>
                  <a:pt x="432" y="899"/>
                </a:lnTo>
                <a:lnTo>
                  <a:pt x="420" y="874"/>
                </a:lnTo>
                <a:lnTo>
                  <a:pt x="407" y="874"/>
                </a:lnTo>
                <a:lnTo>
                  <a:pt x="407" y="849"/>
                </a:lnTo>
                <a:lnTo>
                  <a:pt x="407" y="836"/>
                </a:lnTo>
                <a:lnTo>
                  <a:pt x="407" y="811"/>
                </a:lnTo>
                <a:lnTo>
                  <a:pt x="407" y="785"/>
                </a:lnTo>
                <a:lnTo>
                  <a:pt x="407" y="760"/>
                </a:lnTo>
                <a:lnTo>
                  <a:pt x="407" y="735"/>
                </a:lnTo>
                <a:lnTo>
                  <a:pt x="420" y="697"/>
                </a:lnTo>
                <a:lnTo>
                  <a:pt x="420" y="659"/>
                </a:lnTo>
                <a:lnTo>
                  <a:pt x="432" y="608"/>
                </a:lnTo>
                <a:lnTo>
                  <a:pt x="445" y="557"/>
                </a:lnTo>
                <a:lnTo>
                  <a:pt x="458" y="507"/>
                </a:lnTo>
                <a:lnTo>
                  <a:pt x="471" y="456"/>
                </a:lnTo>
                <a:lnTo>
                  <a:pt x="471" y="405"/>
                </a:lnTo>
                <a:lnTo>
                  <a:pt x="483" y="367"/>
                </a:lnTo>
                <a:lnTo>
                  <a:pt x="483" y="329"/>
                </a:lnTo>
                <a:lnTo>
                  <a:pt x="496" y="304"/>
                </a:lnTo>
                <a:lnTo>
                  <a:pt x="496" y="279"/>
                </a:lnTo>
                <a:lnTo>
                  <a:pt x="496" y="253"/>
                </a:lnTo>
                <a:lnTo>
                  <a:pt x="496" y="240"/>
                </a:lnTo>
                <a:lnTo>
                  <a:pt x="496" y="215"/>
                </a:lnTo>
                <a:lnTo>
                  <a:pt x="496" y="202"/>
                </a:lnTo>
                <a:lnTo>
                  <a:pt x="496" y="177"/>
                </a:lnTo>
                <a:lnTo>
                  <a:pt x="483" y="177"/>
                </a:lnTo>
                <a:lnTo>
                  <a:pt x="483" y="164"/>
                </a:lnTo>
                <a:lnTo>
                  <a:pt x="471" y="164"/>
                </a:lnTo>
                <a:lnTo>
                  <a:pt x="458" y="164"/>
                </a:lnTo>
                <a:lnTo>
                  <a:pt x="432" y="164"/>
                </a:lnTo>
                <a:lnTo>
                  <a:pt x="407" y="177"/>
                </a:lnTo>
                <a:lnTo>
                  <a:pt x="369" y="177"/>
                </a:lnTo>
                <a:lnTo>
                  <a:pt x="331" y="177"/>
                </a:lnTo>
                <a:lnTo>
                  <a:pt x="293" y="190"/>
                </a:lnTo>
                <a:lnTo>
                  <a:pt x="254" y="190"/>
                </a:lnTo>
                <a:lnTo>
                  <a:pt x="216" y="190"/>
                </a:lnTo>
                <a:lnTo>
                  <a:pt x="178" y="202"/>
                </a:lnTo>
                <a:lnTo>
                  <a:pt x="153" y="202"/>
                </a:lnTo>
                <a:lnTo>
                  <a:pt x="140" y="202"/>
                </a:lnTo>
                <a:lnTo>
                  <a:pt x="114" y="202"/>
                </a:lnTo>
                <a:lnTo>
                  <a:pt x="102" y="202"/>
                </a:lnTo>
                <a:lnTo>
                  <a:pt x="89" y="215"/>
                </a:lnTo>
                <a:lnTo>
                  <a:pt x="76" y="202"/>
                </a:lnTo>
                <a:lnTo>
                  <a:pt x="51" y="190"/>
                </a:lnTo>
                <a:lnTo>
                  <a:pt x="38" y="190"/>
                </a:lnTo>
                <a:lnTo>
                  <a:pt x="25" y="177"/>
                </a:lnTo>
                <a:lnTo>
                  <a:pt x="13" y="164"/>
                </a:lnTo>
                <a:lnTo>
                  <a:pt x="13" y="152"/>
                </a:lnTo>
                <a:lnTo>
                  <a:pt x="0" y="139"/>
                </a:lnTo>
                <a:lnTo>
                  <a:pt x="0" y="126"/>
                </a:lnTo>
                <a:lnTo>
                  <a:pt x="13" y="114"/>
                </a:lnTo>
                <a:lnTo>
                  <a:pt x="25" y="114"/>
                </a:lnTo>
                <a:lnTo>
                  <a:pt x="51" y="114"/>
                </a:lnTo>
                <a:lnTo>
                  <a:pt x="64" y="114"/>
                </a:lnTo>
                <a:lnTo>
                  <a:pt x="89" y="101"/>
                </a:lnTo>
                <a:lnTo>
                  <a:pt x="127" y="101"/>
                </a:lnTo>
                <a:lnTo>
                  <a:pt x="165" y="101"/>
                </a:lnTo>
                <a:lnTo>
                  <a:pt x="203" y="88"/>
                </a:lnTo>
                <a:lnTo>
                  <a:pt x="242" y="88"/>
                </a:lnTo>
                <a:lnTo>
                  <a:pt x="293" y="88"/>
                </a:lnTo>
                <a:lnTo>
                  <a:pt x="331" y="76"/>
                </a:lnTo>
                <a:lnTo>
                  <a:pt x="369" y="76"/>
                </a:lnTo>
                <a:lnTo>
                  <a:pt x="394" y="63"/>
                </a:lnTo>
                <a:lnTo>
                  <a:pt x="420" y="50"/>
                </a:lnTo>
                <a:lnTo>
                  <a:pt x="432" y="50"/>
                </a:lnTo>
                <a:lnTo>
                  <a:pt x="445" y="38"/>
                </a:lnTo>
                <a:lnTo>
                  <a:pt x="458" y="25"/>
                </a:lnTo>
                <a:lnTo>
                  <a:pt x="471" y="12"/>
                </a:lnTo>
                <a:lnTo>
                  <a:pt x="483" y="12"/>
                </a:lnTo>
                <a:lnTo>
                  <a:pt x="509" y="0"/>
                </a:lnTo>
                <a:lnTo>
                  <a:pt x="547" y="12"/>
                </a:lnTo>
                <a:lnTo>
                  <a:pt x="585" y="25"/>
                </a:lnTo>
                <a:lnTo>
                  <a:pt x="598" y="38"/>
                </a:lnTo>
                <a:lnTo>
                  <a:pt x="623" y="50"/>
                </a:lnTo>
                <a:lnTo>
                  <a:pt x="649" y="63"/>
                </a:lnTo>
                <a:lnTo>
                  <a:pt x="687" y="76"/>
                </a:lnTo>
                <a:lnTo>
                  <a:pt x="712" y="101"/>
                </a:lnTo>
                <a:lnTo>
                  <a:pt x="738" y="114"/>
                </a:lnTo>
                <a:lnTo>
                  <a:pt x="751" y="139"/>
                </a:lnTo>
                <a:lnTo>
                  <a:pt x="776" y="152"/>
                </a:lnTo>
                <a:lnTo>
                  <a:pt x="789" y="164"/>
                </a:lnTo>
                <a:lnTo>
                  <a:pt x="789" y="177"/>
                </a:lnTo>
                <a:lnTo>
                  <a:pt x="801" y="190"/>
                </a:lnTo>
                <a:lnTo>
                  <a:pt x="789" y="215"/>
                </a:lnTo>
                <a:lnTo>
                  <a:pt x="776" y="228"/>
                </a:lnTo>
                <a:lnTo>
                  <a:pt x="751" y="240"/>
                </a:lnTo>
                <a:lnTo>
                  <a:pt x="725" y="253"/>
                </a:lnTo>
                <a:lnTo>
                  <a:pt x="712" y="266"/>
                </a:lnTo>
                <a:lnTo>
                  <a:pt x="712" y="279"/>
                </a:lnTo>
                <a:lnTo>
                  <a:pt x="700" y="279"/>
                </a:lnTo>
                <a:lnTo>
                  <a:pt x="687" y="291"/>
                </a:lnTo>
                <a:lnTo>
                  <a:pt x="687" y="317"/>
                </a:lnTo>
                <a:lnTo>
                  <a:pt x="674" y="329"/>
                </a:lnTo>
                <a:lnTo>
                  <a:pt x="661" y="355"/>
                </a:lnTo>
                <a:lnTo>
                  <a:pt x="649" y="393"/>
                </a:lnTo>
                <a:lnTo>
                  <a:pt x="623" y="456"/>
                </a:lnTo>
                <a:lnTo>
                  <a:pt x="598" y="519"/>
                </a:lnTo>
                <a:lnTo>
                  <a:pt x="585" y="583"/>
                </a:lnTo>
                <a:lnTo>
                  <a:pt x="572" y="633"/>
                </a:lnTo>
                <a:lnTo>
                  <a:pt x="560" y="659"/>
                </a:lnTo>
                <a:lnTo>
                  <a:pt x="547" y="697"/>
                </a:lnTo>
                <a:lnTo>
                  <a:pt x="534" y="735"/>
                </a:lnTo>
                <a:lnTo>
                  <a:pt x="534" y="760"/>
                </a:lnTo>
                <a:lnTo>
                  <a:pt x="522" y="785"/>
                </a:lnTo>
                <a:lnTo>
                  <a:pt x="509" y="811"/>
                </a:lnTo>
                <a:lnTo>
                  <a:pt x="509" y="823"/>
                </a:lnTo>
                <a:lnTo>
                  <a:pt x="496" y="849"/>
                </a:lnTo>
                <a:lnTo>
                  <a:pt x="483" y="861"/>
                </a:lnTo>
                <a:lnTo>
                  <a:pt x="483" y="874"/>
                </a:lnTo>
                <a:lnTo>
                  <a:pt x="471" y="887"/>
                </a:lnTo>
                <a:lnTo>
                  <a:pt x="458" y="899"/>
                </a:lnTo>
                <a:lnTo>
                  <a:pt x="445" y="91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70" name="Freeform 82"/>
          <p:cNvSpPr>
            <a:spLocks noChangeArrowheads="1"/>
          </p:cNvSpPr>
          <p:nvPr/>
        </p:nvSpPr>
        <p:spPr bwMode="auto">
          <a:xfrm>
            <a:off x="6743700" y="1473200"/>
            <a:ext cx="284163" cy="88900"/>
          </a:xfrm>
          <a:custGeom>
            <a:avLst/>
            <a:gdLst>
              <a:gd name="T0" fmla="*/ 0 w 446"/>
              <a:gd name="T1" fmla="*/ 2147483646 h 139"/>
              <a:gd name="T2" fmla="*/ 0 w 446"/>
              <a:gd name="T3" fmla="*/ 2147483646 h 139"/>
              <a:gd name="T4" fmla="*/ 0 w 446"/>
              <a:gd name="T5" fmla="*/ 2147483646 h 139"/>
              <a:gd name="T6" fmla="*/ 0 w 446"/>
              <a:gd name="T7" fmla="*/ 2147483646 h 139"/>
              <a:gd name="T8" fmla="*/ 2147483646 w 446"/>
              <a:gd name="T9" fmla="*/ 2147483646 h 139"/>
              <a:gd name="T10" fmla="*/ 2147483646 w 446"/>
              <a:gd name="T11" fmla="*/ 2147483646 h 139"/>
              <a:gd name="T12" fmla="*/ 2147483646 w 446"/>
              <a:gd name="T13" fmla="*/ 2147483646 h 139"/>
              <a:gd name="T14" fmla="*/ 2147483646 w 446"/>
              <a:gd name="T15" fmla="*/ 2147483646 h 139"/>
              <a:gd name="T16" fmla="*/ 2147483646 w 446"/>
              <a:gd name="T17" fmla="*/ 2147483646 h 139"/>
              <a:gd name="T18" fmla="*/ 2147483646 w 446"/>
              <a:gd name="T19" fmla="*/ 2147483646 h 139"/>
              <a:gd name="T20" fmla="*/ 2147483646 w 446"/>
              <a:gd name="T21" fmla="*/ 2147483646 h 139"/>
              <a:gd name="T22" fmla="*/ 2147483646 w 446"/>
              <a:gd name="T23" fmla="*/ 2147483646 h 139"/>
              <a:gd name="T24" fmla="*/ 2147483646 w 446"/>
              <a:gd name="T25" fmla="*/ 2147483646 h 139"/>
              <a:gd name="T26" fmla="*/ 2147483646 w 446"/>
              <a:gd name="T27" fmla="*/ 2147483646 h 139"/>
              <a:gd name="T28" fmla="*/ 2147483646 w 446"/>
              <a:gd name="T29" fmla="*/ 2147483646 h 139"/>
              <a:gd name="T30" fmla="*/ 2147483646 w 446"/>
              <a:gd name="T31" fmla="*/ 2147483646 h 139"/>
              <a:gd name="T32" fmla="*/ 2147483646 w 446"/>
              <a:gd name="T33" fmla="*/ 2147483646 h 139"/>
              <a:gd name="T34" fmla="*/ 2147483646 w 446"/>
              <a:gd name="T35" fmla="*/ 0 h 139"/>
              <a:gd name="T36" fmla="*/ 2147483646 w 446"/>
              <a:gd name="T37" fmla="*/ 0 h 139"/>
              <a:gd name="T38" fmla="*/ 2147483646 w 446"/>
              <a:gd name="T39" fmla="*/ 2147483646 h 139"/>
              <a:gd name="T40" fmla="*/ 2147483646 w 446"/>
              <a:gd name="T41" fmla="*/ 2147483646 h 139"/>
              <a:gd name="T42" fmla="*/ 2147483646 w 446"/>
              <a:gd name="T43" fmla="*/ 2147483646 h 139"/>
              <a:gd name="T44" fmla="*/ 2147483646 w 446"/>
              <a:gd name="T45" fmla="*/ 2147483646 h 139"/>
              <a:gd name="T46" fmla="*/ 2147483646 w 446"/>
              <a:gd name="T47" fmla="*/ 2147483646 h 139"/>
              <a:gd name="T48" fmla="*/ 2147483646 w 446"/>
              <a:gd name="T49" fmla="*/ 2147483646 h 139"/>
              <a:gd name="T50" fmla="*/ 2147483646 w 446"/>
              <a:gd name="T51" fmla="*/ 2147483646 h 139"/>
              <a:gd name="T52" fmla="*/ 2147483646 w 446"/>
              <a:gd name="T53" fmla="*/ 2147483646 h 139"/>
              <a:gd name="T54" fmla="*/ 2147483646 w 446"/>
              <a:gd name="T55" fmla="*/ 2147483646 h 139"/>
              <a:gd name="T56" fmla="*/ 2147483646 w 446"/>
              <a:gd name="T57" fmla="*/ 2147483646 h 139"/>
              <a:gd name="T58" fmla="*/ 2147483646 w 446"/>
              <a:gd name="T59" fmla="*/ 2147483646 h 139"/>
              <a:gd name="T60" fmla="*/ 2147483646 w 446"/>
              <a:gd name="T61" fmla="*/ 2147483646 h 139"/>
              <a:gd name="T62" fmla="*/ 2147483646 w 446"/>
              <a:gd name="T63" fmla="*/ 2147483646 h 139"/>
              <a:gd name="T64" fmla="*/ 2147483646 w 446"/>
              <a:gd name="T65" fmla="*/ 2147483646 h 139"/>
              <a:gd name="T66" fmla="*/ 2147483646 w 446"/>
              <a:gd name="T67" fmla="*/ 2147483646 h 139"/>
              <a:gd name="T68" fmla="*/ 0 w 446"/>
              <a:gd name="T69" fmla="*/ 2147483646 h 13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46"/>
              <a:gd name="T106" fmla="*/ 0 h 139"/>
              <a:gd name="T107" fmla="*/ 446 w 446"/>
              <a:gd name="T108" fmla="*/ 139 h 13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46" h="139">
                <a:moveTo>
                  <a:pt x="0" y="101"/>
                </a:moveTo>
                <a:lnTo>
                  <a:pt x="0" y="89"/>
                </a:lnTo>
                <a:lnTo>
                  <a:pt x="0" y="76"/>
                </a:lnTo>
                <a:lnTo>
                  <a:pt x="0" y="63"/>
                </a:lnTo>
                <a:lnTo>
                  <a:pt x="13" y="63"/>
                </a:lnTo>
                <a:lnTo>
                  <a:pt x="26" y="51"/>
                </a:lnTo>
                <a:lnTo>
                  <a:pt x="38" y="51"/>
                </a:lnTo>
                <a:lnTo>
                  <a:pt x="51" y="38"/>
                </a:lnTo>
                <a:lnTo>
                  <a:pt x="64" y="38"/>
                </a:lnTo>
                <a:lnTo>
                  <a:pt x="77" y="38"/>
                </a:lnTo>
                <a:lnTo>
                  <a:pt x="89" y="38"/>
                </a:lnTo>
                <a:lnTo>
                  <a:pt x="102" y="38"/>
                </a:lnTo>
                <a:lnTo>
                  <a:pt x="115" y="25"/>
                </a:lnTo>
                <a:lnTo>
                  <a:pt x="140" y="25"/>
                </a:lnTo>
                <a:lnTo>
                  <a:pt x="178" y="25"/>
                </a:lnTo>
                <a:lnTo>
                  <a:pt x="242" y="13"/>
                </a:lnTo>
                <a:lnTo>
                  <a:pt x="293" y="13"/>
                </a:lnTo>
                <a:lnTo>
                  <a:pt x="369" y="0"/>
                </a:lnTo>
                <a:lnTo>
                  <a:pt x="446" y="0"/>
                </a:lnTo>
                <a:lnTo>
                  <a:pt x="446" y="101"/>
                </a:lnTo>
                <a:lnTo>
                  <a:pt x="407" y="114"/>
                </a:lnTo>
                <a:lnTo>
                  <a:pt x="369" y="114"/>
                </a:lnTo>
                <a:lnTo>
                  <a:pt x="331" y="114"/>
                </a:lnTo>
                <a:lnTo>
                  <a:pt x="293" y="127"/>
                </a:lnTo>
                <a:lnTo>
                  <a:pt x="267" y="127"/>
                </a:lnTo>
                <a:lnTo>
                  <a:pt x="229" y="127"/>
                </a:lnTo>
                <a:lnTo>
                  <a:pt x="204" y="139"/>
                </a:lnTo>
                <a:lnTo>
                  <a:pt x="178" y="139"/>
                </a:lnTo>
                <a:lnTo>
                  <a:pt x="140" y="139"/>
                </a:lnTo>
                <a:lnTo>
                  <a:pt x="102" y="139"/>
                </a:lnTo>
                <a:lnTo>
                  <a:pt x="77" y="139"/>
                </a:lnTo>
                <a:lnTo>
                  <a:pt x="51" y="139"/>
                </a:lnTo>
                <a:lnTo>
                  <a:pt x="38" y="127"/>
                </a:lnTo>
                <a:lnTo>
                  <a:pt x="13" y="114"/>
                </a:lnTo>
                <a:lnTo>
                  <a:pt x="0" y="10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73" name="Freeform 85"/>
          <p:cNvSpPr>
            <a:spLocks noChangeArrowheads="1"/>
          </p:cNvSpPr>
          <p:nvPr/>
        </p:nvSpPr>
        <p:spPr bwMode="auto">
          <a:xfrm>
            <a:off x="6089650" y="2012950"/>
            <a:ext cx="452438" cy="755650"/>
          </a:xfrm>
          <a:custGeom>
            <a:avLst/>
            <a:gdLst>
              <a:gd name="T0" fmla="*/ 2147483646 w 712"/>
              <a:gd name="T1" fmla="*/ 2147483646 h 1191"/>
              <a:gd name="T2" fmla="*/ 2147483646 w 712"/>
              <a:gd name="T3" fmla="*/ 2147483646 h 1191"/>
              <a:gd name="T4" fmla="*/ 2147483646 w 712"/>
              <a:gd name="T5" fmla="*/ 0 h 1191"/>
              <a:gd name="T6" fmla="*/ 2147483646 w 712"/>
              <a:gd name="T7" fmla="*/ 0 h 1191"/>
              <a:gd name="T8" fmla="*/ 2147483646 w 712"/>
              <a:gd name="T9" fmla="*/ 2147483646 h 1191"/>
              <a:gd name="T10" fmla="*/ 2147483646 w 712"/>
              <a:gd name="T11" fmla="*/ 2147483646 h 1191"/>
              <a:gd name="T12" fmla="*/ 2147483646 w 712"/>
              <a:gd name="T13" fmla="*/ 2147483646 h 1191"/>
              <a:gd name="T14" fmla="*/ 2147483646 w 712"/>
              <a:gd name="T15" fmla="*/ 2147483646 h 1191"/>
              <a:gd name="T16" fmla="*/ 2147483646 w 712"/>
              <a:gd name="T17" fmla="*/ 2147483646 h 1191"/>
              <a:gd name="T18" fmla="*/ 2147483646 w 712"/>
              <a:gd name="T19" fmla="*/ 2147483646 h 1191"/>
              <a:gd name="T20" fmla="*/ 2147483646 w 712"/>
              <a:gd name="T21" fmla="*/ 2147483646 h 1191"/>
              <a:gd name="T22" fmla="*/ 2147483646 w 712"/>
              <a:gd name="T23" fmla="*/ 2147483646 h 1191"/>
              <a:gd name="T24" fmla="*/ 2147483646 w 712"/>
              <a:gd name="T25" fmla="*/ 2147483646 h 1191"/>
              <a:gd name="T26" fmla="*/ 2147483646 w 712"/>
              <a:gd name="T27" fmla="*/ 2147483646 h 1191"/>
              <a:gd name="T28" fmla="*/ 2147483646 w 712"/>
              <a:gd name="T29" fmla="*/ 2147483646 h 1191"/>
              <a:gd name="T30" fmla="*/ 2147483646 w 712"/>
              <a:gd name="T31" fmla="*/ 2147483646 h 1191"/>
              <a:gd name="T32" fmla="*/ 2147483646 w 712"/>
              <a:gd name="T33" fmla="*/ 2147483646 h 1191"/>
              <a:gd name="T34" fmla="*/ 2147483646 w 712"/>
              <a:gd name="T35" fmla="*/ 2147483646 h 1191"/>
              <a:gd name="T36" fmla="*/ 2147483646 w 712"/>
              <a:gd name="T37" fmla="*/ 2147483646 h 1191"/>
              <a:gd name="T38" fmla="*/ 2147483646 w 712"/>
              <a:gd name="T39" fmla="*/ 2147483646 h 1191"/>
              <a:gd name="T40" fmla="*/ 2147483646 w 712"/>
              <a:gd name="T41" fmla="*/ 2147483646 h 1191"/>
              <a:gd name="T42" fmla="*/ 2147483646 w 712"/>
              <a:gd name="T43" fmla="*/ 2147483646 h 1191"/>
              <a:gd name="T44" fmla="*/ 2147483646 w 712"/>
              <a:gd name="T45" fmla="*/ 2147483646 h 1191"/>
              <a:gd name="T46" fmla="*/ 2147483646 w 712"/>
              <a:gd name="T47" fmla="*/ 2147483646 h 1191"/>
              <a:gd name="T48" fmla="*/ 2147483646 w 712"/>
              <a:gd name="T49" fmla="*/ 2147483646 h 1191"/>
              <a:gd name="T50" fmla="*/ 2147483646 w 712"/>
              <a:gd name="T51" fmla="*/ 2147483646 h 1191"/>
              <a:gd name="T52" fmla="*/ 2147483646 w 712"/>
              <a:gd name="T53" fmla="*/ 2147483646 h 1191"/>
              <a:gd name="T54" fmla="*/ 2147483646 w 712"/>
              <a:gd name="T55" fmla="*/ 2147483646 h 1191"/>
              <a:gd name="T56" fmla="*/ 2147483646 w 712"/>
              <a:gd name="T57" fmla="*/ 2147483646 h 1191"/>
              <a:gd name="T58" fmla="*/ 2147483646 w 712"/>
              <a:gd name="T59" fmla="*/ 2147483646 h 1191"/>
              <a:gd name="T60" fmla="*/ 2147483646 w 712"/>
              <a:gd name="T61" fmla="*/ 2147483646 h 1191"/>
              <a:gd name="T62" fmla="*/ 2147483646 w 712"/>
              <a:gd name="T63" fmla="*/ 2147483646 h 1191"/>
              <a:gd name="T64" fmla="*/ 2147483646 w 712"/>
              <a:gd name="T65" fmla="*/ 2147483646 h 1191"/>
              <a:gd name="T66" fmla="*/ 2147483646 w 712"/>
              <a:gd name="T67" fmla="*/ 2147483646 h 1191"/>
              <a:gd name="T68" fmla="*/ 2147483646 w 712"/>
              <a:gd name="T69" fmla="*/ 2147483646 h 1191"/>
              <a:gd name="T70" fmla="*/ 2147483646 w 712"/>
              <a:gd name="T71" fmla="*/ 2147483646 h 1191"/>
              <a:gd name="T72" fmla="*/ 2147483646 w 712"/>
              <a:gd name="T73" fmla="*/ 2147483646 h 1191"/>
              <a:gd name="T74" fmla="*/ 0 w 712"/>
              <a:gd name="T75" fmla="*/ 2147483646 h 1191"/>
              <a:gd name="T76" fmla="*/ 0 w 712"/>
              <a:gd name="T77" fmla="*/ 2147483646 h 1191"/>
              <a:gd name="T78" fmla="*/ 2147483646 w 712"/>
              <a:gd name="T79" fmla="*/ 2147483646 h 1191"/>
              <a:gd name="T80" fmla="*/ 2147483646 w 712"/>
              <a:gd name="T81" fmla="*/ 2147483646 h 1191"/>
              <a:gd name="T82" fmla="*/ 2147483646 w 712"/>
              <a:gd name="T83" fmla="*/ 2147483646 h 1191"/>
              <a:gd name="T84" fmla="*/ 2147483646 w 712"/>
              <a:gd name="T85" fmla="*/ 2147483646 h 1191"/>
              <a:gd name="T86" fmla="*/ 2147483646 w 712"/>
              <a:gd name="T87" fmla="*/ 2147483646 h 1191"/>
              <a:gd name="T88" fmla="*/ 2147483646 w 712"/>
              <a:gd name="T89" fmla="*/ 2147483646 h 1191"/>
              <a:gd name="T90" fmla="*/ 2147483646 w 712"/>
              <a:gd name="T91" fmla="*/ 2147483646 h 1191"/>
              <a:gd name="T92" fmla="*/ 2147483646 w 712"/>
              <a:gd name="T93" fmla="*/ 2147483646 h 1191"/>
              <a:gd name="T94" fmla="*/ 2147483646 w 712"/>
              <a:gd name="T95" fmla="*/ 2147483646 h 1191"/>
              <a:gd name="T96" fmla="*/ 2147483646 w 712"/>
              <a:gd name="T97" fmla="*/ 2147483646 h 1191"/>
              <a:gd name="T98" fmla="*/ 2147483646 w 712"/>
              <a:gd name="T99" fmla="*/ 2147483646 h 1191"/>
              <a:gd name="T100" fmla="*/ 2147483646 w 712"/>
              <a:gd name="T101" fmla="*/ 2147483646 h 119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712"/>
              <a:gd name="T154" fmla="*/ 0 h 1191"/>
              <a:gd name="T155" fmla="*/ 712 w 712"/>
              <a:gd name="T156" fmla="*/ 1191 h 119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712" h="1191">
                <a:moveTo>
                  <a:pt x="178" y="76"/>
                </a:moveTo>
                <a:lnTo>
                  <a:pt x="165" y="51"/>
                </a:lnTo>
                <a:lnTo>
                  <a:pt x="152" y="38"/>
                </a:lnTo>
                <a:lnTo>
                  <a:pt x="152" y="25"/>
                </a:lnTo>
                <a:lnTo>
                  <a:pt x="152" y="13"/>
                </a:lnTo>
                <a:lnTo>
                  <a:pt x="165" y="0"/>
                </a:lnTo>
                <a:lnTo>
                  <a:pt x="178" y="0"/>
                </a:lnTo>
                <a:lnTo>
                  <a:pt x="203" y="0"/>
                </a:lnTo>
                <a:lnTo>
                  <a:pt x="229" y="0"/>
                </a:lnTo>
                <a:lnTo>
                  <a:pt x="254" y="13"/>
                </a:lnTo>
                <a:lnTo>
                  <a:pt x="280" y="25"/>
                </a:lnTo>
                <a:lnTo>
                  <a:pt x="305" y="38"/>
                </a:lnTo>
                <a:lnTo>
                  <a:pt x="331" y="51"/>
                </a:lnTo>
                <a:lnTo>
                  <a:pt x="331" y="63"/>
                </a:lnTo>
                <a:lnTo>
                  <a:pt x="331" y="76"/>
                </a:lnTo>
                <a:lnTo>
                  <a:pt x="343" y="101"/>
                </a:lnTo>
                <a:lnTo>
                  <a:pt x="343" y="127"/>
                </a:lnTo>
                <a:lnTo>
                  <a:pt x="343" y="152"/>
                </a:lnTo>
                <a:lnTo>
                  <a:pt x="343" y="190"/>
                </a:lnTo>
                <a:lnTo>
                  <a:pt x="343" y="228"/>
                </a:lnTo>
                <a:lnTo>
                  <a:pt x="356" y="279"/>
                </a:lnTo>
                <a:lnTo>
                  <a:pt x="343" y="367"/>
                </a:lnTo>
                <a:lnTo>
                  <a:pt x="343" y="469"/>
                </a:lnTo>
                <a:lnTo>
                  <a:pt x="331" y="557"/>
                </a:lnTo>
                <a:lnTo>
                  <a:pt x="331" y="659"/>
                </a:lnTo>
                <a:lnTo>
                  <a:pt x="318" y="709"/>
                </a:lnTo>
                <a:lnTo>
                  <a:pt x="318" y="747"/>
                </a:lnTo>
                <a:lnTo>
                  <a:pt x="305" y="773"/>
                </a:lnTo>
                <a:lnTo>
                  <a:pt x="305" y="798"/>
                </a:lnTo>
                <a:lnTo>
                  <a:pt x="305" y="823"/>
                </a:lnTo>
                <a:lnTo>
                  <a:pt x="305" y="836"/>
                </a:lnTo>
                <a:lnTo>
                  <a:pt x="305" y="849"/>
                </a:lnTo>
                <a:lnTo>
                  <a:pt x="305" y="861"/>
                </a:lnTo>
                <a:lnTo>
                  <a:pt x="318" y="861"/>
                </a:lnTo>
                <a:lnTo>
                  <a:pt x="343" y="861"/>
                </a:lnTo>
                <a:lnTo>
                  <a:pt x="369" y="861"/>
                </a:lnTo>
                <a:lnTo>
                  <a:pt x="394" y="849"/>
                </a:lnTo>
                <a:lnTo>
                  <a:pt x="432" y="836"/>
                </a:lnTo>
                <a:lnTo>
                  <a:pt x="470" y="823"/>
                </a:lnTo>
                <a:lnTo>
                  <a:pt x="509" y="811"/>
                </a:lnTo>
                <a:lnTo>
                  <a:pt x="560" y="798"/>
                </a:lnTo>
                <a:lnTo>
                  <a:pt x="598" y="785"/>
                </a:lnTo>
                <a:lnTo>
                  <a:pt x="623" y="773"/>
                </a:lnTo>
                <a:lnTo>
                  <a:pt x="649" y="760"/>
                </a:lnTo>
                <a:lnTo>
                  <a:pt x="674" y="760"/>
                </a:lnTo>
                <a:lnTo>
                  <a:pt x="687" y="760"/>
                </a:lnTo>
                <a:lnTo>
                  <a:pt x="699" y="760"/>
                </a:lnTo>
                <a:lnTo>
                  <a:pt x="712" y="760"/>
                </a:lnTo>
                <a:lnTo>
                  <a:pt x="699" y="773"/>
                </a:lnTo>
                <a:lnTo>
                  <a:pt x="687" y="785"/>
                </a:lnTo>
                <a:lnTo>
                  <a:pt x="674" y="811"/>
                </a:lnTo>
                <a:lnTo>
                  <a:pt x="649" y="823"/>
                </a:lnTo>
                <a:lnTo>
                  <a:pt x="610" y="849"/>
                </a:lnTo>
                <a:lnTo>
                  <a:pt x="560" y="874"/>
                </a:lnTo>
                <a:lnTo>
                  <a:pt x="509" y="912"/>
                </a:lnTo>
                <a:lnTo>
                  <a:pt x="458" y="938"/>
                </a:lnTo>
                <a:lnTo>
                  <a:pt x="394" y="976"/>
                </a:lnTo>
                <a:lnTo>
                  <a:pt x="343" y="1014"/>
                </a:lnTo>
                <a:lnTo>
                  <a:pt x="292" y="1039"/>
                </a:lnTo>
                <a:lnTo>
                  <a:pt x="254" y="1064"/>
                </a:lnTo>
                <a:lnTo>
                  <a:pt x="216" y="1090"/>
                </a:lnTo>
                <a:lnTo>
                  <a:pt x="191" y="1115"/>
                </a:lnTo>
                <a:lnTo>
                  <a:pt x="178" y="1128"/>
                </a:lnTo>
                <a:lnTo>
                  <a:pt x="165" y="1140"/>
                </a:lnTo>
                <a:lnTo>
                  <a:pt x="152" y="1166"/>
                </a:lnTo>
                <a:lnTo>
                  <a:pt x="127" y="1178"/>
                </a:lnTo>
                <a:lnTo>
                  <a:pt x="114" y="1191"/>
                </a:lnTo>
                <a:lnTo>
                  <a:pt x="89" y="1191"/>
                </a:lnTo>
                <a:lnTo>
                  <a:pt x="76" y="1191"/>
                </a:lnTo>
                <a:lnTo>
                  <a:pt x="51" y="1178"/>
                </a:lnTo>
                <a:lnTo>
                  <a:pt x="38" y="1153"/>
                </a:lnTo>
                <a:lnTo>
                  <a:pt x="25" y="1128"/>
                </a:lnTo>
                <a:lnTo>
                  <a:pt x="12" y="1115"/>
                </a:lnTo>
                <a:lnTo>
                  <a:pt x="12" y="1090"/>
                </a:lnTo>
                <a:lnTo>
                  <a:pt x="0" y="1064"/>
                </a:lnTo>
                <a:lnTo>
                  <a:pt x="0" y="1052"/>
                </a:lnTo>
                <a:lnTo>
                  <a:pt x="0" y="1026"/>
                </a:lnTo>
                <a:lnTo>
                  <a:pt x="0" y="1014"/>
                </a:lnTo>
                <a:lnTo>
                  <a:pt x="12" y="1001"/>
                </a:lnTo>
                <a:lnTo>
                  <a:pt x="25" y="988"/>
                </a:lnTo>
                <a:lnTo>
                  <a:pt x="38" y="976"/>
                </a:lnTo>
                <a:lnTo>
                  <a:pt x="51" y="963"/>
                </a:lnTo>
                <a:lnTo>
                  <a:pt x="63" y="950"/>
                </a:lnTo>
                <a:lnTo>
                  <a:pt x="76" y="950"/>
                </a:lnTo>
                <a:lnTo>
                  <a:pt x="89" y="925"/>
                </a:lnTo>
                <a:lnTo>
                  <a:pt x="114" y="912"/>
                </a:lnTo>
                <a:lnTo>
                  <a:pt x="127" y="887"/>
                </a:lnTo>
                <a:lnTo>
                  <a:pt x="140" y="849"/>
                </a:lnTo>
                <a:lnTo>
                  <a:pt x="152" y="823"/>
                </a:lnTo>
                <a:lnTo>
                  <a:pt x="165" y="785"/>
                </a:lnTo>
                <a:lnTo>
                  <a:pt x="178" y="735"/>
                </a:lnTo>
                <a:lnTo>
                  <a:pt x="203" y="646"/>
                </a:lnTo>
                <a:lnTo>
                  <a:pt x="216" y="545"/>
                </a:lnTo>
                <a:lnTo>
                  <a:pt x="216" y="443"/>
                </a:lnTo>
                <a:lnTo>
                  <a:pt x="229" y="329"/>
                </a:lnTo>
                <a:lnTo>
                  <a:pt x="229" y="266"/>
                </a:lnTo>
                <a:lnTo>
                  <a:pt x="216" y="215"/>
                </a:lnTo>
                <a:lnTo>
                  <a:pt x="216" y="177"/>
                </a:lnTo>
                <a:lnTo>
                  <a:pt x="216" y="139"/>
                </a:lnTo>
                <a:lnTo>
                  <a:pt x="203" y="114"/>
                </a:lnTo>
                <a:lnTo>
                  <a:pt x="203" y="101"/>
                </a:lnTo>
                <a:lnTo>
                  <a:pt x="191" y="76"/>
                </a:lnTo>
                <a:lnTo>
                  <a:pt x="178" y="7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74" name="Freeform 86"/>
          <p:cNvSpPr>
            <a:spLocks noChangeArrowheads="1"/>
          </p:cNvSpPr>
          <p:nvPr/>
        </p:nvSpPr>
        <p:spPr bwMode="auto">
          <a:xfrm>
            <a:off x="6372225" y="2028825"/>
            <a:ext cx="169863" cy="104775"/>
          </a:xfrm>
          <a:custGeom>
            <a:avLst/>
            <a:gdLst>
              <a:gd name="T0" fmla="*/ 2147483646 w 267"/>
              <a:gd name="T1" fmla="*/ 2147483646 h 165"/>
              <a:gd name="T2" fmla="*/ 2147483646 w 267"/>
              <a:gd name="T3" fmla="*/ 2147483646 h 165"/>
              <a:gd name="T4" fmla="*/ 2147483646 w 267"/>
              <a:gd name="T5" fmla="*/ 2147483646 h 165"/>
              <a:gd name="T6" fmla="*/ 2147483646 w 267"/>
              <a:gd name="T7" fmla="*/ 2147483646 h 165"/>
              <a:gd name="T8" fmla="*/ 2147483646 w 267"/>
              <a:gd name="T9" fmla="*/ 2147483646 h 165"/>
              <a:gd name="T10" fmla="*/ 2147483646 w 267"/>
              <a:gd name="T11" fmla="*/ 2147483646 h 165"/>
              <a:gd name="T12" fmla="*/ 0 w 267"/>
              <a:gd name="T13" fmla="*/ 2147483646 h 165"/>
              <a:gd name="T14" fmla="*/ 0 w 267"/>
              <a:gd name="T15" fmla="*/ 2147483646 h 165"/>
              <a:gd name="T16" fmla="*/ 0 w 267"/>
              <a:gd name="T17" fmla="*/ 0 h 165"/>
              <a:gd name="T18" fmla="*/ 2147483646 w 267"/>
              <a:gd name="T19" fmla="*/ 0 h 165"/>
              <a:gd name="T20" fmla="*/ 2147483646 w 267"/>
              <a:gd name="T21" fmla="*/ 0 h 165"/>
              <a:gd name="T22" fmla="*/ 2147483646 w 267"/>
              <a:gd name="T23" fmla="*/ 0 h 165"/>
              <a:gd name="T24" fmla="*/ 2147483646 w 267"/>
              <a:gd name="T25" fmla="*/ 0 h 165"/>
              <a:gd name="T26" fmla="*/ 2147483646 w 267"/>
              <a:gd name="T27" fmla="*/ 2147483646 h 165"/>
              <a:gd name="T28" fmla="*/ 2147483646 w 267"/>
              <a:gd name="T29" fmla="*/ 2147483646 h 165"/>
              <a:gd name="T30" fmla="*/ 2147483646 w 267"/>
              <a:gd name="T31" fmla="*/ 2147483646 h 165"/>
              <a:gd name="T32" fmla="*/ 2147483646 w 267"/>
              <a:gd name="T33" fmla="*/ 2147483646 h 165"/>
              <a:gd name="T34" fmla="*/ 2147483646 w 267"/>
              <a:gd name="T35" fmla="*/ 2147483646 h 165"/>
              <a:gd name="T36" fmla="*/ 2147483646 w 267"/>
              <a:gd name="T37" fmla="*/ 2147483646 h 165"/>
              <a:gd name="T38" fmla="*/ 2147483646 w 267"/>
              <a:gd name="T39" fmla="*/ 2147483646 h 165"/>
              <a:gd name="T40" fmla="*/ 2147483646 w 267"/>
              <a:gd name="T41" fmla="*/ 2147483646 h 165"/>
              <a:gd name="T42" fmla="*/ 2147483646 w 267"/>
              <a:gd name="T43" fmla="*/ 2147483646 h 165"/>
              <a:gd name="T44" fmla="*/ 2147483646 w 267"/>
              <a:gd name="T45" fmla="*/ 2147483646 h 165"/>
              <a:gd name="T46" fmla="*/ 2147483646 w 267"/>
              <a:gd name="T47" fmla="*/ 2147483646 h 165"/>
              <a:gd name="T48" fmla="*/ 2147483646 w 267"/>
              <a:gd name="T49" fmla="*/ 2147483646 h 165"/>
              <a:gd name="T50" fmla="*/ 2147483646 w 267"/>
              <a:gd name="T51" fmla="*/ 2147483646 h 165"/>
              <a:gd name="T52" fmla="*/ 2147483646 w 267"/>
              <a:gd name="T53" fmla="*/ 2147483646 h 165"/>
              <a:gd name="T54" fmla="*/ 2147483646 w 267"/>
              <a:gd name="T55" fmla="*/ 2147483646 h 165"/>
              <a:gd name="T56" fmla="*/ 2147483646 w 267"/>
              <a:gd name="T57" fmla="*/ 2147483646 h 165"/>
              <a:gd name="T58" fmla="*/ 2147483646 w 267"/>
              <a:gd name="T59" fmla="*/ 2147483646 h 165"/>
              <a:gd name="T60" fmla="*/ 2147483646 w 267"/>
              <a:gd name="T61" fmla="*/ 2147483646 h 16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67"/>
              <a:gd name="T94" fmla="*/ 0 h 165"/>
              <a:gd name="T95" fmla="*/ 267 w 267"/>
              <a:gd name="T96" fmla="*/ 165 h 165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67" h="165">
                <a:moveTo>
                  <a:pt x="76" y="114"/>
                </a:moveTo>
                <a:lnTo>
                  <a:pt x="64" y="89"/>
                </a:lnTo>
                <a:lnTo>
                  <a:pt x="38" y="76"/>
                </a:lnTo>
                <a:lnTo>
                  <a:pt x="25" y="64"/>
                </a:lnTo>
                <a:lnTo>
                  <a:pt x="13" y="51"/>
                </a:lnTo>
                <a:lnTo>
                  <a:pt x="13" y="38"/>
                </a:lnTo>
                <a:lnTo>
                  <a:pt x="0" y="26"/>
                </a:lnTo>
                <a:lnTo>
                  <a:pt x="0" y="13"/>
                </a:lnTo>
                <a:lnTo>
                  <a:pt x="0" y="0"/>
                </a:lnTo>
                <a:lnTo>
                  <a:pt x="51" y="0"/>
                </a:lnTo>
                <a:lnTo>
                  <a:pt x="102" y="0"/>
                </a:lnTo>
                <a:lnTo>
                  <a:pt x="127" y="0"/>
                </a:lnTo>
                <a:lnTo>
                  <a:pt x="153" y="0"/>
                </a:lnTo>
                <a:lnTo>
                  <a:pt x="165" y="13"/>
                </a:lnTo>
                <a:lnTo>
                  <a:pt x="178" y="13"/>
                </a:lnTo>
                <a:lnTo>
                  <a:pt x="204" y="26"/>
                </a:lnTo>
                <a:lnTo>
                  <a:pt x="229" y="38"/>
                </a:lnTo>
                <a:lnTo>
                  <a:pt x="254" y="51"/>
                </a:lnTo>
                <a:lnTo>
                  <a:pt x="267" y="76"/>
                </a:lnTo>
                <a:lnTo>
                  <a:pt x="267" y="102"/>
                </a:lnTo>
                <a:lnTo>
                  <a:pt x="267" y="114"/>
                </a:lnTo>
                <a:lnTo>
                  <a:pt x="254" y="127"/>
                </a:lnTo>
                <a:lnTo>
                  <a:pt x="254" y="140"/>
                </a:lnTo>
                <a:lnTo>
                  <a:pt x="242" y="152"/>
                </a:lnTo>
                <a:lnTo>
                  <a:pt x="229" y="165"/>
                </a:lnTo>
                <a:lnTo>
                  <a:pt x="216" y="165"/>
                </a:lnTo>
                <a:lnTo>
                  <a:pt x="204" y="165"/>
                </a:lnTo>
                <a:lnTo>
                  <a:pt x="178" y="165"/>
                </a:lnTo>
                <a:lnTo>
                  <a:pt x="153" y="152"/>
                </a:lnTo>
                <a:lnTo>
                  <a:pt x="115" y="127"/>
                </a:lnTo>
                <a:lnTo>
                  <a:pt x="76" y="11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75" name="Freeform 87"/>
          <p:cNvSpPr>
            <a:spLocks noChangeArrowheads="1"/>
          </p:cNvSpPr>
          <p:nvPr/>
        </p:nvSpPr>
        <p:spPr bwMode="auto">
          <a:xfrm>
            <a:off x="6332538" y="2246313"/>
            <a:ext cx="193675" cy="144462"/>
          </a:xfrm>
          <a:custGeom>
            <a:avLst/>
            <a:gdLst>
              <a:gd name="T0" fmla="*/ 2147483646 w 306"/>
              <a:gd name="T1" fmla="*/ 2147483646 h 228"/>
              <a:gd name="T2" fmla="*/ 2147483646 w 306"/>
              <a:gd name="T3" fmla="*/ 2147483646 h 228"/>
              <a:gd name="T4" fmla="*/ 2147483646 w 306"/>
              <a:gd name="T5" fmla="*/ 2147483646 h 228"/>
              <a:gd name="T6" fmla="*/ 2147483646 w 306"/>
              <a:gd name="T7" fmla="*/ 2147483646 h 228"/>
              <a:gd name="T8" fmla="*/ 2147483646 w 306"/>
              <a:gd name="T9" fmla="*/ 2147483646 h 228"/>
              <a:gd name="T10" fmla="*/ 2147483646 w 306"/>
              <a:gd name="T11" fmla="*/ 2147483646 h 228"/>
              <a:gd name="T12" fmla="*/ 2147483646 w 306"/>
              <a:gd name="T13" fmla="*/ 2147483646 h 228"/>
              <a:gd name="T14" fmla="*/ 2147483646 w 306"/>
              <a:gd name="T15" fmla="*/ 2147483646 h 228"/>
              <a:gd name="T16" fmla="*/ 2147483646 w 306"/>
              <a:gd name="T17" fmla="*/ 2147483646 h 228"/>
              <a:gd name="T18" fmla="*/ 2147483646 w 306"/>
              <a:gd name="T19" fmla="*/ 2147483646 h 228"/>
              <a:gd name="T20" fmla="*/ 2147483646 w 306"/>
              <a:gd name="T21" fmla="*/ 2147483646 h 228"/>
              <a:gd name="T22" fmla="*/ 2147483646 w 306"/>
              <a:gd name="T23" fmla="*/ 2147483646 h 228"/>
              <a:gd name="T24" fmla="*/ 2147483646 w 306"/>
              <a:gd name="T25" fmla="*/ 2147483646 h 228"/>
              <a:gd name="T26" fmla="*/ 2147483646 w 306"/>
              <a:gd name="T27" fmla="*/ 2147483646 h 228"/>
              <a:gd name="T28" fmla="*/ 2147483646 w 306"/>
              <a:gd name="T29" fmla="*/ 2147483646 h 228"/>
              <a:gd name="T30" fmla="*/ 2147483646 w 306"/>
              <a:gd name="T31" fmla="*/ 2147483646 h 228"/>
              <a:gd name="T32" fmla="*/ 2147483646 w 306"/>
              <a:gd name="T33" fmla="*/ 2147483646 h 228"/>
              <a:gd name="T34" fmla="*/ 2147483646 w 306"/>
              <a:gd name="T35" fmla="*/ 2147483646 h 228"/>
              <a:gd name="T36" fmla="*/ 2147483646 w 306"/>
              <a:gd name="T37" fmla="*/ 2147483646 h 228"/>
              <a:gd name="T38" fmla="*/ 2147483646 w 306"/>
              <a:gd name="T39" fmla="*/ 2147483646 h 228"/>
              <a:gd name="T40" fmla="*/ 0 w 306"/>
              <a:gd name="T41" fmla="*/ 0 h 228"/>
              <a:gd name="T42" fmla="*/ 2147483646 w 306"/>
              <a:gd name="T43" fmla="*/ 2147483646 h 228"/>
              <a:gd name="T44" fmla="*/ 2147483646 w 306"/>
              <a:gd name="T45" fmla="*/ 2147483646 h 228"/>
              <a:gd name="T46" fmla="*/ 2147483646 w 306"/>
              <a:gd name="T47" fmla="*/ 2147483646 h 228"/>
              <a:gd name="T48" fmla="*/ 2147483646 w 306"/>
              <a:gd name="T49" fmla="*/ 2147483646 h 228"/>
              <a:gd name="T50" fmla="*/ 2147483646 w 306"/>
              <a:gd name="T51" fmla="*/ 2147483646 h 228"/>
              <a:gd name="T52" fmla="*/ 2147483646 w 306"/>
              <a:gd name="T53" fmla="*/ 2147483646 h 228"/>
              <a:gd name="T54" fmla="*/ 2147483646 w 306"/>
              <a:gd name="T55" fmla="*/ 2147483646 h 228"/>
              <a:gd name="T56" fmla="*/ 2147483646 w 306"/>
              <a:gd name="T57" fmla="*/ 2147483646 h 22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06"/>
              <a:gd name="T88" fmla="*/ 0 h 228"/>
              <a:gd name="T89" fmla="*/ 306 w 306"/>
              <a:gd name="T90" fmla="*/ 228 h 22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06" h="228">
                <a:moveTo>
                  <a:pt x="306" y="140"/>
                </a:moveTo>
                <a:lnTo>
                  <a:pt x="306" y="165"/>
                </a:lnTo>
                <a:lnTo>
                  <a:pt x="306" y="190"/>
                </a:lnTo>
                <a:lnTo>
                  <a:pt x="293" y="203"/>
                </a:lnTo>
                <a:lnTo>
                  <a:pt x="293" y="216"/>
                </a:lnTo>
                <a:lnTo>
                  <a:pt x="280" y="228"/>
                </a:lnTo>
                <a:lnTo>
                  <a:pt x="268" y="228"/>
                </a:lnTo>
                <a:lnTo>
                  <a:pt x="255" y="216"/>
                </a:lnTo>
                <a:lnTo>
                  <a:pt x="242" y="216"/>
                </a:lnTo>
                <a:lnTo>
                  <a:pt x="217" y="203"/>
                </a:lnTo>
                <a:lnTo>
                  <a:pt x="191" y="190"/>
                </a:lnTo>
                <a:lnTo>
                  <a:pt x="166" y="178"/>
                </a:lnTo>
                <a:lnTo>
                  <a:pt x="140" y="165"/>
                </a:lnTo>
                <a:lnTo>
                  <a:pt x="115" y="140"/>
                </a:lnTo>
                <a:lnTo>
                  <a:pt x="89" y="114"/>
                </a:lnTo>
                <a:lnTo>
                  <a:pt x="64" y="102"/>
                </a:lnTo>
                <a:lnTo>
                  <a:pt x="51" y="76"/>
                </a:lnTo>
                <a:lnTo>
                  <a:pt x="26" y="64"/>
                </a:lnTo>
                <a:lnTo>
                  <a:pt x="13" y="38"/>
                </a:lnTo>
                <a:lnTo>
                  <a:pt x="13" y="26"/>
                </a:lnTo>
                <a:lnTo>
                  <a:pt x="0" y="0"/>
                </a:lnTo>
                <a:lnTo>
                  <a:pt x="64" y="13"/>
                </a:lnTo>
                <a:lnTo>
                  <a:pt x="128" y="13"/>
                </a:lnTo>
                <a:lnTo>
                  <a:pt x="179" y="26"/>
                </a:lnTo>
                <a:lnTo>
                  <a:pt x="217" y="26"/>
                </a:lnTo>
                <a:lnTo>
                  <a:pt x="255" y="51"/>
                </a:lnTo>
                <a:lnTo>
                  <a:pt x="280" y="76"/>
                </a:lnTo>
                <a:lnTo>
                  <a:pt x="293" y="102"/>
                </a:lnTo>
                <a:lnTo>
                  <a:pt x="306" y="14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76" name="Freeform 88"/>
          <p:cNvSpPr>
            <a:spLocks noChangeArrowheads="1"/>
          </p:cNvSpPr>
          <p:nvPr/>
        </p:nvSpPr>
        <p:spPr bwMode="auto">
          <a:xfrm>
            <a:off x="6559550" y="1931988"/>
            <a:ext cx="379413" cy="812800"/>
          </a:xfrm>
          <a:custGeom>
            <a:avLst/>
            <a:gdLst>
              <a:gd name="T0" fmla="*/ 2147483646 w 598"/>
              <a:gd name="T1" fmla="*/ 2147483646 h 1280"/>
              <a:gd name="T2" fmla="*/ 2147483646 w 598"/>
              <a:gd name="T3" fmla="*/ 0 h 1280"/>
              <a:gd name="T4" fmla="*/ 2147483646 w 598"/>
              <a:gd name="T5" fmla="*/ 2147483646 h 1280"/>
              <a:gd name="T6" fmla="*/ 2147483646 w 598"/>
              <a:gd name="T7" fmla="*/ 2147483646 h 1280"/>
              <a:gd name="T8" fmla="*/ 2147483646 w 598"/>
              <a:gd name="T9" fmla="*/ 2147483646 h 1280"/>
              <a:gd name="T10" fmla="*/ 2147483646 w 598"/>
              <a:gd name="T11" fmla="*/ 2147483646 h 1280"/>
              <a:gd name="T12" fmla="*/ 2147483646 w 598"/>
              <a:gd name="T13" fmla="*/ 2147483646 h 1280"/>
              <a:gd name="T14" fmla="*/ 2147483646 w 598"/>
              <a:gd name="T15" fmla="*/ 2147483646 h 1280"/>
              <a:gd name="T16" fmla="*/ 2147483646 w 598"/>
              <a:gd name="T17" fmla="*/ 2147483646 h 1280"/>
              <a:gd name="T18" fmla="*/ 2147483646 w 598"/>
              <a:gd name="T19" fmla="*/ 2147483646 h 1280"/>
              <a:gd name="T20" fmla="*/ 2147483646 w 598"/>
              <a:gd name="T21" fmla="*/ 2147483646 h 1280"/>
              <a:gd name="T22" fmla="*/ 2147483646 w 598"/>
              <a:gd name="T23" fmla="*/ 2147483646 h 1280"/>
              <a:gd name="T24" fmla="*/ 2147483646 w 598"/>
              <a:gd name="T25" fmla="*/ 2147483646 h 1280"/>
              <a:gd name="T26" fmla="*/ 2147483646 w 598"/>
              <a:gd name="T27" fmla="*/ 2147483646 h 1280"/>
              <a:gd name="T28" fmla="*/ 2147483646 w 598"/>
              <a:gd name="T29" fmla="*/ 2147483646 h 1280"/>
              <a:gd name="T30" fmla="*/ 2147483646 w 598"/>
              <a:gd name="T31" fmla="*/ 2147483646 h 1280"/>
              <a:gd name="T32" fmla="*/ 2147483646 w 598"/>
              <a:gd name="T33" fmla="*/ 2147483646 h 1280"/>
              <a:gd name="T34" fmla="*/ 2147483646 w 598"/>
              <a:gd name="T35" fmla="*/ 2147483646 h 1280"/>
              <a:gd name="T36" fmla="*/ 2147483646 w 598"/>
              <a:gd name="T37" fmla="*/ 2147483646 h 1280"/>
              <a:gd name="T38" fmla="*/ 2147483646 w 598"/>
              <a:gd name="T39" fmla="*/ 2147483646 h 1280"/>
              <a:gd name="T40" fmla="*/ 2147483646 w 598"/>
              <a:gd name="T41" fmla="*/ 2147483646 h 1280"/>
              <a:gd name="T42" fmla="*/ 2147483646 w 598"/>
              <a:gd name="T43" fmla="*/ 2147483646 h 1280"/>
              <a:gd name="T44" fmla="*/ 2147483646 w 598"/>
              <a:gd name="T45" fmla="*/ 2147483646 h 1280"/>
              <a:gd name="T46" fmla="*/ 2147483646 w 598"/>
              <a:gd name="T47" fmla="*/ 2147483646 h 1280"/>
              <a:gd name="T48" fmla="*/ 2147483646 w 598"/>
              <a:gd name="T49" fmla="*/ 2147483646 h 1280"/>
              <a:gd name="T50" fmla="*/ 2147483646 w 598"/>
              <a:gd name="T51" fmla="*/ 2147483646 h 1280"/>
              <a:gd name="T52" fmla="*/ 2147483646 w 598"/>
              <a:gd name="T53" fmla="*/ 2147483646 h 1280"/>
              <a:gd name="T54" fmla="*/ 2147483646 w 598"/>
              <a:gd name="T55" fmla="*/ 2147483646 h 1280"/>
              <a:gd name="T56" fmla="*/ 2147483646 w 598"/>
              <a:gd name="T57" fmla="*/ 2147483646 h 1280"/>
              <a:gd name="T58" fmla="*/ 2147483646 w 598"/>
              <a:gd name="T59" fmla="*/ 2147483646 h 1280"/>
              <a:gd name="T60" fmla="*/ 2147483646 w 598"/>
              <a:gd name="T61" fmla="*/ 2147483646 h 1280"/>
              <a:gd name="T62" fmla="*/ 2147483646 w 598"/>
              <a:gd name="T63" fmla="*/ 2147483646 h 1280"/>
              <a:gd name="T64" fmla="*/ 2147483646 w 598"/>
              <a:gd name="T65" fmla="*/ 2147483646 h 1280"/>
              <a:gd name="T66" fmla="*/ 2147483646 w 598"/>
              <a:gd name="T67" fmla="*/ 2147483646 h 1280"/>
              <a:gd name="T68" fmla="*/ 2147483646 w 598"/>
              <a:gd name="T69" fmla="*/ 2147483646 h 1280"/>
              <a:gd name="T70" fmla="*/ 2147483646 w 598"/>
              <a:gd name="T71" fmla="*/ 2147483646 h 1280"/>
              <a:gd name="T72" fmla="*/ 2147483646 w 598"/>
              <a:gd name="T73" fmla="*/ 2147483646 h 1280"/>
              <a:gd name="T74" fmla="*/ 2147483646 w 598"/>
              <a:gd name="T75" fmla="*/ 2147483646 h 1280"/>
              <a:gd name="T76" fmla="*/ 2147483646 w 598"/>
              <a:gd name="T77" fmla="*/ 2147483646 h 1280"/>
              <a:gd name="T78" fmla="*/ 0 w 598"/>
              <a:gd name="T79" fmla="*/ 2147483646 h 1280"/>
              <a:gd name="T80" fmla="*/ 0 w 598"/>
              <a:gd name="T81" fmla="*/ 2147483646 h 1280"/>
              <a:gd name="T82" fmla="*/ 2147483646 w 598"/>
              <a:gd name="T83" fmla="*/ 2147483646 h 1280"/>
              <a:gd name="T84" fmla="*/ 2147483646 w 598"/>
              <a:gd name="T85" fmla="*/ 2147483646 h 1280"/>
              <a:gd name="T86" fmla="*/ 2147483646 w 598"/>
              <a:gd name="T87" fmla="*/ 2147483646 h 1280"/>
              <a:gd name="T88" fmla="*/ 2147483646 w 598"/>
              <a:gd name="T89" fmla="*/ 2147483646 h 1280"/>
              <a:gd name="T90" fmla="*/ 2147483646 w 598"/>
              <a:gd name="T91" fmla="*/ 2147483646 h 1280"/>
              <a:gd name="T92" fmla="*/ 2147483646 w 598"/>
              <a:gd name="T93" fmla="*/ 2147483646 h 1280"/>
              <a:gd name="T94" fmla="*/ 2147483646 w 598"/>
              <a:gd name="T95" fmla="*/ 2147483646 h 1280"/>
              <a:gd name="T96" fmla="*/ 2147483646 w 598"/>
              <a:gd name="T97" fmla="*/ 2147483646 h 1280"/>
              <a:gd name="T98" fmla="*/ 2147483646 w 598"/>
              <a:gd name="T99" fmla="*/ 2147483646 h 1280"/>
              <a:gd name="T100" fmla="*/ 2147483646 w 598"/>
              <a:gd name="T101" fmla="*/ 2147483646 h 1280"/>
              <a:gd name="T102" fmla="*/ 2147483646 w 598"/>
              <a:gd name="T103" fmla="*/ 2147483646 h 1280"/>
              <a:gd name="T104" fmla="*/ 2147483646 w 598"/>
              <a:gd name="T105" fmla="*/ 2147483646 h 1280"/>
              <a:gd name="T106" fmla="*/ 2147483646 w 598"/>
              <a:gd name="T107" fmla="*/ 2147483646 h 1280"/>
              <a:gd name="T108" fmla="*/ 2147483646 w 598"/>
              <a:gd name="T109" fmla="*/ 2147483646 h 128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598"/>
              <a:gd name="T166" fmla="*/ 0 h 1280"/>
              <a:gd name="T167" fmla="*/ 598 w 598"/>
              <a:gd name="T168" fmla="*/ 1280 h 128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598" h="1280">
                <a:moveTo>
                  <a:pt x="12" y="25"/>
                </a:moveTo>
                <a:lnTo>
                  <a:pt x="25" y="13"/>
                </a:lnTo>
                <a:lnTo>
                  <a:pt x="51" y="0"/>
                </a:lnTo>
                <a:lnTo>
                  <a:pt x="76" y="0"/>
                </a:lnTo>
                <a:lnTo>
                  <a:pt x="114" y="13"/>
                </a:lnTo>
                <a:lnTo>
                  <a:pt x="140" y="25"/>
                </a:lnTo>
                <a:lnTo>
                  <a:pt x="152" y="25"/>
                </a:lnTo>
                <a:lnTo>
                  <a:pt x="165" y="38"/>
                </a:lnTo>
                <a:lnTo>
                  <a:pt x="178" y="51"/>
                </a:lnTo>
                <a:lnTo>
                  <a:pt x="203" y="63"/>
                </a:lnTo>
                <a:lnTo>
                  <a:pt x="216" y="76"/>
                </a:lnTo>
                <a:lnTo>
                  <a:pt x="216" y="89"/>
                </a:lnTo>
                <a:lnTo>
                  <a:pt x="216" y="102"/>
                </a:lnTo>
                <a:lnTo>
                  <a:pt x="216" y="114"/>
                </a:lnTo>
                <a:lnTo>
                  <a:pt x="216" y="127"/>
                </a:lnTo>
                <a:lnTo>
                  <a:pt x="216" y="152"/>
                </a:lnTo>
                <a:lnTo>
                  <a:pt x="216" y="165"/>
                </a:lnTo>
                <a:lnTo>
                  <a:pt x="216" y="190"/>
                </a:lnTo>
                <a:lnTo>
                  <a:pt x="216" y="216"/>
                </a:lnTo>
                <a:lnTo>
                  <a:pt x="216" y="241"/>
                </a:lnTo>
                <a:lnTo>
                  <a:pt x="216" y="279"/>
                </a:lnTo>
                <a:lnTo>
                  <a:pt x="216" y="304"/>
                </a:lnTo>
                <a:lnTo>
                  <a:pt x="216" y="342"/>
                </a:lnTo>
                <a:lnTo>
                  <a:pt x="216" y="418"/>
                </a:lnTo>
                <a:lnTo>
                  <a:pt x="203" y="494"/>
                </a:lnTo>
                <a:lnTo>
                  <a:pt x="203" y="570"/>
                </a:lnTo>
                <a:lnTo>
                  <a:pt x="203" y="634"/>
                </a:lnTo>
                <a:lnTo>
                  <a:pt x="203" y="697"/>
                </a:lnTo>
                <a:lnTo>
                  <a:pt x="190" y="748"/>
                </a:lnTo>
                <a:lnTo>
                  <a:pt x="190" y="786"/>
                </a:lnTo>
                <a:lnTo>
                  <a:pt x="190" y="824"/>
                </a:lnTo>
                <a:lnTo>
                  <a:pt x="190" y="862"/>
                </a:lnTo>
                <a:lnTo>
                  <a:pt x="178" y="887"/>
                </a:lnTo>
                <a:lnTo>
                  <a:pt x="178" y="912"/>
                </a:lnTo>
                <a:lnTo>
                  <a:pt x="178" y="925"/>
                </a:lnTo>
                <a:lnTo>
                  <a:pt x="178" y="950"/>
                </a:lnTo>
                <a:lnTo>
                  <a:pt x="178" y="963"/>
                </a:lnTo>
                <a:lnTo>
                  <a:pt x="178" y="976"/>
                </a:lnTo>
                <a:lnTo>
                  <a:pt x="190" y="988"/>
                </a:lnTo>
                <a:lnTo>
                  <a:pt x="203" y="988"/>
                </a:lnTo>
                <a:lnTo>
                  <a:pt x="229" y="976"/>
                </a:lnTo>
                <a:lnTo>
                  <a:pt x="241" y="976"/>
                </a:lnTo>
                <a:lnTo>
                  <a:pt x="280" y="963"/>
                </a:lnTo>
                <a:lnTo>
                  <a:pt x="305" y="938"/>
                </a:lnTo>
                <a:lnTo>
                  <a:pt x="343" y="925"/>
                </a:lnTo>
                <a:lnTo>
                  <a:pt x="394" y="900"/>
                </a:lnTo>
                <a:lnTo>
                  <a:pt x="432" y="887"/>
                </a:lnTo>
                <a:lnTo>
                  <a:pt x="483" y="862"/>
                </a:lnTo>
                <a:lnTo>
                  <a:pt x="509" y="849"/>
                </a:lnTo>
                <a:lnTo>
                  <a:pt x="534" y="836"/>
                </a:lnTo>
                <a:lnTo>
                  <a:pt x="559" y="836"/>
                </a:lnTo>
                <a:lnTo>
                  <a:pt x="585" y="836"/>
                </a:lnTo>
                <a:lnTo>
                  <a:pt x="598" y="836"/>
                </a:lnTo>
                <a:lnTo>
                  <a:pt x="598" y="849"/>
                </a:lnTo>
                <a:lnTo>
                  <a:pt x="585" y="874"/>
                </a:lnTo>
                <a:lnTo>
                  <a:pt x="572" y="887"/>
                </a:lnTo>
                <a:lnTo>
                  <a:pt x="547" y="900"/>
                </a:lnTo>
                <a:lnTo>
                  <a:pt x="521" y="925"/>
                </a:lnTo>
                <a:lnTo>
                  <a:pt x="483" y="963"/>
                </a:lnTo>
                <a:lnTo>
                  <a:pt x="432" y="988"/>
                </a:lnTo>
                <a:lnTo>
                  <a:pt x="381" y="1027"/>
                </a:lnTo>
                <a:lnTo>
                  <a:pt x="330" y="1065"/>
                </a:lnTo>
                <a:lnTo>
                  <a:pt x="280" y="1090"/>
                </a:lnTo>
                <a:lnTo>
                  <a:pt x="241" y="1128"/>
                </a:lnTo>
                <a:lnTo>
                  <a:pt x="216" y="1153"/>
                </a:lnTo>
                <a:lnTo>
                  <a:pt x="178" y="1179"/>
                </a:lnTo>
                <a:lnTo>
                  <a:pt x="165" y="1191"/>
                </a:lnTo>
                <a:lnTo>
                  <a:pt x="152" y="1217"/>
                </a:lnTo>
                <a:lnTo>
                  <a:pt x="140" y="1229"/>
                </a:lnTo>
                <a:lnTo>
                  <a:pt x="127" y="1242"/>
                </a:lnTo>
                <a:lnTo>
                  <a:pt x="114" y="1267"/>
                </a:lnTo>
                <a:lnTo>
                  <a:pt x="101" y="1280"/>
                </a:lnTo>
                <a:lnTo>
                  <a:pt x="89" y="1280"/>
                </a:lnTo>
                <a:lnTo>
                  <a:pt x="76" y="1280"/>
                </a:lnTo>
                <a:lnTo>
                  <a:pt x="63" y="1267"/>
                </a:lnTo>
                <a:lnTo>
                  <a:pt x="51" y="1255"/>
                </a:lnTo>
                <a:lnTo>
                  <a:pt x="38" y="1242"/>
                </a:lnTo>
                <a:lnTo>
                  <a:pt x="25" y="1217"/>
                </a:lnTo>
                <a:lnTo>
                  <a:pt x="12" y="1191"/>
                </a:lnTo>
                <a:lnTo>
                  <a:pt x="0" y="1153"/>
                </a:lnTo>
                <a:lnTo>
                  <a:pt x="0" y="1128"/>
                </a:lnTo>
                <a:lnTo>
                  <a:pt x="0" y="1090"/>
                </a:lnTo>
                <a:lnTo>
                  <a:pt x="0" y="1077"/>
                </a:lnTo>
                <a:lnTo>
                  <a:pt x="12" y="1065"/>
                </a:lnTo>
                <a:lnTo>
                  <a:pt x="12" y="1052"/>
                </a:lnTo>
                <a:lnTo>
                  <a:pt x="25" y="1039"/>
                </a:lnTo>
                <a:lnTo>
                  <a:pt x="38" y="1014"/>
                </a:lnTo>
                <a:lnTo>
                  <a:pt x="38" y="988"/>
                </a:lnTo>
                <a:lnTo>
                  <a:pt x="51" y="950"/>
                </a:lnTo>
                <a:lnTo>
                  <a:pt x="63" y="912"/>
                </a:lnTo>
                <a:lnTo>
                  <a:pt x="63" y="862"/>
                </a:lnTo>
                <a:lnTo>
                  <a:pt x="76" y="798"/>
                </a:lnTo>
                <a:lnTo>
                  <a:pt x="76" y="722"/>
                </a:lnTo>
                <a:lnTo>
                  <a:pt x="89" y="646"/>
                </a:lnTo>
                <a:lnTo>
                  <a:pt x="89" y="558"/>
                </a:lnTo>
                <a:lnTo>
                  <a:pt x="89" y="482"/>
                </a:lnTo>
                <a:lnTo>
                  <a:pt x="89" y="418"/>
                </a:lnTo>
                <a:lnTo>
                  <a:pt x="101" y="368"/>
                </a:lnTo>
                <a:lnTo>
                  <a:pt x="101" y="317"/>
                </a:lnTo>
                <a:lnTo>
                  <a:pt x="101" y="266"/>
                </a:lnTo>
                <a:lnTo>
                  <a:pt x="101" y="228"/>
                </a:lnTo>
                <a:lnTo>
                  <a:pt x="89" y="203"/>
                </a:lnTo>
                <a:lnTo>
                  <a:pt x="89" y="165"/>
                </a:lnTo>
                <a:lnTo>
                  <a:pt x="76" y="127"/>
                </a:lnTo>
                <a:lnTo>
                  <a:pt x="51" y="89"/>
                </a:lnTo>
                <a:lnTo>
                  <a:pt x="38" y="76"/>
                </a:lnTo>
                <a:lnTo>
                  <a:pt x="25" y="63"/>
                </a:lnTo>
                <a:lnTo>
                  <a:pt x="12" y="63"/>
                </a:lnTo>
                <a:lnTo>
                  <a:pt x="12" y="51"/>
                </a:lnTo>
                <a:lnTo>
                  <a:pt x="12" y="38"/>
                </a:lnTo>
                <a:lnTo>
                  <a:pt x="12" y="2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77" name="Freeform 89"/>
          <p:cNvSpPr>
            <a:spLocks noChangeArrowheads="1"/>
          </p:cNvSpPr>
          <p:nvPr/>
        </p:nvSpPr>
        <p:spPr bwMode="auto">
          <a:xfrm>
            <a:off x="6680200" y="1979613"/>
            <a:ext cx="217488" cy="114300"/>
          </a:xfrm>
          <a:custGeom>
            <a:avLst/>
            <a:gdLst>
              <a:gd name="T0" fmla="*/ 2147483646 w 344"/>
              <a:gd name="T1" fmla="*/ 2147483646 h 178"/>
              <a:gd name="T2" fmla="*/ 2147483646 w 344"/>
              <a:gd name="T3" fmla="*/ 2147483646 h 178"/>
              <a:gd name="T4" fmla="*/ 2147483646 w 344"/>
              <a:gd name="T5" fmla="*/ 2147483646 h 178"/>
              <a:gd name="T6" fmla="*/ 2147483646 w 344"/>
              <a:gd name="T7" fmla="*/ 2147483646 h 178"/>
              <a:gd name="T8" fmla="*/ 2147483646 w 344"/>
              <a:gd name="T9" fmla="*/ 2147483646 h 178"/>
              <a:gd name="T10" fmla="*/ 2147483646 w 344"/>
              <a:gd name="T11" fmla="*/ 2147483646 h 178"/>
              <a:gd name="T12" fmla="*/ 0 w 344"/>
              <a:gd name="T13" fmla="*/ 2147483646 h 178"/>
              <a:gd name="T14" fmla="*/ 0 w 344"/>
              <a:gd name="T15" fmla="*/ 2147483646 h 178"/>
              <a:gd name="T16" fmla="*/ 2147483646 w 344"/>
              <a:gd name="T17" fmla="*/ 2147483646 h 178"/>
              <a:gd name="T18" fmla="*/ 2147483646 w 344"/>
              <a:gd name="T19" fmla="*/ 2147483646 h 178"/>
              <a:gd name="T20" fmla="*/ 2147483646 w 344"/>
              <a:gd name="T21" fmla="*/ 2147483646 h 178"/>
              <a:gd name="T22" fmla="*/ 2147483646 w 344"/>
              <a:gd name="T23" fmla="*/ 2147483646 h 178"/>
              <a:gd name="T24" fmla="*/ 2147483646 w 344"/>
              <a:gd name="T25" fmla="*/ 0 h 178"/>
              <a:gd name="T26" fmla="*/ 2147483646 w 344"/>
              <a:gd name="T27" fmla="*/ 0 h 178"/>
              <a:gd name="T28" fmla="*/ 2147483646 w 344"/>
              <a:gd name="T29" fmla="*/ 0 h 178"/>
              <a:gd name="T30" fmla="*/ 2147483646 w 344"/>
              <a:gd name="T31" fmla="*/ 2147483646 h 178"/>
              <a:gd name="T32" fmla="*/ 2147483646 w 344"/>
              <a:gd name="T33" fmla="*/ 2147483646 h 178"/>
              <a:gd name="T34" fmla="*/ 2147483646 w 344"/>
              <a:gd name="T35" fmla="*/ 2147483646 h 178"/>
              <a:gd name="T36" fmla="*/ 2147483646 w 344"/>
              <a:gd name="T37" fmla="*/ 2147483646 h 178"/>
              <a:gd name="T38" fmla="*/ 2147483646 w 344"/>
              <a:gd name="T39" fmla="*/ 2147483646 h 178"/>
              <a:gd name="T40" fmla="*/ 2147483646 w 344"/>
              <a:gd name="T41" fmla="*/ 2147483646 h 178"/>
              <a:gd name="T42" fmla="*/ 2147483646 w 344"/>
              <a:gd name="T43" fmla="*/ 2147483646 h 178"/>
              <a:gd name="T44" fmla="*/ 2147483646 w 344"/>
              <a:gd name="T45" fmla="*/ 2147483646 h 178"/>
              <a:gd name="T46" fmla="*/ 2147483646 w 344"/>
              <a:gd name="T47" fmla="*/ 2147483646 h 178"/>
              <a:gd name="T48" fmla="*/ 2147483646 w 344"/>
              <a:gd name="T49" fmla="*/ 2147483646 h 178"/>
              <a:gd name="T50" fmla="*/ 2147483646 w 344"/>
              <a:gd name="T51" fmla="*/ 2147483646 h 178"/>
              <a:gd name="T52" fmla="*/ 2147483646 w 344"/>
              <a:gd name="T53" fmla="*/ 2147483646 h 178"/>
              <a:gd name="T54" fmla="*/ 2147483646 w 344"/>
              <a:gd name="T55" fmla="*/ 2147483646 h 178"/>
              <a:gd name="T56" fmla="*/ 2147483646 w 344"/>
              <a:gd name="T57" fmla="*/ 2147483646 h 178"/>
              <a:gd name="T58" fmla="*/ 2147483646 w 344"/>
              <a:gd name="T59" fmla="*/ 2147483646 h 178"/>
              <a:gd name="T60" fmla="*/ 2147483646 w 344"/>
              <a:gd name="T61" fmla="*/ 2147483646 h 178"/>
              <a:gd name="T62" fmla="*/ 2147483646 w 344"/>
              <a:gd name="T63" fmla="*/ 2147483646 h 17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44"/>
              <a:gd name="T97" fmla="*/ 0 h 178"/>
              <a:gd name="T98" fmla="*/ 344 w 344"/>
              <a:gd name="T99" fmla="*/ 178 h 17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44" h="178">
                <a:moveTo>
                  <a:pt x="90" y="127"/>
                </a:moveTo>
                <a:lnTo>
                  <a:pt x="64" y="114"/>
                </a:lnTo>
                <a:lnTo>
                  <a:pt x="51" y="102"/>
                </a:lnTo>
                <a:lnTo>
                  <a:pt x="39" y="89"/>
                </a:lnTo>
                <a:lnTo>
                  <a:pt x="26" y="76"/>
                </a:lnTo>
                <a:lnTo>
                  <a:pt x="13" y="64"/>
                </a:lnTo>
                <a:lnTo>
                  <a:pt x="0" y="38"/>
                </a:lnTo>
                <a:lnTo>
                  <a:pt x="0" y="26"/>
                </a:lnTo>
                <a:lnTo>
                  <a:pt x="13" y="26"/>
                </a:lnTo>
                <a:lnTo>
                  <a:pt x="26" y="26"/>
                </a:lnTo>
                <a:lnTo>
                  <a:pt x="39" y="13"/>
                </a:lnTo>
                <a:lnTo>
                  <a:pt x="64" y="13"/>
                </a:lnTo>
                <a:lnTo>
                  <a:pt x="90" y="0"/>
                </a:lnTo>
                <a:lnTo>
                  <a:pt x="140" y="0"/>
                </a:lnTo>
                <a:lnTo>
                  <a:pt x="191" y="0"/>
                </a:lnTo>
                <a:lnTo>
                  <a:pt x="229" y="13"/>
                </a:lnTo>
                <a:lnTo>
                  <a:pt x="268" y="26"/>
                </a:lnTo>
                <a:lnTo>
                  <a:pt x="306" y="51"/>
                </a:lnTo>
                <a:lnTo>
                  <a:pt x="319" y="76"/>
                </a:lnTo>
                <a:lnTo>
                  <a:pt x="331" y="102"/>
                </a:lnTo>
                <a:lnTo>
                  <a:pt x="344" y="127"/>
                </a:lnTo>
                <a:lnTo>
                  <a:pt x="344" y="140"/>
                </a:lnTo>
                <a:lnTo>
                  <a:pt x="331" y="152"/>
                </a:lnTo>
                <a:lnTo>
                  <a:pt x="331" y="165"/>
                </a:lnTo>
                <a:lnTo>
                  <a:pt x="319" y="165"/>
                </a:lnTo>
                <a:lnTo>
                  <a:pt x="306" y="178"/>
                </a:lnTo>
                <a:lnTo>
                  <a:pt x="293" y="178"/>
                </a:lnTo>
                <a:lnTo>
                  <a:pt x="280" y="178"/>
                </a:lnTo>
                <a:lnTo>
                  <a:pt x="255" y="178"/>
                </a:lnTo>
                <a:lnTo>
                  <a:pt x="179" y="152"/>
                </a:lnTo>
                <a:lnTo>
                  <a:pt x="128" y="140"/>
                </a:lnTo>
                <a:lnTo>
                  <a:pt x="90" y="12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78" name="Freeform 90"/>
          <p:cNvSpPr>
            <a:spLocks noChangeArrowheads="1"/>
          </p:cNvSpPr>
          <p:nvPr/>
        </p:nvSpPr>
        <p:spPr bwMode="auto">
          <a:xfrm>
            <a:off x="6638925" y="2205038"/>
            <a:ext cx="234950" cy="136525"/>
          </a:xfrm>
          <a:custGeom>
            <a:avLst/>
            <a:gdLst>
              <a:gd name="T0" fmla="*/ 2147483646 w 369"/>
              <a:gd name="T1" fmla="*/ 2147483646 h 215"/>
              <a:gd name="T2" fmla="*/ 2147483646 w 369"/>
              <a:gd name="T3" fmla="*/ 2147483646 h 215"/>
              <a:gd name="T4" fmla="*/ 2147483646 w 369"/>
              <a:gd name="T5" fmla="*/ 2147483646 h 215"/>
              <a:gd name="T6" fmla="*/ 2147483646 w 369"/>
              <a:gd name="T7" fmla="*/ 2147483646 h 215"/>
              <a:gd name="T8" fmla="*/ 2147483646 w 369"/>
              <a:gd name="T9" fmla="*/ 2147483646 h 215"/>
              <a:gd name="T10" fmla="*/ 2147483646 w 369"/>
              <a:gd name="T11" fmla="*/ 2147483646 h 215"/>
              <a:gd name="T12" fmla="*/ 2147483646 w 369"/>
              <a:gd name="T13" fmla="*/ 2147483646 h 215"/>
              <a:gd name="T14" fmla="*/ 2147483646 w 369"/>
              <a:gd name="T15" fmla="*/ 2147483646 h 215"/>
              <a:gd name="T16" fmla="*/ 2147483646 w 369"/>
              <a:gd name="T17" fmla="*/ 2147483646 h 215"/>
              <a:gd name="T18" fmla="*/ 2147483646 w 369"/>
              <a:gd name="T19" fmla="*/ 2147483646 h 215"/>
              <a:gd name="T20" fmla="*/ 2147483646 w 369"/>
              <a:gd name="T21" fmla="*/ 2147483646 h 215"/>
              <a:gd name="T22" fmla="*/ 2147483646 w 369"/>
              <a:gd name="T23" fmla="*/ 2147483646 h 215"/>
              <a:gd name="T24" fmla="*/ 2147483646 w 369"/>
              <a:gd name="T25" fmla="*/ 2147483646 h 215"/>
              <a:gd name="T26" fmla="*/ 2147483646 w 369"/>
              <a:gd name="T27" fmla="*/ 2147483646 h 215"/>
              <a:gd name="T28" fmla="*/ 2147483646 w 369"/>
              <a:gd name="T29" fmla="*/ 2147483646 h 215"/>
              <a:gd name="T30" fmla="*/ 0 w 369"/>
              <a:gd name="T31" fmla="*/ 0 h 215"/>
              <a:gd name="T32" fmla="*/ 2147483646 w 369"/>
              <a:gd name="T33" fmla="*/ 0 h 215"/>
              <a:gd name="T34" fmla="*/ 2147483646 w 369"/>
              <a:gd name="T35" fmla="*/ 0 h 215"/>
              <a:gd name="T36" fmla="*/ 2147483646 w 369"/>
              <a:gd name="T37" fmla="*/ 0 h 215"/>
              <a:gd name="T38" fmla="*/ 2147483646 w 369"/>
              <a:gd name="T39" fmla="*/ 0 h 215"/>
              <a:gd name="T40" fmla="*/ 2147483646 w 369"/>
              <a:gd name="T41" fmla="*/ 2147483646 h 215"/>
              <a:gd name="T42" fmla="*/ 2147483646 w 369"/>
              <a:gd name="T43" fmla="*/ 2147483646 h 215"/>
              <a:gd name="T44" fmla="*/ 2147483646 w 369"/>
              <a:gd name="T45" fmla="*/ 2147483646 h 215"/>
              <a:gd name="T46" fmla="*/ 2147483646 w 369"/>
              <a:gd name="T47" fmla="*/ 2147483646 h 215"/>
              <a:gd name="T48" fmla="*/ 2147483646 w 369"/>
              <a:gd name="T49" fmla="*/ 2147483646 h 215"/>
              <a:gd name="T50" fmla="*/ 2147483646 w 369"/>
              <a:gd name="T51" fmla="*/ 2147483646 h 215"/>
              <a:gd name="T52" fmla="*/ 2147483646 w 369"/>
              <a:gd name="T53" fmla="*/ 2147483646 h 215"/>
              <a:gd name="T54" fmla="*/ 2147483646 w 369"/>
              <a:gd name="T55" fmla="*/ 2147483646 h 215"/>
              <a:gd name="T56" fmla="*/ 2147483646 w 369"/>
              <a:gd name="T57" fmla="*/ 2147483646 h 215"/>
              <a:gd name="T58" fmla="*/ 2147483646 w 369"/>
              <a:gd name="T59" fmla="*/ 2147483646 h 215"/>
              <a:gd name="T60" fmla="*/ 2147483646 w 369"/>
              <a:gd name="T61" fmla="*/ 2147483646 h 215"/>
              <a:gd name="T62" fmla="*/ 2147483646 w 369"/>
              <a:gd name="T63" fmla="*/ 2147483646 h 2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69"/>
              <a:gd name="T97" fmla="*/ 0 h 215"/>
              <a:gd name="T98" fmla="*/ 369 w 369"/>
              <a:gd name="T99" fmla="*/ 215 h 2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69" h="215">
                <a:moveTo>
                  <a:pt x="343" y="215"/>
                </a:moveTo>
                <a:lnTo>
                  <a:pt x="343" y="215"/>
                </a:lnTo>
                <a:lnTo>
                  <a:pt x="331" y="203"/>
                </a:lnTo>
                <a:lnTo>
                  <a:pt x="318" y="203"/>
                </a:lnTo>
                <a:lnTo>
                  <a:pt x="305" y="203"/>
                </a:lnTo>
                <a:lnTo>
                  <a:pt x="292" y="190"/>
                </a:lnTo>
                <a:lnTo>
                  <a:pt x="267" y="177"/>
                </a:lnTo>
                <a:lnTo>
                  <a:pt x="254" y="165"/>
                </a:lnTo>
                <a:lnTo>
                  <a:pt x="229" y="152"/>
                </a:lnTo>
                <a:lnTo>
                  <a:pt x="203" y="139"/>
                </a:lnTo>
                <a:lnTo>
                  <a:pt x="178" y="114"/>
                </a:lnTo>
                <a:lnTo>
                  <a:pt x="153" y="101"/>
                </a:lnTo>
                <a:lnTo>
                  <a:pt x="114" y="76"/>
                </a:lnTo>
                <a:lnTo>
                  <a:pt x="76" y="51"/>
                </a:lnTo>
                <a:lnTo>
                  <a:pt x="38" y="25"/>
                </a:lnTo>
                <a:lnTo>
                  <a:pt x="0" y="0"/>
                </a:lnTo>
                <a:lnTo>
                  <a:pt x="63" y="0"/>
                </a:lnTo>
                <a:lnTo>
                  <a:pt x="114" y="0"/>
                </a:lnTo>
                <a:lnTo>
                  <a:pt x="165" y="0"/>
                </a:lnTo>
                <a:lnTo>
                  <a:pt x="203" y="0"/>
                </a:lnTo>
                <a:lnTo>
                  <a:pt x="242" y="13"/>
                </a:lnTo>
                <a:lnTo>
                  <a:pt x="267" y="13"/>
                </a:lnTo>
                <a:lnTo>
                  <a:pt x="292" y="13"/>
                </a:lnTo>
                <a:lnTo>
                  <a:pt x="318" y="25"/>
                </a:lnTo>
                <a:lnTo>
                  <a:pt x="331" y="38"/>
                </a:lnTo>
                <a:lnTo>
                  <a:pt x="356" y="63"/>
                </a:lnTo>
                <a:lnTo>
                  <a:pt x="369" y="89"/>
                </a:lnTo>
                <a:lnTo>
                  <a:pt x="369" y="127"/>
                </a:lnTo>
                <a:lnTo>
                  <a:pt x="369" y="165"/>
                </a:lnTo>
                <a:lnTo>
                  <a:pt x="369" y="177"/>
                </a:lnTo>
                <a:lnTo>
                  <a:pt x="356" y="203"/>
                </a:lnTo>
                <a:lnTo>
                  <a:pt x="343" y="21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79" name="Freeform 91"/>
          <p:cNvSpPr>
            <a:spLocks noChangeArrowheads="1"/>
          </p:cNvSpPr>
          <p:nvPr/>
        </p:nvSpPr>
        <p:spPr bwMode="auto">
          <a:xfrm>
            <a:off x="6931025" y="1819275"/>
            <a:ext cx="638175" cy="1030288"/>
          </a:xfrm>
          <a:custGeom>
            <a:avLst/>
            <a:gdLst>
              <a:gd name="T0" fmla="*/ 2147483646 w 1005"/>
              <a:gd name="T1" fmla="*/ 2147483646 h 1622"/>
              <a:gd name="T2" fmla="*/ 2147483646 w 1005"/>
              <a:gd name="T3" fmla="*/ 2147483646 h 1622"/>
              <a:gd name="T4" fmla="*/ 2147483646 w 1005"/>
              <a:gd name="T5" fmla="*/ 2147483646 h 1622"/>
              <a:gd name="T6" fmla="*/ 2147483646 w 1005"/>
              <a:gd name="T7" fmla="*/ 2147483646 h 1622"/>
              <a:gd name="T8" fmla="*/ 2147483646 w 1005"/>
              <a:gd name="T9" fmla="*/ 2147483646 h 1622"/>
              <a:gd name="T10" fmla="*/ 2147483646 w 1005"/>
              <a:gd name="T11" fmla="*/ 2147483646 h 1622"/>
              <a:gd name="T12" fmla="*/ 2147483646 w 1005"/>
              <a:gd name="T13" fmla="*/ 2147483646 h 1622"/>
              <a:gd name="T14" fmla="*/ 2147483646 w 1005"/>
              <a:gd name="T15" fmla="*/ 2147483646 h 1622"/>
              <a:gd name="T16" fmla="*/ 2147483646 w 1005"/>
              <a:gd name="T17" fmla="*/ 2147483646 h 1622"/>
              <a:gd name="T18" fmla="*/ 2147483646 w 1005"/>
              <a:gd name="T19" fmla="*/ 2147483646 h 1622"/>
              <a:gd name="T20" fmla="*/ 2147483646 w 1005"/>
              <a:gd name="T21" fmla="*/ 2147483646 h 1622"/>
              <a:gd name="T22" fmla="*/ 2147483646 w 1005"/>
              <a:gd name="T23" fmla="*/ 2147483646 h 1622"/>
              <a:gd name="T24" fmla="*/ 2147483646 w 1005"/>
              <a:gd name="T25" fmla="*/ 2147483646 h 1622"/>
              <a:gd name="T26" fmla="*/ 2147483646 w 1005"/>
              <a:gd name="T27" fmla="*/ 2147483646 h 1622"/>
              <a:gd name="T28" fmla="*/ 2147483646 w 1005"/>
              <a:gd name="T29" fmla="*/ 2147483646 h 1622"/>
              <a:gd name="T30" fmla="*/ 2147483646 w 1005"/>
              <a:gd name="T31" fmla="*/ 2147483646 h 1622"/>
              <a:gd name="T32" fmla="*/ 2147483646 w 1005"/>
              <a:gd name="T33" fmla="*/ 2147483646 h 1622"/>
              <a:gd name="T34" fmla="*/ 2147483646 w 1005"/>
              <a:gd name="T35" fmla="*/ 2147483646 h 1622"/>
              <a:gd name="T36" fmla="*/ 2147483646 w 1005"/>
              <a:gd name="T37" fmla="*/ 2147483646 h 1622"/>
              <a:gd name="T38" fmla="*/ 2147483646 w 1005"/>
              <a:gd name="T39" fmla="*/ 2147483646 h 1622"/>
              <a:gd name="T40" fmla="*/ 2147483646 w 1005"/>
              <a:gd name="T41" fmla="*/ 2147483646 h 1622"/>
              <a:gd name="T42" fmla="*/ 2147483646 w 1005"/>
              <a:gd name="T43" fmla="*/ 2147483646 h 1622"/>
              <a:gd name="T44" fmla="*/ 2147483646 w 1005"/>
              <a:gd name="T45" fmla="*/ 2147483646 h 1622"/>
              <a:gd name="T46" fmla="*/ 2147483646 w 1005"/>
              <a:gd name="T47" fmla="*/ 2147483646 h 1622"/>
              <a:gd name="T48" fmla="*/ 2147483646 w 1005"/>
              <a:gd name="T49" fmla="*/ 2147483646 h 1622"/>
              <a:gd name="T50" fmla="*/ 2147483646 w 1005"/>
              <a:gd name="T51" fmla="*/ 2147483646 h 1622"/>
              <a:gd name="T52" fmla="*/ 2147483646 w 1005"/>
              <a:gd name="T53" fmla="*/ 2147483646 h 1622"/>
              <a:gd name="T54" fmla="*/ 2147483646 w 1005"/>
              <a:gd name="T55" fmla="*/ 2147483646 h 1622"/>
              <a:gd name="T56" fmla="*/ 2147483646 w 1005"/>
              <a:gd name="T57" fmla="*/ 2147483646 h 1622"/>
              <a:gd name="T58" fmla="*/ 2147483646 w 1005"/>
              <a:gd name="T59" fmla="*/ 2147483646 h 1622"/>
              <a:gd name="T60" fmla="*/ 2147483646 w 1005"/>
              <a:gd name="T61" fmla="*/ 2147483646 h 1622"/>
              <a:gd name="T62" fmla="*/ 2147483646 w 1005"/>
              <a:gd name="T63" fmla="*/ 2147483646 h 1622"/>
              <a:gd name="T64" fmla="*/ 2147483646 w 1005"/>
              <a:gd name="T65" fmla="*/ 2147483646 h 1622"/>
              <a:gd name="T66" fmla="*/ 2147483646 w 1005"/>
              <a:gd name="T67" fmla="*/ 2147483646 h 1622"/>
              <a:gd name="T68" fmla="*/ 2147483646 w 1005"/>
              <a:gd name="T69" fmla="*/ 2147483646 h 1622"/>
              <a:gd name="T70" fmla="*/ 2147483646 w 1005"/>
              <a:gd name="T71" fmla="*/ 2147483646 h 1622"/>
              <a:gd name="T72" fmla="*/ 2147483646 w 1005"/>
              <a:gd name="T73" fmla="*/ 2147483646 h 1622"/>
              <a:gd name="T74" fmla="*/ 2147483646 w 1005"/>
              <a:gd name="T75" fmla="*/ 2147483646 h 1622"/>
              <a:gd name="T76" fmla="*/ 2147483646 w 1005"/>
              <a:gd name="T77" fmla="*/ 2147483646 h 1622"/>
              <a:gd name="T78" fmla="*/ 2147483646 w 1005"/>
              <a:gd name="T79" fmla="*/ 2147483646 h 1622"/>
              <a:gd name="T80" fmla="*/ 2147483646 w 1005"/>
              <a:gd name="T81" fmla="*/ 2147483646 h 1622"/>
              <a:gd name="T82" fmla="*/ 2147483646 w 1005"/>
              <a:gd name="T83" fmla="*/ 2147483646 h 1622"/>
              <a:gd name="T84" fmla="*/ 2147483646 w 1005"/>
              <a:gd name="T85" fmla="*/ 2147483646 h 1622"/>
              <a:gd name="T86" fmla="*/ 2147483646 w 1005"/>
              <a:gd name="T87" fmla="*/ 2147483646 h 1622"/>
              <a:gd name="T88" fmla="*/ 2147483646 w 1005"/>
              <a:gd name="T89" fmla="*/ 2147483646 h 1622"/>
              <a:gd name="T90" fmla="*/ 2147483646 w 1005"/>
              <a:gd name="T91" fmla="*/ 2147483646 h 1622"/>
              <a:gd name="T92" fmla="*/ 2147483646 w 1005"/>
              <a:gd name="T93" fmla="*/ 2147483646 h 1622"/>
              <a:gd name="T94" fmla="*/ 2147483646 w 1005"/>
              <a:gd name="T95" fmla="*/ 2147483646 h 1622"/>
              <a:gd name="T96" fmla="*/ 2147483646 w 1005"/>
              <a:gd name="T97" fmla="*/ 2147483646 h 1622"/>
              <a:gd name="T98" fmla="*/ 2147483646 w 1005"/>
              <a:gd name="T99" fmla="*/ 2147483646 h 1622"/>
              <a:gd name="T100" fmla="*/ 2147483646 w 1005"/>
              <a:gd name="T101" fmla="*/ 2147483646 h 1622"/>
              <a:gd name="T102" fmla="*/ 2147483646 w 1005"/>
              <a:gd name="T103" fmla="*/ 2147483646 h 1622"/>
              <a:gd name="T104" fmla="*/ 2147483646 w 1005"/>
              <a:gd name="T105" fmla="*/ 2147483646 h 1622"/>
              <a:gd name="T106" fmla="*/ 2147483646 w 1005"/>
              <a:gd name="T107" fmla="*/ 2147483646 h 1622"/>
              <a:gd name="T108" fmla="*/ 0 w 1005"/>
              <a:gd name="T109" fmla="*/ 2147483646 h 1622"/>
              <a:gd name="T110" fmla="*/ 2147483646 w 1005"/>
              <a:gd name="T111" fmla="*/ 0 h 1622"/>
              <a:gd name="T112" fmla="*/ 2147483646 w 1005"/>
              <a:gd name="T113" fmla="*/ 0 h 1622"/>
              <a:gd name="T114" fmla="*/ 2147483646 w 1005"/>
              <a:gd name="T115" fmla="*/ 2147483646 h 1622"/>
              <a:gd name="T116" fmla="*/ 2147483646 w 1005"/>
              <a:gd name="T117" fmla="*/ 2147483646 h 1622"/>
              <a:gd name="T118" fmla="*/ 2147483646 w 1005"/>
              <a:gd name="T119" fmla="*/ 2147483646 h 162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05"/>
              <a:gd name="T181" fmla="*/ 0 h 1622"/>
              <a:gd name="T182" fmla="*/ 1005 w 1005"/>
              <a:gd name="T183" fmla="*/ 1622 h 162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05" h="1622">
                <a:moveTo>
                  <a:pt x="203" y="114"/>
                </a:moveTo>
                <a:lnTo>
                  <a:pt x="203" y="126"/>
                </a:lnTo>
                <a:lnTo>
                  <a:pt x="203" y="139"/>
                </a:lnTo>
                <a:lnTo>
                  <a:pt x="203" y="152"/>
                </a:lnTo>
                <a:lnTo>
                  <a:pt x="203" y="177"/>
                </a:lnTo>
                <a:lnTo>
                  <a:pt x="191" y="202"/>
                </a:lnTo>
                <a:lnTo>
                  <a:pt x="191" y="240"/>
                </a:lnTo>
                <a:lnTo>
                  <a:pt x="178" y="279"/>
                </a:lnTo>
                <a:lnTo>
                  <a:pt x="191" y="317"/>
                </a:lnTo>
                <a:lnTo>
                  <a:pt x="191" y="380"/>
                </a:lnTo>
                <a:lnTo>
                  <a:pt x="203" y="443"/>
                </a:lnTo>
                <a:lnTo>
                  <a:pt x="216" y="519"/>
                </a:lnTo>
                <a:lnTo>
                  <a:pt x="229" y="608"/>
                </a:lnTo>
                <a:lnTo>
                  <a:pt x="242" y="659"/>
                </a:lnTo>
                <a:lnTo>
                  <a:pt x="254" y="697"/>
                </a:lnTo>
                <a:lnTo>
                  <a:pt x="292" y="798"/>
                </a:lnTo>
                <a:lnTo>
                  <a:pt x="331" y="887"/>
                </a:lnTo>
                <a:lnTo>
                  <a:pt x="369" y="975"/>
                </a:lnTo>
                <a:lnTo>
                  <a:pt x="394" y="1013"/>
                </a:lnTo>
                <a:lnTo>
                  <a:pt x="420" y="1064"/>
                </a:lnTo>
                <a:lnTo>
                  <a:pt x="445" y="1102"/>
                </a:lnTo>
                <a:lnTo>
                  <a:pt x="471" y="1127"/>
                </a:lnTo>
                <a:lnTo>
                  <a:pt x="496" y="1165"/>
                </a:lnTo>
                <a:lnTo>
                  <a:pt x="534" y="1191"/>
                </a:lnTo>
                <a:lnTo>
                  <a:pt x="560" y="1229"/>
                </a:lnTo>
                <a:lnTo>
                  <a:pt x="585" y="1242"/>
                </a:lnTo>
                <a:lnTo>
                  <a:pt x="623" y="1267"/>
                </a:lnTo>
                <a:lnTo>
                  <a:pt x="649" y="1292"/>
                </a:lnTo>
                <a:lnTo>
                  <a:pt x="661" y="1305"/>
                </a:lnTo>
                <a:lnTo>
                  <a:pt x="687" y="1318"/>
                </a:lnTo>
                <a:lnTo>
                  <a:pt x="712" y="1330"/>
                </a:lnTo>
                <a:lnTo>
                  <a:pt x="725" y="1330"/>
                </a:lnTo>
                <a:lnTo>
                  <a:pt x="738" y="1343"/>
                </a:lnTo>
                <a:lnTo>
                  <a:pt x="750" y="1343"/>
                </a:lnTo>
                <a:lnTo>
                  <a:pt x="763" y="1343"/>
                </a:lnTo>
                <a:lnTo>
                  <a:pt x="776" y="1330"/>
                </a:lnTo>
                <a:lnTo>
                  <a:pt x="789" y="1305"/>
                </a:lnTo>
                <a:lnTo>
                  <a:pt x="801" y="1280"/>
                </a:lnTo>
                <a:lnTo>
                  <a:pt x="814" y="1254"/>
                </a:lnTo>
                <a:lnTo>
                  <a:pt x="840" y="1204"/>
                </a:lnTo>
                <a:lnTo>
                  <a:pt x="852" y="1165"/>
                </a:lnTo>
                <a:lnTo>
                  <a:pt x="865" y="1102"/>
                </a:lnTo>
                <a:lnTo>
                  <a:pt x="878" y="1051"/>
                </a:lnTo>
                <a:lnTo>
                  <a:pt x="890" y="1001"/>
                </a:lnTo>
                <a:lnTo>
                  <a:pt x="903" y="963"/>
                </a:lnTo>
                <a:lnTo>
                  <a:pt x="916" y="925"/>
                </a:lnTo>
                <a:lnTo>
                  <a:pt x="929" y="899"/>
                </a:lnTo>
                <a:lnTo>
                  <a:pt x="929" y="887"/>
                </a:lnTo>
                <a:lnTo>
                  <a:pt x="941" y="874"/>
                </a:lnTo>
                <a:lnTo>
                  <a:pt x="941" y="861"/>
                </a:lnTo>
                <a:lnTo>
                  <a:pt x="954" y="874"/>
                </a:lnTo>
                <a:lnTo>
                  <a:pt x="954" y="887"/>
                </a:lnTo>
                <a:lnTo>
                  <a:pt x="954" y="912"/>
                </a:lnTo>
                <a:lnTo>
                  <a:pt x="967" y="937"/>
                </a:lnTo>
                <a:lnTo>
                  <a:pt x="967" y="975"/>
                </a:lnTo>
                <a:lnTo>
                  <a:pt x="967" y="1013"/>
                </a:lnTo>
                <a:lnTo>
                  <a:pt x="967" y="1064"/>
                </a:lnTo>
                <a:lnTo>
                  <a:pt x="967" y="1127"/>
                </a:lnTo>
                <a:lnTo>
                  <a:pt x="967" y="1191"/>
                </a:lnTo>
                <a:lnTo>
                  <a:pt x="967" y="1254"/>
                </a:lnTo>
                <a:lnTo>
                  <a:pt x="967" y="1305"/>
                </a:lnTo>
                <a:lnTo>
                  <a:pt x="967" y="1356"/>
                </a:lnTo>
                <a:lnTo>
                  <a:pt x="967" y="1394"/>
                </a:lnTo>
                <a:lnTo>
                  <a:pt x="979" y="1432"/>
                </a:lnTo>
                <a:lnTo>
                  <a:pt x="979" y="1470"/>
                </a:lnTo>
                <a:lnTo>
                  <a:pt x="992" y="1495"/>
                </a:lnTo>
                <a:lnTo>
                  <a:pt x="1005" y="1520"/>
                </a:lnTo>
                <a:lnTo>
                  <a:pt x="1005" y="1546"/>
                </a:lnTo>
                <a:lnTo>
                  <a:pt x="1005" y="1558"/>
                </a:lnTo>
                <a:lnTo>
                  <a:pt x="1005" y="1571"/>
                </a:lnTo>
                <a:lnTo>
                  <a:pt x="1005" y="1584"/>
                </a:lnTo>
                <a:lnTo>
                  <a:pt x="1005" y="1596"/>
                </a:lnTo>
                <a:lnTo>
                  <a:pt x="992" y="1609"/>
                </a:lnTo>
                <a:lnTo>
                  <a:pt x="979" y="1622"/>
                </a:lnTo>
                <a:lnTo>
                  <a:pt x="954" y="1622"/>
                </a:lnTo>
                <a:lnTo>
                  <a:pt x="916" y="1622"/>
                </a:lnTo>
                <a:lnTo>
                  <a:pt x="878" y="1609"/>
                </a:lnTo>
                <a:lnTo>
                  <a:pt x="827" y="1609"/>
                </a:lnTo>
                <a:lnTo>
                  <a:pt x="801" y="1596"/>
                </a:lnTo>
                <a:lnTo>
                  <a:pt x="776" y="1584"/>
                </a:lnTo>
                <a:lnTo>
                  <a:pt x="750" y="1558"/>
                </a:lnTo>
                <a:lnTo>
                  <a:pt x="712" y="1546"/>
                </a:lnTo>
                <a:lnTo>
                  <a:pt x="674" y="1520"/>
                </a:lnTo>
                <a:lnTo>
                  <a:pt x="636" y="1495"/>
                </a:lnTo>
                <a:lnTo>
                  <a:pt x="598" y="1470"/>
                </a:lnTo>
                <a:lnTo>
                  <a:pt x="560" y="1432"/>
                </a:lnTo>
                <a:lnTo>
                  <a:pt x="509" y="1406"/>
                </a:lnTo>
                <a:lnTo>
                  <a:pt x="471" y="1368"/>
                </a:lnTo>
                <a:lnTo>
                  <a:pt x="432" y="1318"/>
                </a:lnTo>
                <a:lnTo>
                  <a:pt x="394" y="1267"/>
                </a:lnTo>
                <a:lnTo>
                  <a:pt x="356" y="1216"/>
                </a:lnTo>
                <a:lnTo>
                  <a:pt x="318" y="1165"/>
                </a:lnTo>
                <a:lnTo>
                  <a:pt x="280" y="1102"/>
                </a:lnTo>
                <a:lnTo>
                  <a:pt x="242" y="1039"/>
                </a:lnTo>
                <a:lnTo>
                  <a:pt x="216" y="963"/>
                </a:lnTo>
                <a:lnTo>
                  <a:pt x="178" y="899"/>
                </a:lnTo>
                <a:lnTo>
                  <a:pt x="153" y="823"/>
                </a:lnTo>
                <a:lnTo>
                  <a:pt x="127" y="747"/>
                </a:lnTo>
                <a:lnTo>
                  <a:pt x="114" y="671"/>
                </a:lnTo>
                <a:lnTo>
                  <a:pt x="89" y="583"/>
                </a:lnTo>
                <a:lnTo>
                  <a:pt x="76" y="507"/>
                </a:lnTo>
                <a:lnTo>
                  <a:pt x="63" y="418"/>
                </a:lnTo>
                <a:lnTo>
                  <a:pt x="51" y="329"/>
                </a:lnTo>
                <a:lnTo>
                  <a:pt x="38" y="266"/>
                </a:lnTo>
                <a:lnTo>
                  <a:pt x="25" y="202"/>
                </a:lnTo>
                <a:lnTo>
                  <a:pt x="25" y="152"/>
                </a:lnTo>
                <a:lnTo>
                  <a:pt x="13" y="101"/>
                </a:lnTo>
                <a:lnTo>
                  <a:pt x="13" y="63"/>
                </a:lnTo>
                <a:lnTo>
                  <a:pt x="0" y="38"/>
                </a:lnTo>
                <a:lnTo>
                  <a:pt x="0" y="25"/>
                </a:lnTo>
                <a:lnTo>
                  <a:pt x="0" y="12"/>
                </a:lnTo>
                <a:lnTo>
                  <a:pt x="13" y="0"/>
                </a:lnTo>
                <a:lnTo>
                  <a:pt x="25" y="0"/>
                </a:lnTo>
                <a:lnTo>
                  <a:pt x="38" y="0"/>
                </a:lnTo>
                <a:lnTo>
                  <a:pt x="63" y="0"/>
                </a:lnTo>
                <a:lnTo>
                  <a:pt x="76" y="12"/>
                </a:lnTo>
                <a:lnTo>
                  <a:pt x="102" y="25"/>
                </a:lnTo>
                <a:lnTo>
                  <a:pt x="140" y="50"/>
                </a:lnTo>
                <a:lnTo>
                  <a:pt x="165" y="76"/>
                </a:lnTo>
                <a:lnTo>
                  <a:pt x="191" y="101"/>
                </a:lnTo>
                <a:lnTo>
                  <a:pt x="203" y="11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67" name="Freeform 79"/>
          <p:cNvSpPr>
            <a:spLocks noChangeArrowheads="1"/>
          </p:cNvSpPr>
          <p:nvPr/>
        </p:nvSpPr>
        <p:spPr bwMode="auto">
          <a:xfrm>
            <a:off x="6186488" y="1376363"/>
            <a:ext cx="242887" cy="508000"/>
          </a:xfrm>
          <a:custGeom>
            <a:avLst/>
            <a:gdLst>
              <a:gd name="T0" fmla="*/ 2147483646 w 382"/>
              <a:gd name="T1" fmla="*/ 2147483646 h 798"/>
              <a:gd name="T2" fmla="*/ 2147483646 w 382"/>
              <a:gd name="T3" fmla="*/ 2147483646 h 798"/>
              <a:gd name="T4" fmla="*/ 2147483646 w 382"/>
              <a:gd name="T5" fmla="*/ 2147483646 h 798"/>
              <a:gd name="T6" fmla="*/ 2147483646 w 382"/>
              <a:gd name="T7" fmla="*/ 2147483646 h 798"/>
              <a:gd name="T8" fmla="*/ 2147483646 w 382"/>
              <a:gd name="T9" fmla="*/ 2147483646 h 798"/>
              <a:gd name="T10" fmla="*/ 2147483646 w 382"/>
              <a:gd name="T11" fmla="*/ 2147483646 h 798"/>
              <a:gd name="T12" fmla="*/ 2147483646 w 382"/>
              <a:gd name="T13" fmla="*/ 2147483646 h 798"/>
              <a:gd name="T14" fmla="*/ 2147483646 w 382"/>
              <a:gd name="T15" fmla="*/ 2147483646 h 798"/>
              <a:gd name="T16" fmla="*/ 2147483646 w 382"/>
              <a:gd name="T17" fmla="*/ 2147483646 h 798"/>
              <a:gd name="T18" fmla="*/ 2147483646 w 382"/>
              <a:gd name="T19" fmla="*/ 2147483646 h 798"/>
              <a:gd name="T20" fmla="*/ 2147483646 w 382"/>
              <a:gd name="T21" fmla="*/ 2147483646 h 798"/>
              <a:gd name="T22" fmla="*/ 2147483646 w 382"/>
              <a:gd name="T23" fmla="*/ 2147483646 h 798"/>
              <a:gd name="T24" fmla="*/ 2147483646 w 382"/>
              <a:gd name="T25" fmla="*/ 2147483646 h 798"/>
              <a:gd name="T26" fmla="*/ 2147483646 w 382"/>
              <a:gd name="T27" fmla="*/ 2147483646 h 798"/>
              <a:gd name="T28" fmla="*/ 2147483646 w 382"/>
              <a:gd name="T29" fmla="*/ 2147483646 h 798"/>
              <a:gd name="T30" fmla="*/ 2147483646 w 382"/>
              <a:gd name="T31" fmla="*/ 2147483646 h 798"/>
              <a:gd name="T32" fmla="*/ 0 w 382"/>
              <a:gd name="T33" fmla="*/ 2147483646 h 798"/>
              <a:gd name="T34" fmla="*/ 2147483646 w 382"/>
              <a:gd name="T35" fmla="*/ 2147483646 h 798"/>
              <a:gd name="T36" fmla="*/ 2147483646 w 382"/>
              <a:gd name="T37" fmla="*/ 0 h 798"/>
              <a:gd name="T38" fmla="*/ 2147483646 w 382"/>
              <a:gd name="T39" fmla="*/ 0 h 798"/>
              <a:gd name="T40" fmla="*/ 2147483646 w 382"/>
              <a:gd name="T41" fmla="*/ 0 h 798"/>
              <a:gd name="T42" fmla="*/ 2147483646 w 382"/>
              <a:gd name="T43" fmla="*/ 0 h 798"/>
              <a:gd name="T44" fmla="*/ 2147483646 w 382"/>
              <a:gd name="T45" fmla="*/ 0 h 798"/>
              <a:gd name="T46" fmla="*/ 2147483646 w 382"/>
              <a:gd name="T47" fmla="*/ 2147483646 h 798"/>
              <a:gd name="T48" fmla="*/ 2147483646 w 382"/>
              <a:gd name="T49" fmla="*/ 2147483646 h 798"/>
              <a:gd name="T50" fmla="*/ 2147483646 w 382"/>
              <a:gd name="T51" fmla="*/ 2147483646 h 798"/>
              <a:gd name="T52" fmla="*/ 2147483646 w 382"/>
              <a:gd name="T53" fmla="*/ 2147483646 h 798"/>
              <a:gd name="T54" fmla="*/ 2147483646 w 382"/>
              <a:gd name="T55" fmla="*/ 2147483646 h 798"/>
              <a:gd name="T56" fmla="*/ 2147483646 w 382"/>
              <a:gd name="T57" fmla="*/ 2147483646 h 798"/>
              <a:gd name="T58" fmla="*/ 2147483646 w 382"/>
              <a:gd name="T59" fmla="*/ 2147483646 h 798"/>
              <a:gd name="T60" fmla="*/ 2147483646 w 382"/>
              <a:gd name="T61" fmla="*/ 2147483646 h 798"/>
              <a:gd name="T62" fmla="*/ 2147483646 w 382"/>
              <a:gd name="T63" fmla="*/ 2147483646 h 798"/>
              <a:gd name="T64" fmla="*/ 2147483646 w 382"/>
              <a:gd name="T65" fmla="*/ 2147483646 h 798"/>
              <a:gd name="T66" fmla="*/ 2147483646 w 382"/>
              <a:gd name="T67" fmla="*/ 2147483646 h 798"/>
              <a:gd name="T68" fmla="*/ 2147483646 w 382"/>
              <a:gd name="T69" fmla="*/ 2147483646 h 798"/>
              <a:gd name="T70" fmla="*/ 2147483646 w 382"/>
              <a:gd name="T71" fmla="*/ 2147483646 h 798"/>
              <a:gd name="T72" fmla="*/ 2147483646 w 382"/>
              <a:gd name="T73" fmla="*/ 2147483646 h 798"/>
              <a:gd name="T74" fmla="*/ 2147483646 w 382"/>
              <a:gd name="T75" fmla="*/ 2147483646 h 798"/>
              <a:gd name="T76" fmla="*/ 2147483646 w 382"/>
              <a:gd name="T77" fmla="*/ 2147483646 h 798"/>
              <a:gd name="T78" fmla="*/ 2147483646 w 382"/>
              <a:gd name="T79" fmla="*/ 2147483646 h 798"/>
              <a:gd name="T80" fmla="*/ 2147483646 w 382"/>
              <a:gd name="T81" fmla="*/ 2147483646 h 798"/>
              <a:gd name="T82" fmla="*/ 2147483646 w 382"/>
              <a:gd name="T83" fmla="*/ 2147483646 h 798"/>
              <a:gd name="T84" fmla="*/ 2147483646 w 382"/>
              <a:gd name="T85" fmla="*/ 2147483646 h 798"/>
              <a:gd name="T86" fmla="*/ 2147483646 w 382"/>
              <a:gd name="T87" fmla="*/ 2147483646 h 798"/>
              <a:gd name="T88" fmla="*/ 2147483646 w 382"/>
              <a:gd name="T89" fmla="*/ 2147483646 h 798"/>
              <a:gd name="T90" fmla="*/ 2147483646 w 382"/>
              <a:gd name="T91" fmla="*/ 2147483646 h 798"/>
              <a:gd name="T92" fmla="*/ 2147483646 w 382"/>
              <a:gd name="T93" fmla="*/ 2147483646 h 798"/>
              <a:gd name="T94" fmla="*/ 2147483646 w 382"/>
              <a:gd name="T95" fmla="*/ 2147483646 h 798"/>
              <a:gd name="T96" fmla="*/ 2147483646 w 382"/>
              <a:gd name="T97" fmla="*/ 2147483646 h 798"/>
              <a:gd name="T98" fmla="*/ 2147483646 w 382"/>
              <a:gd name="T99" fmla="*/ 2147483646 h 79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82"/>
              <a:gd name="T151" fmla="*/ 0 h 798"/>
              <a:gd name="T152" fmla="*/ 382 w 382"/>
              <a:gd name="T153" fmla="*/ 798 h 79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82" h="798">
                <a:moveTo>
                  <a:pt x="255" y="621"/>
                </a:moveTo>
                <a:lnTo>
                  <a:pt x="229" y="532"/>
                </a:lnTo>
                <a:lnTo>
                  <a:pt x="204" y="456"/>
                </a:lnTo>
                <a:lnTo>
                  <a:pt x="166" y="367"/>
                </a:lnTo>
                <a:lnTo>
                  <a:pt x="140" y="291"/>
                </a:lnTo>
                <a:lnTo>
                  <a:pt x="128" y="253"/>
                </a:lnTo>
                <a:lnTo>
                  <a:pt x="115" y="215"/>
                </a:lnTo>
                <a:lnTo>
                  <a:pt x="102" y="177"/>
                </a:lnTo>
                <a:lnTo>
                  <a:pt x="89" y="152"/>
                </a:lnTo>
                <a:lnTo>
                  <a:pt x="77" y="127"/>
                </a:lnTo>
                <a:lnTo>
                  <a:pt x="64" y="114"/>
                </a:lnTo>
                <a:lnTo>
                  <a:pt x="51" y="89"/>
                </a:lnTo>
                <a:lnTo>
                  <a:pt x="39" y="76"/>
                </a:lnTo>
                <a:lnTo>
                  <a:pt x="26" y="63"/>
                </a:lnTo>
                <a:lnTo>
                  <a:pt x="13" y="51"/>
                </a:lnTo>
                <a:lnTo>
                  <a:pt x="13" y="38"/>
                </a:lnTo>
                <a:lnTo>
                  <a:pt x="0" y="25"/>
                </a:lnTo>
                <a:lnTo>
                  <a:pt x="13" y="12"/>
                </a:lnTo>
                <a:lnTo>
                  <a:pt x="26" y="0"/>
                </a:lnTo>
                <a:lnTo>
                  <a:pt x="39" y="0"/>
                </a:lnTo>
                <a:lnTo>
                  <a:pt x="51" y="0"/>
                </a:lnTo>
                <a:lnTo>
                  <a:pt x="64" y="0"/>
                </a:lnTo>
                <a:lnTo>
                  <a:pt x="89" y="0"/>
                </a:lnTo>
                <a:lnTo>
                  <a:pt x="115" y="12"/>
                </a:lnTo>
                <a:lnTo>
                  <a:pt x="140" y="12"/>
                </a:lnTo>
                <a:lnTo>
                  <a:pt x="179" y="25"/>
                </a:lnTo>
                <a:lnTo>
                  <a:pt x="204" y="38"/>
                </a:lnTo>
                <a:lnTo>
                  <a:pt x="229" y="127"/>
                </a:lnTo>
                <a:lnTo>
                  <a:pt x="255" y="215"/>
                </a:lnTo>
                <a:lnTo>
                  <a:pt x="280" y="304"/>
                </a:lnTo>
                <a:lnTo>
                  <a:pt x="293" y="380"/>
                </a:lnTo>
                <a:lnTo>
                  <a:pt x="318" y="443"/>
                </a:lnTo>
                <a:lnTo>
                  <a:pt x="331" y="507"/>
                </a:lnTo>
                <a:lnTo>
                  <a:pt x="344" y="557"/>
                </a:lnTo>
                <a:lnTo>
                  <a:pt x="357" y="608"/>
                </a:lnTo>
                <a:lnTo>
                  <a:pt x="357" y="659"/>
                </a:lnTo>
                <a:lnTo>
                  <a:pt x="369" y="697"/>
                </a:lnTo>
                <a:lnTo>
                  <a:pt x="369" y="722"/>
                </a:lnTo>
                <a:lnTo>
                  <a:pt x="382" y="760"/>
                </a:lnTo>
                <a:lnTo>
                  <a:pt x="382" y="773"/>
                </a:lnTo>
                <a:lnTo>
                  <a:pt x="382" y="785"/>
                </a:lnTo>
                <a:lnTo>
                  <a:pt x="369" y="798"/>
                </a:lnTo>
                <a:lnTo>
                  <a:pt x="357" y="798"/>
                </a:lnTo>
                <a:lnTo>
                  <a:pt x="344" y="785"/>
                </a:lnTo>
                <a:lnTo>
                  <a:pt x="331" y="773"/>
                </a:lnTo>
                <a:lnTo>
                  <a:pt x="318" y="760"/>
                </a:lnTo>
                <a:lnTo>
                  <a:pt x="293" y="735"/>
                </a:lnTo>
                <a:lnTo>
                  <a:pt x="280" y="697"/>
                </a:lnTo>
                <a:lnTo>
                  <a:pt x="268" y="659"/>
                </a:lnTo>
                <a:lnTo>
                  <a:pt x="255" y="62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71" name="Freeform 83"/>
          <p:cNvSpPr>
            <a:spLocks noChangeArrowheads="1"/>
          </p:cNvSpPr>
          <p:nvPr/>
        </p:nvSpPr>
        <p:spPr bwMode="auto">
          <a:xfrm>
            <a:off x="6324600" y="1530350"/>
            <a:ext cx="282575" cy="96838"/>
          </a:xfrm>
          <a:custGeom>
            <a:avLst/>
            <a:gdLst>
              <a:gd name="T0" fmla="*/ 0 w 445"/>
              <a:gd name="T1" fmla="*/ 2147483646 h 152"/>
              <a:gd name="T2" fmla="*/ 0 w 445"/>
              <a:gd name="T3" fmla="*/ 2147483646 h 152"/>
              <a:gd name="T4" fmla="*/ 2147483646 w 445"/>
              <a:gd name="T5" fmla="*/ 2147483646 h 152"/>
              <a:gd name="T6" fmla="*/ 2147483646 w 445"/>
              <a:gd name="T7" fmla="*/ 2147483646 h 152"/>
              <a:gd name="T8" fmla="*/ 2147483646 w 445"/>
              <a:gd name="T9" fmla="*/ 2147483646 h 152"/>
              <a:gd name="T10" fmla="*/ 2147483646 w 445"/>
              <a:gd name="T11" fmla="*/ 2147483646 h 152"/>
              <a:gd name="T12" fmla="*/ 2147483646 w 445"/>
              <a:gd name="T13" fmla="*/ 2147483646 h 152"/>
              <a:gd name="T14" fmla="*/ 2147483646 w 445"/>
              <a:gd name="T15" fmla="*/ 0 h 152"/>
              <a:gd name="T16" fmla="*/ 2147483646 w 445"/>
              <a:gd name="T17" fmla="*/ 0 h 152"/>
              <a:gd name="T18" fmla="*/ 2147483646 w 445"/>
              <a:gd name="T19" fmla="*/ 0 h 152"/>
              <a:gd name="T20" fmla="*/ 2147483646 w 445"/>
              <a:gd name="T21" fmla="*/ 2147483646 h 152"/>
              <a:gd name="T22" fmla="*/ 2147483646 w 445"/>
              <a:gd name="T23" fmla="*/ 2147483646 h 152"/>
              <a:gd name="T24" fmla="*/ 2147483646 w 445"/>
              <a:gd name="T25" fmla="*/ 2147483646 h 152"/>
              <a:gd name="T26" fmla="*/ 2147483646 w 445"/>
              <a:gd name="T27" fmla="*/ 2147483646 h 152"/>
              <a:gd name="T28" fmla="*/ 2147483646 w 445"/>
              <a:gd name="T29" fmla="*/ 2147483646 h 152"/>
              <a:gd name="T30" fmla="*/ 2147483646 w 445"/>
              <a:gd name="T31" fmla="*/ 2147483646 h 152"/>
              <a:gd name="T32" fmla="*/ 2147483646 w 445"/>
              <a:gd name="T33" fmla="*/ 2147483646 h 152"/>
              <a:gd name="T34" fmla="*/ 2147483646 w 445"/>
              <a:gd name="T35" fmla="*/ 2147483646 h 152"/>
              <a:gd name="T36" fmla="*/ 2147483646 w 445"/>
              <a:gd name="T37" fmla="*/ 2147483646 h 152"/>
              <a:gd name="T38" fmla="*/ 2147483646 w 445"/>
              <a:gd name="T39" fmla="*/ 2147483646 h 152"/>
              <a:gd name="T40" fmla="*/ 2147483646 w 445"/>
              <a:gd name="T41" fmla="*/ 2147483646 h 152"/>
              <a:gd name="T42" fmla="*/ 2147483646 w 445"/>
              <a:gd name="T43" fmla="*/ 2147483646 h 152"/>
              <a:gd name="T44" fmla="*/ 2147483646 w 445"/>
              <a:gd name="T45" fmla="*/ 2147483646 h 152"/>
              <a:gd name="T46" fmla="*/ 2147483646 w 445"/>
              <a:gd name="T47" fmla="*/ 2147483646 h 152"/>
              <a:gd name="T48" fmla="*/ 2147483646 w 445"/>
              <a:gd name="T49" fmla="*/ 2147483646 h 152"/>
              <a:gd name="T50" fmla="*/ 2147483646 w 445"/>
              <a:gd name="T51" fmla="*/ 2147483646 h 152"/>
              <a:gd name="T52" fmla="*/ 2147483646 w 445"/>
              <a:gd name="T53" fmla="*/ 2147483646 h 152"/>
              <a:gd name="T54" fmla="*/ 2147483646 w 445"/>
              <a:gd name="T55" fmla="*/ 2147483646 h 152"/>
              <a:gd name="T56" fmla="*/ 2147483646 w 445"/>
              <a:gd name="T57" fmla="*/ 2147483646 h 152"/>
              <a:gd name="T58" fmla="*/ 2147483646 w 445"/>
              <a:gd name="T59" fmla="*/ 2147483646 h 152"/>
              <a:gd name="T60" fmla="*/ 2147483646 w 445"/>
              <a:gd name="T61" fmla="*/ 2147483646 h 152"/>
              <a:gd name="T62" fmla="*/ 2147483646 w 445"/>
              <a:gd name="T63" fmla="*/ 2147483646 h 152"/>
              <a:gd name="T64" fmla="*/ 2147483646 w 445"/>
              <a:gd name="T65" fmla="*/ 2147483646 h 152"/>
              <a:gd name="T66" fmla="*/ 0 w 445"/>
              <a:gd name="T67" fmla="*/ 2147483646 h 15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45"/>
              <a:gd name="T103" fmla="*/ 0 h 152"/>
              <a:gd name="T104" fmla="*/ 445 w 445"/>
              <a:gd name="T105" fmla="*/ 152 h 15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45" h="152">
                <a:moveTo>
                  <a:pt x="0" y="152"/>
                </a:moveTo>
                <a:lnTo>
                  <a:pt x="0" y="63"/>
                </a:lnTo>
                <a:lnTo>
                  <a:pt x="101" y="38"/>
                </a:lnTo>
                <a:lnTo>
                  <a:pt x="152" y="38"/>
                </a:lnTo>
                <a:lnTo>
                  <a:pt x="203" y="25"/>
                </a:lnTo>
                <a:lnTo>
                  <a:pt x="241" y="12"/>
                </a:lnTo>
                <a:lnTo>
                  <a:pt x="267" y="12"/>
                </a:lnTo>
                <a:lnTo>
                  <a:pt x="305" y="0"/>
                </a:lnTo>
                <a:lnTo>
                  <a:pt x="330" y="0"/>
                </a:lnTo>
                <a:lnTo>
                  <a:pt x="356" y="0"/>
                </a:lnTo>
                <a:lnTo>
                  <a:pt x="369" y="12"/>
                </a:lnTo>
                <a:lnTo>
                  <a:pt x="394" y="12"/>
                </a:lnTo>
                <a:lnTo>
                  <a:pt x="420" y="25"/>
                </a:lnTo>
                <a:lnTo>
                  <a:pt x="432" y="25"/>
                </a:lnTo>
                <a:lnTo>
                  <a:pt x="432" y="38"/>
                </a:lnTo>
                <a:lnTo>
                  <a:pt x="445" y="38"/>
                </a:lnTo>
                <a:lnTo>
                  <a:pt x="445" y="50"/>
                </a:lnTo>
                <a:lnTo>
                  <a:pt x="445" y="63"/>
                </a:lnTo>
                <a:lnTo>
                  <a:pt x="445" y="88"/>
                </a:lnTo>
                <a:lnTo>
                  <a:pt x="432" y="88"/>
                </a:lnTo>
                <a:lnTo>
                  <a:pt x="420" y="101"/>
                </a:lnTo>
                <a:lnTo>
                  <a:pt x="394" y="101"/>
                </a:lnTo>
                <a:lnTo>
                  <a:pt x="381" y="101"/>
                </a:lnTo>
                <a:lnTo>
                  <a:pt x="356" y="114"/>
                </a:lnTo>
                <a:lnTo>
                  <a:pt x="343" y="114"/>
                </a:lnTo>
                <a:lnTo>
                  <a:pt x="318" y="114"/>
                </a:lnTo>
                <a:lnTo>
                  <a:pt x="280" y="126"/>
                </a:lnTo>
                <a:lnTo>
                  <a:pt x="254" y="126"/>
                </a:lnTo>
                <a:lnTo>
                  <a:pt x="216" y="139"/>
                </a:lnTo>
                <a:lnTo>
                  <a:pt x="178" y="139"/>
                </a:lnTo>
                <a:lnTo>
                  <a:pt x="140" y="139"/>
                </a:lnTo>
                <a:lnTo>
                  <a:pt x="101" y="152"/>
                </a:lnTo>
                <a:lnTo>
                  <a:pt x="51" y="152"/>
                </a:lnTo>
                <a:lnTo>
                  <a:pt x="0" y="15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72" name="Freeform 84"/>
          <p:cNvSpPr>
            <a:spLocks noChangeArrowheads="1"/>
          </p:cNvSpPr>
          <p:nvPr/>
        </p:nvSpPr>
        <p:spPr bwMode="auto">
          <a:xfrm>
            <a:off x="6397625" y="1722438"/>
            <a:ext cx="573088" cy="128587"/>
          </a:xfrm>
          <a:custGeom>
            <a:avLst/>
            <a:gdLst>
              <a:gd name="T0" fmla="*/ 0 w 903"/>
              <a:gd name="T1" fmla="*/ 2147483646 h 202"/>
              <a:gd name="T2" fmla="*/ 2147483646 w 903"/>
              <a:gd name="T3" fmla="*/ 2147483646 h 202"/>
              <a:gd name="T4" fmla="*/ 2147483646 w 903"/>
              <a:gd name="T5" fmla="*/ 2147483646 h 202"/>
              <a:gd name="T6" fmla="*/ 2147483646 w 903"/>
              <a:gd name="T7" fmla="*/ 2147483646 h 202"/>
              <a:gd name="T8" fmla="*/ 2147483646 w 903"/>
              <a:gd name="T9" fmla="*/ 2147483646 h 202"/>
              <a:gd name="T10" fmla="*/ 2147483646 w 903"/>
              <a:gd name="T11" fmla="*/ 2147483646 h 202"/>
              <a:gd name="T12" fmla="*/ 2147483646 w 903"/>
              <a:gd name="T13" fmla="*/ 2147483646 h 202"/>
              <a:gd name="T14" fmla="*/ 2147483646 w 903"/>
              <a:gd name="T15" fmla="*/ 2147483646 h 202"/>
              <a:gd name="T16" fmla="*/ 2147483646 w 903"/>
              <a:gd name="T17" fmla="*/ 2147483646 h 202"/>
              <a:gd name="T18" fmla="*/ 2147483646 w 903"/>
              <a:gd name="T19" fmla="*/ 2147483646 h 202"/>
              <a:gd name="T20" fmla="*/ 2147483646 w 903"/>
              <a:gd name="T21" fmla="*/ 2147483646 h 202"/>
              <a:gd name="T22" fmla="*/ 2147483646 w 903"/>
              <a:gd name="T23" fmla="*/ 0 h 202"/>
              <a:gd name="T24" fmla="*/ 2147483646 w 903"/>
              <a:gd name="T25" fmla="*/ 0 h 202"/>
              <a:gd name="T26" fmla="*/ 2147483646 w 903"/>
              <a:gd name="T27" fmla="*/ 0 h 202"/>
              <a:gd name="T28" fmla="*/ 2147483646 w 903"/>
              <a:gd name="T29" fmla="*/ 0 h 202"/>
              <a:gd name="T30" fmla="*/ 2147483646 w 903"/>
              <a:gd name="T31" fmla="*/ 0 h 202"/>
              <a:gd name="T32" fmla="*/ 2147483646 w 903"/>
              <a:gd name="T33" fmla="*/ 0 h 202"/>
              <a:gd name="T34" fmla="*/ 2147483646 w 903"/>
              <a:gd name="T35" fmla="*/ 0 h 202"/>
              <a:gd name="T36" fmla="*/ 2147483646 w 903"/>
              <a:gd name="T37" fmla="*/ 0 h 202"/>
              <a:gd name="T38" fmla="*/ 2147483646 w 903"/>
              <a:gd name="T39" fmla="*/ 0 h 202"/>
              <a:gd name="T40" fmla="*/ 2147483646 w 903"/>
              <a:gd name="T41" fmla="*/ 0 h 202"/>
              <a:gd name="T42" fmla="*/ 2147483646 w 903"/>
              <a:gd name="T43" fmla="*/ 2147483646 h 202"/>
              <a:gd name="T44" fmla="*/ 2147483646 w 903"/>
              <a:gd name="T45" fmla="*/ 2147483646 h 202"/>
              <a:gd name="T46" fmla="*/ 2147483646 w 903"/>
              <a:gd name="T47" fmla="*/ 2147483646 h 202"/>
              <a:gd name="T48" fmla="*/ 2147483646 w 903"/>
              <a:gd name="T49" fmla="*/ 2147483646 h 202"/>
              <a:gd name="T50" fmla="*/ 2147483646 w 903"/>
              <a:gd name="T51" fmla="*/ 2147483646 h 202"/>
              <a:gd name="T52" fmla="*/ 2147483646 w 903"/>
              <a:gd name="T53" fmla="*/ 2147483646 h 202"/>
              <a:gd name="T54" fmla="*/ 0 w 903"/>
              <a:gd name="T55" fmla="*/ 2147483646 h 20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03"/>
              <a:gd name="T85" fmla="*/ 0 h 202"/>
              <a:gd name="T86" fmla="*/ 903 w 903"/>
              <a:gd name="T87" fmla="*/ 202 h 20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03" h="202">
                <a:moveTo>
                  <a:pt x="0" y="101"/>
                </a:moveTo>
                <a:lnTo>
                  <a:pt x="89" y="88"/>
                </a:lnTo>
                <a:lnTo>
                  <a:pt x="166" y="76"/>
                </a:lnTo>
                <a:lnTo>
                  <a:pt x="242" y="63"/>
                </a:lnTo>
                <a:lnTo>
                  <a:pt x="318" y="50"/>
                </a:lnTo>
                <a:lnTo>
                  <a:pt x="382" y="50"/>
                </a:lnTo>
                <a:lnTo>
                  <a:pt x="445" y="38"/>
                </a:lnTo>
                <a:lnTo>
                  <a:pt x="496" y="25"/>
                </a:lnTo>
                <a:lnTo>
                  <a:pt x="560" y="25"/>
                </a:lnTo>
                <a:lnTo>
                  <a:pt x="598" y="12"/>
                </a:lnTo>
                <a:lnTo>
                  <a:pt x="636" y="12"/>
                </a:lnTo>
                <a:lnTo>
                  <a:pt x="674" y="0"/>
                </a:lnTo>
                <a:lnTo>
                  <a:pt x="713" y="0"/>
                </a:lnTo>
                <a:lnTo>
                  <a:pt x="725" y="0"/>
                </a:lnTo>
                <a:lnTo>
                  <a:pt x="751" y="0"/>
                </a:lnTo>
                <a:lnTo>
                  <a:pt x="764" y="0"/>
                </a:lnTo>
                <a:lnTo>
                  <a:pt x="776" y="0"/>
                </a:lnTo>
                <a:lnTo>
                  <a:pt x="802" y="0"/>
                </a:lnTo>
                <a:lnTo>
                  <a:pt x="827" y="0"/>
                </a:lnTo>
                <a:lnTo>
                  <a:pt x="840" y="0"/>
                </a:lnTo>
                <a:lnTo>
                  <a:pt x="865" y="0"/>
                </a:lnTo>
                <a:lnTo>
                  <a:pt x="878" y="25"/>
                </a:lnTo>
                <a:lnTo>
                  <a:pt x="891" y="38"/>
                </a:lnTo>
                <a:lnTo>
                  <a:pt x="903" y="63"/>
                </a:lnTo>
                <a:lnTo>
                  <a:pt x="903" y="88"/>
                </a:lnTo>
                <a:lnTo>
                  <a:pt x="458" y="139"/>
                </a:lnTo>
                <a:lnTo>
                  <a:pt x="13" y="202"/>
                </a:lnTo>
                <a:lnTo>
                  <a:pt x="0" y="10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矩形 4"/>
          <p:cNvSpPr>
            <a:spLocks noChangeArrowheads="1"/>
          </p:cNvSpPr>
          <p:nvPr/>
        </p:nvSpPr>
        <p:spPr bwMode="auto">
          <a:xfrm>
            <a:off x="2420938" y="1698625"/>
            <a:ext cx="12160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鼠</a:t>
            </a: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2162861" y="973138"/>
            <a:ext cx="2232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</a:t>
            </a:r>
            <a:r>
              <a:rPr lang="en-US" altLang="zh-CN" sz="48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shǔ</a:t>
            </a:r>
            <a:endParaRPr lang="en-US" altLang="zh-CN" sz="4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15963" y="3214688"/>
            <a:ext cx="6772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组词：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松鼠   老鼠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15963" y="3908425"/>
            <a:ext cx="762896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造句：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这些小松鼠多可爱啊！</a:t>
            </a:r>
          </a:p>
        </p:txBody>
      </p:sp>
      <p:grpSp>
        <p:nvGrpSpPr>
          <p:cNvPr id="47135" name="组合 2"/>
          <p:cNvGrpSpPr/>
          <p:nvPr/>
        </p:nvGrpSpPr>
        <p:grpSpPr bwMode="auto">
          <a:xfrm>
            <a:off x="107950" y="-20638"/>
            <a:ext cx="2749550" cy="792163"/>
            <a:chOff x="730521" y="1200116"/>
            <a:chExt cx="2694806" cy="666750"/>
          </a:xfrm>
        </p:grpSpPr>
        <p:sp>
          <p:nvSpPr>
            <p:cNvPr id="22" name="圆角矩形 22"/>
            <p:cNvSpPr/>
            <p:nvPr/>
          </p:nvSpPr>
          <p:spPr>
            <a:xfrm>
              <a:off x="1547365" y="1337742"/>
              <a:ext cx="1877962" cy="44895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DDBE9"/>
                </a:gs>
                <a:gs pos="100000">
                  <a:schemeClr val="bg1"/>
                </a:gs>
              </a:gsLst>
            </a:gradFill>
            <a:ln>
              <a:solidFill>
                <a:srgbClr val="8FCEE4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1600"/>
            </a:p>
          </p:txBody>
        </p:sp>
        <p:pic>
          <p:nvPicPr>
            <p:cNvPr id="47137" name="图片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521" y="1200116"/>
              <a:ext cx="1087277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38" name="文本框 16"/>
            <p:cNvSpPr txBox="1">
              <a:spLocks noChangeArrowheads="1"/>
            </p:cNvSpPr>
            <p:nvPr/>
          </p:nvSpPr>
          <p:spPr bwMode="auto">
            <a:xfrm>
              <a:off x="1805799" y="1314062"/>
              <a:ext cx="1549511" cy="492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3200" b="1">
                  <a:latin typeface="黑体" panose="02010609060101010101" pitchFamily="49" charset="-122"/>
                  <a:ea typeface="黑体" panose="02010609060101010101" pitchFamily="49" charset="-122"/>
                  <a:cs typeface="Adobe 黑体 Std R"/>
                </a:rPr>
                <a:t>我会写</a:t>
              </a:r>
            </a:p>
          </p:txBody>
        </p:sp>
      </p:grpSp>
      <p:pic>
        <p:nvPicPr>
          <p:cNvPr id="25" name="Picture 37">
            <a:hlinkClick r:id="rId4" action="ppaction://hlinksldjump"/>
            <a:extLst>
              <a:ext uri="{FF2B5EF4-FFF2-40B4-BE49-F238E27FC236}">
                <a16:creationId xmlns:a16="http://schemas.microsoft.com/office/drawing/2014/main" id="{C2C4F54A-3954-8C64-2E17-6D9F3BF9D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02612" y="375443"/>
            <a:ext cx="901700" cy="512763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2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2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2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/>
      <p:bldP spid="3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838200"/>
          <a:ext cx="2590800" cy="2279650"/>
        </p:xfrm>
        <a:graphic>
          <a:graphicData uri="http://schemas.openxmlformats.org/drawingml/2006/table">
            <a:tbl>
              <a:tblPr/>
              <a:tblGrid>
                <a:gridCol w="1284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5749" name="任意多边形 115748"/>
          <p:cNvSpPr>
            <a:spLocks noChangeArrowheads="1"/>
          </p:cNvSpPr>
          <p:nvPr/>
        </p:nvSpPr>
        <p:spPr bwMode="auto">
          <a:xfrm>
            <a:off x="6448425" y="1133475"/>
            <a:ext cx="628650" cy="234950"/>
          </a:xfrm>
          <a:custGeom>
            <a:avLst/>
            <a:gdLst>
              <a:gd name="T0" fmla="*/ 2147483646 w 990"/>
              <a:gd name="T1" fmla="*/ 2147483646 h 370"/>
              <a:gd name="T2" fmla="*/ 2147483646 w 990"/>
              <a:gd name="T3" fmla="*/ 2147483646 h 370"/>
              <a:gd name="T4" fmla="*/ 2147483646 w 990"/>
              <a:gd name="T5" fmla="*/ 2147483646 h 370"/>
              <a:gd name="T6" fmla="*/ 2147483646 w 990"/>
              <a:gd name="T7" fmla="*/ 2147483646 h 370"/>
              <a:gd name="T8" fmla="*/ 2147483646 w 990"/>
              <a:gd name="T9" fmla="*/ 2147483646 h 370"/>
              <a:gd name="T10" fmla="*/ 2147483646 w 990"/>
              <a:gd name="T11" fmla="*/ 2147483646 h 370"/>
              <a:gd name="T12" fmla="*/ 2147483646 w 990"/>
              <a:gd name="T13" fmla="*/ 2147483646 h 370"/>
              <a:gd name="T14" fmla="*/ 2147483646 w 990"/>
              <a:gd name="T15" fmla="*/ 2147483646 h 370"/>
              <a:gd name="T16" fmla="*/ 2147483646 w 990"/>
              <a:gd name="T17" fmla="*/ 2147483646 h 370"/>
              <a:gd name="T18" fmla="*/ 2147483646 w 990"/>
              <a:gd name="T19" fmla="*/ 2147483646 h 370"/>
              <a:gd name="T20" fmla="*/ 2147483646 w 990"/>
              <a:gd name="T21" fmla="*/ 2147483646 h 370"/>
              <a:gd name="T22" fmla="*/ 0 w 990"/>
              <a:gd name="T23" fmla="*/ 2147483646 h 370"/>
              <a:gd name="T24" fmla="*/ 0 w 990"/>
              <a:gd name="T25" fmla="*/ 2147483646 h 370"/>
              <a:gd name="T26" fmla="*/ 2147483646 w 990"/>
              <a:gd name="T27" fmla="*/ 2147483646 h 370"/>
              <a:gd name="T28" fmla="*/ 2147483646 w 990"/>
              <a:gd name="T29" fmla="*/ 2147483646 h 370"/>
              <a:gd name="T30" fmla="*/ 2147483646 w 990"/>
              <a:gd name="T31" fmla="*/ 2147483646 h 370"/>
              <a:gd name="T32" fmla="*/ 2147483646 w 990"/>
              <a:gd name="T33" fmla="*/ 2147483646 h 370"/>
              <a:gd name="T34" fmla="*/ 2147483646 w 990"/>
              <a:gd name="T35" fmla="*/ 2147483646 h 370"/>
              <a:gd name="T36" fmla="*/ 2147483646 w 990"/>
              <a:gd name="T37" fmla="*/ 2147483646 h 370"/>
              <a:gd name="T38" fmla="*/ 2147483646 w 990"/>
              <a:gd name="T39" fmla="*/ 2147483646 h 370"/>
              <a:gd name="T40" fmla="*/ 2147483646 w 990"/>
              <a:gd name="T41" fmla="*/ 2147483646 h 370"/>
              <a:gd name="T42" fmla="*/ 2147483646 w 990"/>
              <a:gd name="T43" fmla="*/ 2147483646 h 370"/>
              <a:gd name="T44" fmla="*/ 2147483646 w 990"/>
              <a:gd name="T45" fmla="*/ 2147483646 h 370"/>
              <a:gd name="T46" fmla="*/ 2147483646 w 990"/>
              <a:gd name="T47" fmla="*/ 2147483646 h 370"/>
              <a:gd name="T48" fmla="*/ 2147483646 w 990"/>
              <a:gd name="T49" fmla="*/ 2147483646 h 370"/>
              <a:gd name="T50" fmla="*/ 2147483646 w 990"/>
              <a:gd name="T51" fmla="*/ 2147483646 h 370"/>
              <a:gd name="T52" fmla="*/ 2147483646 w 990"/>
              <a:gd name="T53" fmla="*/ 0 h 370"/>
              <a:gd name="T54" fmla="*/ 2147483646 w 990"/>
              <a:gd name="T55" fmla="*/ 0 h 370"/>
              <a:gd name="T56" fmla="*/ 2147483646 w 990"/>
              <a:gd name="T57" fmla="*/ 2147483646 h 370"/>
              <a:gd name="T58" fmla="*/ 2147483646 w 990"/>
              <a:gd name="T59" fmla="*/ 2147483646 h 370"/>
              <a:gd name="T60" fmla="*/ 2147483646 w 990"/>
              <a:gd name="T61" fmla="*/ 2147483646 h 370"/>
              <a:gd name="T62" fmla="*/ 2147483646 w 990"/>
              <a:gd name="T63" fmla="*/ 2147483646 h 370"/>
              <a:gd name="T64" fmla="*/ 2147483646 w 990"/>
              <a:gd name="T65" fmla="*/ 2147483646 h 370"/>
              <a:gd name="T66" fmla="*/ 2147483646 w 990"/>
              <a:gd name="T67" fmla="*/ 2147483646 h 370"/>
              <a:gd name="T68" fmla="*/ 2147483646 w 990"/>
              <a:gd name="T69" fmla="*/ 2147483646 h 370"/>
              <a:gd name="T70" fmla="*/ 2147483646 w 990"/>
              <a:gd name="T71" fmla="*/ 2147483646 h 370"/>
              <a:gd name="T72" fmla="*/ 2147483646 w 990"/>
              <a:gd name="T73" fmla="*/ 2147483646 h 37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990"/>
              <a:gd name="T112" fmla="*/ 0 h 370"/>
              <a:gd name="T113" fmla="*/ 990 w 990"/>
              <a:gd name="T114" fmla="*/ 370 h 37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990" h="370">
                <a:moveTo>
                  <a:pt x="794" y="239"/>
                </a:moveTo>
                <a:lnTo>
                  <a:pt x="750" y="250"/>
                </a:lnTo>
                <a:lnTo>
                  <a:pt x="696" y="261"/>
                </a:lnTo>
                <a:lnTo>
                  <a:pt x="642" y="272"/>
                </a:lnTo>
                <a:lnTo>
                  <a:pt x="587" y="283"/>
                </a:lnTo>
                <a:lnTo>
                  <a:pt x="522" y="305"/>
                </a:lnTo>
                <a:lnTo>
                  <a:pt x="457" y="315"/>
                </a:lnTo>
                <a:lnTo>
                  <a:pt x="381" y="326"/>
                </a:lnTo>
                <a:lnTo>
                  <a:pt x="305" y="337"/>
                </a:lnTo>
                <a:lnTo>
                  <a:pt x="261" y="348"/>
                </a:lnTo>
                <a:lnTo>
                  <a:pt x="229" y="348"/>
                </a:lnTo>
                <a:lnTo>
                  <a:pt x="196" y="359"/>
                </a:lnTo>
                <a:lnTo>
                  <a:pt x="163" y="359"/>
                </a:lnTo>
                <a:lnTo>
                  <a:pt x="142" y="359"/>
                </a:lnTo>
                <a:lnTo>
                  <a:pt x="120" y="370"/>
                </a:lnTo>
                <a:lnTo>
                  <a:pt x="98" y="370"/>
                </a:lnTo>
                <a:lnTo>
                  <a:pt x="76" y="370"/>
                </a:lnTo>
                <a:lnTo>
                  <a:pt x="55" y="370"/>
                </a:lnTo>
                <a:lnTo>
                  <a:pt x="44" y="370"/>
                </a:lnTo>
                <a:lnTo>
                  <a:pt x="22" y="370"/>
                </a:lnTo>
                <a:lnTo>
                  <a:pt x="11" y="370"/>
                </a:lnTo>
                <a:lnTo>
                  <a:pt x="0" y="370"/>
                </a:lnTo>
                <a:lnTo>
                  <a:pt x="0" y="359"/>
                </a:lnTo>
                <a:lnTo>
                  <a:pt x="11" y="348"/>
                </a:lnTo>
                <a:lnTo>
                  <a:pt x="22" y="337"/>
                </a:lnTo>
                <a:lnTo>
                  <a:pt x="55" y="326"/>
                </a:lnTo>
                <a:lnTo>
                  <a:pt x="87" y="315"/>
                </a:lnTo>
                <a:lnTo>
                  <a:pt x="131" y="294"/>
                </a:lnTo>
                <a:lnTo>
                  <a:pt x="185" y="283"/>
                </a:lnTo>
                <a:lnTo>
                  <a:pt x="250" y="261"/>
                </a:lnTo>
                <a:lnTo>
                  <a:pt x="305" y="239"/>
                </a:lnTo>
                <a:lnTo>
                  <a:pt x="370" y="228"/>
                </a:lnTo>
                <a:lnTo>
                  <a:pt x="424" y="207"/>
                </a:lnTo>
                <a:lnTo>
                  <a:pt x="468" y="196"/>
                </a:lnTo>
                <a:lnTo>
                  <a:pt x="522" y="174"/>
                </a:lnTo>
                <a:lnTo>
                  <a:pt x="566" y="163"/>
                </a:lnTo>
                <a:lnTo>
                  <a:pt x="609" y="141"/>
                </a:lnTo>
                <a:lnTo>
                  <a:pt x="642" y="130"/>
                </a:lnTo>
                <a:lnTo>
                  <a:pt x="674" y="120"/>
                </a:lnTo>
                <a:lnTo>
                  <a:pt x="707" y="98"/>
                </a:lnTo>
                <a:lnTo>
                  <a:pt x="729" y="87"/>
                </a:lnTo>
                <a:lnTo>
                  <a:pt x="740" y="76"/>
                </a:lnTo>
                <a:lnTo>
                  <a:pt x="750" y="65"/>
                </a:lnTo>
                <a:lnTo>
                  <a:pt x="761" y="54"/>
                </a:lnTo>
                <a:lnTo>
                  <a:pt x="772" y="43"/>
                </a:lnTo>
                <a:lnTo>
                  <a:pt x="761" y="43"/>
                </a:lnTo>
                <a:lnTo>
                  <a:pt x="761" y="22"/>
                </a:lnTo>
                <a:lnTo>
                  <a:pt x="761" y="11"/>
                </a:lnTo>
                <a:lnTo>
                  <a:pt x="761" y="0"/>
                </a:lnTo>
                <a:lnTo>
                  <a:pt x="772" y="0"/>
                </a:lnTo>
                <a:lnTo>
                  <a:pt x="794" y="0"/>
                </a:lnTo>
                <a:lnTo>
                  <a:pt x="827" y="0"/>
                </a:lnTo>
                <a:lnTo>
                  <a:pt x="859" y="22"/>
                </a:lnTo>
                <a:lnTo>
                  <a:pt x="892" y="43"/>
                </a:lnTo>
                <a:lnTo>
                  <a:pt x="914" y="54"/>
                </a:lnTo>
                <a:lnTo>
                  <a:pt x="935" y="65"/>
                </a:lnTo>
                <a:lnTo>
                  <a:pt x="946" y="76"/>
                </a:lnTo>
                <a:lnTo>
                  <a:pt x="957" y="87"/>
                </a:lnTo>
                <a:lnTo>
                  <a:pt x="968" y="98"/>
                </a:lnTo>
                <a:lnTo>
                  <a:pt x="979" y="109"/>
                </a:lnTo>
                <a:lnTo>
                  <a:pt x="979" y="130"/>
                </a:lnTo>
                <a:lnTo>
                  <a:pt x="990" y="141"/>
                </a:lnTo>
                <a:lnTo>
                  <a:pt x="979" y="152"/>
                </a:lnTo>
                <a:lnTo>
                  <a:pt x="968" y="163"/>
                </a:lnTo>
                <a:lnTo>
                  <a:pt x="957" y="174"/>
                </a:lnTo>
                <a:lnTo>
                  <a:pt x="935" y="185"/>
                </a:lnTo>
                <a:lnTo>
                  <a:pt x="914" y="196"/>
                </a:lnTo>
                <a:lnTo>
                  <a:pt x="881" y="218"/>
                </a:lnTo>
                <a:lnTo>
                  <a:pt x="837" y="228"/>
                </a:lnTo>
                <a:lnTo>
                  <a:pt x="794" y="23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5751" name="任意多边形 115750"/>
          <p:cNvSpPr>
            <a:spLocks noChangeArrowheads="1"/>
          </p:cNvSpPr>
          <p:nvPr/>
        </p:nvSpPr>
        <p:spPr bwMode="auto">
          <a:xfrm>
            <a:off x="6186488" y="1431925"/>
            <a:ext cx="1131887" cy="254000"/>
          </a:xfrm>
          <a:custGeom>
            <a:avLst/>
            <a:gdLst>
              <a:gd name="T0" fmla="*/ 2147483646 w 1783"/>
              <a:gd name="T1" fmla="*/ 2147483646 h 402"/>
              <a:gd name="T2" fmla="*/ 2147483646 w 1783"/>
              <a:gd name="T3" fmla="*/ 2147483646 h 402"/>
              <a:gd name="T4" fmla="*/ 2147483646 w 1783"/>
              <a:gd name="T5" fmla="*/ 2147483646 h 402"/>
              <a:gd name="T6" fmla="*/ 2147483646 w 1783"/>
              <a:gd name="T7" fmla="*/ 2147483646 h 402"/>
              <a:gd name="T8" fmla="*/ 2147483646 w 1783"/>
              <a:gd name="T9" fmla="*/ 2147483646 h 402"/>
              <a:gd name="T10" fmla="*/ 2147483646 w 1783"/>
              <a:gd name="T11" fmla="*/ 2147483646 h 402"/>
              <a:gd name="T12" fmla="*/ 2147483646 w 1783"/>
              <a:gd name="T13" fmla="*/ 2147483646 h 402"/>
              <a:gd name="T14" fmla="*/ 2147483646 w 1783"/>
              <a:gd name="T15" fmla="*/ 0 h 402"/>
              <a:gd name="T16" fmla="*/ 2147483646 w 1783"/>
              <a:gd name="T17" fmla="*/ 0 h 402"/>
              <a:gd name="T18" fmla="*/ 2147483646 w 1783"/>
              <a:gd name="T19" fmla="*/ 2147483646 h 402"/>
              <a:gd name="T20" fmla="*/ 2147483646 w 1783"/>
              <a:gd name="T21" fmla="*/ 2147483646 h 402"/>
              <a:gd name="T22" fmla="*/ 2147483646 w 1783"/>
              <a:gd name="T23" fmla="*/ 2147483646 h 402"/>
              <a:gd name="T24" fmla="*/ 2147483646 w 1783"/>
              <a:gd name="T25" fmla="*/ 2147483646 h 402"/>
              <a:gd name="T26" fmla="*/ 2147483646 w 1783"/>
              <a:gd name="T27" fmla="*/ 2147483646 h 402"/>
              <a:gd name="T28" fmla="*/ 2147483646 w 1783"/>
              <a:gd name="T29" fmla="*/ 2147483646 h 402"/>
              <a:gd name="T30" fmla="*/ 2147483646 w 1783"/>
              <a:gd name="T31" fmla="*/ 2147483646 h 402"/>
              <a:gd name="T32" fmla="*/ 2147483646 w 1783"/>
              <a:gd name="T33" fmla="*/ 2147483646 h 402"/>
              <a:gd name="T34" fmla="*/ 2147483646 w 1783"/>
              <a:gd name="T35" fmla="*/ 2147483646 h 402"/>
              <a:gd name="T36" fmla="*/ 2147483646 w 1783"/>
              <a:gd name="T37" fmla="*/ 2147483646 h 402"/>
              <a:gd name="T38" fmla="*/ 2147483646 w 1783"/>
              <a:gd name="T39" fmla="*/ 2147483646 h 402"/>
              <a:gd name="T40" fmla="*/ 2147483646 w 1783"/>
              <a:gd name="T41" fmla="*/ 2147483646 h 402"/>
              <a:gd name="T42" fmla="*/ 2147483646 w 1783"/>
              <a:gd name="T43" fmla="*/ 2147483646 h 402"/>
              <a:gd name="T44" fmla="*/ 2147483646 w 1783"/>
              <a:gd name="T45" fmla="*/ 2147483646 h 402"/>
              <a:gd name="T46" fmla="*/ 2147483646 w 1783"/>
              <a:gd name="T47" fmla="*/ 2147483646 h 402"/>
              <a:gd name="T48" fmla="*/ 2147483646 w 1783"/>
              <a:gd name="T49" fmla="*/ 2147483646 h 402"/>
              <a:gd name="T50" fmla="*/ 2147483646 w 1783"/>
              <a:gd name="T51" fmla="*/ 2147483646 h 402"/>
              <a:gd name="T52" fmla="*/ 0 w 1783"/>
              <a:gd name="T53" fmla="*/ 2147483646 h 402"/>
              <a:gd name="T54" fmla="*/ 0 w 1783"/>
              <a:gd name="T55" fmla="*/ 2147483646 h 402"/>
              <a:gd name="T56" fmla="*/ 2147483646 w 1783"/>
              <a:gd name="T57" fmla="*/ 2147483646 h 402"/>
              <a:gd name="T58" fmla="*/ 2147483646 w 1783"/>
              <a:gd name="T59" fmla="*/ 2147483646 h 402"/>
              <a:gd name="T60" fmla="*/ 2147483646 w 1783"/>
              <a:gd name="T61" fmla="*/ 2147483646 h 402"/>
              <a:gd name="T62" fmla="*/ 2147483646 w 1783"/>
              <a:gd name="T63" fmla="*/ 2147483646 h 402"/>
              <a:gd name="T64" fmla="*/ 2147483646 w 1783"/>
              <a:gd name="T65" fmla="*/ 2147483646 h 402"/>
              <a:gd name="T66" fmla="*/ 2147483646 w 1783"/>
              <a:gd name="T67" fmla="*/ 2147483646 h 402"/>
              <a:gd name="T68" fmla="*/ 2147483646 w 1783"/>
              <a:gd name="T69" fmla="*/ 2147483646 h 402"/>
              <a:gd name="T70" fmla="*/ 2147483646 w 1783"/>
              <a:gd name="T71" fmla="*/ 2147483646 h 402"/>
              <a:gd name="T72" fmla="*/ 2147483646 w 1783"/>
              <a:gd name="T73" fmla="*/ 2147483646 h 402"/>
              <a:gd name="T74" fmla="*/ 2147483646 w 1783"/>
              <a:gd name="T75" fmla="*/ 2147483646 h 402"/>
              <a:gd name="T76" fmla="*/ 2147483646 w 1783"/>
              <a:gd name="T77" fmla="*/ 2147483646 h 402"/>
              <a:gd name="T78" fmla="*/ 2147483646 w 1783"/>
              <a:gd name="T79" fmla="*/ 2147483646 h 402"/>
              <a:gd name="T80" fmla="*/ 2147483646 w 1783"/>
              <a:gd name="T81" fmla="*/ 2147483646 h 402"/>
              <a:gd name="T82" fmla="*/ 2147483646 w 1783"/>
              <a:gd name="T83" fmla="*/ 2147483646 h 402"/>
              <a:gd name="T84" fmla="*/ 2147483646 w 1783"/>
              <a:gd name="T85" fmla="*/ 2147483646 h 40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783"/>
              <a:gd name="T130" fmla="*/ 0 h 402"/>
              <a:gd name="T131" fmla="*/ 1783 w 1783"/>
              <a:gd name="T132" fmla="*/ 402 h 40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783" h="402">
                <a:moveTo>
                  <a:pt x="1000" y="120"/>
                </a:moveTo>
                <a:lnTo>
                  <a:pt x="1066" y="109"/>
                </a:lnTo>
                <a:lnTo>
                  <a:pt x="1131" y="98"/>
                </a:lnTo>
                <a:lnTo>
                  <a:pt x="1185" y="87"/>
                </a:lnTo>
                <a:lnTo>
                  <a:pt x="1240" y="76"/>
                </a:lnTo>
                <a:lnTo>
                  <a:pt x="1283" y="65"/>
                </a:lnTo>
                <a:lnTo>
                  <a:pt x="1327" y="54"/>
                </a:lnTo>
                <a:lnTo>
                  <a:pt x="1370" y="43"/>
                </a:lnTo>
                <a:lnTo>
                  <a:pt x="1403" y="32"/>
                </a:lnTo>
                <a:lnTo>
                  <a:pt x="1446" y="32"/>
                </a:lnTo>
                <a:lnTo>
                  <a:pt x="1468" y="22"/>
                </a:lnTo>
                <a:lnTo>
                  <a:pt x="1501" y="22"/>
                </a:lnTo>
                <a:lnTo>
                  <a:pt x="1522" y="11"/>
                </a:lnTo>
                <a:lnTo>
                  <a:pt x="1533" y="11"/>
                </a:lnTo>
                <a:lnTo>
                  <a:pt x="1555" y="11"/>
                </a:lnTo>
                <a:lnTo>
                  <a:pt x="1566" y="0"/>
                </a:lnTo>
                <a:lnTo>
                  <a:pt x="1577" y="0"/>
                </a:lnTo>
                <a:lnTo>
                  <a:pt x="1598" y="0"/>
                </a:lnTo>
                <a:lnTo>
                  <a:pt x="1620" y="0"/>
                </a:lnTo>
                <a:lnTo>
                  <a:pt x="1653" y="11"/>
                </a:lnTo>
                <a:lnTo>
                  <a:pt x="1696" y="22"/>
                </a:lnTo>
                <a:lnTo>
                  <a:pt x="1718" y="32"/>
                </a:lnTo>
                <a:lnTo>
                  <a:pt x="1729" y="43"/>
                </a:lnTo>
                <a:lnTo>
                  <a:pt x="1740" y="54"/>
                </a:lnTo>
                <a:lnTo>
                  <a:pt x="1751" y="65"/>
                </a:lnTo>
                <a:lnTo>
                  <a:pt x="1772" y="87"/>
                </a:lnTo>
                <a:lnTo>
                  <a:pt x="1783" y="98"/>
                </a:lnTo>
                <a:lnTo>
                  <a:pt x="1783" y="109"/>
                </a:lnTo>
                <a:lnTo>
                  <a:pt x="1772" y="120"/>
                </a:lnTo>
                <a:lnTo>
                  <a:pt x="1751" y="130"/>
                </a:lnTo>
                <a:lnTo>
                  <a:pt x="1718" y="130"/>
                </a:lnTo>
                <a:lnTo>
                  <a:pt x="1685" y="141"/>
                </a:lnTo>
                <a:lnTo>
                  <a:pt x="1653" y="152"/>
                </a:lnTo>
                <a:lnTo>
                  <a:pt x="1598" y="152"/>
                </a:lnTo>
                <a:lnTo>
                  <a:pt x="1544" y="152"/>
                </a:lnTo>
                <a:lnTo>
                  <a:pt x="1414" y="174"/>
                </a:lnTo>
                <a:lnTo>
                  <a:pt x="1294" y="196"/>
                </a:lnTo>
                <a:lnTo>
                  <a:pt x="1163" y="207"/>
                </a:lnTo>
                <a:lnTo>
                  <a:pt x="1022" y="239"/>
                </a:lnTo>
                <a:lnTo>
                  <a:pt x="740" y="283"/>
                </a:lnTo>
                <a:lnTo>
                  <a:pt x="609" y="315"/>
                </a:lnTo>
                <a:lnTo>
                  <a:pt x="468" y="348"/>
                </a:lnTo>
                <a:lnTo>
                  <a:pt x="402" y="359"/>
                </a:lnTo>
                <a:lnTo>
                  <a:pt x="337" y="381"/>
                </a:lnTo>
                <a:lnTo>
                  <a:pt x="283" y="392"/>
                </a:lnTo>
                <a:lnTo>
                  <a:pt x="239" y="392"/>
                </a:lnTo>
                <a:lnTo>
                  <a:pt x="196" y="402"/>
                </a:lnTo>
                <a:lnTo>
                  <a:pt x="152" y="402"/>
                </a:lnTo>
                <a:lnTo>
                  <a:pt x="131" y="392"/>
                </a:lnTo>
                <a:lnTo>
                  <a:pt x="98" y="392"/>
                </a:lnTo>
                <a:lnTo>
                  <a:pt x="65" y="370"/>
                </a:lnTo>
                <a:lnTo>
                  <a:pt x="33" y="359"/>
                </a:lnTo>
                <a:lnTo>
                  <a:pt x="11" y="337"/>
                </a:lnTo>
                <a:lnTo>
                  <a:pt x="0" y="326"/>
                </a:lnTo>
                <a:lnTo>
                  <a:pt x="0" y="315"/>
                </a:lnTo>
                <a:lnTo>
                  <a:pt x="0" y="305"/>
                </a:lnTo>
                <a:lnTo>
                  <a:pt x="11" y="294"/>
                </a:lnTo>
                <a:lnTo>
                  <a:pt x="22" y="294"/>
                </a:lnTo>
                <a:lnTo>
                  <a:pt x="33" y="294"/>
                </a:lnTo>
                <a:lnTo>
                  <a:pt x="55" y="294"/>
                </a:lnTo>
                <a:lnTo>
                  <a:pt x="65" y="294"/>
                </a:lnTo>
                <a:lnTo>
                  <a:pt x="87" y="294"/>
                </a:lnTo>
                <a:lnTo>
                  <a:pt x="120" y="283"/>
                </a:lnTo>
                <a:lnTo>
                  <a:pt x="142" y="283"/>
                </a:lnTo>
                <a:lnTo>
                  <a:pt x="174" y="283"/>
                </a:lnTo>
                <a:lnTo>
                  <a:pt x="207" y="272"/>
                </a:lnTo>
                <a:lnTo>
                  <a:pt x="239" y="272"/>
                </a:lnTo>
                <a:lnTo>
                  <a:pt x="283" y="261"/>
                </a:lnTo>
                <a:lnTo>
                  <a:pt x="326" y="261"/>
                </a:lnTo>
                <a:lnTo>
                  <a:pt x="337" y="250"/>
                </a:lnTo>
                <a:lnTo>
                  <a:pt x="370" y="250"/>
                </a:lnTo>
                <a:lnTo>
                  <a:pt x="392" y="250"/>
                </a:lnTo>
                <a:lnTo>
                  <a:pt x="424" y="239"/>
                </a:lnTo>
                <a:lnTo>
                  <a:pt x="457" y="239"/>
                </a:lnTo>
                <a:lnTo>
                  <a:pt x="489" y="228"/>
                </a:lnTo>
                <a:lnTo>
                  <a:pt x="522" y="228"/>
                </a:lnTo>
                <a:lnTo>
                  <a:pt x="566" y="217"/>
                </a:lnTo>
                <a:lnTo>
                  <a:pt x="609" y="207"/>
                </a:lnTo>
                <a:lnTo>
                  <a:pt x="663" y="196"/>
                </a:lnTo>
                <a:lnTo>
                  <a:pt x="707" y="185"/>
                </a:lnTo>
                <a:lnTo>
                  <a:pt x="761" y="174"/>
                </a:lnTo>
                <a:lnTo>
                  <a:pt x="816" y="163"/>
                </a:lnTo>
                <a:lnTo>
                  <a:pt x="881" y="152"/>
                </a:lnTo>
                <a:lnTo>
                  <a:pt x="935" y="141"/>
                </a:lnTo>
                <a:lnTo>
                  <a:pt x="1000" y="12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5754" name="任意多边形 115753"/>
          <p:cNvSpPr>
            <a:spLocks noChangeArrowheads="1"/>
          </p:cNvSpPr>
          <p:nvPr/>
        </p:nvSpPr>
        <p:spPr bwMode="auto">
          <a:xfrm>
            <a:off x="6330950" y="1955800"/>
            <a:ext cx="911225" cy="927100"/>
          </a:xfrm>
          <a:custGeom>
            <a:avLst/>
            <a:gdLst>
              <a:gd name="T0" fmla="*/ 2147483646 w 1435"/>
              <a:gd name="T1" fmla="*/ 2147483646 h 1458"/>
              <a:gd name="T2" fmla="*/ 2147483646 w 1435"/>
              <a:gd name="T3" fmla="*/ 2147483646 h 1458"/>
              <a:gd name="T4" fmla="*/ 2147483646 w 1435"/>
              <a:gd name="T5" fmla="*/ 2147483646 h 1458"/>
              <a:gd name="T6" fmla="*/ 2147483646 w 1435"/>
              <a:gd name="T7" fmla="*/ 2147483646 h 1458"/>
              <a:gd name="T8" fmla="*/ 2147483646 w 1435"/>
              <a:gd name="T9" fmla="*/ 2147483646 h 1458"/>
              <a:gd name="T10" fmla="*/ 2147483646 w 1435"/>
              <a:gd name="T11" fmla="*/ 2147483646 h 1458"/>
              <a:gd name="T12" fmla="*/ 2147483646 w 1435"/>
              <a:gd name="T13" fmla="*/ 2147483646 h 1458"/>
              <a:gd name="T14" fmla="*/ 2147483646 w 1435"/>
              <a:gd name="T15" fmla="*/ 2147483646 h 1458"/>
              <a:gd name="T16" fmla="*/ 2147483646 w 1435"/>
              <a:gd name="T17" fmla="*/ 2147483646 h 1458"/>
              <a:gd name="T18" fmla="*/ 2147483646 w 1435"/>
              <a:gd name="T19" fmla="*/ 2147483646 h 1458"/>
              <a:gd name="T20" fmla="*/ 2147483646 w 1435"/>
              <a:gd name="T21" fmla="*/ 2147483646 h 1458"/>
              <a:gd name="T22" fmla="*/ 2147483646 w 1435"/>
              <a:gd name="T23" fmla="*/ 2147483646 h 1458"/>
              <a:gd name="T24" fmla="*/ 2147483646 w 1435"/>
              <a:gd name="T25" fmla="*/ 2147483646 h 1458"/>
              <a:gd name="T26" fmla="*/ 2147483646 w 1435"/>
              <a:gd name="T27" fmla="*/ 2147483646 h 1458"/>
              <a:gd name="T28" fmla="*/ 2147483646 w 1435"/>
              <a:gd name="T29" fmla="*/ 2147483646 h 1458"/>
              <a:gd name="T30" fmla="*/ 2147483646 w 1435"/>
              <a:gd name="T31" fmla="*/ 2147483646 h 1458"/>
              <a:gd name="T32" fmla="*/ 2147483646 w 1435"/>
              <a:gd name="T33" fmla="*/ 2147483646 h 1458"/>
              <a:gd name="T34" fmla="*/ 2147483646 w 1435"/>
              <a:gd name="T35" fmla="*/ 2147483646 h 1458"/>
              <a:gd name="T36" fmla="*/ 2147483646 w 1435"/>
              <a:gd name="T37" fmla="*/ 2147483646 h 1458"/>
              <a:gd name="T38" fmla="*/ 2147483646 w 1435"/>
              <a:gd name="T39" fmla="*/ 2147483646 h 1458"/>
              <a:gd name="T40" fmla="*/ 2147483646 w 1435"/>
              <a:gd name="T41" fmla="*/ 2147483646 h 1458"/>
              <a:gd name="T42" fmla="*/ 2147483646 w 1435"/>
              <a:gd name="T43" fmla="*/ 2147483646 h 1458"/>
              <a:gd name="T44" fmla="*/ 2147483646 w 1435"/>
              <a:gd name="T45" fmla="*/ 2147483646 h 1458"/>
              <a:gd name="T46" fmla="*/ 2147483646 w 1435"/>
              <a:gd name="T47" fmla="*/ 2147483646 h 1458"/>
              <a:gd name="T48" fmla="*/ 2147483646 w 1435"/>
              <a:gd name="T49" fmla="*/ 2147483646 h 1458"/>
              <a:gd name="T50" fmla="*/ 2147483646 w 1435"/>
              <a:gd name="T51" fmla="*/ 2147483646 h 1458"/>
              <a:gd name="T52" fmla="*/ 2147483646 w 1435"/>
              <a:gd name="T53" fmla="*/ 2147483646 h 1458"/>
              <a:gd name="T54" fmla="*/ 2147483646 w 1435"/>
              <a:gd name="T55" fmla="*/ 2147483646 h 1458"/>
              <a:gd name="T56" fmla="*/ 2147483646 w 1435"/>
              <a:gd name="T57" fmla="*/ 2147483646 h 1458"/>
              <a:gd name="T58" fmla="*/ 2147483646 w 1435"/>
              <a:gd name="T59" fmla="*/ 2147483646 h 1458"/>
              <a:gd name="T60" fmla="*/ 2147483646 w 1435"/>
              <a:gd name="T61" fmla="*/ 2147483646 h 1458"/>
              <a:gd name="T62" fmla="*/ 0 w 1435"/>
              <a:gd name="T63" fmla="*/ 2147483646 h 1458"/>
              <a:gd name="T64" fmla="*/ 2147483646 w 1435"/>
              <a:gd name="T65" fmla="*/ 2147483646 h 1458"/>
              <a:gd name="T66" fmla="*/ 2147483646 w 1435"/>
              <a:gd name="T67" fmla="*/ 2147483646 h 1458"/>
              <a:gd name="T68" fmla="*/ 2147483646 w 1435"/>
              <a:gd name="T69" fmla="*/ 2147483646 h 1458"/>
              <a:gd name="T70" fmla="*/ 2147483646 w 1435"/>
              <a:gd name="T71" fmla="*/ 2147483646 h 1458"/>
              <a:gd name="T72" fmla="*/ 2147483646 w 1435"/>
              <a:gd name="T73" fmla="*/ 2147483646 h 1458"/>
              <a:gd name="T74" fmla="*/ 2147483646 w 1435"/>
              <a:gd name="T75" fmla="*/ 2147483646 h 1458"/>
              <a:gd name="T76" fmla="*/ 2147483646 w 1435"/>
              <a:gd name="T77" fmla="*/ 2147483646 h 1458"/>
              <a:gd name="T78" fmla="*/ 2147483646 w 1435"/>
              <a:gd name="T79" fmla="*/ 2147483646 h 1458"/>
              <a:gd name="T80" fmla="*/ 2147483646 w 1435"/>
              <a:gd name="T81" fmla="*/ 2147483646 h 1458"/>
              <a:gd name="T82" fmla="*/ 2147483646 w 1435"/>
              <a:gd name="T83" fmla="*/ 2147483646 h 1458"/>
              <a:gd name="T84" fmla="*/ 2147483646 w 1435"/>
              <a:gd name="T85" fmla="*/ 2147483646 h 1458"/>
              <a:gd name="T86" fmla="*/ 2147483646 w 1435"/>
              <a:gd name="T87" fmla="*/ 2147483646 h 1458"/>
              <a:gd name="T88" fmla="*/ 2147483646 w 1435"/>
              <a:gd name="T89" fmla="*/ 2147483646 h 1458"/>
              <a:gd name="T90" fmla="*/ 2147483646 w 1435"/>
              <a:gd name="T91" fmla="*/ 2147483646 h 1458"/>
              <a:gd name="T92" fmla="*/ 2147483646 w 1435"/>
              <a:gd name="T93" fmla="*/ 2147483646 h 1458"/>
              <a:gd name="T94" fmla="*/ 2147483646 w 1435"/>
              <a:gd name="T95" fmla="*/ 2147483646 h 1458"/>
              <a:gd name="T96" fmla="*/ 2147483646 w 1435"/>
              <a:gd name="T97" fmla="*/ 2147483646 h 1458"/>
              <a:gd name="T98" fmla="*/ 2147483646 w 1435"/>
              <a:gd name="T99" fmla="*/ 2147483646 h 1458"/>
              <a:gd name="T100" fmla="*/ 2147483646 w 1435"/>
              <a:gd name="T101" fmla="*/ 2147483646 h 1458"/>
              <a:gd name="T102" fmla="*/ 2147483646 w 1435"/>
              <a:gd name="T103" fmla="*/ 2147483646 h 1458"/>
              <a:gd name="T104" fmla="*/ 2147483646 w 1435"/>
              <a:gd name="T105" fmla="*/ 2147483646 h 1458"/>
              <a:gd name="T106" fmla="*/ 2147483646 w 1435"/>
              <a:gd name="T107" fmla="*/ 2147483646 h 1458"/>
              <a:gd name="T108" fmla="*/ 2147483646 w 1435"/>
              <a:gd name="T109" fmla="*/ 2147483646 h 1458"/>
              <a:gd name="T110" fmla="*/ 2147483646 w 1435"/>
              <a:gd name="T111" fmla="*/ 2147483646 h 1458"/>
              <a:gd name="T112" fmla="*/ 2147483646 w 1435"/>
              <a:gd name="T113" fmla="*/ 2147483646 h 145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435"/>
              <a:gd name="T172" fmla="*/ 0 h 1458"/>
              <a:gd name="T173" fmla="*/ 1435 w 1435"/>
              <a:gd name="T174" fmla="*/ 1458 h 145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435" h="1458">
                <a:moveTo>
                  <a:pt x="1087" y="1360"/>
                </a:moveTo>
                <a:lnTo>
                  <a:pt x="1065" y="1382"/>
                </a:lnTo>
                <a:lnTo>
                  <a:pt x="1043" y="1404"/>
                </a:lnTo>
                <a:lnTo>
                  <a:pt x="1021" y="1415"/>
                </a:lnTo>
                <a:lnTo>
                  <a:pt x="1011" y="1425"/>
                </a:lnTo>
                <a:lnTo>
                  <a:pt x="989" y="1436"/>
                </a:lnTo>
                <a:lnTo>
                  <a:pt x="978" y="1447"/>
                </a:lnTo>
                <a:lnTo>
                  <a:pt x="967" y="1447"/>
                </a:lnTo>
                <a:lnTo>
                  <a:pt x="945" y="1458"/>
                </a:lnTo>
                <a:lnTo>
                  <a:pt x="934" y="1447"/>
                </a:lnTo>
                <a:lnTo>
                  <a:pt x="924" y="1447"/>
                </a:lnTo>
                <a:lnTo>
                  <a:pt x="913" y="1436"/>
                </a:lnTo>
                <a:lnTo>
                  <a:pt x="913" y="1425"/>
                </a:lnTo>
                <a:lnTo>
                  <a:pt x="913" y="1415"/>
                </a:lnTo>
                <a:lnTo>
                  <a:pt x="913" y="1393"/>
                </a:lnTo>
                <a:lnTo>
                  <a:pt x="913" y="1371"/>
                </a:lnTo>
                <a:lnTo>
                  <a:pt x="913" y="1360"/>
                </a:lnTo>
                <a:lnTo>
                  <a:pt x="913" y="1338"/>
                </a:lnTo>
                <a:lnTo>
                  <a:pt x="902" y="1317"/>
                </a:lnTo>
                <a:lnTo>
                  <a:pt x="891" y="1295"/>
                </a:lnTo>
                <a:lnTo>
                  <a:pt x="880" y="1273"/>
                </a:lnTo>
                <a:lnTo>
                  <a:pt x="858" y="1251"/>
                </a:lnTo>
                <a:lnTo>
                  <a:pt x="837" y="1230"/>
                </a:lnTo>
                <a:lnTo>
                  <a:pt x="804" y="1197"/>
                </a:lnTo>
                <a:lnTo>
                  <a:pt x="782" y="1175"/>
                </a:lnTo>
                <a:lnTo>
                  <a:pt x="761" y="1153"/>
                </a:lnTo>
                <a:lnTo>
                  <a:pt x="739" y="1132"/>
                </a:lnTo>
                <a:lnTo>
                  <a:pt x="728" y="1121"/>
                </a:lnTo>
                <a:lnTo>
                  <a:pt x="717" y="1099"/>
                </a:lnTo>
                <a:lnTo>
                  <a:pt x="717" y="1088"/>
                </a:lnTo>
                <a:lnTo>
                  <a:pt x="717" y="1077"/>
                </a:lnTo>
                <a:lnTo>
                  <a:pt x="728" y="1077"/>
                </a:lnTo>
                <a:lnTo>
                  <a:pt x="750" y="1077"/>
                </a:lnTo>
                <a:lnTo>
                  <a:pt x="761" y="1077"/>
                </a:lnTo>
                <a:lnTo>
                  <a:pt x="782" y="1077"/>
                </a:lnTo>
                <a:lnTo>
                  <a:pt x="804" y="1088"/>
                </a:lnTo>
                <a:lnTo>
                  <a:pt x="826" y="1099"/>
                </a:lnTo>
                <a:lnTo>
                  <a:pt x="848" y="1110"/>
                </a:lnTo>
                <a:lnTo>
                  <a:pt x="902" y="1132"/>
                </a:lnTo>
                <a:lnTo>
                  <a:pt x="945" y="1143"/>
                </a:lnTo>
                <a:lnTo>
                  <a:pt x="989" y="1153"/>
                </a:lnTo>
                <a:lnTo>
                  <a:pt x="1011" y="1153"/>
                </a:lnTo>
                <a:lnTo>
                  <a:pt x="1021" y="1153"/>
                </a:lnTo>
                <a:lnTo>
                  <a:pt x="1032" y="1143"/>
                </a:lnTo>
                <a:lnTo>
                  <a:pt x="1043" y="1121"/>
                </a:lnTo>
                <a:lnTo>
                  <a:pt x="1054" y="1099"/>
                </a:lnTo>
                <a:lnTo>
                  <a:pt x="1076" y="1066"/>
                </a:lnTo>
                <a:lnTo>
                  <a:pt x="1087" y="1023"/>
                </a:lnTo>
                <a:lnTo>
                  <a:pt x="1108" y="979"/>
                </a:lnTo>
                <a:lnTo>
                  <a:pt x="1119" y="925"/>
                </a:lnTo>
                <a:lnTo>
                  <a:pt x="1141" y="870"/>
                </a:lnTo>
                <a:lnTo>
                  <a:pt x="1163" y="816"/>
                </a:lnTo>
                <a:lnTo>
                  <a:pt x="1174" y="773"/>
                </a:lnTo>
                <a:lnTo>
                  <a:pt x="1185" y="740"/>
                </a:lnTo>
                <a:lnTo>
                  <a:pt x="1185" y="707"/>
                </a:lnTo>
                <a:lnTo>
                  <a:pt x="1195" y="685"/>
                </a:lnTo>
                <a:lnTo>
                  <a:pt x="1195" y="664"/>
                </a:lnTo>
                <a:lnTo>
                  <a:pt x="1195" y="642"/>
                </a:lnTo>
                <a:lnTo>
                  <a:pt x="1185" y="631"/>
                </a:lnTo>
                <a:lnTo>
                  <a:pt x="1163" y="620"/>
                </a:lnTo>
                <a:lnTo>
                  <a:pt x="1141" y="620"/>
                </a:lnTo>
                <a:lnTo>
                  <a:pt x="1108" y="609"/>
                </a:lnTo>
                <a:lnTo>
                  <a:pt x="1076" y="620"/>
                </a:lnTo>
                <a:lnTo>
                  <a:pt x="1021" y="620"/>
                </a:lnTo>
                <a:lnTo>
                  <a:pt x="989" y="631"/>
                </a:lnTo>
                <a:lnTo>
                  <a:pt x="967" y="631"/>
                </a:lnTo>
                <a:lnTo>
                  <a:pt x="934" y="642"/>
                </a:lnTo>
                <a:lnTo>
                  <a:pt x="891" y="642"/>
                </a:lnTo>
                <a:lnTo>
                  <a:pt x="858" y="653"/>
                </a:lnTo>
                <a:lnTo>
                  <a:pt x="826" y="664"/>
                </a:lnTo>
                <a:lnTo>
                  <a:pt x="804" y="675"/>
                </a:lnTo>
                <a:lnTo>
                  <a:pt x="782" y="675"/>
                </a:lnTo>
                <a:lnTo>
                  <a:pt x="771" y="685"/>
                </a:lnTo>
                <a:lnTo>
                  <a:pt x="761" y="685"/>
                </a:lnTo>
                <a:lnTo>
                  <a:pt x="750" y="685"/>
                </a:lnTo>
                <a:lnTo>
                  <a:pt x="739" y="675"/>
                </a:lnTo>
                <a:lnTo>
                  <a:pt x="739" y="664"/>
                </a:lnTo>
                <a:lnTo>
                  <a:pt x="728" y="653"/>
                </a:lnTo>
                <a:lnTo>
                  <a:pt x="728" y="631"/>
                </a:lnTo>
                <a:lnTo>
                  <a:pt x="728" y="598"/>
                </a:lnTo>
                <a:lnTo>
                  <a:pt x="728" y="588"/>
                </a:lnTo>
                <a:lnTo>
                  <a:pt x="739" y="566"/>
                </a:lnTo>
                <a:lnTo>
                  <a:pt x="750" y="533"/>
                </a:lnTo>
                <a:lnTo>
                  <a:pt x="761" y="511"/>
                </a:lnTo>
                <a:lnTo>
                  <a:pt x="782" y="479"/>
                </a:lnTo>
                <a:lnTo>
                  <a:pt x="804" y="446"/>
                </a:lnTo>
                <a:lnTo>
                  <a:pt x="826" y="403"/>
                </a:lnTo>
                <a:lnTo>
                  <a:pt x="848" y="359"/>
                </a:lnTo>
                <a:lnTo>
                  <a:pt x="880" y="315"/>
                </a:lnTo>
                <a:lnTo>
                  <a:pt x="902" y="283"/>
                </a:lnTo>
                <a:lnTo>
                  <a:pt x="913" y="239"/>
                </a:lnTo>
                <a:lnTo>
                  <a:pt x="934" y="218"/>
                </a:lnTo>
                <a:lnTo>
                  <a:pt x="945" y="196"/>
                </a:lnTo>
                <a:lnTo>
                  <a:pt x="945" y="174"/>
                </a:lnTo>
                <a:lnTo>
                  <a:pt x="956" y="163"/>
                </a:lnTo>
                <a:lnTo>
                  <a:pt x="945" y="152"/>
                </a:lnTo>
                <a:lnTo>
                  <a:pt x="945" y="141"/>
                </a:lnTo>
                <a:lnTo>
                  <a:pt x="924" y="141"/>
                </a:lnTo>
                <a:lnTo>
                  <a:pt x="902" y="141"/>
                </a:lnTo>
                <a:lnTo>
                  <a:pt x="880" y="152"/>
                </a:lnTo>
                <a:lnTo>
                  <a:pt x="848" y="152"/>
                </a:lnTo>
                <a:lnTo>
                  <a:pt x="804" y="163"/>
                </a:lnTo>
                <a:lnTo>
                  <a:pt x="761" y="174"/>
                </a:lnTo>
                <a:lnTo>
                  <a:pt x="706" y="185"/>
                </a:lnTo>
                <a:lnTo>
                  <a:pt x="608" y="218"/>
                </a:lnTo>
                <a:lnTo>
                  <a:pt x="500" y="239"/>
                </a:lnTo>
                <a:lnTo>
                  <a:pt x="402" y="261"/>
                </a:lnTo>
                <a:lnTo>
                  <a:pt x="315" y="283"/>
                </a:lnTo>
                <a:lnTo>
                  <a:pt x="271" y="294"/>
                </a:lnTo>
                <a:lnTo>
                  <a:pt x="239" y="305"/>
                </a:lnTo>
                <a:lnTo>
                  <a:pt x="206" y="315"/>
                </a:lnTo>
                <a:lnTo>
                  <a:pt x="173" y="315"/>
                </a:lnTo>
                <a:lnTo>
                  <a:pt x="163" y="315"/>
                </a:lnTo>
                <a:lnTo>
                  <a:pt x="141" y="326"/>
                </a:lnTo>
                <a:lnTo>
                  <a:pt x="130" y="326"/>
                </a:lnTo>
                <a:lnTo>
                  <a:pt x="119" y="326"/>
                </a:lnTo>
                <a:lnTo>
                  <a:pt x="97" y="315"/>
                </a:lnTo>
                <a:lnTo>
                  <a:pt x="76" y="305"/>
                </a:lnTo>
                <a:lnTo>
                  <a:pt x="54" y="294"/>
                </a:lnTo>
                <a:lnTo>
                  <a:pt x="32" y="283"/>
                </a:lnTo>
                <a:lnTo>
                  <a:pt x="10" y="272"/>
                </a:lnTo>
                <a:lnTo>
                  <a:pt x="0" y="261"/>
                </a:lnTo>
                <a:lnTo>
                  <a:pt x="0" y="250"/>
                </a:lnTo>
                <a:lnTo>
                  <a:pt x="0" y="239"/>
                </a:lnTo>
                <a:lnTo>
                  <a:pt x="10" y="239"/>
                </a:lnTo>
                <a:lnTo>
                  <a:pt x="21" y="228"/>
                </a:lnTo>
                <a:lnTo>
                  <a:pt x="43" y="228"/>
                </a:lnTo>
                <a:lnTo>
                  <a:pt x="76" y="218"/>
                </a:lnTo>
                <a:lnTo>
                  <a:pt x="108" y="207"/>
                </a:lnTo>
                <a:lnTo>
                  <a:pt x="141" y="196"/>
                </a:lnTo>
                <a:lnTo>
                  <a:pt x="195" y="196"/>
                </a:lnTo>
                <a:lnTo>
                  <a:pt x="282" y="185"/>
                </a:lnTo>
                <a:lnTo>
                  <a:pt x="391" y="163"/>
                </a:lnTo>
                <a:lnTo>
                  <a:pt x="500" y="130"/>
                </a:lnTo>
                <a:lnTo>
                  <a:pt x="608" y="109"/>
                </a:lnTo>
                <a:lnTo>
                  <a:pt x="663" y="87"/>
                </a:lnTo>
                <a:lnTo>
                  <a:pt x="717" y="76"/>
                </a:lnTo>
                <a:lnTo>
                  <a:pt x="750" y="65"/>
                </a:lnTo>
                <a:lnTo>
                  <a:pt x="793" y="54"/>
                </a:lnTo>
                <a:lnTo>
                  <a:pt x="815" y="43"/>
                </a:lnTo>
                <a:lnTo>
                  <a:pt x="848" y="43"/>
                </a:lnTo>
                <a:lnTo>
                  <a:pt x="858" y="33"/>
                </a:lnTo>
                <a:lnTo>
                  <a:pt x="869" y="22"/>
                </a:lnTo>
                <a:lnTo>
                  <a:pt x="902" y="11"/>
                </a:lnTo>
                <a:lnTo>
                  <a:pt x="924" y="11"/>
                </a:lnTo>
                <a:lnTo>
                  <a:pt x="945" y="0"/>
                </a:lnTo>
                <a:lnTo>
                  <a:pt x="967" y="11"/>
                </a:lnTo>
                <a:lnTo>
                  <a:pt x="1000" y="22"/>
                </a:lnTo>
                <a:lnTo>
                  <a:pt x="1032" y="33"/>
                </a:lnTo>
                <a:lnTo>
                  <a:pt x="1076" y="65"/>
                </a:lnTo>
                <a:lnTo>
                  <a:pt x="1119" y="87"/>
                </a:lnTo>
                <a:lnTo>
                  <a:pt x="1152" y="120"/>
                </a:lnTo>
                <a:lnTo>
                  <a:pt x="1163" y="141"/>
                </a:lnTo>
                <a:lnTo>
                  <a:pt x="1185" y="152"/>
                </a:lnTo>
                <a:lnTo>
                  <a:pt x="1174" y="163"/>
                </a:lnTo>
                <a:lnTo>
                  <a:pt x="1174" y="185"/>
                </a:lnTo>
                <a:lnTo>
                  <a:pt x="1152" y="196"/>
                </a:lnTo>
                <a:lnTo>
                  <a:pt x="1141" y="207"/>
                </a:lnTo>
                <a:lnTo>
                  <a:pt x="1119" y="207"/>
                </a:lnTo>
                <a:lnTo>
                  <a:pt x="1108" y="218"/>
                </a:lnTo>
                <a:lnTo>
                  <a:pt x="1087" y="239"/>
                </a:lnTo>
                <a:lnTo>
                  <a:pt x="1065" y="261"/>
                </a:lnTo>
                <a:lnTo>
                  <a:pt x="1043" y="283"/>
                </a:lnTo>
                <a:lnTo>
                  <a:pt x="1021" y="315"/>
                </a:lnTo>
                <a:lnTo>
                  <a:pt x="1000" y="348"/>
                </a:lnTo>
                <a:lnTo>
                  <a:pt x="967" y="381"/>
                </a:lnTo>
                <a:lnTo>
                  <a:pt x="945" y="413"/>
                </a:lnTo>
                <a:lnTo>
                  <a:pt x="913" y="446"/>
                </a:lnTo>
                <a:lnTo>
                  <a:pt x="891" y="479"/>
                </a:lnTo>
                <a:lnTo>
                  <a:pt x="880" y="500"/>
                </a:lnTo>
                <a:lnTo>
                  <a:pt x="869" y="511"/>
                </a:lnTo>
                <a:lnTo>
                  <a:pt x="858" y="533"/>
                </a:lnTo>
                <a:lnTo>
                  <a:pt x="858" y="544"/>
                </a:lnTo>
                <a:lnTo>
                  <a:pt x="869" y="555"/>
                </a:lnTo>
                <a:lnTo>
                  <a:pt x="880" y="555"/>
                </a:lnTo>
                <a:lnTo>
                  <a:pt x="891" y="555"/>
                </a:lnTo>
                <a:lnTo>
                  <a:pt x="913" y="555"/>
                </a:lnTo>
                <a:lnTo>
                  <a:pt x="934" y="544"/>
                </a:lnTo>
                <a:lnTo>
                  <a:pt x="956" y="544"/>
                </a:lnTo>
                <a:lnTo>
                  <a:pt x="989" y="533"/>
                </a:lnTo>
                <a:lnTo>
                  <a:pt x="1021" y="522"/>
                </a:lnTo>
                <a:lnTo>
                  <a:pt x="1065" y="511"/>
                </a:lnTo>
                <a:lnTo>
                  <a:pt x="1087" y="500"/>
                </a:lnTo>
                <a:lnTo>
                  <a:pt x="1119" y="500"/>
                </a:lnTo>
                <a:lnTo>
                  <a:pt x="1141" y="490"/>
                </a:lnTo>
                <a:lnTo>
                  <a:pt x="1163" y="490"/>
                </a:lnTo>
                <a:lnTo>
                  <a:pt x="1174" y="479"/>
                </a:lnTo>
                <a:lnTo>
                  <a:pt x="1195" y="479"/>
                </a:lnTo>
                <a:lnTo>
                  <a:pt x="1206" y="479"/>
                </a:lnTo>
                <a:lnTo>
                  <a:pt x="1217" y="490"/>
                </a:lnTo>
                <a:lnTo>
                  <a:pt x="1250" y="500"/>
                </a:lnTo>
                <a:lnTo>
                  <a:pt x="1293" y="522"/>
                </a:lnTo>
                <a:lnTo>
                  <a:pt x="1337" y="544"/>
                </a:lnTo>
                <a:lnTo>
                  <a:pt x="1358" y="566"/>
                </a:lnTo>
                <a:lnTo>
                  <a:pt x="1380" y="577"/>
                </a:lnTo>
                <a:lnTo>
                  <a:pt x="1391" y="588"/>
                </a:lnTo>
                <a:lnTo>
                  <a:pt x="1402" y="609"/>
                </a:lnTo>
                <a:lnTo>
                  <a:pt x="1413" y="620"/>
                </a:lnTo>
                <a:lnTo>
                  <a:pt x="1424" y="631"/>
                </a:lnTo>
                <a:lnTo>
                  <a:pt x="1435" y="642"/>
                </a:lnTo>
                <a:lnTo>
                  <a:pt x="1435" y="664"/>
                </a:lnTo>
                <a:lnTo>
                  <a:pt x="1424" y="675"/>
                </a:lnTo>
                <a:lnTo>
                  <a:pt x="1413" y="696"/>
                </a:lnTo>
                <a:lnTo>
                  <a:pt x="1402" y="707"/>
                </a:lnTo>
                <a:lnTo>
                  <a:pt x="1391" y="729"/>
                </a:lnTo>
                <a:lnTo>
                  <a:pt x="1380" y="740"/>
                </a:lnTo>
                <a:lnTo>
                  <a:pt x="1369" y="773"/>
                </a:lnTo>
                <a:lnTo>
                  <a:pt x="1358" y="805"/>
                </a:lnTo>
                <a:lnTo>
                  <a:pt x="1348" y="849"/>
                </a:lnTo>
                <a:lnTo>
                  <a:pt x="1326" y="892"/>
                </a:lnTo>
                <a:lnTo>
                  <a:pt x="1304" y="947"/>
                </a:lnTo>
                <a:lnTo>
                  <a:pt x="1293" y="1012"/>
                </a:lnTo>
                <a:lnTo>
                  <a:pt x="1272" y="1077"/>
                </a:lnTo>
                <a:lnTo>
                  <a:pt x="1250" y="1132"/>
                </a:lnTo>
                <a:lnTo>
                  <a:pt x="1228" y="1186"/>
                </a:lnTo>
                <a:lnTo>
                  <a:pt x="1195" y="1230"/>
                </a:lnTo>
                <a:lnTo>
                  <a:pt x="1174" y="1273"/>
                </a:lnTo>
                <a:lnTo>
                  <a:pt x="1152" y="1306"/>
                </a:lnTo>
                <a:lnTo>
                  <a:pt x="1119" y="1338"/>
                </a:lnTo>
                <a:lnTo>
                  <a:pt x="1087" y="136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5755" name="任意多边形 115754"/>
          <p:cNvSpPr>
            <a:spLocks noChangeArrowheads="1"/>
          </p:cNvSpPr>
          <p:nvPr/>
        </p:nvSpPr>
        <p:spPr bwMode="auto">
          <a:xfrm>
            <a:off x="6062663" y="2095500"/>
            <a:ext cx="612775" cy="717550"/>
          </a:xfrm>
          <a:custGeom>
            <a:avLst/>
            <a:gdLst>
              <a:gd name="T0" fmla="*/ 2147483646 w 967"/>
              <a:gd name="T1" fmla="*/ 2147483646 h 1131"/>
              <a:gd name="T2" fmla="*/ 2147483646 w 967"/>
              <a:gd name="T3" fmla="*/ 2147483646 h 1131"/>
              <a:gd name="T4" fmla="*/ 2147483646 w 967"/>
              <a:gd name="T5" fmla="*/ 2147483646 h 1131"/>
              <a:gd name="T6" fmla="*/ 2147483646 w 967"/>
              <a:gd name="T7" fmla="*/ 2147483646 h 1131"/>
              <a:gd name="T8" fmla="*/ 2147483646 w 967"/>
              <a:gd name="T9" fmla="*/ 2147483646 h 1131"/>
              <a:gd name="T10" fmla="*/ 2147483646 w 967"/>
              <a:gd name="T11" fmla="*/ 2147483646 h 1131"/>
              <a:gd name="T12" fmla="*/ 2147483646 w 967"/>
              <a:gd name="T13" fmla="*/ 2147483646 h 1131"/>
              <a:gd name="T14" fmla="*/ 2147483646 w 967"/>
              <a:gd name="T15" fmla="*/ 0 h 1131"/>
              <a:gd name="T16" fmla="*/ 2147483646 w 967"/>
              <a:gd name="T17" fmla="*/ 2147483646 h 1131"/>
              <a:gd name="T18" fmla="*/ 2147483646 w 967"/>
              <a:gd name="T19" fmla="*/ 2147483646 h 1131"/>
              <a:gd name="T20" fmla="*/ 2147483646 w 967"/>
              <a:gd name="T21" fmla="*/ 2147483646 h 1131"/>
              <a:gd name="T22" fmla="*/ 2147483646 w 967"/>
              <a:gd name="T23" fmla="*/ 2147483646 h 1131"/>
              <a:gd name="T24" fmla="*/ 2147483646 w 967"/>
              <a:gd name="T25" fmla="*/ 2147483646 h 1131"/>
              <a:gd name="T26" fmla="*/ 2147483646 w 967"/>
              <a:gd name="T27" fmla="*/ 2147483646 h 1131"/>
              <a:gd name="T28" fmla="*/ 2147483646 w 967"/>
              <a:gd name="T29" fmla="*/ 2147483646 h 1131"/>
              <a:gd name="T30" fmla="*/ 2147483646 w 967"/>
              <a:gd name="T31" fmla="*/ 2147483646 h 1131"/>
              <a:gd name="T32" fmla="*/ 2147483646 w 967"/>
              <a:gd name="T33" fmla="*/ 2147483646 h 1131"/>
              <a:gd name="T34" fmla="*/ 2147483646 w 967"/>
              <a:gd name="T35" fmla="*/ 2147483646 h 1131"/>
              <a:gd name="T36" fmla="*/ 2147483646 w 967"/>
              <a:gd name="T37" fmla="*/ 2147483646 h 1131"/>
              <a:gd name="T38" fmla="*/ 2147483646 w 967"/>
              <a:gd name="T39" fmla="*/ 2147483646 h 1131"/>
              <a:gd name="T40" fmla="*/ 2147483646 w 967"/>
              <a:gd name="T41" fmla="*/ 2147483646 h 1131"/>
              <a:gd name="T42" fmla="*/ 2147483646 w 967"/>
              <a:gd name="T43" fmla="*/ 2147483646 h 1131"/>
              <a:gd name="T44" fmla="*/ 2147483646 w 967"/>
              <a:gd name="T45" fmla="*/ 2147483646 h 1131"/>
              <a:gd name="T46" fmla="*/ 2147483646 w 967"/>
              <a:gd name="T47" fmla="*/ 2147483646 h 1131"/>
              <a:gd name="T48" fmla="*/ 2147483646 w 967"/>
              <a:gd name="T49" fmla="*/ 2147483646 h 1131"/>
              <a:gd name="T50" fmla="*/ 2147483646 w 967"/>
              <a:gd name="T51" fmla="*/ 2147483646 h 1131"/>
              <a:gd name="T52" fmla="*/ 0 w 967"/>
              <a:gd name="T53" fmla="*/ 2147483646 h 1131"/>
              <a:gd name="T54" fmla="*/ 0 w 967"/>
              <a:gd name="T55" fmla="*/ 2147483646 h 1131"/>
              <a:gd name="T56" fmla="*/ 2147483646 w 967"/>
              <a:gd name="T57" fmla="*/ 2147483646 h 1131"/>
              <a:gd name="T58" fmla="*/ 2147483646 w 967"/>
              <a:gd name="T59" fmla="*/ 2147483646 h 1131"/>
              <a:gd name="T60" fmla="*/ 2147483646 w 967"/>
              <a:gd name="T61" fmla="*/ 2147483646 h 1131"/>
              <a:gd name="T62" fmla="*/ 2147483646 w 967"/>
              <a:gd name="T63" fmla="*/ 2147483646 h 113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67"/>
              <a:gd name="T97" fmla="*/ 0 h 1131"/>
              <a:gd name="T98" fmla="*/ 967 w 967"/>
              <a:gd name="T99" fmla="*/ 1131 h 113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67" h="1131">
                <a:moveTo>
                  <a:pt x="184" y="957"/>
                </a:moveTo>
                <a:lnTo>
                  <a:pt x="293" y="881"/>
                </a:lnTo>
                <a:lnTo>
                  <a:pt x="337" y="837"/>
                </a:lnTo>
                <a:lnTo>
                  <a:pt x="391" y="794"/>
                </a:lnTo>
                <a:lnTo>
                  <a:pt x="434" y="740"/>
                </a:lnTo>
                <a:lnTo>
                  <a:pt x="478" y="696"/>
                </a:lnTo>
                <a:lnTo>
                  <a:pt x="532" y="642"/>
                </a:lnTo>
                <a:lnTo>
                  <a:pt x="576" y="587"/>
                </a:lnTo>
                <a:lnTo>
                  <a:pt x="608" y="522"/>
                </a:lnTo>
                <a:lnTo>
                  <a:pt x="652" y="467"/>
                </a:lnTo>
                <a:lnTo>
                  <a:pt x="684" y="402"/>
                </a:lnTo>
                <a:lnTo>
                  <a:pt x="717" y="326"/>
                </a:lnTo>
                <a:lnTo>
                  <a:pt x="750" y="250"/>
                </a:lnTo>
                <a:lnTo>
                  <a:pt x="782" y="174"/>
                </a:lnTo>
                <a:lnTo>
                  <a:pt x="804" y="87"/>
                </a:lnTo>
                <a:lnTo>
                  <a:pt x="826" y="0"/>
                </a:lnTo>
                <a:lnTo>
                  <a:pt x="858" y="21"/>
                </a:lnTo>
                <a:lnTo>
                  <a:pt x="891" y="54"/>
                </a:lnTo>
                <a:lnTo>
                  <a:pt x="913" y="76"/>
                </a:lnTo>
                <a:lnTo>
                  <a:pt x="935" y="97"/>
                </a:lnTo>
                <a:lnTo>
                  <a:pt x="945" y="108"/>
                </a:lnTo>
                <a:lnTo>
                  <a:pt x="956" y="130"/>
                </a:lnTo>
                <a:lnTo>
                  <a:pt x="967" y="141"/>
                </a:lnTo>
                <a:lnTo>
                  <a:pt x="967" y="152"/>
                </a:lnTo>
                <a:lnTo>
                  <a:pt x="967" y="163"/>
                </a:lnTo>
                <a:lnTo>
                  <a:pt x="956" y="185"/>
                </a:lnTo>
                <a:lnTo>
                  <a:pt x="945" y="217"/>
                </a:lnTo>
                <a:lnTo>
                  <a:pt x="935" y="239"/>
                </a:lnTo>
                <a:lnTo>
                  <a:pt x="913" y="282"/>
                </a:lnTo>
                <a:lnTo>
                  <a:pt x="891" y="326"/>
                </a:lnTo>
                <a:lnTo>
                  <a:pt x="869" y="370"/>
                </a:lnTo>
                <a:lnTo>
                  <a:pt x="837" y="424"/>
                </a:lnTo>
                <a:lnTo>
                  <a:pt x="804" y="489"/>
                </a:lnTo>
                <a:lnTo>
                  <a:pt x="771" y="544"/>
                </a:lnTo>
                <a:lnTo>
                  <a:pt x="728" y="598"/>
                </a:lnTo>
                <a:lnTo>
                  <a:pt x="695" y="652"/>
                </a:lnTo>
                <a:lnTo>
                  <a:pt x="652" y="696"/>
                </a:lnTo>
                <a:lnTo>
                  <a:pt x="619" y="750"/>
                </a:lnTo>
                <a:lnTo>
                  <a:pt x="576" y="783"/>
                </a:lnTo>
                <a:lnTo>
                  <a:pt x="532" y="827"/>
                </a:lnTo>
                <a:lnTo>
                  <a:pt x="478" y="870"/>
                </a:lnTo>
                <a:lnTo>
                  <a:pt x="434" y="903"/>
                </a:lnTo>
                <a:lnTo>
                  <a:pt x="391" y="935"/>
                </a:lnTo>
                <a:lnTo>
                  <a:pt x="347" y="968"/>
                </a:lnTo>
                <a:lnTo>
                  <a:pt x="304" y="1001"/>
                </a:lnTo>
                <a:lnTo>
                  <a:pt x="260" y="1022"/>
                </a:lnTo>
                <a:lnTo>
                  <a:pt x="173" y="1066"/>
                </a:lnTo>
                <a:lnTo>
                  <a:pt x="130" y="1088"/>
                </a:lnTo>
                <a:lnTo>
                  <a:pt x="97" y="1099"/>
                </a:lnTo>
                <a:lnTo>
                  <a:pt x="65" y="1120"/>
                </a:lnTo>
                <a:lnTo>
                  <a:pt x="43" y="1120"/>
                </a:lnTo>
                <a:lnTo>
                  <a:pt x="21" y="1131"/>
                </a:lnTo>
                <a:lnTo>
                  <a:pt x="10" y="1131"/>
                </a:lnTo>
                <a:lnTo>
                  <a:pt x="0" y="1131"/>
                </a:lnTo>
                <a:lnTo>
                  <a:pt x="0" y="1120"/>
                </a:lnTo>
                <a:lnTo>
                  <a:pt x="10" y="1110"/>
                </a:lnTo>
                <a:lnTo>
                  <a:pt x="21" y="1099"/>
                </a:lnTo>
                <a:lnTo>
                  <a:pt x="43" y="1077"/>
                </a:lnTo>
                <a:lnTo>
                  <a:pt x="65" y="1055"/>
                </a:lnTo>
                <a:lnTo>
                  <a:pt x="97" y="1022"/>
                </a:lnTo>
                <a:lnTo>
                  <a:pt x="141" y="990"/>
                </a:lnTo>
                <a:lnTo>
                  <a:pt x="184" y="95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5750" name="任意多边形 115749"/>
          <p:cNvSpPr>
            <a:spLocks noChangeArrowheads="1"/>
          </p:cNvSpPr>
          <p:nvPr/>
        </p:nvSpPr>
        <p:spPr bwMode="auto">
          <a:xfrm>
            <a:off x="6689725" y="1314450"/>
            <a:ext cx="125413" cy="682625"/>
          </a:xfrm>
          <a:custGeom>
            <a:avLst/>
            <a:gdLst>
              <a:gd name="T0" fmla="*/ 2147483646 w 196"/>
              <a:gd name="T1" fmla="*/ 2147483646 h 1077"/>
              <a:gd name="T2" fmla="*/ 2147483646 w 196"/>
              <a:gd name="T3" fmla="*/ 2147483646 h 1077"/>
              <a:gd name="T4" fmla="*/ 2147483646 w 196"/>
              <a:gd name="T5" fmla="*/ 2147483646 h 1077"/>
              <a:gd name="T6" fmla="*/ 2147483646 w 196"/>
              <a:gd name="T7" fmla="*/ 2147483646 h 1077"/>
              <a:gd name="T8" fmla="*/ 2147483646 w 196"/>
              <a:gd name="T9" fmla="*/ 2147483646 h 1077"/>
              <a:gd name="T10" fmla="*/ 2147483646 w 196"/>
              <a:gd name="T11" fmla="*/ 2147483646 h 1077"/>
              <a:gd name="T12" fmla="*/ 2147483646 w 196"/>
              <a:gd name="T13" fmla="*/ 2147483646 h 1077"/>
              <a:gd name="T14" fmla="*/ 2147483646 w 196"/>
              <a:gd name="T15" fmla="*/ 2147483646 h 1077"/>
              <a:gd name="T16" fmla="*/ 2147483646 w 196"/>
              <a:gd name="T17" fmla="*/ 2147483646 h 1077"/>
              <a:gd name="T18" fmla="*/ 2147483646 w 196"/>
              <a:gd name="T19" fmla="*/ 2147483646 h 1077"/>
              <a:gd name="T20" fmla="*/ 2147483646 w 196"/>
              <a:gd name="T21" fmla="*/ 2147483646 h 1077"/>
              <a:gd name="T22" fmla="*/ 2147483646 w 196"/>
              <a:gd name="T23" fmla="*/ 2147483646 h 1077"/>
              <a:gd name="T24" fmla="*/ 2147483646 w 196"/>
              <a:gd name="T25" fmla="*/ 2147483646 h 1077"/>
              <a:gd name="T26" fmla="*/ 2147483646 w 196"/>
              <a:gd name="T27" fmla="*/ 2147483646 h 1077"/>
              <a:gd name="T28" fmla="*/ 2147483646 w 196"/>
              <a:gd name="T29" fmla="*/ 2147483646 h 1077"/>
              <a:gd name="T30" fmla="*/ 2147483646 w 196"/>
              <a:gd name="T31" fmla="*/ 2147483646 h 1077"/>
              <a:gd name="T32" fmla="*/ 2147483646 w 196"/>
              <a:gd name="T33" fmla="*/ 2147483646 h 1077"/>
              <a:gd name="T34" fmla="*/ 2147483646 w 196"/>
              <a:gd name="T35" fmla="*/ 2147483646 h 1077"/>
              <a:gd name="T36" fmla="*/ 2147483646 w 196"/>
              <a:gd name="T37" fmla="*/ 2147483646 h 1077"/>
              <a:gd name="T38" fmla="*/ 2147483646 w 196"/>
              <a:gd name="T39" fmla="*/ 2147483646 h 1077"/>
              <a:gd name="T40" fmla="*/ 2147483646 w 196"/>
              <a:gd name="T41" fmla="*/ 2147483646 h 1077"/>
              <a:gd name="T42" fmla="*/ 2147483646 w 196"/>
              <a:gd name="T43" fmla="*/ 2147483646 h 1077"/>
              <a:gd name="T44" fmla="*/ 2147483646 w 196"/>
              <a:gd name="T45" fmla="*/ 2147483646 h 1077"/>
              <a:gd name="T46" fmla="*/ 2147483646 w 196"/>
              <a:gd name="T47" fmla="*/ 2147483646 h 1077"/>
              <a:gd name="T48" fmla="*/ 2147483646 w 196"/>
              <a:gd name="T49" fmla="*/ 2147483646 h 1077"/>
              <a:gd name="T50" fmla="*/ 2147483646 w 196"/>
              <a:gd name="T51" fmla="*/ 2147483646 h 1077"/>
              <a:gd name="T52" fmla="*/ 2147483646 w 196"/>
              <a:gd name="T53" fmla="*/ 2147483646 h 1077"/>
              <a:gd name="T54" fmla="*/ 2147483646 w 196"/>
              <a:gd name="T55" fmla="*/ 2147483646 h 1077"/>
              <a:gd name="T56" fmla="*/ 2147483646 w 196"/>
              <a:gd name="T57" fmla="*/ 2147483646 h 1077"/>
              <a:gd name="T58" fmla="*/ 2147483646 w 196"/>
              <a:gd name="T59" fmla="*/ 2147483646 h 1077"/>
              <a:gd name="T60" fmla="*/ 2147483646 w 196"/>
              <a:gd name="T61" fmla="*/ 2147483646 h 1077"/>
              <a:gd name="T62" fmla="*/ 2147483646 w 196"/>
              <a:gd name="T63" fmla="*/ 2147483646 h 1077"/>
              <a:gd name="T64" fmla="*/ 2147483646 w 196"/>
              <a:gd name="T65" fmla="*/ 2147483646 h 107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6"/>
              <a:gd name="T100" fmla="*/ 0 h 1077"/>
              <a:gd name="T101" fmla="*/ 196 w 196"/>
              <a:gd name="T102" fmla="*/ 1077 h 107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6" h="1077">
                <a:moveTo>
                  <a:pt x="152" y="76"/>
                </a:moveTo>
                <a:lnTo>
                  <a:pt x="163" y="87"/>
                </a:lnTo>
                <a:lnTo>
                  <a:pt x="174" y="87"/>
                </a:lnTo>
                <a:lnTo>
                  <a:pt x="185" y="98"/>
                </a:lnTo>
                <a:lnTo>
                  <a:pt x="185" y="120"/>
                </a:lnTo>
                <a:lnTo>
                  <a:pt x="196" y="152"/>
                </a:lnTo>
                <a:lnTo>
                  <a:pt x="185" y="185"/>
                </a:lnTo>
                <a:lnTo>
                  <a:pt x="185" y="207"/>
                </a:lnTo>
                <a:lnTo>
                  <a:pt x="174" y="239"/>
                </a:lnTo>
                <a:lnTo>
                  <a:pt x="174" y="272"/>
                </a:lnTo>
                <a:lnTo>
                  <a:pt x="174" y="305"/>
                </a:lnTo>
                <a:lnTo>
                  <a:pt x="163" y="337"/>
                </a:lnTo>
                <a:lnTo>
                  <a:pt x="163" y="381"/>
                </a:lnTo>
                <a:lnTo>
                  <a:pt x="163" y="424"/>
                </a:lnTo>
                <a:lnTo>
                  <a:pt x="152" y="468"/>
                </a:lnTo>
                <a:lnTo>
                  <a:pt x="152" y="511"/>
                </a:lnTo>
                <a:lnTo>
                  <a:pt x="152" y="555"/>
                </a:lnTo>
                <a:lnTo>
                  <a:pt x="141" y="598"/>
                </a:lnTo>
                <a:lnTo>
                  <a:pt x="141" y="642"/>
                </a:lnTo>
                <a:lnTo>
                  <a:pt x="141" y="675"/>
                </a:lnTo>
                <a:lnTo>
                  <a:pt x="152" y="707"/>
                </a:lnTo>
                <a:lnTo>
                  <a:pt x="152" y="740"/>
                </a:lnTo>
                <a:lnTo>
                  <a:pt x="152" y="762"/>
                </a:lnTo>
                <a:lnTo>
                  <a:pt x="163" y="816"/>
                </a:lnTo>
                <a:lnTo>
                  <a:pt x="152" y="860"/>
                </a:lnTo>
                <a:lnTo>
                  <a:pt x="152" y="914"/>
                </a:lnTo>
                <a:lnTo>
                  <a:pt x="141" y="957"/>
                </a:lnTo>
                <a:lnTo>
                  <a:pt x="141" y="990"/>
                </a:lnTo>
                <a:lnTo>
                  <a:pt x="130" y="1012"/>
                </a:lnTo>
                <a:lnTo>
                  <a:pt x="130" y="1034"/>
                </a:lnTo>
                <a:lnTo>
                  <a:pt x="119" y="1045"/>
                </a:lnTo>
                <a:lnTo>
                  <a:pt x="119" y="1055"/>
                </a:lnTo>
                <a:lnTo>
                  <a:pt x="109" y="1066"/>
                </a:lnTo>
                <a:lnTo>
                  <a:pt x="98" y="1077"/>
                </a:lnTo>
                <a:lnTo>
                  <a:pt x="87" y="1077"/>
                </a:lnTo>
                <a:lnTo>
                  <a:pt x="87" y="1066"/>
                </a:lnTo>
                <a:lnTo>
                  <a:pt x="76" y="1066"/>
                </a:lnTo>
                <a:lnTo>
                  <a:pt x="65" y="1055"/>
                </a:lnTo>
                <a:lnTo>
                  <a:pt x="65" y="1045"/>
                </a:lnTo>
                <a:lnTo>
                  <a:pt x="54" y="1023"/>
                </a:lnTo>
                <a:lnTo>
                  <a:pt x="43" y="1001"/>
                </a:lnTo>
                <a:lnTo>
                  <a:pt x="32" y="968"/>
                </a:lnTo>
                <a:lnTo>
                  <a:pt x="22" y="925"/>
                </a:lnTo>
                <a:lnTo>
                  <a:pt x="22" y="892"/>
                </a:lnTo>
                <a:lnTo>
                  <a:pt x="22" y="849"/>
                </a:lnTo>
                <a:lnTo>
                  <a:pt x="22" y="827"/>
                </a:lnTo>
                <a:lnTo>
                  <a:pt x="32" y="794"/>
                </a:lnTo>
                <a:lnTo>
                  <a:pt x="32" y="762"/>
                </a:lnTo>
                <a:lnTo>
                  <a:pt x="32" y="729"/>
                </a:lnTo>
                <a:lnTo>
                  <a:pt x="32" y="675"/>
                </a:lnTo>
                <a:lnTo>
                  <a:pt x="32" y="620"/>
                </a:lnTo>
                <a:lnTo>
                  <a:pt x="43" y="566"/>
                </a:lnTo>
                <a:lnTo>
                  <a:pt x="43" y="500"/>
                </a:lnTo>
                <a:lnTo>
                  <a:pt x="43" y="359"/>
                </a:lnTo>
                <a:lnTo>
                  <a:pt x="32" y="228"/>
                </a:lnTo>
                <a:lnTo>
                  <a:pt x="22" y="109"/>
                </a:lnTo>
                <a:lnTo>
                  <a:pt x="0" y="0"/>
                </a:lnTo>
                <a:lnTo>
                  <a:pt x="54" y="22"/>
                </a:lnTo>
                <a:lnTo>
                  <a:pt x="76" y="32"/>
                </a:lnTo>
                <a:lnTo>
                  <a:pt x="98" y="43"/>
                </a:lnTo>
                <a:lnTo>
                  <a:pt x="119" y="54"/>
                </a:lnTo>
                <a:lnTo>
                  <a:pt x="130" y="65"/>
                </a:lnTo>
                <a:lnTo>
                  <a:pt x="141" y="65"/>
                </a:lnTo>
                <a:lnTo>
                  <a:pt x="152" y="7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5752" name="任意多边形 115751"/>
          <p:cNvSpPr>
            <a:spLocks noChangeArrowheads="1"/>
          </p:cNvSpPr>
          <p:nvPr/>
        </p:nvSpPr>
        <p:spPr bwMode="auto">
          <a:xfrm>
            <a:off x="6103938" y="1568450"/>
            <a:ext cx="661987" cy="498475"/>
          </a:xfrm>
          <a:custGeom>
            <a:avLst/>
            <a:gdLst>
              <a:gd name="T0" fmla="*/ 0 w 1043"/>
              <a:gd name="T1" fmla="*/ 2147483646 h 784"/>
              <a:gd name="T2" fmla="*/ 2147483646 w 1043"/>
              <a:gd name="T3" fmla="*/ 2147483646 h 784"/>
              <a:gd name="T4" fmla="*/ 2147483646 w 1043"/>
              <a:gd name="T5" fmla="*/ 2147483646 h 784"/>
              <a:gd name="T6" fmla="*/ 2147483646 w 1043"/>
              <a:gd name="T7" fmla="*/ 2147483646 h 784"/>
              <a:gd name="T8" fmla="*/ 2147483646 w 1043"/>
              <a:gd name="T9" fmla="*/ 2147483646 h 784"/>
              <a:gd name="T10" fmla="*/ 2147483646 w 1043"/>
              <a:gd name="T11" fmla="*/ 2147483646 h 784"/>
              <a:gd name="T12" fmla="*/ 2147483646 w 1043"/>
              <a:gd name="T13" fmla="*/ 2147483646 h 784"/>
              <a:gd name="T14" fmla="*/ 2147483646 w 1043"/>
              <a:gd name="T15" fmla="*/ 2147483646 h 784"/>
              <a:gd name="T16" fmla="*/ 2147483646 w 1043"/>
              <a:gd name="T17" fmla="*/ 2147483646 h 784"/>
              <a:gd name="T18" fmla="*/ 2147483646 w 1043"/>
              <a:gd name="T19" fmla="*/ 2147483646 h 784"/>
              <a:gd name="T20" fmla="*/ 2147483646 w 1043"/>
              <a:gd name="T21" fmla="*/ 2147483646 h 784"/>
              <a:gd name="T22" fmla="*/ 2147483646 w 1043"/>
              <a:gd name="T23" fmla="*/ 2147483646 h 784"/>
              <a:gd name="T24" fmla="*/ 2147483646 w 1043"/>
              <a:gd name="T25" fmla="*/ 2147483646 h 784"/>
              <a:gd name="T26" fmla="*/ 2147483646 w 1043"/>
              <a:gd name="T27" fmla="*/ 2147483646 h 784"/>
              <a:gd name="T28" fmla="*/ 2147483646 w 1043"/>
              <a:gd name="T29" fmla="*/ 2147483646 h 784"/>
              <a:gd name="T30" fmla="*/ 2147483646 w 1043"/>
              <a:gd name="T31" fmla="*/ 2147483646 h 784"/>
              <a:gd name="T32" fmla="*/ 2147483646 w 1043"/>
              <a:gd name="T33" fmla="*/ 0 h 784"/>
              <a:gd name="T34" fmla="*/ 2147483646 w 1043"/>
              <a:gd name="T35" fmla="*/ 2147483646 h 784"/>
              <a:gd name="T36" fmla="*/ 2147483646 w 1043"/>
              <a:gd name="T37" fmla="*/ 2147483646 h 784"/>
              <a:gd name="T38" fmla="*/ 2147483646 w 1043"/>
              <a:gd name="T39" fmla="*/ 2147483646 h 784"/>
              <a:gd name="T40" fmla="*/ 2147483646 w 1043"/>
              <a:gd name="T41" fmla="*/ 2147483646 h 784"/>
              <a:gd name="T42" fmla="*/ 2147483646 w 1043"/>
              <a:gd name="T43" fmla="*/ 2147483646 h 784"/>
              <a:gd name="T44" fmla="*/ 2147483646 w 1043"/>
              <a:gd name="T45" fmla="*/ 2147483646 h 784"/>
              <a:gd name="T46" fmla="*/ 2147483646 w 1043"/>
              <a:gd name="T47" fmla="*/ 2147483646 h 784"/>
              <a:gd name="T48" fmla="*/ 2147483646 w 1043"/>
              <a:gd name="T49" fmla="*/ 2147483646 h 784"/>
              <a:gd name="T50" fmla="*/ 2147483646 w 1043"/>
              <a:gd name="T51" fmla="*/ 2147483646 h 784"/>
              <a:gd name="T52" fmla="*/ 2147483646 w 1043"/>
              <a:gd name="T53" fmla="*/ 2147483646 h 784"/>
              <a:gd name="T54" fmla="*/ 2147483646 w 1043"/>
              <a:gd name="T55" fmla="*/ 2147483646 h 784"/>
              <a:gd name="T56" fmla="*/ 2147483646 w 1043"/>
              <a:gd name="T57" fmla="*/ 2147483646 h 784"/>
              <a:gd name="T58" fmla="*/ 2147483646 w 1043"/>
              <a:gd name="T59" fmla="*/ 2147483646 h 784"/>
              <a:gd name="T60" fmla="*/ 2147483646 w 1043"/>
              <a:gd name="T61" fmla="*/ 2147483646 h 784"/>
              <a:gd name="T62" fmla="*/ 2147483646 w 1043"/>
              <a:gd name="T63" fmla="*/ 2147483646 h 784"/>
              <a:gd name="T64" fmla="*/ 2147483646 w 1043"/>
              <a:gd name="T65" fmla="*/ 2147483646 h 784"/>
              <a:gd name="T66" fmla="*/ 2147483646 w 1043"/>
              <a:gd name="T67" fmla="*/ 2147483646 h 784"/>
              <a:gd name="T68" fmla="*/ 2147483646 w 1043"/>
              <a:gd name="T69" fmla="*/ 2147483646 h 784"/>
              <a:gd name="T70" fmla="*/ 2147483646 w 1043"/>
              <a:gd name="T71" fmla="*/ 2147483646 h 784"/>
              <a:gd name="T72" fmla="*/ 2147483646 w 1043"/>
              <a:gd name="T73" fmla="*/ 2147483646 h 784"/>
              <a:gd name="T74" fmla="*/ 2147483646 w 1043"/>
              <a:gd name="T75" fmla="*/ 2147483646 h 784"/>
              <a:gd name="T76" fmla="*/ 2147483646 w 1043"/>
              <a:gd name="T77" fmla="*/ 2147483646 h 784"/>
              <a:gd name="T78" fmla="*/ 2147483646 w 1043"/>
              <a:gd name="T79" fmla="*/ 2147483646 h 784"/>
              <a:gd name="T80" fmla="*/ 2147483646 w 1043"/>
              <a:gd name="T81" fmla="*/ 2147483646 h 784"/>
              <a:gd name="T82" fmla="*/ 2147483646 w 1043"/>
              <a:gd name="T83" fmla="*/ 2147483646 h 784"/>
              <a:gd name="T84" fmla="*/ 2147483646 w 1043"/>
              <a:gd name="T85" fmla="*/ 2147483646 h 784"/>
              <a:gd name="T86" fmla="*/ 2147483646 w 1043"/>
              <a:gd name="T87" fmla="*/ 2147483646 h 784"/>
              <a:gd name="T88" fmla="*/ 2147483646 w 1043"/>
              <a:gd name="T89" fmla="*/ 2147483646 h 784"/>
              <a:gd name="T90" fmla="*/ 2147483646 w 1043"/>
              <a:gd name="T91" fmla="*/ 2147483646 h 784"/>
              <a:gd name="T92" fmla="*/ 2147483646 w 1043"/>
              <a:gd name="T93" fmla="*/ 2147483646 h 784"/>
              <a:gd name="T94" fmla="*/ 2147483646 w 1043"/>
              <a:gd name="T95" fmla="*/ 2147483646 h 784"/>
              <a:gd name="T96" fmla="*/ 2147483646 w 1043"/>
              <a:gd name="T97" fmla="*/ 2147483646 h 784"/>
              <a:gd name="T98" fmla="*/ 0 w 1043"/>
              <a:gd name="T99" fmla="*/ 2147483646 h 784"/>
              <a:gd name="T100" fmla="*/ 0 w 1043"/>
              <a:gd name="T101" fmla="*/ 2147483646 h 784"/>
              <a:gd name="T102" fmla="*/ 0 w 1043"/>
              <a:gd name="T103" fmla="*/ 2147483646 h 78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043"/>
              <a:gd name="T157" fmla="*/ 0 h 784"/>
              <a:gd name="T158" fmla="*/ 1043 w 1043"/>
              <a:gd name="T159" fmla="*/ 784 h 78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043" h="784">
                <a:moveTo>
                  <a:pt x="0" y="784"/>
                </a:moveTo>
                <a:lnTo>
                  <a:pt x="11" y="773"/>
                </a:lnTo>
                <a:lnTo>
                  <a:pt x="22" y="751"/>
                </a:lnTo>
                <a:lnTo>
                  <a:pt x="43" y="740"/>
                </a:lnTo>
                <a:lnTo>
                  <a:pt x="65" y="719"/>
                </a:lnTo>
                <a:lnTo>
                  <a:pt x="108" y="686"/>
                </a:lnTo>
                <a:lnTo>
                  <a:pt x="152" y="653"/>
                </a:lnTo>
                <a:lnTo>
                  <a:pt x="206" y="621"/>
                </a:lnTo>
                <a:lnTo>
                  <a:pt x="261" y="577"/>
                </a:lnTo>
                <a:lnTo>
                  <a:pt x="326" y="534"/>
                </a:lnTo>
                <a:lnTo>
                  <a:pt x="402" y="490"/>
                </a:lnTo>
                <a:lnTo>
                  <a:pt x="478" y="425"/>
                </a:lnTo>
                <a:lnTo>
                  <a:pt x="554" y="360"/>
                </a:lnTo>
                <a:lnTo>
                  <a:pt x="641" y="283"/>
                </a:lnTo>
                <a:lnTo>
                  <a:pt x="728" y="196"/>
                </a:lnTo>
                <a:lnTo>
                  <a:pt x="815" y="98"/>
                </a:lnTo>
                <a:lnTo>
                  <a:pt x="913" y="0"/>
                </a:lnTo>
                <a:lnTo>
                  <a:pt x="1043" y="33"/>
                </a:lnTo>
                <a:lnTo>
                  <a:pt x="1022" y="44"/>
                </a:lnTo>
                <a:lnTo>
                  <a:pt x="1011" y="55"/>
                </a:lnTo>
                <a:lnTo>
                  <a:pt x="1000" y="66"/>
                </a:lnTo>
                <a:lnTo>
                  <a:pt x="989" y="77"/>
                </a:lnTo>
                <a:lnTo>
                  <a:pt x="978" y="88"/>
                </a:lnTo>
                <a:lnTo>
                  <a:pt x="967" y="98"/>
                </a:lnTo>
                <a:lnTo>
                  <a:pt x="967" y="109"/>
                </a:lnTo>
                <a:lnTo>
                  <a:pt x="956" y="120"/>
                </a:lnTo>
                <a:lnTo>
                  <a:pt x="946" y="142"/>
                </a:lnTo>
                <a:lnTo>
                  <a:pt x="935" y="153"/>
                </a:lnTo>
                <a:lnTo>
                  <a:pt x="913" y="175"/>
                </a:lnTo>
                <a:lnTo>
                  <a:pt x="891" y="207"/>
                </a:lnTo>
                <a:lnTo>
                  <a:pt x="859" y="240"/>
                </a:lnTo>
                <a:lnTo>
                  <a:pt x="826" y="273"/>
                </a:lnTo>
                <a:lnTo>
                  <a:pt x="750" y="349"/>
                </a:lnTo>
                <a:lnTo>
                  <a:pt x="674" y="414"/>
                </a:lnTo>
                <a:lnTo>
                  <a:pt x="598" y="479"/>
                </a:lnTo>
                <a:lnTo>
                  <a:pt x="522" y="534"/>
                </a:lnTo>
                <a:lnTo>
                  <a:pt x="478" y="566"/>
                </a:lnTo>
                <a:lnTo>
                  <a:pt x="435" y="588"/>
                </a:lnTo>
                <a:lnTo>
                  <a:pt x="348" y="643"/>
                </a:lnTo>
                <a:lnTo>
                  <a:pt x="272" y="686"/>
                </a:lnTo>
                <a:lnTo>
                  <a:pt x="174" y="730"/>
                </a:lnTo>
                <a:lnTo>
                  <a:pt x="141" y="740"/>
                </a:lnTo>
                <a:lnTo>
                  <a:pt x="98" y="762"/>
                </a:lnTo>
                <a:lnTo>
                  <a:pt x="65" y="773"/>
                </a:lnTo>
                <a:lnTo>
                  <a:pt x="43" y="773"/>
                </a:lnTo>
                <a:lnTo>
                  <a:pt x="22" y="784"/>
                </a:lnTo>
                <a:lnTo>
                  <a:pt x="11" y="784"/>
                </a:lnTo>
                <a:lnTo>
                  <a:pt x="0" y="78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5753" name="任意多边形 115752"/>
          <p:cNvSpPr>
            <a:spLocks noChangeArrowheads="1"/>
          </p:cNvSpPr>
          <p:nvPr/>
        </p:nvSpPr>
        <p:spPr bwMode="auto">
          <a:xfrm>
            <a:off x="6751638" y="1568450"/>
            <a:ext cx="869950" cy="428625"/>
          </a:xfrm>
          <a:custGeom>
            <a:avLst/>
            <a:gdLst>
              <a:gd name="T0" fmla="*/ 2147483646 w 1370"/>
              <a:gd name="T1" fmla="*/ 2147483646 h 675"/>
              <a:gd name="T2" fmla="*/ 2147483646 w 1370"/>
              <a:gd name="T3" fmla="*/ 2147483646 h 675"/>
              <a:gd name="T4" fmla="*/ 2147483646 w 1370"/>
              <a:gd name="T5" fmla="*/ 2147483646 h 675"/>
              <a:gd name="T6" fmla="*/ 2147483646 w 1370"/>
              <a:gd name="T7" fmla="*/ 2147483646 h 675"/>
              <a:gd name="T8" fmla="*/ 2147483646 w 1370"/>
              <a:gd name="T9" fmla="*/ 2147483646 h 675"/>
              <a:gd name="T10" fmla="*/ 2147483646 w 1370"/>
              <a:gd name="T11" fmla="*/ 2147483646 h 675"/>
              <a:gd name="T12" fmla="*/ 2147483646 w 1370"/>
              <a:gd name="T13" fmla="*/ 2147483646 h 675"/>
              <a:gd name="T14" fmla="*/ 2147483646 w 1370"/>
              <a:gd name="T15" fmla="*/ 2147483646 h 675"/>
              <a:gd name="T16" fmla="*/ 2147483646 w 1370"/>
              <a:gd name="T17" fmla="*/ 2147483646 h 675"/>
              <a:gd name="T18" fmla="*/ 2147483646 w 1370"/>
              <a:gd name="T19" fmla="*/ 2147483646 h 675"/>
              <a:gd name="T20" fmla="*/ 2147483646 w 1370"/>
              <a:gd name="T21" fmla="*/ 2147483646 h 675"/>
              <a:gd name="T22" fmla="*/ 2147483646 w 1370"/>
              <a:gd name="T23" fmla="*/ 2147483646 h 675"/>
              <a:gd name="T24" fmla="*/ 2147483646 w 1370"/>
              <a:gd name="T25" fmla="*/ 2147483646 h 675"/>
              <a:gd name="T26" fmla="*/ 2147483646 w 1370"/>
              <a:gd name="T27" fmla="*/ 2147483646 h 675"/>
              <a:gd name="T28" fmla="*/ 2147483646 w 1370"/>
              <a:gd name="T29" fmla="*/ 2147483646 h 675"/>
              <a:gd name="T30" fmla="*/ 2147483646 w 1370"/>
              <a:gd name="T31" fmla="*/ 2147483646 h 675"/>
              <a:gd name="T32" fmla="*/ 2147483646 w 1370"/>
              <a:gd name="T33" fmla="*/ 2147483646 h 675"/>
              <a:gd name="T34" fmla="*/ 2147483646 w 1370"/>
              <a:gd name="T35" fmla="*/ 2147483646 h 675"/>
              <a:gd name="T36" fmla="*/ 2147483646 w 1370"/>
              <a:gd name="T37" fmla="*/ 0 h 675"/>
              <a:gd name="T38" fmla="*/ 2147483646 w 1370"/>
              <a:gd name="T39" fmla="*/ 2147483646 h 675"/>
              <a:gd name="T40" fmla="*/ 2147483646 w 1370"/>
              <a:gd name="T41" fmla="*/ 2147483646 h 675"/>
              <a:gd name="T42" fmla="*/ 2147483646 w 1370"/>
              <a:gd name="T43" fmla="*/ 2147483646 h 675"/>
              <a:gd name="T44" fmla="*/ 2147483646 w 1370"/>
              <a:gd name="T45" fmla="*/ 2147483646 h 675"/>
              <a:gd name="T46" fmla="*/ 2147483646 w 1370"/>
              <a:gd name="T47" fmla="*/ 2147483646 h 675"/>
              <a:gd name="T48" fmla="*/ 2147483646 w 1370"/>
              <a:gd name="T49" fmla="*/ 2147483646 h 675"/>
              <a:gd name="T50" fmla="*/ 2147483646 w 1370"/>
              <a:gd name="T51" fmla="*/ 2147483646 h 675"/>
              <a:gd name="T52" fmla="*/ 2147483646 w 1370"/>
              <a:gd name="T53" fmla="*/ 2147483646 h 675"/>
              <a:gd name="T54" fmla="*/ 2147483646 w 1370"/>
              <a:gd name="T55" fmla="*/ 2147483646 h 675"/>
              <a:gd name="T56" fmla="*/ 2147483646 w 1370"/>
              <a:gd name="T57" fmla="*/ 2147483646 h 675"/>
              <a:gd name="T58" fmla="*/ 2147483646 w 1370"/>
              <a:gd name="T59" fmla="*/ 2147483646 h 675"/>
              <a:gd name="T60" fmla="*/ 2147483646 w 1370"/>
              <a:gd name="T61" fmla="*/ 2147483646 h 675"/>
              <a:gd name="T62" fmla="*/ 2147483646 w 1370"/>
              <a:gd name="T63" fmla="*/ 2147483646 h 67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70"/>
              <a:gd name="T97" fmla="*/ 0 h 675"/>
              <a:gd name="T98" fmla="*/ 1370 w 1370"/>
              <a:gd name="T99" fmla="*/ 675 h 67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70" h="675">
                <a:moveTo>
                  <a:pt x="1370" y="555"/>
                </a:moveTo>
                <a:lnTo>
                  <a:pt x="1370" y="566"/>
                </a:lnTo>
                <a:lnTo>
                  <a:pt x="1359" y="577"/>
                </a:lnTo>
                <a:lnTo>
                  <a:pt x="1337" y="588"/>
                </a:lnTo>
                <a:lnTo>
                  <a:pt x="1315" y="588"/>
                </a:lnTo>
                <a:lnTo>
                  <a:pt x="1304" y="599"/>
                </a:lnTo>
                <a:lnTo>
                  <a:pt x="1283" y="599"/>
                </a:lnTo>
                <a:lnTo>
                  <a:pt x="1261" y="610"/>
                </a:lnTo>
                <a:lnTo>
                  <a:pt x="1239" y="621"/>
                </a:lnTo>
                <a:lnTo>
                  <a:pt x="1206" y="621"/>
                </a:lnTo>
                <a:lnTo>
                  <a:pt x="1174" y="632"/>
                </a:lnTo>
                <a:lnTo>
                  <a:pt x="1141" y="643"/>
                </a:lnTo>
                <a:lnTo>
                  <a:pt x="1109" y="653"/>
                </a:lnTo>
                <a:lnTo>
                  <a:pt x="1065" y="653"/>
                </a:lnTo>
                <a:lnTo>
                  <a:pt x="1033" y="664"/>
                </a:lnTo>
                <a:lnTo>
                  <a:pt x="1000" y="664"/>
                </a:lnTo>
                <a:lnTo>
                  <a:pt x="967" y="675"/>
                </a:lnTo>
                <a:lnTo>
                  <a:pt x="935" y="675"/>
                </a:lnTo>
                <a:lnTo>
                  <a:pt x="913" y="675"/>
                </a:lnTo>
                <a:lnTo>
                  <a:pt x="891" y="675"/>
                </a:lnTo>
                <a:lnTo>
                  <a:pt x="869" y="675"/>
                </a:lnTo>
                <a:lnTo>
                  <a:pt x="848" y="664"/>
                </a:lnTo>
                <a:lnTo>
                  <a:pt x="826" y="664"/>
                </a:lnTo>
                <a:lnTo>
                  <a:pt x="793" y="643"/>
                </a:lnTo>
                <a:lnTo>
                  <a:pt x="772" y="632"/>
                </a:lnTo>
                <a:lnTo>
                  <a:pt x="728" y="610"/>
                </a:lnTo>
                <a:lnTo>
                  <a:pt x="695" y="577"/>
                </a:lnTo>
                <a:lnTo>
                  <a:pt x="663" y="545"/>
                </a:lnTo>
                <a:lnTo>
                  <a:pt x="619" y="501"/>
                </a:lnTo>
                <a:lnTo>
                  <a:pt x="565" y="468"/>
                </a:lnTo>
                <a:lnTo>
                  <a:pt x="511" y="414"/>
                </a:lnTo>
                <a:lnTo>
                  <a:pt x="445" y="370"/>
                </a:lnTo>
                <a:lnTo>
                  <a:pt x="369" y="316"/>
                </a:lnTo>
                <a:lnTo>
                  <a:pt x="293" y="251"/>
                </a:lnTo>
                <a:lnTo>
                  <a:pt x="195" y="185"/>
                </a:lnTo>
                <a:lnTo>
                  <a:pt x="108" y="120"/>
                </a:lnTo>
                <a:lnTo>
                  <a:pt x="0" y="44"/>
                </a:lnTo>
                <a:lnTo>
                  <a:pt x="43" y="0"/>
                </a:lnTo>
                <a:lnTo>
                  <a:pt x="141" y="55"/>
                </a:lnTo>
                <a:lnTo>
                  <a:pt x="228" y="98"/>
                </a:lnTo>
                <a:lnTo>
                  <a:pt x="315" y="153"/>
                </a:lnTo>
                <a:lnTo>
                  <a:pt x="402" y="196"/>
                </a:lnTo>
                <a:lnTo>
                  <a:pt x="478" y="240"/>
                </a:lnTo>
                <a:lnTo>
                  <a:pt x="554" y="273"/>
                </a:lnTo>
                <a:lnTo>
                  <a:pt x="630" y="305"/>
                </a:lnTo>
                <a:lnTo>
                  <a:pt x="695" y="338"/>
                </a:lnTo>
                <a:lnTo>
                  <a:pt x="761" y="370"/>
                </a:lnTo>
                <a:lnTo>
                  <a:pt x="815" y="392"/>
                </a:lnTo>
                <a:lnTo>
                  <a:pt x="880" y="414"/>
                </a:lnTo>
                <a:lnTo>
                  <a:pt x="924" y="436"/>
                </a:lnTo>
                <a:lnTo>
                  <a:pt x="978" y="447"/>
                </a:lnTo>
                <a:lnTo>
                  <a:pt x="1022" y="468"/>
                </a:lnTo>
                <a:lnTo>
                  <a:pt x="1065" y="479"/>
                </a:lnTo>
                <a:lnTo>
                  <a:pt x="1098" y="479"/>
                </a:lnTo>
                <a:lnTo>
                  <a:pt x="1130" y="490"/>
                </a:lnTo>
                <a:lnTo>
                  <a:pt x="1163" y="490"/>
                </a:lnTo>
                <a:lnTo>
                  <a:pt x="1217" y="512"/>
                </a:lnTo>
                <a:lnTo>
                  <a:pt x="1272" y="523"/>
                </a:lnTo>
                <a:lnTo>
                  <a:pt x="1304" y="534"/>
                </a:lnTo>
                <a:lnTo>
                  <a:pt x="1337" y="534"/>
                </a:lnTo>
                <a:lnTo>
                  <a:pt x="1359" y="545"/>
                </a:lnTo>
                <a:lnTo>
                  <a:pt x="1370" y="55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矩形 4"/>
          <p:cNvSpPr>
            <a:spLocks noChangeArrowheads="1"/>
          </p:cNvSpPr>
          <p:nvPr/>
        </p:nvSpPr>
        <p:spPr bwMode="auto">
          <a:xfrm>
            <a:off x="2628900" y="1412875"/>
            <a:ext cx="12033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秀</a:t>
            </a: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2619375" y="687388"/>
            <a:ext cx="2232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xiù</a:t>
            </a:r>
            <a:endParaRPr lang="en-US" altLang="zh-CN" sz="4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87388" y="3230563"/>
            <a:ext cx="7302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组词：</a:t>
            </a:r>
            <a:r>
              <a:rPr lang="zh-CN" altLang="en-US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秀丽   清秀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87388" y="3830638"/>
            <a:ext cx="7550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造句：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小芳清秀的脸庞上挂着泪痕。  </a:t>
            </a:r>
          </a:p>
        </p:txBody>
      </p:sp>
      <p:pic>
        <p:nvPicPr>
          <p:cNvPr id="14" name="Picture 37">
            <a:hlinkClick r:id="rId3" action="ppaction://hlinksldjump"/>
            <a:extLst>
              <a:ext uri="{FF2B5EF4-FFF2-40B4-BE49-F238E27FC236}">
                <a16:creationId xmlns:a16="http://schemas.microsoft.com/office/drawing/2014/main" id="{452BCD78-E205-9BE4-2534-2B0A2EA69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02612" y="375443"/>
            <a:ext cx="901700" cy="512763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5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5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5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5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5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5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5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831850"/>
          <a:ext cx="2590800" cy="2279650"/>
        </p:xfrm>
        <a:graphic>
          <a:graphicData uri="http://schemas.openxmlformats.org/drawingml/2006/table">
            <a:tbl>
              <a:tblPr/>
              <a:tblGrid>
                <a:gridCol w="1284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555" name="Freeform 43"/>
          <p:cNvSpPr>
            <a:spLocks noChangeArrowheads="1"/>
          </p:cNvSpPr>
          <p:nvPr/>
        </p:nvSpPr>
        <p:spPr bwMode="auto">
          <a:xfrm>
            <a:off x="6021388" y="1382713"/>
            <a:ext cx="501650" cy="185737"/>
          </a:xfrm>
          <a:custGeom>
            <a:avLst/>
            <a:gdLst>
              <a:gd name="T0" fmla="*/ 2147483646 w 789"/>
              <a:gd name="T1" fmla="*/ 2147483646 h 292"/>
              <a:gd name="T2" fmla="*/ 2147483646 w 789"/>
              <a:gd name="T3" fmla="*/ 2147483646 h 292"/>
              <a:gd name="T4" fmla="*/ 2147483646 w 789"/>
              <a:gd name="T5" fmla="*/ 2147483646 h 292"/>
              <a:gd name="T6" fmla="*/ 2147483646 w 789"/>
              <a:gd name="T7" fmla="*/ 2147483646 h 292"/>
              <a:gd name="T8" fmla="*/ 2147483646 w 789"/>
              <a:gd name="T9" fmla="*/ 2147483646 h 292"/>
              <a:gd name="T10" fmla="*/ 2147483646 w 789"/>
              <a:gd name="T11" fmla="*/ 2147483646 h 292"/>
              <a:gd name="T12" fmla="*/ 2147483646 w 789"/>
              <a:gd name="T13" fmla="*/ 2147483646 h 292"/>
              <a:gd name="T14" fmla="*/ 2147483646 w 789"/>
              <a:gd name="T15" fmla="*/ 2147483646 h 292"/>
              <a:gd name="T16" fmla="*/ 2147483646 w 789"/>
              <a:gd name="T17" fmla="*/ 2147483646 h 292"/>
              <a:gd name="T18" fmla="*/ 2147483646 w 789"/>
              <a:gd name="T19" fmla="*/ 2147483646 h 292"/>
              <a:gd name="T20" fmla="*/ 2147483646 w 789"/>
              <a:gd name="T21" fmla="*/ 2147483646 h 292"/>
              <a:gd name="T22" fmla="*/ 2147483646 w 789"/>
              <a:gd name="T23" fmla="*/ 2147483646 h 292"/>
              <a:gd name="T24" fmla="*/ 2147483646 w 789"/>
              <a:gd name="T25" fmla="*/ 2147483646 h 292"/>
              <a:gd name="T26" fmla="*/ 2147483646 w 789"/>
              <a:gd name="T27" fmla="*/ 2147483646 h 292"/>
              <a:gd name="T28" fmla="*/ 2147483646 w 789"/>
              <a:gd name="T29" fmla="*/ 2147483646 h 292"/>
              <a:gd name="T30" fmla="*/ 2147483646 w 789"/>
              <a:gd name="T31" fmla="*/ 2147483646 h 292"/>
              <a:gd name="T32" fmla="*/ 2147483646 w 789"/>
              <a:gd name="T33" fmla="*/ 2147483646 h 292"/>
              <a:gd name="T34" fmla="*/ 2147483646 w 789"/>
              <a:gd name="T35" fmla="*/ 2147483646 h 292"/>
              <a:gd name="T36" fmla="*/ 2147483646 w 789"/>
              <a:gd name="T37" fmla="*/ 2147483646 h 292"/>
              <a:gd name="T38" fmla="*/ 2147483646 w 789"/>
              <a:gd name="T39" fmla="*/ 2147483646 h 292"/>
              <a:gd name="T40" fmla="*/ 2147483646 w 789"/>
              <a:gd name="T41" fmla="*/ 2147483646 h 292"/>
              <a:gd name="T42" fmla="*/ 2147483646 w 789"/>
              <a:gd name="T43" fmla="*/ 2147483646 h 292"/>
              <a:gd name="T44" fmla="*/ 2147483646 w 789"/>
              <a:gd name="T45" fmla="*/ 2147483646 h 292"/>
              <a:gd name="T46" fmla="*/ 2147483646 w 789"/>
              <a:gd name="T47" fmla="*/ 2147483646 h 292"/>
              <a:gd name="T48" fmla="*/ 2147483646 w 789"/>
              <a:gd name="T49" fmla="*/ 2147483646 h 292"/>
              <a:gd name="T50" fmla="*/ 2147483646 w 789"/>
              <a:gd name="T51" fmla="*/ 2147483646 h 292"/>
              <a:gd name="T52" fmla="*/ 2147483646 w 789"/>
              <a:gd name="T53" fmla="*/ 2147483646 h 292"/>
              <a:gd name="T54" fmla="*/ 2147483646 w 789"/>
              <a:gd name="T55" fmla="*/ 2147483646 h 292"/>
              <a:gd name="T56" fmla="*/ 2147483646 w 789"/>
              <a:gd name="T57" fmla="*/ 2147483646 h 292"/>
              <a:gd name="T58" fmla="*/ 2147483646 w 789"/>
              <a:gd name="T59" fmla="*/ 2147483646 h 292"/>
              <a:gd name="T60" fmla="*/ 2147483646 w 789"/>
              <a:gd name="T61" fmla="*/ 2147483646 h 292"/>
              <a:gd name="T62" fmla="*/ 2147483646 w 789"/>
              <a:gd name="T63" fmla="*/ 2147483646 h 292"/>
              <a:gd name="T64" fmla="*/ 2147483646 w 789"/>
              <a:gd name="T65" fmla="*/ 2147483646 h 292"/>
              <a:gd name="T66" fmla="*/ 2147483646 w 789"/>
              <a:gd name="T67" fmla="*/ 2147483646 h 292"/>
              <a:gd name="T68" fmla="*/ 0 w 789"/>
              <a:gd name="T69" fmla="*/ 2147483646 h 292"/>
              <a:gd name="T70" fmla="*/ 0 w 789"/>
              <a:gd name="T71" fmla="*/ 2147483646 h 292"/>
              <a:gd name="T72" fmla="*/ 2147483646 w 789"/>
              <a:gd name="T73" fmla="*/ 2147483646 h 292"/>
              <a:gd name="T74" fmla="*/ 2147483646 w 789"/>
              <a:gd name="T75" fmla="*/ 2147483646 h 292"/>
              <a:gd name="T76" fmla="*/ 2147483646 w 789"/>
              <a:gd name="T77" fmla="*/ 2147483646 h 292"/>
              <a:gd name="T78" fmla="*/ 2147483646 w 789"/>
              <a:gd name="T79" fmla="*/ 2147483646 h 292"/>
              <a:gd name="T80" fmla="*/ 2147483646 w 789"/>
              <a:gd name="T81" fmla="*/ 2147483646 h 292"/>
              <a:gd name="T82" fmla="*/ 2147483646 w 789"/>
              <a:gd name="T83" fmla="*/ 2147483646 h 292"/>
              <a:gd name="T84" fmla="*/ 2147483646 w 789"/>
              <a:gd name="T85" fmla="*/ 2147483646 h 292"/>
              <a:gd name="T86" fmla="*/ 2147483646 w 789"/>
              <a:gd name="T87" fmla="*/ 2147483646 h 292"/>
              <a:gd name="T88" fmla="*/ 2147483646 w 789"/>
              <a:gd name="T89" fmla="*/ 2147483646 h 292"/>
              <a:gd name="T90" fmla="*/ 2147483646 w 789"/>
              <a:gd name="T91" fmla="*/ 2147483646 h 292"/>
              <a:gd name="T92" fmla="*/ 2147483646 w 789"/>
              <a:gd name="T93" fmla="*/ 2147483646 h 292"/>
              <a:gd name="T94" fmla="*/ 2147483646 w 789"/>
              <a:gd name="T95" fmla="*/ 2147483646 h 292"/>
              <a:gd name="T96" fmla="*/ 2147483646 w 789"/>
              <a:gd name="T97" fmla="*/ 2147483646 h 292"/>
              <a:gd name="T98" fmla="*/ 2147483646 w 789"/>
              <a:gd name="T99" fmla="*/ 2147483646 h 292"/>
              <a:gd name="T100" fmla="*/ 2147483646 w 789"/>
              <a:gd name="T101" fmla="*/ 2147483646 h 292"/>
              <a:gd name="T102" fmla="*/ 2147483646 w 789"/>
              <a:gd name="T103" fmla="*/ 2147483646 h 292"/>
              <a:gd name="T104" fmla="*/ 2147483646 w 789"/>
              <a:gd name="T105" fmla="*/ 2147483646 h 292"/>
              <a:gd name="T106" fmla="*/ 2147483646 w 789"/>
              <a:gd name="T107" fmla="*/ 0 h 292"/>
              <a:gd name="T108" fmla="*/ 2147483646 w 789"/>
              <a:gd name="T109" fmla="*/ 0 h 292"/>
              <a:gd name="T110" fmla="*/ 2147483646 w 789"/>
              <a:gd name="T111" fmla="*/ 0 h 292"/>
              <a:gd name="T112" fmla="*/ 2147483646 w 789"/>
              <a:gd name="T113" fmla="*/ 2147483646 h 292"/>
              <a:gd name="T114" fmla="*/ 2147483646 w 789"/>
              <a:gd name="T115" fmla="*/ 2147483646 h 292"/>
              <a:gd name="T116" fmla="*/ 2147483646 w 789"/>
              <a:gd name="T117" fmla="*/ 2147483646 h 29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89"/>
              <a:gd name="T178" fmla="*/ 0 h 292"/>
              <a:gd name="T179" fmla="*/ 789 w 789"/>
              <a:gd name="T180" fmla="*/ 292 h 29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89" h="292">
                <a:moveTo>
                  <a:pt x="751" y="38"/>
                </a:moveTo>
                <a:lnTo>
                  <a:pt x="764" y="64"/>
                </a:lnTo>
                <a:lnTo>
                  <a:pt x="777" y="76"/>
                </a:lnTo>
                <a:lnTo>
                  <a:pt x="789" y="89"/>
                </a:lnTo>
                <a:lnTo>
                  <a:pt x="789" y="102"/>
                </a:lnTo>
                <a:lnTo>
                  <a:pt x="789" y="114"/>
                </a:lnTo>
                <a:lnTo>
                  <a:pt x="777" y="114"/>
                </a:lnTo>
                <a:lnTo>
                  <a:pt x="764" y="127"/>
                </a:lnTo>
                <a:lnTo>
                  <a:pt x="751" y="127"/>
                </a:lnTo>
                <a:lnTo>
                  <a:pt x="738" y="140"/>
                </a:lnTo>
                <a:lnTo>
                  <a:pt x="713" y="140"/>
                </a:lnTo>
                <a:lnTo>
                  <a:pt x="700" y="152"/>
                </a:lnTo>
                <a:lnTo>
                  <a:pt x="675" y="152"/>
                </a:lnTo>
                <a:lnTo>
                  <a:pt x="649" y="165"/>
                </a:lnTo>
                <a:lnTo>
                  <a:pt x="624" y="178"/>
                </a:lnTo>
                <a:lnTo>
                  <a:pt x="586" y="178"/>
                </a:lnTo>
                <a:lnTo>
                  <a:pt x="560" y="190"/>
                </a:lnTo>
                <a:lnTo>
                  <a:pt x="522" y="203"/>
                </a:lnTo>
                <a:lnTo>
                  <a:pt x="484" y="203"/>
                </a:lnTo>
                <a:lnTo>
                  <a:pt x="446" y="216"/>
                </a:lnTo>
                <a:lnTo>
                  <a:pt x="408" y="228"/>
                </a:lnTo>
                <a:lnTo>
                  <a:pt x="344" y="241"/>
                </a:lnTo>
                <a:lnTo>
                  <a:pt x="293" y="266"/>
                </a:lnTo>
                <a:lnTo>
                  <a:pt x="242" y="266"/>
                </a:lnTo>
                <a:lnTo>
                  <a:pt x="204" y="279"/>
                </a:lnTo>
                <a:lnTo>
                  <a:pt x="166" y="292"/>
                </a:lnTo>
                <a:lnTo>
                  <a:pt x="153" y="292"/>
                </a:lnTo>
                <a:lnTo>
                  <a:pt x="128" y="292"/>
                </a:lnTo>
                <a:lnTo>
                  <a:pt x="102" y="292"/>
                </a:lnTo>
                <a:lnTo>
                  <a:pt x="90" y="279"/>
                </a:lnTo>
                <a:lnTo>
                  <a:pt x="64" y="266"/>
                </a:lnTo>
                <a:lnTo>
                  <a:pt x="39" y="254"/>
                </a:lnTo>
                <a:lnTo>
                  <a:pt x="26" y="241"/>
                </a:lnTo>
                <a:lnTo>
                  <a:pt x="13" y="241"/>
                </a:lnTo>
                <a:lnTo>
                  <a:pt x="0" y="228"/>
                </a:lnTo>
                <a:lnTo>
                  <a:pt x="0" y="216"/>
                </a:lnTo>
                <a:lnTo>
                  <a:pt x="13" y="203"/>
                </a:lnTo>
                <a:lnTo>
                  <a:pt x="26" y="190"/>
                </a:lnTo>
                <a:lnTo>
                  <a:pt x="39" y="178"/>
                </a:lnTo>
                <a:lnTo>
                  <a:pt x="64" y="178"/>
                </a:lnTo>
                <a:lnTo>
                  <a:pt x="77" y="178"/>
                </a:lnTo>
                <a:lnTo>
                  <a:pt x="102" y="165"/>
                </a:lnTo>
                <a:lnTo>
                  <a:pt x="140" y="152"/>
                </a:lnTo>
                <a:lnTo>
                  <a:pt x="191" y="140"/>
                </a:lnTo>
                <a:lnTo>
                  <a:pt x="229" y="127"/>
                </a:lnTo>
                <a:lnTo>
                  <a:pt x="293" y="114"/>
                </a:lnTo>
                <a:lnTo>
                  <a:pt x="357" y="89"/>
                </a:lnTo>
                <a:lnTo>
                  <a:pt x="408" y="64"/>
                </a:lnTo>
                <a:lnTo>
                  <a:pt x="471" y="51"/>
                </a:lnTo>
                <a:lnTo>
                  <a:pt x="522" y="38"/>
                </a:lnTo>
                <a:lnTo>
                  <a:pt x="560" y="26"/>
                </a:lnTo>
                <a:lnTo>
                  <a:pt x="598" y="13"/>
                </a:lnTo>
                <a:lnTo>
                  <a:pt x="624" y="13"/>
                </a:lnTo>
                <a:lnTo>
                  <a:pt x="649" y="0"/>
                </a:lnTo>
                <a:lnTo>
                  <a:pt x="662" y="0"/>
                </a:lnTo>
                <a:lnTo>
                  <a:pt x="687" y="0"/>
                </a:lnTo>
                <a:lnTo>
                  <a:pt x="700" y="13"/>
                </a:lnTo>
                <a:lnTo>
                  <a:pt x="726" y="26"/>
                </a:lnTo>
                <a:lnTo>
                  <a:pt x="751" y="3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56" name="Freeform 44"/>
          <p:cNvSpPr>
            <a:spLocks noChangeArrowheads="1"/>
          </p:cNvSpPr>
          <p:nvPr/>
        </p:nvSpPr>
        <p:spPr bwMode="auto">
          <a:xfrm>
            <a:off x="6037263" y="1809750"/>
            <a:ext cx="420687" cy="169863"/>
          </a:xfrm>
          <a:custGeom>
            <a:avLst/>
            <a:gdLst>
              <a:gd name="T0" fmla="*/ 2147483646 w 661"/>
              <a:gd name="T1" fmla="*/ 2147483646 h 266"/>
              <a:gd name="T2" fmla="*/ 2147483646 w 661"/>
              <a:gd name="T3" fmla="*/ 2147483646 h 266"/>
              <a:gd name="T4" fmla="*/ 2147483646 w 661"/>
              <a:gd name="T5" fmla="*/ 2147483646 h 266"/>
              <a:gd name="T6" fmla="*/ 2147483646 w 661"/>
              <a:gd name="T7" fmla="*/ 2147483646 h 266"/>
              <a:gd name="T8" fmla="*/ 2147483646 w 661"/>
              <a:gd name="T9" fmla="*/ 2147483646 h 266"/>
              <a:gd name="T10" fmla="*/ 2147483646 w 661"/>
              <a:gd name="T11" fmla="*/ 2147483646 h 266"/>
              <a:gd name="T12" fmla="*/ 2147483646 w 661"/>
              <a:gd name="T13" fmla="*/ 2147483646 h 266"/>
              <a:gd name="T14" fmla="*/ 2147483646 w 661"/>
              <a:gd name="T15" fmla="*/ 0 h 266"/>
              <a:gd name="T16" fmla="*/ 2147483646 w 661"/>
              <a:gd name="T17" fmla="*/ 0 h 266"/>
              <a:gd name="T18" fmla="*/ 2147483646 w 661"/>
              <a:gd name="T19" fmla="*/ 2147483646 h 266"/>
              <a:gd name="T20" fmla="*/ 2147483646 w 661"/>
              <a:gd name="T21" fmla="*/ 2147483646 h 266"/>
              <a:gd name="T22" fmla="*/ 2147483646 w 661"/>
              <a:gd name="T23" fmla="*/ 2147483646 h 266"/>
              <a:gd name="T24" fmla="*/ 2147483646 w 661"/>
              <a:gd name="T25" fmla="*/ 2147483646 h 266"/>
              <a:gd name="T26" fmla="*/ 2147483646 w 661"/>
              <a:gd name="T27" fmla="*/ 2147483646 h 266"/>
              <a:gd name="T28" fmla="*/ 2147483646 w 661"/>
              <a:gd name="T29" fmla="*/ 2147483646 h 266"/>
              <a:gd name="T30" fmla="*/ 2147483646 w 661"/>
              <a:gd name="T31" fmla="*/ 2147483646 h 266"/>
              <a:gd name="T32" fmla="*/ 2147483646 w 661"/>
              <a:gd name="T33" fmla="*/ 2147483646 h 266"/>
              <a:gd name="T34" fmla="*/ 2147483646 w 661"/>
              <a:gd name="T35" fmla="*/ 2147483646 h 266"/>
              <a:gd name="T36" fmla="*/ 2147483646 w 661"/>
              <a:gd name="T37" fmla="*/ 2147483646 h 266"/>
              <a:gd name="T38" fmla="*/ 2147483646 w 661"/>
              <a:gd name="T39" fmla="*/ 2147483646 h 266"/>
              <a:gd name="T40" fmla="*/ 2147483646 w 661"/>
              <a:gd name="T41" fmla="*/ 2147483646 h 266"/>
              <a:gd name="T42" fmla="*/ 2147483646 w 661"/>
              <a:gd name="T43" fmla="*/ 2147483646 h 266"/>
              <a:gd name="T44" fmla="*/ 2147483646 w 661"/>
              <a:gd name="T45" fmla="*/ 2147483646 h 266"/>
              <a:gd name="T46" fmla="*/ 2147483646 w 661"/>
              <a:gd name="T47" fmla="*/ 2147483646 h 266"/>
              <a:gd name="T48" fmla="*/ 2147483646 w 661"/>
              <a:gd name="T49" fmla="*/ 2147483646 h 266"/>
              <a:gd name="T50" fmla="*/ 2147483646 w 661"/>
              <a:gd name="T51" fmla="*/ 2147483646 h 266"/>
              <a:gd name="T52" fmla="*/ 2147483646 w 661"/>
              <a:gd name="T53" fmla="*/ 2147483646 h 266"/>
              <a:gd name="T54" fmla="*/ 2147483646 w 661"/>
              <a:gd name="T55" fmla="*/ 2147483646 h 266"/>
              <a:gd name="T56" fmla="*/ 2147483646 w 661"/>
              <a:gd name="T57" fmla="*/ 2147483646 h 266"/>
              <a:gd name="T58" fmla="*/ 2147483646 w 661"/>
              <a:gd name="T59" fmla="*/ 2147483646 h 266"/>
              <a:gd name="T60" fmla="*/ 2147483646 w 661"/>
              <a:gd name="T61" fmla="*/ 2147483646 h 266"/>
              <a:gd name="T62" fmla="*/ 2147483646 w 661"/>
              <a:gd name="T63" fmla="*/ 2147483646 h 266"/>
              <a:gd name="T64" fmla="*/ 2147483646 w 661"/>
              <a:gd name="T65" fmla="*/ 2147483646 h 266"/>
              <a:gd name="T66" fmla="*/ 2147483646 w 661"/>
              <a:gd name="T67" fmla="*/ 2147483646 h 266"/>
              <a:gd name="T68" fmla="*/ 2147483646 w 661"/>
              <a:gd name="T69" fmla="*/ 2147483646 h 266"/>
              <a:gd name="T70" fmla="*/ 2147483646 w 661"/>
              <a:gd name="T71" fmla="*/ 2147483646 h 266"/>
              <a:gd name="T72" fmla="*/ 0 w 661"/>
              <a:gd name="T73" fmla="*/ 2147483646 h 266"/>
              <a:gd name="T74" fmla="*/ 0 w 661"/>
              <a:gd name="T75" fmla="*/ 2147483646 h 266"/>
              <a:gd name="T76" fmla="*/ 0 w 661"/>
              <a:gd name="T77" fmla="*/ 2147483646 h 266"/>
              <a:gd name="T78" fmla="*/ 2147483646 w 661"/>
              <a:gd name="T79" fmla="*/ 2147483646 h 266"/>
              <a:gd name="T80" fmla="*/ 2147483646 w 661"/>
              <a:gd name="T81" fmla="*/ 2147483646 h 266"/>
              <a:gd name="T82" fmla="*/ 2147483646 w 661"/>
              <a:gd name="T83" fmla="*/ 2147483646 h 266"/>
              <a:gd name="T84" fmla="*/ 2147483646 w 661"/>
              <a:gd name="T85" fmla="*/ 2147483646 h 266"/>
              <a:gd name="T86" fmla="*/ 2147483646 w 661"/>
              <a:gd name="T87" fmla="*/ 2147483646 h 266"/>
              <a:gd name="T88" fmla="*/ 2147483646 w 661"/>
              <a:gd name="T89" fmla="*/ 2147483646 h 266"/>
              <a:gd name="T90" fmla="*/ 2147483646 w 661"/>
              <a:gd name="T91" fmla="*/ 2147483646 h 266"/>
              <a:gd name="T92" fmla="*/ 2147483646 w 661"/>
              <a:gd name="T93" fmla="*/ 2147483646 h 266"/>
              <a:gd name="T94" fmla="*/ 2147483646 w 661"/>
              <a:gd name="T95" fmla="*/ 2147483646 h 266"/>
              <a:gd name="T96" fmla="*/ 2147483646 w 661"/>
              <a:gd name="T97" fmla="*/ 2147483646 h 266"/>
              <a:gd name="T98" fmla="*/ 2147483646 w 661"/>
              <a:gd name="T99" fmla="*/ 2147483646 h 26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61"/>
              <a:gd name="T151" fmla="*/ 0 h 266"/>
              <a:gd name="T152" fmla="*/ 661 w 661"/>
              <a:gd name="T153" fmla="*/ 266 h 26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61" h="266">
                <a:moveTo>
                  <a:pt x="242" y="101"/>
                </a:moveTo>
                <a:lnTo>
                  <a:pt x="318" y="76"/>
                </a:lnTo>
                <a:lnTo>
                  <a:pt x="369" y="63"/>
                </a:lnTo>
                <a:lnTo>
                  <a:pt x="420" y="38"/>
                </a:lnTo>
                <a:lnTo>
                  <a:pt x="471" y="25"/>
                </a:lnTo>
                <a:lnTo>
                  <a:pt x="509" y="12"/>
                </a:lnTo>
                <a:lnTo>
                  <a:pt x="534" y="12"/>
                </a:lnTo>
                <a:lnTo>
                  <a:pt x="560" y="0"/>
                </a:lnTo>
                <a:lnTo>
                  <a:pt x="572" y="0"/>
                </a:lnTo>
                <a:lnTo>
                  <a:pt x="598" y="12"/>
                </a:lnTo>
                <a:lnTo>
                  <a:pt x="611" y="25"/>
                </a:lnTo>
                <a:lnTo>
                  <a:pt x="636" y="38"/>
                </a:lnTo>
                <a:lnTo>
                  <a:pt x="649" y="50"/>
                </a:lnTo>
                <a:lnTo>
                  <a:pt x="661" y="63"/>
                </a:lnTo>
                <a:lnTo>
                  <a:pt x="661" y="76"/>
                </a:lnTo>
                <a:lnTo>
                  <a:pt x="661" y="88"/>
                </a:lnTo>
                <a:lnTo>
                  <a:pt x="661" y="101"/>
                </a:lnTo>
                <a:lnTo>
                  <a:pt x="649" y="101"/>
                </a:lnTo>
                <a:lnTo>
                  <a:pt x="623" y="114"/>
                </a:lnTo>
                <a:lnTo>
                  <a:pt x="598" y="126"/>
                </a:lnTo>
                <a:lnTo>
                  <a:pt x="572" y="139"/>
                </a:lnTo>
                <a:lnTo>
                  <a:pt x="534" y="152"/>
                </a:lnTo>
                <a:lnTo>
                  <a:pt x="496" y="164"/>
                </a:lnTo>
                <a:lnTo>
                  <a:pt x="458" y="177"/>
                </a:lnTo>
                <a:lnTo>
                  <a:pt x="407" y="190"/>
                </a:lnTo>
                <a:lnTo>
                  <a:pt x="356" y="215"/>
                </a:lnTo>
                <a:lnTo>
                  <a:pt x="305" y="228"/>
                </a:lnTo>
                <a:lnTo>
                  <a:pt x="254" y="240"/>
                </a:lnTo>
                <a:lnTo>
                  <a:pt x="216" y="253"/>
                </a:lnTo>
                <a:lnTo>
                  <a:pt x="178" y="253"/>
                </a:lnTo>
                <a:lnTo>
                  <a:pt x="140" y="266"/>
                </a:lnTo>
                <a:lnTo>
                  <a:pt x="114" y="266"/>
                </a:lnTo>
                <a:lnTo>
                  <a:pt x="89" y="266"/>
                </a:lnTo>
                <a:lnTo>
                  <a:pt x="51" y="266"/>
                </a:lnTo>
                <a:lnTo>
                  <a:pt x="25" y="253"/>
                </a:lnTo>
                <a:lnTo>
                  <a:pt x="13" y="240"/>
                </a:lnTo>
                <a:lnTo>
                  <a:pt x="0" y="228"/>
                </a:lnTo>
                <a:lnTo>
                  <a:pt x="0" y="215"/>
                </a:lnTo>
                <a:lnTo>
                  <a:pt x="0" y="202"/>
                </a:lnTo>
                <a:lnTo>
                  <a:pt x="25" y="190"/>
                </a:lnTo>
                <a:lnTo>
                  <a:pt x="38" y="190"/>
                </a:lnTo>
                <a:lnTo>
                  <a:pt x="51" y="177"/>
                </a:lnTo>
                <a:lnTo>
                  <a:pt x="64" y="164"/>
                </a:lnTo>
                <a:lnTo>
                  <a:pt x="89" y="164"/>
                </a:lnTo>
                <a:lnTo>
                  <a:pt x="102" y="152"/>
                </a:lnTo>
                <a:lnTo>
                  <a:pt x="127" y="139"/>
                </a:lnTo>
                <a:lnTo>
                  <a:pt x="153" y="126"/>
                </a:lnTo>
                <a:lnTo>
                  <a:pt x="178" y="114"/>
                </a:lnTo>
                <a:lnTo>
                  <a:pt x="216" y="114"/>
                </a:lnTo>
                <a:lnTo>
                  <a:pt x="242" y="10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58" name="Freeform 46"/>
          <p:cNvSpPr>
            <a:spLocks noChangeArrowheads="1"/>
          </p:cNvSpPr>
          <p:nvPr/>
        </p:nvSpPr>
        <p:spPr bwMode="auto">
          <a:xfrm>
            <a:off x="6408738" y="1109663"/>
            <a:ext cx="590550" cy="1014412"/>
          </a:xfrm>
          <a:custGeom>
            <a:avLst/>
            <a:gdLst>
              <a:gd name="T0" fmla="*/ 0 w 929"/>
              <a:gd name="T1" fmla="*/ 2147483646 h 1597"/>
              <a:gd name="T2" fmla="*/ 2147483646 w 929"/>
              <a:gd name="T3" fmla="*/ 2147483646 h 1597"/>
              <a:gd name="T4" fmla="*/ 2147483646 w 929"/>
              <a:gd name="T5" fmla="*/ 2147483646 h 1597"/>
              <a:gd name="T6" fmla="*/ 2147483646 w 929"/>
              <a:gd name="T7" fmla="*/ 2147483646 h 1597"/>
              <a:gd name="T8" fmla="*/ 2147483646 w 929"/>
              <a:gd name="T9" fmla="*/ 2147483646 h 1597"/>
              <a:gd name="T10" fmla="*/ 2147483646 w 929"/>
              <a:gd name="T11" fmla="*/ 2147483646 h 1597"/>
              <a:gd name="T12" fmla="*/ 2147483646 w 929"/>
              <a:gd name="T13" fmla="*/ 2147483646 h 1597"/>
              <a:gd name="T14" fmla="*/ 2147483646 w 929"/>
              <a:gd name="T15" fmla="*/ 2147483646 h 1597"/>
              <a:gd name="T16" fmla="*/ 2147483646 w 929"/>
              <a:gd name="T17" fmla="*/ 2147483646 h 1597"/>
              <a:gd name="T18" fmla="*/ 2147483646 w 929"/>
              <a:gd name="T19" fmla="*/ 2147483646 h 1597"/>
              <a:gd name="T20" fmla="*/ 2147483646 w 929"/>
              <a:gd name="T21" fmla="*/ 2147483646 h 1597"/>
              <a:gd name="T22" fmla="*/ 2147483646 w 929"/>
              <a:gd name="T23" fmla="*/ 2147483646 h 1597"/>
              <a:gd name="T24" fmla="*/ 2147483646 w 929"/>
              <a:gd name="T25" fmla="*/ 2147483646 h 1597"/>
              <a:gd name="T26" fmla="*/ 2147483646 w 929"/>
              <a:gd name="T27" fmla="*/ 2147483646 h 1597"/>
              <a:gd name="T28" fmla="*/ 2147483646 w 929"/>
              <a:gd name="T29" fmla="*/ 2147483646 h 1597"/>
              <a:gd name="T30" fmla="*/ 2147483646 w 929"/>
              <a:gd name="T31" fmla="*/ 2147483646 h 1597"/>
              <a:gd name="T32" fmla="*/ 2147483646 w 929"/>
              <a:gd name="T33" fmla="*/ 2147483646 h 1597"/>
              <a:gd name="T34" fmla="*/ 2147483646 w 929"/>
              <a:gd name="T35" fmla="*/ 2147483646 h 1597"/>
              <a:gd name="T36" fmla="*/ 2147483646 w 929"/>
              <a:gd name="T37" fmla="*/ 2147483646 h 1597"/>
              <a:gd name="T38" fmla="*/ 2147483646 w 929"/>
              <a:gd name="T39" fmla="*/ 0 h 1597"/>
              <a:gd name="T40" fmla="*/ 2147483646 w 929"/>
              <a:gd name="T41" fmla="*/ 2147483646 h 1597"/>
              <a:gd name="T42" fmla="*/ 2147483646 w 929"/>
              <a:gd name="T43" fmla="*/ 2147483646 h 1597"/>
              <a:gd name="T44" fmla="*/ 2147483646 w 929"/>
              <a:gd name="T45" fmla="*/ 2147483646 h 1597"/>
              <a:gd name="T46" fmla="*/ 2147483646 w 929"/>
              <a:gd name="T47" fmla="*/ 2147483646 h 1597"/>
              <a:gd name="T48" fmla="*/ 2147483646 w 929"/>
              <a:gd name="T49" fmla="*/ 2147483646 h 1597"/>
              <a:gd name="T50" fmla="*/ 2147483646 w 929"/>
              <a:gd name="T51" fmla="*/ 2147483646 h 1597"/>
              <a:gd name="T52" fmla="*/ 2147483646 w 929"/>
              <a:gd name="T53" fmla="*/ 2147483646 h 1597"/>
              <a:gd name="T54" fmla="*/ 2147483646 w 929"/>
              <a:gd name="T55" fmla="*/ 2147483646 h 1597"/>
              <a:gd name="T56" fmla="*/ 2147483646 w 929"/>
              <a:gd name="T57" fmla="*/ 2147483646 h 1597"/>
              <a:gd name="T58" fmla="*/ 2147483646 w 929"/>
              <a:gd name="T59" fmla="*/ 2147483646 h 1597"/>
              <a:gd name="T60" fmla="*/ 2147483646 w 929"/>
              <a:gd name="T61" fmla="*/ 2147483646 h 1597"/>
              <a:gd name="T62" fmla="*/ 2147483646 w 929"/>
              <a:gd name="T63" fmla="*/ 2147483646 h 1597"/>
              <a:gd name="T64" fmla="*/ 2147483646 w 929"/>
              <a:gd name="T65" fmla="*/ 2147483646 h 1597"/>
              <a:gd name="T66" fmla="*/ 2147483646 w 929"/>
              <a:gd name="T67" fmla="*/ 2147483646 h 1597"/>
              <a:gd name="T68" fmla="*/ 2147483646 w 929"/>
              <a:gd name="T69" fmla="*/ 2147483646 h 1597"/>
              <a:gd name="T70" fmla="*/ 2147483646 w 929"/>
              <a:gd name="T71" fmla="*/ 2147483646 h 1597"/>
              <a:gd name="T72" fmla="*/ 2147483646 w 929"/>
              <a:gd name="T73" fmla="*/ 2147483646 h 1597"/>
              <a:gd name="T74" fmla="*/ 2147483646 w 929"/>
              <a:gd name="T75" fmla="*/ 2147483646 h 1597"/>
              <a:gd name="T76" fmla="*/ 2147483646 w 929"/>
              <a:gd name="T77" fmla="*/ 2147483646 h 1597"/>
              <a:gd name="T78" fmla="*/ 2147483646 w 929"/>
              <a:gd name="T79" fmla="*/ 2147483646 h 1597"/>
              <a:gd name="T80" fmla="*/ 2147483646 w 929"/>
              <a:gd name="T81" fmla="*/ 2147483646 h 1597"/>
              <a:gd name="T82" fmla="*/ 2147483646 w 929"/>
              <a:gd name="T83" fmla="*/ 2147483646 h 159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29"/>
              <a:gd name="T127" fmla="*/ 0 h 1597"/>
              <a:gd name="T128" fmla="*/ 929 w 929"/>
              <a:gd name="T129" fmla="*/ 1597 h 159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29" h="1597">
                <a:moveTo>
                  <a:pt x="0" y="1597"/>
                </a:moveTo>
                <a:lnTo>
                  <a:pt x="0" y="1584"/>
                </a:lnTo>
                <a:lnTo>
                  <a:pt x="13" y="1572"/>
                </a:lnTo>
                <a:lnTo>
                  <a:pt x="26" y="1546"/>
                </a:lnTo>
                <a:lnTo>
                  <a:pt x="38" y="1534"/>
                </a:lnTo>
                <a:lnTo>
                  <a:pt x="51" y="1508"/>
                </a:lnTo>
                <a:lnTo>
                  <a:pt x="64" y="1496"/>
                </a:lnTo>
                <a:lnTo>
                  <a:pt x="89" y="1458"/>
                </a:lnTo>
                <a:lnTo>
                  <a:pt x="115" y="1432"/>
                </a:lnTo>
                <a:lnTo>
                  <a:pt x="140" y="1394"/>
                </a:lnTo>
                <a:lnTo>
                  <a:pt x="166" y="1356"/>
                </a:lnTo>
                <a:lnTo>
                  <a:pt x="204" y="1305"/>
                </a:lnTo>
                <a:lnTo>
                  <a:pt x="229" y="1255"/>
                </a:lnTo>
                <a:lnTo>
                  <a:pt x="267" y="1191"/>
                </a:lnTo>
                <a:lnTo>
                  <a:pt x="318" y="1128"/>
                </a:lnTo>
                <a:lnTo>
                  <a:pt x="356" y="1052"/>
                </a:lnTo>
                <a:lnTo>
                  <a:pt x="395" y="976"/>
                </a:lnTo>
                <a:lnTo>
                  <a:pt x="445" y="900"/>
                </a:lnTo>
                <a:lnTo>
                  <a:pt x="484" y="824"/>
                </a:lnTo>
                <a:lnTo>
                  <a:pt x="509" y="748"/>
                </a:lnTo>
                <a:lnTo>
                  <a:pt x="547" y="672"/>
                </a:lnTo>
                <a:lnTo>
                  <a:pt x="573" y="596"/>
                </a:lnTo>
                <a:lnTo>
                  <a:pt x="611" y="520"/>
                </a:lnTo>
                <a:lnTo>
                  <a:pt x="636" y="431"/>
                </a:lnTo>
                <a:lnTo>
                  <a:pt x="649" y="355"/>
                </a:lnTo>
                <a:lnTo>
                  <a:pt x="662" y="292"/>
                </a:lnTo>
                <a:lnTo>
                  <a:pt x="674" y="228"/>
                </a:lnTo>
                <a:lnTo>
                  <a:pt x="687" y="178"/>
                </a:lnTo>
                <a:lnTo>
                  <a:pt x="687" y="140"/>
                </a:lnTo>
                <a:lnTo>
                  <a:pt x="687" y="114"/>
                </a:lnTo>
                <a:lnTo>
                  <a:pt x="687" y="89"/>
                </a:lnTo>
                <a:lnTo>
                  <a:pt x="674" y="76"/>
                </a:lnTo>
                <a:lnTo>
                  <a:pt x="662" y="64"/>
                </a:lnTo>
                <a:lnTo>
                  <a:pt x="649" y="51"/>
                </a:lnTo>
                <a:lnTo>
                  <a:pt x="649" y="38"/>
                </a:lnTo>
                <a:lnTo>
                  <a:pt x="649" y="26"/>
                </a:lnTo>
                <a:lnTo>
                  <a:pt x="649" y="13"/>
                </a:lnTo>
                <a:lnTo>
                  <a:pt x="662" y="13"/>
                </a:lnTo>
                <a:lnTo>
                  <a:pt x="687" y="0"/>
                </a:lnTo>
                <a:lnTo>
                  <a:pt x="713" y="0"/>
                </a:lnTo>
                <a:lnTo>
                  <a:pt x="738" y="0"/>
                </a:lnTo>
                <a:lnTo>
                  <a:pt x="764" y="13"/>
                </a:lnTo>
                <a:lnTo>
                  <a:pt x="802" y="26"/>
                </a:lnTo>
                <a:lnTo>
                  <a:pt x="827" y="51"/>
                </a:lnTo>
                <a:lnTo>
                  <a:pt x="865" y="76"/>
                </a:lnTo>
                <a:lnTo>
                  <a:pt x="891" y="102"/>
                </a:lnTo>
                <a:lnTo>
                  <a:pt x="903" y="127"/>
                </a:lnTo>
                <a:lnTo>
                  <a:pt x="916" y="140"/>
                </a:lnTo>
                <a:lnTo>
                  <a:pt x="929" y="165"/>
                </a:lnTo>
                <a:lnTo>
                  <a:pt x="929" y="190"/>
                </a:lnTo>
                <a:lnTo>
                  <a:pt x="916" y="203"/>
                </a:lnTo>
                <a:lnTo>
                  <a:pt x="916" y="228"/>
                </a:lnTo>
                <a:lnTo>
                  <a:pt x="891" y="254"/>
                </a:lnTo>
                <a:lnTo>
                  <a:pt x="891" y="266"/>
                </a:lnTo>
                <a:lnTo>
                  <a:pt x="878" y="292"/>
                </a:lnTo>
                <a:lnTo>
                  <a:pt x="865" y="317"/>
                </a:lnTo>
                <a:lnTo>
                  <a:pt x="840" y="355"/>
                </a:lnTo>
                <a:lnTo>
                  <a:pt x="827" y="393"/>
                </a:lnTo>
                <a:lnTo>
                  <a:pt x="814" y="444"/>
                </a:lnTo>
                <a:lnTo>
                  <a:pt x="789" y="495"/>
                </a:lnTo>
                <a:lnTo>
                  <a:pt x="764" y="558"/>
                </a:lnTo>
                <a:lnTo>
                  <a:pt x="738" y="621"/>
                </a:lnTo>
                <a:lnTo>
                  <a:pt x="713" y="685"/>
                </a:lnTo>
                <a:lnTo>
                  <a:pt x="674" y="761"/>
                </a:lnTo>
                <a:lnTo>
                  <a:pt x="649" y="824"/>
                </a:lnTo>
                <a:lnTo>
                  <a:pt x="611" y="887"/>
                </a:lnTo>
                <a:lnTo>
                  <a:pt x="573" y="963"/>
                </a:lnTo>
                <a:lnTo>
                  <a:pt x="535" y="1027"/>
                </a:lnTo>
                <a:lnTo>
                  <a:pt x="484" y="1090"/>
                </a:lnTo>
                <a:lnTo>
                  <a:pt x="445" y="1166"/>
                </a:lnTo>
                <a:lnTo>
                  <a:pt x="395" y="1229"/>
                </a:lnTo>
                <a:lnTo>
                  <a:pt x="356" y="1280"/>
                </a:lnTo>
                <a:lnTo>
                  <a:pt x="318" y="1331"/>
                </a:lnTo>
                <a:lnTo>
                  <a:pt x="280" y="1382"/>
                </a:lnTo>
                <a:lnTo>
                  <a:pt x="242" y="1432"/>
                </a:lnTo>
                <a:lnTo>
                  <a:pt x="204" y="1470"/>
                </a:lnTo>
                <a:lnTo>
                  <a:pt x="166" y="1496"/>
                </a:lnTo>
                <a:lnTo>
                  <a:pt x="140" y="1534"/>
                </a:lnTo>
                <a:lnTo>
                  <a:pt x="102" y="1546"/>
                </a:lnTo>
                <a:lnTo>
                  <a:pt x="76" y="1572"/>
                </a:lnTo>
                <a:lnTo>
                  <a:pt x="51" y="1584"/>
                </a:lnTo>
                <a:lnTo>
                  <a:pt x="38" y="1597"/>
                </a:lnTo>
                <a:lnTo>
                  <a:pt x="26" y="1597"/>
                </a:lnTo>
                <a:lnTo>
                  <a:pt x="13" y="1597"/>
                </a:lnTo>
                <a:lnTo>
                  <a:pt x="0" y="159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59" name="Freeform 47"/>
          <p:cNvSpPr>
            <a:spLocks noChangeArrowheads="1"/>
          </p:cNvSpPr>
          <p:nvPr/>
        </p:nvSpPr>
        <p:spPr bwMode="auto">
          <a:xfrm>
            <a:off x="6853238" y="1327150"/>
            <a:ext cx="792162" cy="715963"/>
          </a:xfrm>
          <a:custGeom>
            <a:avLst/>
            <a:gdLst>
              <a:gd name="T0" fmla="*/ 2147483646 w 1247"/>
              <a:gd name="T1" fmla="*/ 2147483646 h 1128"/>
              <a:gd name="T2" fmla="*/ 2147483646 w 1247"/>
              <a:gd name="T3" fmla="*/ 2147483646 h 1128"/>
              <a:gd name="T4" fmla="*/ 2147483646 w 1247"/>
              <a:gd name="T5" fmla="*/ 2147483646 h 1128"/>
              <a:gd name="T6" fmla="*/ 2147483646 w 1247"/>
              <a:gd name="T7" fmla="*/ 2147483646 h 1128"/>
              <a:gd name="T8" fmla="*/ 2147483646 w 1247"/>
              <a:gd name="T9" fmla="*/ 2147483646 h 1128"/>
              <a:gd name="T10" fmla="*/ 2147483646 w 1247"/>
              <a:gd name="T11" fmla="*/ 2147483646 h 1128"/>
              <a:gd name="T12" fmla="*/ 2147483646 w 1247"/>
              <a:gd name="T13" fmla="*/ 2147483646 h 1128"/>
              <a:gd name="T14" fmla="*/ 2147483646 w 1247"/>
              <a:gd name="T15" fmla="*/ 2147483646 h 1128"/>
              <a:gd name="T16" fmla="*/ 2147483646 w 1247"/>
              <a:gd name="T17" fmla="*/ 0 h 1128"/>
              <a:gd name="T18" fmla="*/ 2147483646 w 1247"/>
              <a:gd name="T19" fmla="*/ 2147483646 h 1128"/>
              <a:gd name="T20" fmla="*/ 2147483646 w 1247"/>
              <a:gd name="T21" fmla="*/ 2147483646 h 1128"/>
              <a:gd name="T22" fmla="*/ 2147483646 w 1247"/>
              <a:gd name="T23" fmla="*/ 2147483646 h 1128"/>
              <a:gd name="T24" fmla="*/ 2147483646 w 1247"/>
              <a:gd name="T25" fmla="*/ 2147483646 h 1128"/>
              <a:gd name="T26" fmla="*/ 2147483646 w 1247"/>
              <a:gd name="T27" fmla="*/ 2147483646 h 1128"/>
              <a:gd name="T28" fmla="*/ 2147483646 w 1247"/>
              <a:gd name="T29" fmla="*/ 2147483646 h 1128"/>
              <a:gd name="T30" fmla="*/ 2147483646 w 1247"/>
              <a:gd name="T31" fmla="*/ 2147483646 h 1128"/>
              <a:gd name="T32" fmla="*/ 2147483646 w 1247"/>
              <a:gd name="T33" fmla="*/ 2147483646 h 1128"/>
              <a:gd name="T34" fmla="*/ 2147483646 w 1247"/>
              <a:gd name="T35" fmla="*/ 2147483646 h 1128"/>
              <a:gd name="T36" fmla="*/ 2147483646 w 1247"/>
              <a:gd name="T37" fmla="*/ 2147483646 h 1128"/>
              <a:gd name="T38" fmla="*/ 2147483646 w 1247"/>
              <a:gd name="T39" fmla="*/ 2147483646 h 1128"/>
              <a:gd name="T40" fmla="*/ 2147483646 w 1247"/>
              <a:gd name="T41" fmla="*/ 2147483646 h 1128"/>
              <a:gd name="T42" fmla="*/ 2147483646 w 1247"/>
              <a:gd name="T43" fmla="*/ 2147483646 h 1128"/>
              <a:gd name="T44" fmla="*/ 2147483646 w 1247"/>
              <a:gd name="T45" fmla="*/ 2147483646 h 1128"/>
              <a:gd name="T46" fmla="*/ 2147483646 w 1247"/>
              <a:gd name="T47" fmla="*/ 2147483646 h 1128"/>
              <a:gd name="T48" fmla="*/ 2147483646 w 1247"/>
              <a:gd name="T49" fmla="*/ 2147483646 h 1128"/>
              <a:gd name="T50" fmla="*/ 2147483646 w 1247"/>
              <a:gd name="T51" fmla="*/ 2147483646 h 1128"/>
              <a:gd name="T52" fmla="*/ 2147483646 w 1247"/>
              <a:gd name="T53" fmla="*/ 2147483646 h 1128"/>
              <a:gd name="T54" fmla="*/ 2147483646 w 1247"/>
              <a:gd name="T55" fmla="*/ 2147483646 h 1128"/>
              <a:gd name="T56" fmla="*/ 2147483646 w 1247"/>
              <a:gd name="T57" fmla="*/ 2147483646 h 1128"/>
              <a:gd name="T58" fmla="*/ 2147483646 w 1247"/>
              <a:gd name="T59" fmla="*/ 2147483646 h 1128"/>
              <a:gd name="T60" fmla="*/ 2147483646 w 1247"/>
              <a:gd name="T61" fmla="*/ 2147483646 h 1128"/>
              <a:gd name="T62" fmla="*/ 2147483646 w 1247"/>
              <a:gd name="T63" fmla="*/ 2147483646 h 112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247"/>
              <a:gd name="T97" fmla="*/ 0 h 1128"/>
              <a:gd name="T98" fmla="*/ 1247 w 1247"/>
              <a:gd name="T99" fmla="*/ 1128 h 112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247" h="1128">
                <a:moveTo>
                  <a:pt x="814" y="1116"/>
                </a:moveTo>
                <a:lnTo>
                  <a:pt x="801" y="1116"/>
                </a:lnTo>
                <a:lnTo>
                  <a:pt x="776" y="1103"/>
                </a:lnTo>
                <a:lnTo>
                  <a:pt x="763" y="1078"/>
                </a:lnTo>
                <a:lnTo>
                  <a:pt x="738" y="1052"/>
                </a:lnTo>
                <a:lnTo>
                  <a:pt x="700" y="1014"/>
                </a:lnTo>
                <a:lnTo>
                  <a:pt x="674" y="963"/>
                </a:lnTo>
                <a:lnTo>
                  <a:pt x="636" y="913"/>
                </a:lnTo>
                <a:lnTo>
                  <a:pt x="598" y="862"/>
                </a:lnTo>
                <a:lnTo>
                  <a:pt x="509" y="748"/>
                </a:lnTo>
                <a:lnTo>
                  <a:pt x="420" y="634"/>
                </a:lnTo>
                <a:lnTo>
                  <a:pt x="343" y="533"/>
                </a:lnTo>
                <a:lnTo>
                  <a:pt x="267" y="431"/>
                </a:lnTo>
                <a:lnTo>
                  <a:pt x="203" y="330"/>
                </a:lnTo>
                <a:lnTo>
                  <a:pt x="127" y="241"/>
                </a:lnTo>
                <a:lnTo>
                  <a:pt x="64" y="140"/>
                </a:lnTo>
                <a:lnTo>
                  <a:pt x="0" y="51"/>
                </a:lnTo>
                <a:lnTo>
                  <a:pt x="51" y="0"/>
                </a:lnTo>
                <a:lnTo>
                  <a:pt x="127" y="89"/>
                </a:lnTo>
                <a:lnTo>
                  <a:pt x="191" y="165"/>
                </a:lnTo>
                <a:lnTo>
                  <a:pt x="254" y="241"/>
                </a:lnTo>
                <a:lnTo>
                  <a:pt x="318" y="317"/>
                </a:lnTo>
                <a:lnTo>
                  <a:pt x="382" y="381"/>
                </a:lnTo>
                <a:lnTo>
                  <a:pt x="445" y="444"/>
                </a:lnTo>
                <a:lnTo>
                  <a:pt x="509" y="507"/>
                </a:lnTo>
                <a:lnTo>
                  <a:pt x="560" y="558"/>
                </a:lnTo>
                <a:lnTo>
                  <a:pt x="623" y="609"/>
                </a:lnTo>
                <a:lnTo>
                  <a:pt x="674" y="659"/>
                </a:lnTo>
                <a:lnTo>
                  <a:pt x="725" y="710"/>
                </a:lnTo>
                <a:lnTo>
                  <a:pt x="776" y="748"/>
                </a:lnTo>
                <a:lnTo>
                  <a:pt x="814" y="773"/>
                </a:lnTo>
                <a:lnTo>
                  <a:pt x="865" y="811"/>
                </a:lnTo>
                <a:lnTo>
                  <a:pt x="903" y="837"/>
                </a:lnTo>
                <a:lnTo>
                  <a:pt x="941" y="862"/>
                </a:lnTo>
                <a:lnTo>
                  <a:pt x="1018" y="900"/>
                </a:lnTo>
                <a:lnTo>
                  <a:pt x="1043" y="913"/>
                </a:lnTo>
                <a:lnTo>
                  <a:pt x="1069" y="938"/>
                </a:lnTo>
                <a:lnTo>
                  <a:pt x="1107" y="951"/>
                </a:lnTo>
                <a:lnTo>
                  <a:pt x="1119" y="963"/>
                </a:lnTo>
                <a:lnTo>
                  <a:pt x="1145" y="976"/>
                </a:lnTo>
                <a:lnTo>
                  <a:pt x="1170" y="989"/>
                </a:lnTo>
                <a:lnTo>
                  <a:pt x="1183" y="1001"/>
                </a:lnTo>
                <a:lnTo>
                  <a:pt x="1196" y="1014"/>
                </a:lnTo>
                <a:lnTo>
                  <a:pt x="1209" y="1027"/>
                </a:lnTo>
                <a:lnTo>
                  <a:pt x="1221" y="1027"/>
                </a:lnTo>
                <a:lnTo>
                  <a:pt x="1234" y="1040"/>
                </a:lnTo>
                <a:lnTo>
                  <a:pt x="1247" y="1052"/>
                </a:lnTo>
                <a:lnTo>
                  <a:pt x="1234" y="1052"/>
                </a:lnTo>
                <a:lnTo>
                  <a:pt x="1234" y="1065"/>
                </a:lnTo>
                <a:lnTo>
                  <a:pt x="1234" y="1078"/>
                </a:lnTo>
                <a:lnTo>
                  <a:pt x="1221" y="1078"/>
                </a:lnTo>
                <a:lnTo>
                  <a:pt x="1209" y="1078"/>
                </a:lnTo>
                <a:lnTo>
                  <a:pt x="1196" y="1090"/>
                </a:lnTo>
                <a:lnTo>
                  <a:pt x="1158" y="1103"/>
                </a:lnTo>
                <a:lnTo>
                  <a:pt x="1107" y="1103"/>
                </a:lnTo>
                <a:lnTo>
                  <a:pt x="1069" y="1116"/>
                </a:lnTo>
                <a:lnTo>
                  <a:pt x="1018" y="1116"/>
                </a:lnTo>
                <a:lnTo>
                  <a:pt x="967" y="1116"/>
                </a:lnTo>
                <a:lnTo>
                  <a:pt x="941" y="1128"/>
                </a:lnTo>
                <a:lnTo>
                  <a:pt x="916" y="1128"/>
                </a:lnTo>
                <a:lnTo>
                  <a:pt x="890" y="1128"/>
                </a:lnTo>
                <a:lnTo>
                  <a:pt x="878" y="1128"/>
                </a:lnTo>
                <a:lnTo>
                  <a:pt x="840" y="1128"/>
                </a:lnTo>
                <a:lnTo>
                  <a:pt x="814" y="111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60" name="Freeform 48"/>
          <p:cNvSpPr>
            <a:spLocks noChangeArrowheads="1"/>
          </p:cNvSpPr>
          <p:nvPr/>
        </p:nvSpPr>
        <p:spPr bwMode="auto">
          <a:xfrm>
            <a:off x="6764338" y="1874838"/>
            <a:ext cx="227012" cy="192087"/>
          </a:xfrm>
          <a:custGeom>
            <a:avLst/>
            <a:gdLst>
              <a:gd name="T0" fmla="*/ 2147483646 w 356"/>
              <a:gd name="T1" fmla="*/ 2147483646 h 304"/>
              <a:gd name="T2" fmla="*/ 2147483646 w 356"/>
              <a:gd name="T3" fmla="*/ 2147483646 h 304"/>
              <a:gd name="T4" fmla="*/ 2147483646 w 356"/>
              <a:gd name="T5" fmla="*/ 2147483646 h 304"/>
              <a:gd name="T6" fmla="*/ 2147483646 w 356"/>
              <a:gd name="T7" fmla="*/ 2147483646 h 304"/>
              <a:gd name="T8" fmla="*/ 2147483646 w 356"/>
              <a:gd name="T9" fmla="*/ 2147483646 h 304"/>
              <a:gd name="T10" fmla="*/ 2147483646 w 356"/>
              <a:gd name="T11" fmla="*/ 2147483646 h 304"/>
              <a:gd name="T12" fmla="*/ 2147483646 w 356"/>
              <a:gd name="T13" fmla="*/ 2147483646 h 304"/>
              <a:gd name="T14" fmla="*/ 2147483646 w 356"/>
              <a:gd name="T15" fmla="*/ 2147483646 h 304"/>
              <a:gd name="T16" fmla="*/ 2147483646 w 356"/>
              <a:gd name="T17" fmla="*/ 2147483646 h 304"/>
              <a:gd name="T18" fmla="*/ 2147483646 w 356"/>
              <a:gd name="T19" fmla="*/ 2147483646 h 304"/>
              <a:gd name="T20" fmla="*/ 2147483646 w 356"/>
              <a:gd name="T21" fmla="*/ 2147483646 h 304"/>
              <a:gd name="T22" fmla="*/ 2147483646 w 356"/>
              <a:gd name="T23" fmla="*/ 2147483646 h 304"/>
              <a:gd name="T24" fmla="*/ 2147483646 w 356"/>
              <a:gd name="T25" fmla="*/ 2147483646 h 304"/>
              <a:gd name="T26" fmla="*/ 2147483646 w 356"/>
              <a:gd name="T27" fmla="*/ 2147483646 h 304"/>
              <a:gd name="T28" fmla="*/ 2147483646 w 356"/>
              <a:gd name="T29" fmla="*/ 2147483646 h 304"/>
              <a:gd name="T30" fmla="*/ 2147483646 w 356"/>
              <a:gd name="T31" fmla="*/ 2147483646 h 304"/>
              <a:gd name="T32" fmla="*/ 2147483646 w 356"/>
              <a:gd name="T33" fmla="*/ 2147483646 h 304"/>
              <a:gd name="T34" fmla="*/ 2147483646 w 356"/>
              <a:gd name="T35" fmla="*/ 2147483646 h 304"/>
              <a:gd name="T36" fmla="*/ 2147483646 w 356"/>
              <a:gd name="T37" fmla="*/ 2147483646 h 304"/>
              <a:gd name="T38" fmla="*/ 2147483646 w 356"/>
              <a:gd name="T39" fmla="*/ 2147483646 h 304"/>
              <a:gd name="T40" fmla="*/ 2147483646 w 356"/>
              <a:gd name="T41" fmla="*/ 2147483646 h 304"/>
              <a:gd name="T42" fmla="*/ 2147483646 w 356"/>
              <a:gd name="T43" fmla="*/ 2147483646 h 304"/>
              <a:gd name="T44" fmla="*/ 2147483646 w 356"/>
              <a:gd name="T45" fmla="*/ 2147483646 h 304"/>
              <a:gd name="T46" fmla="*/ 2147483646 w 356"/>
              <a:gd name="T47" fmla="*/ 2147483646 h 304"/>
              <a:gd name="T48" fmla="*/ 0 w 356"/>
              <a:gd name="T49" fmla="*/ 0 h 304"/>
              <a:gd name="T50" fmla="*/ 2147483646 w 356"/>
              <a:gd name="T51" fmla="*/ 0 h 304"/>
              <a:gd name="T52" fmla="*/ 2147483646 w 356"/>
              <a:gd name="T53" fmla="*/ 0 h 304"/>
              <a:gd name="T54" fmla="*/ 2147483646 w 356"/>
              <a:gd name="T55" fmla="*/ 0 h 304"/>
              <a:gd name="T56" fmla="*/ 2147483646 w 356"/>
              <a:gd name="T57" fmla="*/ 2147483646 h 304"/>
              <a:gd name="T58" fmla="*/ 2147483646 w 356"/>
              <a:gd name="T59" fmla="*/ 2147483646 h 304"/>
              <a:gd name="T60" fmla="*/ 2147483646 w 356"/>
              <a:gd name="T61" fmla="*/ 2147483646 h 304"/>
              <a:gd name="T62" fmla="*/ 2147483646 w 356"/>
              <a:gd name="T63" fmla="*/ 2147483646 h 304"/>
              <a:gd name="T64" fmla="*/ 2147483646 w 356"/>
              <a:gd name="T65" fmla="*/ 2147483646 h 304"/>
              <a:gd name="T66" fmla="*/ 2147483646 w 356"/>
              <a:gd name="T67" fmla="*/ 2147483646 h 304"/>
              <a:gd name="T68" fmla="*/ 2147483646 w 356"/>
              <a:gd name="T69" fmla="*/ 2147483646 h 304"/>
              <a:gd name="T70" fmla="*/ 2147483646 w 356"/>
              <a:gd name="T71" fmla="*/ 2147483646 h 304"/>
              <a:gd name="T72" fmla="*/ 2147483646 w 356"/>
              <a:gd name="T73" fmla="*/ 2147483646 h 304"/>
              <a:gd name="T74" fmla="*/ 2147483646 w 356"/>
              <a:gd name="T75" fmla="*/ 2147483646 h 304"/>
              <a:gd name="T76" fmla="*/ 2147483646 w 356"/>
              <a:gd name="T77" fmla="*/ 2147483646 h 304"/>
              <a:gd name="T78" fmla="*/ 2147483646 w 356"/>
              <a:gd name="T79" fmla="*/ 2147483646 h 304"/>
              <a:gd name="T80" fmla="*/ 2147483646 w 356"/>
              <a:gd name="T81" fmla="*/ 2147483646 h 30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56"/>
              <a:gd name="T124" fmla="*/ 0 h 304"/>
              <a:gd name="T125" fmla="*/ 356 w 356"/>
              <a:gd name="T126" fmla="*/ 304 h 30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56" h="304">
                <a:moveTo>
                  <a:pt x="343" y="203"/>
                </a:moveTo>
                <a:lnTo>
                  <a:pt x="356" y="216"/>
                </a:lnTo>
                <a:lnTo>
                  <a:pt x="356" y="241"/>
                </a:lnTo>
                <a:lnTo>
                  <a:pt x="356" y="254"/>
                </a:lnTo>
                <a:lnTo>
                  <a:pt x="356" y="266"/>
                </a:lnTo>
                <a:lnTo>
                  <a:pt x="356" y="279"/>
                </a:lnTo>
                <a:lnTo>
                  <a:pt x="343" y="292"/>
                </a:lnTo>
                <a:lnTo>
                  <a:pt x="331" y="304"/>
                </a:lnTo>
                <a:lnTo>
                  <a:pt x="318" y="304"/>
                </a:lnTo>
                <a:lnTo>
                  <a:pt x="305" y="304"/>
                </a:lnTo>
                <a:lnTo>
                  <a:pt x="280" y="292"/>
                </a:lnTo>
                <a:lnTo>
                  <a:pt x="267" y="279"/>
                </a:lnTo>
                <a:lnTo>
                  <a:pt x="242" y="266"/>
                </a:lnTo>
                <a:lnTo>
                  <a:pt x="204" y="254"/>
                </a:lnTo>
                <a:lnTo>
                  <a:pt x="165" y="216"/>
                </a:lnTo>
                <a:lnTo>
                  <a:pt x="153" y="203"/>
                </a:lnTo>
                <a:lnTo>
                  <a:pt x="127" y="178"/>
                </a:lnTo>
                <a:lnTo>
                  <a:pt x="114" y="152"/>
                </a:lnTo>
                <a:lnTo>
                  <a:pt x="89" y="127"/>
                </a:lnTo>
                <a:lnTo>
                  <a:pt x="51" y="89"/>
                </a:lnTo>
                <a:lnTo>
                  <a:pt x="38" y="63"/>
                </a:lnTo>
                <a:lnTo>
                  <a:pt x="25" y="51"/>
                </a:lnTo>
                <a:lnTo>
                  <a:pt x="25" y="38"/>
                </a:lnTo>
                <a:lnTo>
                  <a:pt x="13" y="13"/>
                </a:lnTo>
                <a:lnTo>
                  <a:pt x="0" y="0"/>
                </a:lnTo>
                <a:lnTo>
                  <a:pt x="51" y="0"/>
                </a:lnTo>
                <a:lnTo>
                  <a:pt x="89" y="0"/>
                </a:lnTo>
                <a:lnTo>
                  <a:pt x="127" y="0"/>
                </a:lnTo>
                <a:lnTo>
                  <a:pt x="165" y="13"/>
                </a:lnTo>
                <a:lnTo>
                  <a:pt x="191" y="13"/>
                </a:lnTo>
                <a:lnTo>
                  <a:pt x="229" y="25"/>
                </a:lnTo>
                <a:lnTo>
                  <a:pt x="242" y="38"/>
                </a:lnTo>
                <a:lnTo>
                  <a:pt x="267" y="38"/>
                </a:lnTo>
                <a:lnTo>
                  <a:pt x="293" y="63"/>
                </a:lnTo>
                <a:lnTo>
                  <a:pt x="305" y="76"/>
                </a:lnTo>
                <a:lnTo>
                  <a:pt x="318" y="89"/>
                </a:lnTo>
                <a:lnTo>
                  <a:pt x="331" y="114"/>
                </a:lnTo>
                <a:lnTo>
                  <a:pt x="331" y="139"/>
                </a:lnTo>
                <a:lnTo>
                  <a:pt x="343" y="152"/>
                </a:lnTo>
                <a:lnTo>
                  <a:pt x="343" y="178"/>
                </a:lnTo>
                <a:lnTo>
                  <a:pt x="343" y="20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62" name="Freeform 50"/>
          <p:cNvSpPr>
            <a:spLocks noChangeArrowheads="1"/>
          </p:cNvSpPr>
          <p:nvPr/>
        </p:nvSpPr>
        <p:spPr bwMode="auto">
          <a:xfrm>
            <a:off x="6523038" y="2100263"/>
            <a:ext cx="709612" cy="522287"/>
          </a:xfrm>
          <a:custGeom>
            <a:avLst/>
            <a:gdLst>
              <a:gd name="T0" fmla="*/ 2147483646 w 1120"/>
              <a:gd name="T1" fmla="*/ 2147483646 h 824"/>
              <a:gd name="T2" fmla="*/ 2147483646 w 1120"/>
              <a:gd name="T3" fmla="*/ 2147483646 h 824"/>
              <a:gd name="T4" fmla="*/ 2147483646 w 1120"/>
              <a:gd name="T5" fmla="*/ 2147483646 h 824"/>
              <a:gd name="T6" fmla="*/ 2147483646 w 1120"/>
              <a:gd name="T7" fmla="*/ 2147483646 h 824"/>
              <a:gd name="T8" fmla="*/ 2147483646 w 1120"/>
              <a:gd name="T9" fmla="*/ 2147483646 h 824"/>
              <a:gd name="T10" fmla="*/ 2147483646 w 1120"/>
              <a:gd name="T11" fmla="*/ 2147483646 h 824"/>
              <a:gd name="T12" fmla="*/ 2147483646 w 1120"/>
              <a:gd name="T13" fmla="*/ 2147483646 h 824"/>
              <a:gd name="T14" fmla="*/ 2147483646 w 1120"/>
              <a:gd name="T15" fmla="*/ 2147483646 h 824"/>
              <a:gd name="T16" fmla="*/ 2147483646 w 1120"/>
              <a:gd name="T17" fmla="*/ 2147483646 h 824"/>
              <a:gd name="T18" fmla="*/ 2147483646 w 1120"/>
              <a:gd name="T19" fmla="*/ 2147483646 h 824"/>
              <a:gd name="T20" fmla="*/ 2147483646 w 1120"/>
              <a:gd name="T21" fmla="*/ 2147483646 h 824"/>
              <a:gd name="T22" fmla="*/ 2147483646 w 1120"/>
              <a:gd name="T23" fmla="*/ 2147483646 h 824"/>
              <a:gd name="T24" fmla="*/ 2147483646 w 1120"/>
              <a:gd name="T25" fmla="*/ 2147483646 h 824"/>
              <a:gd name="T26" fmla="*/ 2147483646 w 1120"/>
              <a:gd name="T27" fmla="*/ 2147483646 h 824"/>
              <a:gd name="T28" fmla="*/ 2147483646 w 1120"/>
              <a:gd name="T29" fmla="*/ 2147483646 h 824"/>
              <a:gd name="T30" fmla="*/ 2147483646 w 1120"/>
              <a:gd name="T31" fmla="*/ 2147483646 h 824"/>
              <a:gd name="T32" fmla="*/ 2147483646 w 1120"/>
              <a:gd name="T33" fmla="*/ 2147483646 h 824"/>
              <a:gd name="T34" fmla="*/ 2147483646 w 1120"/>
              <a:gd name="T35" fmla="*/ 2147483646 h 824"/>
              <a:gd name="T36" fmla="*/ 2147483646 w 1120"/>
              <a:gd name="T37" fmla="*/ 2147483646 h 824"/>
              <a:gd name="T38" fmla="*/ 0 w 1120"/>
              <a:gd name="T39" fmla="*/ 2147483646 h 824"/>
              <a:gd name="T40" fmla="*/ 2147483646 w 1120"/>
              <a:gd name="T41" fmla="*/ 2147483646 h 824"/>
              <a:gd name="T42" fmla="*/ 2147483646 w 1120"/>
              <a:gd name="T43" fmla="*/ 2147483646 h 824"/>
              <a:gd name="T44" fmla="*/ 2147483646 w 1120"/>
              <a:gd name="T45" fmla="*/ 2147483646 h 824"/>
              <a:gd name="T46" fmla="*/ 2147483646 w 1120"/>
              <a:gd name="T47" fmla="*/ 2147483646 h 824"/>
              <a:gd name="T48" fmla="*/ 2147483646 w 1120"/>
              <a:gd name="T49" fmla="*/ 2147483646 h 824"/>
              <a:gd name="T50" fmla="*/ 2147483646 w 1120"/>
              <a:gd name="T51" fmla="*/ 2147483646 h 824"/>
              <a:gd name="T52" fmla="*/ 2147483646 w 1120"/>
              <a:gd name="T53" fmla="*/ 2147483646 h 824"/>
              <a:gd name="T54" fmla="*/ 2147483646 w 1120"/>
              <a:gd name="T55" fmla="*/ 2147483646 h 824"/>
              <a:gd name="T56" fmla="*/ 2147483646 w 1120"/>
              <a:gd name="T57" fmla="*/ 0 h 824"/>
              <a:gd name="T58" fmla="*/ 2147483646 w 1120"/>
              <a:gd name="T59" fmla="*/ 2147483646 h 824"/>
              <a:gd name="T60" fmla="*/ 2147483646 w 1120"/>
              <a:gd name="T61" fmla="*/ 2147483646 h 824"/>
              <a:gd name="T62" fmla="*/ 2147483646 w 1120"/>
              <a:gd name="T63" fmla="*/ 2147483646 h 824"/>
              <a:gd name="T64" fmla="*/ 2147483646 w 1120"/>
              <a:gd name="T65" fmla="*/ 2147483646 h 824"/>
              <a:gd name="T66" fmla="*/ 2147483646 w 1120"/>
              <a:gd name="T67" fmla="*/ 2147483646 h 824"/>
              <a:gd name="T68" fmla="*/ 2147483646 w 1120"/>
              <a:gd name="T69" fmla="*/ 2147483646 h 824"/>
              <a:gd name="T70" fmla="*/ 2147483646 w 1120"/>
              <a:gd name="T71" fmla="*/ 2147483646 h 824"/>
              <a:gd name="T72" fmla="*/ 2147483646 w 1120"/>
              <a:gd name="T73" fmla="*/ 2147483646 h 824"/>
              <a:gd name="T74" fmla="*/ 2147483646 w 1120"/>
              <a:gd name="T75" fmla="*/ 2147483646 h 824"/>
              <a:gd name="T76" fmla="*/ 2147483646 w 1120"/>
              <a:gd name="T77" fmla="*/ 2147483646 h 824"/>
              <a:gd name="T78" fmla="*/ 2147483646 w 1120"/>
              <a:gd name="T79" fmla="*/ 2147483646 h 824"/>
              <a:gd name="T80" fmla="*/ 2147483646 w 1120"/>
              <a:gd name="T81" fmla="*/ 2147483646 h 824"/>
              <a:gd name="T82" fmla="*/ 2147483646 w 1120"/>
              <a:gd name="T83" fmla="*/ 2147483646 h 824"/>
              <a:gd name="T84" fmla="*/ 2147483646 w 1120"/>
              <a:gd name="T85" fmla="*/ 2147483646 h 824"/>
              <a:gd name="T86" fmla="*/ 2147483646 w 1120"/>
              <a:gd name="T87" fmla="*/ 2147483646 h 824"/>
              <a:gd name="T88" fmla="*/ 2147483646 w 1120"/>
              <a:gd name="T89" fmla="*/ 2147483646 h 824"/>
              <a:gd name="T90" fmla="*/ 2147483646 w 1120"/>
              <a:gd name="T91" fmla="*/ 2147483646 h 824"/>
              <a:gd name="T92" fmla="*/ 2147483646 w 1120"/>
              <a:gd name="T93" fmla="*/ 2147483646 h 824"/>
              <a:gd name="T94" fmla="*/ 2147483646 w 1120"/>
              <a:gd name="T95" fmla="*/ 2147483646 h 82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120"/>
              <a:gd name="T145" fmla="*/ 0 h 824"/>
              <a:gd name="T146" fmla="*/ 1120 w 1120"/>
              <a:gd name="T147" fmla="*/ 824 h 82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120" h="824">
                <a:moveTo>
                  <a:pt x="560" y="824"/>
                </a:moveTo>
                <a:lnTo>
                  <a:pt x="471" y="824"/>
                </a:lnTo>
                <a:lnTo>
                  <a:pt x="522" y="748"/>
                </a:lnTo>
                <a:lnTo>
                  <a:pt x="560" y="671"/>
                </a:lnTo>
                <a:lnTo>
                  <a:pt x="598" y="608"/>
                </a:lnTo>
                <a:lnTo>
                  <a:pt x="624" y="545"/>
                </a:lnTo>
                <a:lnTo>
                  <a:pt x="662" y="494"/>
                </a:lnTo>
                <a:lnTo>
                  <a:pt x="687" y="431"/>
                </a:lnTo>
                <a:lnTo>
                  <a:pt x="713" y="393"/>
                </a:lnTo>
                <a:lnTo>
                  <a:pt x="738" y="342"/>
                </a:lnTo>
                <a:lnTo>
                  <a:pt x="751" y="304"/>
                </a:lnTo>
                <a:lnTo>
                  <a:pt x="776" y="266"/>
                </a:lnTo>
                <a:lnTo>
                  <a:pt x="789" y="241"/>
                </a:lnTo>
                <a:lnTo>
                  <a:pt x="802" y="215"/>
                </a:lnTo>
                <a:lnTo>
                  <a:pt x="815" y="203"/>
                </a:lnTo>
                <a:lnTo>
                  <a:pt x="815" y="177"/>
                </a:lnTo>
                <a:lnTo>
                  <a:pt x="815" y="165"/>
                </a:lnTo>
                <a:lnTo>
                  <a:pt x="789" y="165"/>
                </a:lnTo>
                <a:lnTo>
                  <a:pt x="764" y="177"/>
                </a:lnTo>
                <a:lnTo>
                  <a:pt x="738" y="177"/>
                </a:lnTo>
                <a:lnTo>
                  <a:pt x="687" y="190"/>
                </a:lnTo>
                <a:lnTo>
                  <a:pt x="649" y="215"/>
                </a:lnTo>
                <a:lnTo>
                  <a:pt x="586" y="228"/>
                </a:lnTo>
                <a:lnTo>
                  <a:pt x="522" y="253"/>
                </a:lnTo>
                <a:lnTo>
                  <a:pt x="458" y="279"/>
                </a:lnTo>
                <a:lnTo>
                  <a:pt x="395" y="291"/>
                </a:lnTo>
                <a:lnTo>
                  <a:pt x="344" y="304"/>
                </a:lnTo>
                <a:lnTo>
                  <a:pt x="293" y="317"/>
                </a:lnTo>
                <a:lnTo>
                  <a:pt x="255" y="329"/>
                </a:lnTo>
                <a:lnTo>
                  <a:pt x="229" y="342"/>
                </a:lnTo>
                <a:lnTo>
                  <a:pt x="204" y="342"/>
                </a:lnTo>
                <a:lnTo>
                  <a:pt x="191" y="342"/>
                </a:lnTo>
                <a:lnTo>
                  <a:pt x="166" y="342"/>
                </a:lnTo>
                <a:lnTo>
                  <a:pt x="140" y="342"/>
                </a:lnTo>
                <a:lnTo>
                  <a:pt x="115" y="329"/>
                </a:lnTo>
                <a:lnTo>
                  <a:pt x="89" y="317"/>
                </a:lnTo>
                <a:lnTo>
                  <a:pt x="64" y="304"/>
                </a:lnTo>
                <a:lnTo>
                  <a:pt x="38" y="279"/>
                </a:lnTo>
                <a:lnTo>
                  <a:pt x="26" y="253"/>
                </a:lnTo>
                <a:lnTo>
                  <a:pt x="0" y="228"/>
                </a:lnTo>
                <a:lnTo>
                  <a:pt x="102" y="215"/>
                </a:lnTo>
                <a:lnTo>
                  <a:pt x="191" y="190"/>
                </a:lnTo>
                <a:lnTo>
                  <a:pt x="280" y="177"/>
                </a:lnTo>
                <a:lnTo>
                  <a:pt x="357" y="165"/>
                </a:lnTo>
                <a:lnTo>
                  <a:pt x="420" y="152"/>
                </a:lnTo>
                <a:lnTo>
                  <a:pt x="484" y="139"/>
                </a:lnTo>
                <a:lnTo>
                  <a:pt x="535" y="127"/>
                </a:lnTo>
                <a:lnTo>
                  <a:pt x="586" y="114"/>
                </a:lnTo>
                <a:lnTo>
                  <a:pt x="624" y="101"/>
                </a:lnTo>
                <a:lnTo>
                  <a:pt x="662" y="89"/>
                </a:lnTo>
                <a:lnTo>
                  <a:pt x="687" y="76"/>
                </a:lnTo>
                <a:lnTo>
                  <a:pt x="725" y="63"/>
                </a:lnTo>
                <a:lnTo>
                  <a:pt x="738" y="51"/>
                </a:lnTo>
                <a:lnTo>
                  <a:pt x="764" y="38"/>
                </a:lnTo>
                <a:lnTo>
                  <a:pt x="776" y="38"/>
                </a:lnTo>
                <a:lnTo>
                  <a:pt x="789" y="25"/>
                </a:lnTo>
                <a:lnTo>
                  <a:pt x="827" y="13"/>
                </a:lnTo>
                <a:lnTo>
                  <a:pt x="853" y="0"/>
                </a:lnTo>
                <a:lnTo>
                  <a:pt x="878" y="0"/>
                </a:lnTo>
                <a:lnTo>
                  <a:pt x="891" y="13"/>
                </a:lnTo>
                <a:lnTo>
                  <a:pt x="904" y="25"/>
                </a:lnTo>
                <a:lnTo>
                  <a:pt x="929" y="25"/>
                </a:lnTo>
                <a:lnTo>
                  <a:pt x="942" y="38"/>
                </a:lnTo>
                <a:lnTo>
                  <a:pt x="967" y="51"/>
                </a:lnTo>
                <a:lnTo>
                  <a:pt x="993" y="63"/>
                </a:lnTo>
                <a:lnTo>
                  <a:pt x="1018" y="89"/>
                </a:lnTo>
                <a:lnTo>
                  <a:pt x="1044" y="101"/>
                </a:lnTo>
                <a:lnTo>
                  <a:pt x="1056" y="114"/>
                </a:lnTo>
                <a:lnTo>
                  <a:pt x="1082" y="139"/>
                </a:lnTo>
                <a:lnTo>
                  <a:pt x="1094" y="152"/>
                </a:lnTo>
                <a:lnTo>
                  <a:pt x="1094" y="165"/>
                </a:lnTo>
                <a:lnTo>
                  <a:pt x="1107" y="177"/>
                </a:lnTo>
                <a:lnTo>
                  <a:pt x="1120" y="190"/>
                </a:lnTo>
                <a:lnTo>
                  <a:pt x="1107" y="203"/>
                </a:lnTo>
                <a:lnTo>
                  <a:pt x="1094" y="215"/>
                </a:lnTo>
                <a:lnTo>
                  <a:pt x="1082" y="228"/>
                </a:lnTo>
                <a:lnTo>
                  <a:pt x="1056" y="241"/>
                </a:lnTo>
                <a:lnTo>
                  <a:pt x="1031" y="253"/>
                </a:lnTo>
                <a:lnTo>
                  <a:pt x="993" y="279"/>
                </a:lnTo>
                <a:lnTo>
                  <a:pt x="967" y="304"/>
                </a:lnTo>
                <a:lnTo>
                  <a:pt x="954" y="329"/>
                </a:lnTo>
                <a:lnTo>
                  <a:pt x="942" y="342"/>
                </a:lnTo>
                <a:lnTo>
                  <a:pt x="916" y="380"/>
                </a:lnTo>
                <a:lnTo>
                  <a:pt x="891" y="405"/>
                </a:lnTo>
                <a:lnTo>
                  <a:pt x="878" y="431"/>
                </a:lnTo>
                <a:lnTo>
                  <a:pt x="853" y="456"/>
                </a:lnTo>
                <a:lnTo>
                  <a:pt x="840" y="481"/>
                </a:lnTo>
                <a:lnTo>
                  <a:pt x="815" y="507"/>
                </a:lnTo>
                <a:lnTo>
                  <a:pt x="789" y="545"/>
                </a:lnTo>
                <a:lnTo>
                  <a:pt x="764" y="570"/>
                </a:lnTo>
                <a:lnTo>
                  <a:pt x="738" y="608"/>
                </a:lnTo>
                <a:lnTo>
                  <a:pt x="700" y="646"/>
                </a:lnTo>
                <a:lnTo>
                  <a:pt x="675" y="684"/>
                </a:lnTo>
                <a:lnTo>
                  <a:pt x="636" y="735"/>
                </a:lnTo>
                <a:lnTo>
                  <a:pt x="598" y="773"/>
                </a:lnTo>
                <a:lnTo>
                  <a:pt x="560" y="82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63" name="Freeform 51"/>
          <p:cNvSpPr>
            <a:spLocks noChangeArrowheads="1"/>
          </p:cNvSpPr>
          <p:nvPr/>
        </p:nvSpPr>
        <p:spPr bwMode="auto">
          <a:xfrm>
            <a:off x="6207125" y="1497013"/>
            <a:ext cx="130175" cy="819150"/>
          </a:xfrm>
          <a:custGeom>
            <a:avLst/>
            <a:gdLst>
              <a:gd name="T0" fmla="*/ 0 w 204"/>
              <a:gd name="T1" fmla="*/ 0 h 1292"/>
              <a:gd name="T2" fmla="*/ 2147483646 w 204"/>
              <a:gd name="T3" fmla="*/ 2147483646 h 1292"/>
              <a:gd name="T4" fmla="*/ 2147483646 w 204"/>
              <a:gd name="T5" fmla="*/ 2147483646 h 1292"/>
              <a:gd name="T6" fmla="*/ 2147483646 w 204"/>
              <a:gd name="T7" fmla="*/ 2147483646 h 1292"/>
              <a:gd name="T8" fmla="*/ 2147483646 w 204"/>
              <a:gd name="T9" fmla="*/ 2147483646 h 1292"/>
              <a:gd name="T10" fmla="*/ 2147483646 w 204"/>
              <a:gd name="T11" fmla="*/ 2147483646 h 1292"/>
              <a:gd name="T12" fmla="*/ 2147483646 w 204"/>
              <a:gd name="T13" fmla="*/ 2147483646 h 1292"/>
              <a:gd name="T14" fmla="*/ 2147483646 w 204"/>
              <a:gd name="T15" fmla="*/ 2147483646 h 1292"/>
              <a:gd name="T16" fmla="*/ 2147483646 w 204"/>
              <a:gd name="T17" fmla="*/ 2147483646 h 1292"/>
              <a:gd name="T18" fmla="*/ 2147483646 w 204"/>
              <a:gd name="T19" fmla="*/ 2147483646 h 1292"/>
              <a:gd name="T20" fmla="*/ 2147483646 w 204"/>
              <a:gd name="T21" fmla="*/ 2147483646 h 1292"/>
              <a:gd name="T22" fmla="*/ 2147483646 w 204"/>
              <a:gd name="T23" fmla="*/ 2147483646 h 1292"/>
              <a:gd name="T24" fmla="*/ 2147483646 w 204"/>
              <a:gd name="T25" fmla="*/ 2147483646 h 1292"/>
              <a:gd name="T26" fmla="*/ 2147483646 w 204"/>
              <a:gd name="T27" fmla="*/ 2147483646 h 1292"/>
              <a:gd name="T28" fmla="*/ 2147483646 w 204"/>
              <a:gd name="T29" fmla="*/ 2147483646 h 1292"/>
              <a:gd name="T30" fmla="*/ 2147483646 w 204"/>
              <a:gd name="T31" fmla="*/ 2147483646 h 1292"/>
              <a:gd name="T32" fmla="*/ 2147483646 w 204"/>
              <a:gd name="T33" fmla="*/ 2147483646 h 1292"/>
              <a:gd name="T34" fmla="*/ 2147483646 w 204"/>
              <a:gd name="T35" fmla="*/ 2147483646 h 1292"/>
              <a:gd name="T36" fmla="*/ 2147483646 w 204"/>
              <a:gd name="T37" fmla="*/ 2147483646 h 1292"/>
              <a:gd name="T38" fmla="*/ 2147483646 w 204"/>
              <a:gd name="T39" fmla="*/ 2147483646 h 1292"/>
              <a:gd name="T40" fmla="*/ 2147483646 w 204"/>
              <a:gd name="T41" fmla="*/ 2147483646 h 1292"/>
              <a:gd name="T42" fmla="*/ 2147483646 w 204"/>
              <a:gd name="T43" fmla="*/ 2147483646 h 1292"/>
              <a:gd name="T44" fmla="*/ 2147483646 w 204"/>
              <a:gd name="T45" fmla="*/ 2147483646 h 1292"/>
              <a:gd name="T46" fmla="*/ 2147483646 w 204"/>
              <a:gd name="T47" fmla="*/ 2147483646 h 1292"/>
              <a:gd name="T48" fmla="*/ 2147483646 w 204"/>
              <a:gd name="T49" fmla="*/ 2147483646 h 1292"/>
              <a:gd name="T50" fmla="*/ 0 w 204"/>
              <a:gd name="T51" fmla="*/ 2147483646 h 1292"/>
              <a:gd name="T52" fmla="*/ 0 w 204"/>
              <a:gd name="T53" fmla="*/ 2147483646 h 1292"/>
              <a:gd name="T54" fmla="*/ 0 w 204"/>
              <a:gd name="T55" fmla="*/ 2147483646 h 1292"/>
              <a:gd name="T56" fmla="*/ 2147483646 w 204"/>
              <a:gd name="T57" fmla="*/ 2147483646 h 1292"/>
              <a:gd name="T58" fmla="*/ 2147483646 w 204"/>
              <a:gd name="T59" fmla="*/ 2147483646 h 1292"/>
              <a:gd name="T60" fmla="*/ 2147483646 w 204"/>
              <a:gd name="T61" fmla="*/ 2147483646 h 1292"/>
              <a:gd name="T62" fmla="*/ 2147483646 w 204"/>
              <a:gd name="T63" fmla="*/ 2147483646 h 1292"/>
              <a:gd name="T64" fmla="*/ 2147483646 w 204"/>
              <a:gd name="T65" fmla="*/ 2147483646 h 1292"/>
              <a:gd name="T66" fmla="*/ 2147483646 w 204"/>
              <a:gd name="T67" fmla="*/ 2147483646 h 1292"/>
              <a:gd name="T68" fmla="*/ 2147483646 w 204"/>
              <a:gd name="T69" fmla="*/ 2147483646 h 1292"/>
              <a:gd name="T70" fmla="*/ 2147483646 w 204"/>
              <a:gd name="T71" fmla="*/ 2147483646 h 1292"/>
              <a:gd name="T72" fmla="*/ 2147483646 w 204"/>
              <a:gd name="T73" fmla="*/ 2147483646 h 1292"/>
              <a:gd name="T74" fmla="*/ 2147483646 w 204"/>
              <a:gd name="T75" fmla="*/ 2147483646 h 1292"/>
              <a:gd name="T76" fmla="*/ 2147483646 w 204"/>
              <a:gd name="T77" fmla="*/ 2147483646 h 1292"/>
              <a:gd name="T78" fmla="*/ 2147483646 w 204"/>
              <a:gd name="T79" fmla="*/ 2147483646 h 1292"/>
              <a:gd name="T80" fmla="*/ 2147483646 w 204"/>
              <a:gd name="T81" fmla="*/ 2147483646 h 1292"/>
              <a:gd name="T82" fmla="*/ 0 w 204"/>
              <a:gd name="T83" fmla="*/ 0 h 129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04"/>
              <a:gd name="T127" fmla="*/ 0 h 1292"/>
              <a:gd name="T128" fmla="*/ 204 w 204"/>
              <a:gd name="T129" fmla="*/ 1292 h 129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04" h="1292">
                <a:moveTo>
                  <a:pt x="0" y="0"/>
                </a:moveTo>
                <a:lnTo>
                  <a:pt x="51" y="38"/>
                </a:lnTo>
                <a:lnTo>
                  <a:pt x="89" y="63"/>
                </a:lnTo>
                <a:lnTo>
                  <a:pt x="127" y="101"/>
                </a:lnTo>
                <a:lnTo>
                  <a:pt x="165" y="126"/>
                </a:lnTo>
                <a:lnTo>
                  <a:pt x="178" y="164"/>
                </a:lnTo>
                <a:lnTo>
                  <a:pt x="191" y="190"/>
                </a:lnTo>
                <a:lnTo>
                  <a:pt x="204" y="215"/>
                </a:lnTo>
                <a:lnTo>
                  <a:pt x="204" y="228"/>
                </a:lnTo>
                <a:lnTo>
                  <a:pt x="204" y="253"/>
                </a:lnTo>
                <a:lnTo>
                  <a:pt x="191" y="266"/>
                </a:lnTo>
                <a:lnTo>
                  <a:pt x="191" y="291"/>
                </a:lnTo>
                <a:lnTo>
                  <a:pt x="191" y="329"/>
                </a:lnTo>
                <a:lnTo>
                  <a:pt x="191" y="367"/>
                </a:lnTo>
                <a:lnTo>
                  <a:pt x="178" y="418"/>
                </a:lnTo>
                <a:lnTo>
                  <a:pt x="178" y="468"/>
                </a:lnTo>
                <a:lnTo>
                  <a:pt x="165" y="532"/>
                </a:lnTo>
                <a:lnTo>
                  <a:pt x="165" y="595"/>
                </a:lnTo>
                <a:lnTo>
                  <a:pt x="165" y="671"/>
                </a:lnTo>
                <a:lnTo>
                  <a:pt x="153" y="747"/>
                </a:lnTo>
                <a:lnTo>
                  <a:pt x="153" y="836"/>
                </a:lnTo>
                <a:lnTo>
                  <a:pt x="140" y="925"/>
                </a:lnTo>
                <a:lnTo>
                  <a:pt x="140" y="1026"/>
                </a:lnTo>
                <a:lnTo>
                  <a:pt x="127" y="1127"/>
                </a:lnTo>
                <a:lnTo>
                  <a:pt x="127" y="1241"/>
                </a:lnTo>
                <a:lnTo>
                  <a:pt x="0" y="1292"/>
                </a:lnTo>
                <a:lnTo>
                  <a:pt x="0" y="1254"/>
                </a:lnTo>
                <a:lnTo>
                  <a:pt x="0" y="1203"/>
                </a:lnTo>
                <a:lnTo>
                  <a:pt x="13" y="1153"/>
                </a:lnTo>
                <a:lnTo>
                  <a:pt x="13" y="1102"/>
                </a:lnTo>
                <a:lnTo>
                  <a:pt x="13" y="1039"/>
                </a:lnTo>
                <a:lnTo>
                  <a:pt x="13" y="975"/>
                </a:lnTo>
                <a:lnTo>
                  <a:pt x="26" y="899"/>
                </a:lnTo>
                <a:lnTo>
                  <a:pt x="26" y="836"/>
                </a:lnTo>
                <a:lnTo>
                  <a:pt x="26" y="747"/>
                </a:lnTo>
                <a:lnTo>
                  <a:pt x="26" y="658"/>
                </a:lnTo>
                <a:lnTo>
                  <a:pt x="26" y="570"/>
                </a:lnTo>
                <a:lnTo>
                  <a:pt x="26" y="468"/>
                </a:lnTo>
                <a:lnTo>
                  <a:pt x="26" y="367"/>
                </a:lnTo>
                <a:lnTo>
                  <a:pt x="13" y="253"/>
                </a:lnTo>
                <a:lnTo>
                  <a:pt x="13" y="126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57" name="Freeform 45"/>
          <p:cNvSpPr>
            <a:spLocks noChangeArrowheads="1"/>
          </p:cNvSpPr>
          <p:nvPr/>
        </p:nvSpPr>
        <p:spPr bwMode="auto">
          <a:xfrm>
            <a:off x="5892800" y="2147888"/>
            <a:ext cx="614363" cy="361950"/>
          </a:xfrm>
          <a:custGeom>
            <a:avLst/>
            <a:gdLst>
              <a:gd name="T0" fmla="*/ 2147483646 w 967"/>
              <a:gd name="T1" fmla="*/ 2147483646 h 570"/>
              <a:gd name="T2" fmla="*/ 2147483646 w 967"/>
              <a:gd name="T3" fmla="*/ 2147483646 h 570"/>
              <a:gd name="T4" fmla="*/ 2147483646 w 967"/>
              <a:gd name="T5" fmla="*/ 2147483646 h 570"/>
              <a:gd name="T6" fmla="*/ 2147483646 w 967"/>
              <a:gd name="T7" fmla="*/ 2147483646 h 570"/>
              <a:gd name="T8" fmla="*/ 2147483646 w 967"/>
              <a:gd name="T9" fmla="*/ 2147483646 h 570"/>
              <a:gd name="T10" fmla="*/ 2147483646 w 967"/>
              <a:gd name="T11" fmla="*/ 2147483646 h 570"/>
              <a:gd name="T12" fmla="*/ 2147483646 w 967"/>
              <a:gd name="T13" fmla="*/ 2147483646 h 570"/>
              <a:gd name="T14" fmla="*/ 2147483646 w 967"/>
              <a:gd name="T15" fmla="*/ 2147483646 h 570"/>
              <a:gd name="T16" fmla="*/ 2147483646 w 967"/>
              <a:gd name="T17" fmla="*/ 2147483646 h 570"/>
              <a:gd name="T18" fmla="*/ 2147483646 w 967"/>
              <a:gd name="T19" fmla="*/ 2147483646 h 570"/>
              <a:gd name="T20" fmla="*/ 2147483646 w 967"/>
              <a:gd name="T21" fmla="*/ 2147483646 h 570"/>
              <a:gd name="T22" fmla="*/ 2147483646 w 967"/>
              <a:gd name="T23" fmla="*/ 2147483646 h 570"/>
              <a:gd name="T24" fmla="*/ 2147483646 w 967"/>
              <a:gd name="T25" fmla="*/ 2147483646 h 570"/>
              <a:gd name="T26" fmla="*/ 2147483646 w 967"/>
              <a:gd name="T27" fmla="*/ 2147483646 h 570"/>
              <a:gd name="T28" fmla="*/ 0 w 967"/>
              <a:gd name="T29" fmla="*/ 2147483646 h 570"/>
              <a:gd name="T30" fmla="*/ 0 w 967"/>
              <a:gd name="T31" fmla="*/ 2147483646 h 570"/>
              <a:gd name="T32" fmla="*/ 2147483646 w 967"/>
              <a:gd name="T33" fmla="*/ 2147483646 h 570"/>
              <a:gd name="T34" fmla="*/ 2147483646 w 967"/>
              <a:gd name="T35" fmla="*/ 2147483646 h 570"/>
              <a:gd name="T36" fmla="*/ 2147483646 w 967"/>
              <a:gd name="T37" fmla="*/ 2147483646 h 570"/>
              <a:gd name="T38" fmla="*/ 2147483646 w 967"/>
              <a:gd name="T39" fmla="*/ 2147483646 h 570"/>
              <a:gd name="T40" fmla="*/ 2147483646 w 967"/>
              <a:gd name="T41" fmla="*/ 2147483646 h 570"/>
              <a:gd name="T42" fmla="*/ 2147483646 w 967"/>
              <a:gd name="T43" fmla="*/ 2147483646 h 570"/>
              <a:gd name="T44" fmla="*/ 2147483646 w 967"/>
              <a:gd name="T45" fmla="*/ 2147483646 h 570"/>
              <a:gd name="T46" fmla="*/ 2147483646 w 967"/>
              <a:gd name="T47" fmla="*/ 2147483646 h 570"/>
              <a:gd name="T48" fmla="*/ 2147483646 w 967"/>
              <a:gd name="T49" fmla="*/ 2147483646 h 570"/>
              <a:gd name="T50" fmla="*/ 2147483646 w 967"/>
              <a:gd name="T51" fmla="*/ 2147483646 h 570"/>
              <a:gd name="T52" fmla="*/ 2147483646 w 967"/>
              <a:gd name="T53" fmla="*/ 2147483646 h 570"/>
              <a:gd name="T54" fmla="*/ 2147483646 w 967"/>
              <a:gd name="T55" fmla="*/ 2147483646 h 570"/>
              <a:gd name="T56" fmla="*/ 2147483646 w 967"/>
              <a:gd name="T57" fmla="*/ 2147483646 h 570"/>
              <a:gd name="T58" fmla="*/ 2147483646 w 967"/>
              <a:gd name="T59" fmla="*/ 2147483646 h 570"/>
              <a:gd name="T60" fmla="*/ 2147483646 w 967"/>
              <a:gd name="T61" fmla="*/ 2147483646 h 570"/>
              <a:gd name="T62" fmla="*/ 2147483646 w 967"/>
              <a:gd name="T63" fmla="*/ 2147483646 h 570"/>
              <a:gd name="T64" fmla="*/ 2147483646 w 967"/>
              <a:gd name="T65" fmla="*/ 2147483646 h 570"/>
              <a:gd name="T66" fmla="*/ 2147483646 w 967"/>
              <a:gd name="T67" fmla="*/ 2147483646 h 570"/>
              <a:gd name="T68" fmla="*/ 2147483646 w 967"/>
              <a:gd name="T69" fmla="*/ 0 h 570"/>
              <a:gd name="T70" fmla="*/ 2147483646 w 967"/>
              <a:gd name="T71" fmla="*/ 2147483646 h 570"/>
              <a:gd name="T72" fmla="*/ 2147483646 w 967"/>
              <a:gd name="T73" fmla="*/ 2147483646 h 570"/>
              <a:gd name="T74" fmla="*/ 2147483646 w 967"/>
              <a:gd name="T75" fmla="*/ 2147483646 h 570"/>
              <a:gd name="T76" fmla="*/ 2147483646 w 967"/>
              <a:gd name="T77" fmla="*/ 2147483646 h 570"/>
              <a:gd name="T78" fmla="*/ 2147483646 w 967"/>
              <a:gd name="T79" fmla="*/ 2147483646 h 570"/>
              <a:gd name="T80" fmla="*/ 2147483646 w 967"/>
              <a:gd name="T81" fmla="*/ 2147483646 h 570"/>
              <a:gd name="T82" fmla="*/ 2147483646 w 967"/>
              <a:gd name="T83" fmla="*/ 2147483646 h 570"/>
              <a:gd name="T84" fmla="*/ 2147483646 w 967"/>
              <a:gd name="T85" fmla="*/ 2147483646 h 5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67"/>
              <a:gd name="T130" fmla="*/ 0 h 570"/>
              <a:gd name="T131" fmla="*/ 967 w 967"/>
              <a:gd name="T132" fmla="*/ 570 h 57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67" h="570">
                <a:moveTo>
                  <a:pt x="598" y="304"/>
                </a:moveTo>
                <a:lnTo>
                  <a:pt x="560" y="342"/>
                </a:lnTo>
                <a:lnTo>
                  <a:pt x="509" y="367"/>
                </a:lnTo>
                <a:lnTo>
                  <a:pt x="471" y="393"/>
                </a:lnTo>
                <a:lnTo>
                  <a:pt x="432" y="418"/>
                </a:lnTo>
                <a:lnTo>
                  <a:pt x="407" y="443"/>
                </a:lnTo>
                <a:lnTo>
                  <a:pt x="369" y="456"/>
                </a:lnTo>
                <a:lnTo>
                  <a:pt x="343" y="481"/>
                </a:lnTo>
                <a:lnTo>
                  <a:pt x="318" y="494"/>
                </a:lnTo>
                <a:lnTo>
                  <a:pt x="293" y="507"/>
                </a:lnTo>
                <a:lnTo>
                  <a:pt x="267" y="532"/>
                </a:lnTo>
                <a:lnTo>
                  <a:pt x="254" y="532"/>
                </a:lnTo>
                <a:lnTo>
                  <a:pt x="229" y="545"/>
                </a:lnTo>
                <a:lnTo>
                  <a:pt x="216" y="557"/>
                </a:lnTo>
                <a:lnTo>
                  <a:pt x="203" y="557"/>
                </a:lnTo>
                <a:lnTo>
                  <a:pt x="203" y="570"/>
                </a:lnTo>
                <a:lnTo>
                  <a:pt x="191" y="570"/>
                </a:lnTo>
                <a:lnTo>
                  <a:pt x="178" y="570"/>
                </a:lnTo>
                <a:lnTo>
                  <a:pt x="165" y="570"/>
                </a:lnTo>
                <a:lnTo>
                  <a:pt x="153" y="570"/>
                </a:lnTo>
                <a:lnTo>
                  <a:pt x="140" y="557"/>
                </a:lnTo>
                <a:lnTo>
                  <a:pt x="114" y="545"/>
                </a:lnTo>
                <a:lnTo>
                  <a:pt x="102" y="532"/>
                </a:lnTo>
                <a:lnTo>
                  <a:pt x="89" y="519"/>
                </a:lnTo>
                <a:lnTo>
                  <a:pt x="64" y="494"/>
                </a:lnTo>
                <a:lnTo>
                  <a:pt x="51" y="481"/>
                </a:lnTo>
                <a:lnTo>
                  <a:pt x="38" y="456"/>
                </a:lnTo>
                <a:lnTo>
                  <a:pt x="25" y="443"/>
                </a:lnTo>
                <a:lnTo>
                  <a:pt x="13" y="418"/>
                </a:lnTo>
                <a:lnTo>
                  <a:pt x="0" y="405"/>
                </a:lnTo>
                <a:lnTo>
                  <a:pt x="0" y="393"/>
                </a:lnTo>
                <a:lnTo>
                  <a:pt x="0" y="380"/>
                </a:lnTo>
                <a:lnTo>
                  <a:pt x="0" y="367"/>
                </a:lnTo>
                <a:lnTo>
                  <a:pt x="13" y="355"/>
                </a:lnTo>
                <a:lnTo>
                  <a:pt x="13" y="342"/>
                </a:lnTo>
                <a:lnTo>
                  <a:pt x="38" y="342"/>
                </a:lnTo>
                <a:lnTo>
                  <a:pt x="64" y="342"/>
                </a:lnTo>
                <a:lnTo>
                  <a:pt x="89" y="355"/>
                </a:lnTo>
                <a:lnTo>
                  <a:pt x="114" y="355"/>
                </a:lnTo>
                <a:lnTo>
                  <a:pt x="127" y="355"/>
                </a:lnTo>
                <a:lnTo>
                  <a:pt x="153" y="342"/>
                </a:lnTo>
                <a:lnTo>
                  <a:pt x="165" y="342"/>
                </a:lnTo>
                <a:lnTo>
                  <a:pt x="178" y="342"/>
                </a:lnTo>
                <a:lnTo>
                  <a:pt x="191" y="329"/>
                </a:lnTo>
                <a:lnTo>
                  <a:pt x="203" y="329"/>
                </a:lnTo>
                <a:lnTo>
                  <a:pt x="216" y="317"/>
                </a:lnTo>
                <a:lnTo>
                  <a:pt x="242" y="304"/>
                </a:lnTo>
                <a:lnTo>
                  <a:pt x="254" y="304"/>
                </a:lnTo>
                <a:lnTo>
                  <a:pt x="280" y="291"/>
                </a:lnTo>
                <a:lnTo>
                  <a:pt x="318" y="279"/>
                </a:lnTo>
                <a:lnTo>
                  <a:pt x="343" y="266"/>
                </a:lnTo>
                <a:lnTo>
                  <a:pt x="369" y="253"/>
                </a:lnTo>
                <a:lnTo>
                  <a:pt x="407" y="228"/>
                </a:lnTo>
                <a:lnTo>
                  <a:pt x="445" y="215"/>
                </a:lnTo>
                <a:lnTo>
                  <a:pt x="483" y="190"/>
                </a:lnTo>
                <a:lnTo>
                  <a:pt x="534" y="177"/>
                </a:lnTo>
                <a:lnTo>
                  <a:pt x="572" y="152"/>
                </a:lnTo>
                <a:lnTo>
                  <a:pt x="623" y="127"/>
                </a:lnTo>
                <a:lnTo>
                  <a:pt x="661" y="114"/>
                </a:lnTo>
                <a:lnTo>
                  <a:pt x="700" y="89"/>
                </a:lnTo>
                <a:lnTo>
                  <a:pt x="738" y="76"/>
                </a:lnTo>
                <a:lnTo>
                  <a:pt x="776" y="63"/>
                </a:lnTo>
                <a:lnTo>
                  <a:pt x="801" y="51"/>
                </a:lnTo>
                <a:lnTo>
                  <a:pt x="840" y="38"/>
                </a:lnTo>
                <a:lnTo>
                  <a:pt x="865" y="25"/>
                </a:lnTo>
                <a:lnTo>
                  <a:pt x="878" y="13"/>
                </a:lnTo>
                <a:lnTo>
                  <a:pt x="903" y="13"/>
                </a:lnTo>
                <a:lnTo>
                  <a:pt x="916" y="13"/>
                </a:lnTo>
                <a:lnTo>
                  <a:pt x="929" y="0"/>
                </a:lnTo>
                <a:lnTo>
                  <a:pt x="941" y="0"/>
                </a:lnTo>
                <a:lnTo>
                  <a:pt x="954" y="0"/>
                </a:lnTo>
                <a:lnTo>
                  <a:pt x="967" y="13"/>
                </a:lnTo>
                <a:lnTo>
                  <a:pt x="954" y="25"/>
                </a:lnTo>
                <a:lnTo>
                  <a:pt x="954" y="38"/>
                </a:lnTo>
                <a:lnTo>
                  <a:pt x="941" y="51"/>
                </a:lnTo>
                <a:lnTo>
                  <a:pt x="929" y="63"/>
                </a:lnTo>
                <a:lnTo>
                  <a:pt x="916" y="76"/>
                </a:lnTo>
                <a:lnTo>
                  <a:pt x="903" y="89"/>
                </a:lnTo>
                <a:lnTo>
                  <a:pt x="878" y="101"/>
                </a:lnTo>
                <a:lnTo>
                  <a:pt x="852" y="127"/>
                </a:lnTo>
                <a:lnTo>
                  <a:pt x="827" y="152"/>
                </a:lnTo>
                <a:lnTo>
                  <a:pt x="801" y="165"/>
                </a:lnTo>
                <a:lnTo>
                  <a:pt x="763" y="190"/>
                </a:lnTo>
                <a:lnTo>
                  <a:pt x="725" y="215"/>
                </a:lnTo>
                <a:lnTo>
                  <a:pt x="687" y="241"/>
                </a:lnTo>
                <a:lnTo>
                  <a:pt x="649" y="279"/>
                </a:lnTo>
                <a:lnTo>
                  <a:pt x="598" y="30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61" name="Freeform 49"/>
          <p:cNvSpPr>
            <a:spLocks noChangeArrowheads="1"/>
          </p:cNvSpPr>
          <p:nvPr/>
        </p:nvSpPr>
        <p:spPr bwMode="auto">
          <a:xfrm>
            <a:off x="6684963" y="2509838"/>
            <a:ext cx="379412" cy="338137"/>
          </a:xfrm>
          <a:custGeom>
            <a:avLst/>
            <a:gdLst>
              <a:gd name="T0" fmla="*/ 0 w 598"/>
              <a:gd name="T1" fmla="*/ 2147483646 h 532"/>
              <a:gd name="T2" fmla="*/ 0 w 598"/>
              <a:gd name="T3" fmla="*/ 2147483646 h 532"/>
              <a:gd name="T4" fmla="*/ 2147483646 w 598"/>
              <a:gd name="T5" fmla="*/ 2147483646 h 532"/>
              <a:gd name="T6" fmla="*/ 2147483646 w 598"/>
              <a:gd name="T7" fmla="*/ 0 h 532"/>
              <a:gd name="T8" fmla="*/ 2147483646 w 598"/>
              <a:gd name="T9" fmla="*/ 0 h 532"/>
              <a:gd name="T10" fmla="*/ 2147483646 w 598"/>
              <a:gd name="T11" fmla="*/ 0 h 532"/>
              <a:gd name="T12" fmla="*/ 2147483646 w 598"/>
              <a:gd name="T13" fmla="*/ 0 h 532"/>
              <a:gd name="T14" fmla="*/ 2147483646 w 598"/>
              <a:gd name="T15" fmla="*/ 0 h 532"/>
              <a:gd name="T16" fmla="*/ 2147483646 w 598"/>
              <a:gd name="T17" fmla="*/ 0 h 532"/>
              <a:gd name="T18" fmla="*/ 2147483646 w 598"/>
              <a:gd name="T19" fmla="*/ 2147483646 h 532"/>
              <a:gd name="T20" fmla="*/ 2147483646 w 598"/>
              <a:gd name="T21" fmla="*/ 2147483646 h 532"/>
              <a:gd name="T22" fmla="*/ 2147483646 w 598"/>
              <a:gd name="T23" fmla="*/ 2147483646 h 532"/>
              <a:gd name="T24" fmla="*/ 2147483646 w 598"/>
              <a:gd name="T25" fmla="*/ 2147483646 h 532"/>
              <a:gd name="T26" fmla="*/ 2147483646 w 598"/>
              <a:gd name="T27" fmla="*/ 2147483646 h 532"/>
              <a:gd name="T28" fmla="*/ 2147483646 w 598"/>
              <a:gd name="T29" fmla="*/ 2147483646 h 532"/>
              <a:gd name="T30" fmla="*/ 2147483646 w 598"/>
              <a:gd name="T31" fmla="*/ 2147483646 h 532"/>
              <a:gd name="T32" fmla="*/ 2147483646 w 598"/>
              <a:gd name="T33" fmla="*/ 2147483646 h 532"/>
              <a:gd name="T34" fmla="*/ 2147483646 w 598"/>
              <a:gd name="T35" fmla="*/ 2147483646 h 532"/>
              <a:gd name="T36" fmla="*/ 2147483646 w 598"/>
              <a:gd name="T37" fmla="*/ 2147483646 h 532"/>
              <a:gd name="T38" fmla="*/ 2147483646 w 598"/>
              <a:gd name="T39" fmla="*/ 2147483646 h 532"/>
              <a:gd name="T40" fmla="*/ 2147483646 w 598"/>
              <a:gd name="T41" fmla="*/ 2147483646 h 532"/>
              <a:gd name="T42" fmla="*/ 2147483646 w 598"/>
              <a:gd name="T43" fmla="*/ 2147483646 h 532"/>
              <a:gd name="T44" fmla="*/ 2147483646 w 598"/>
              <a:gd name="T45" fmla="*/ 2147483646 h 532"/>
              <a:gd name="T46" fmla="*/ 2147483646 w 598"/>
              <a:gd name="T47" fmla="*/ 2147483646 h 532"/>
              <a:gd name="T48" fmla="*/ 2147483646 w 598"/>
              <a:gd name="T49" fmla="*/ 2147483646 h 532"/>
              <a:gd name="T50" fmla="*/ 2147483646 w 598"/>
              <a:gd name="T51" fmla="*/ 2147483646 h 532"/>
              <a:gd name="T52" fmla="*/ 2147483646 w 598"/>
              <a:gd name="T53" fmla="*/ 2147483646 h 532"/>
              <a:gd name="T54" fmla="*/ 2147483646 w 598"/>
              <a:gd name="T55" fmla="*/ 2147483646 h 532"/>
              <a:gd name="T56" fmla="*/ 2147483646 w 598"/>
              <a:gd name="T57" fmla="*/ 2147483646 h 532"/>
              <a:gd name="T58" fmla="*/ 2147483646 w 598"/>
              <a:gd name="T59" fmla="*/ 2147483646 h 532"/>
              <a:gd name="T60" fmla="*/ 2147483646 w 598"/>
              <a:gd name="T61" fmla="*/ 2147483646 h 532"/>
              <a:gd name="T62" fmla="*/ 2147483646 w 598"/>
              <a:gd name="T63" fmla="*/ 2147483646 h 532"/>
              <a:gd name="T64" fmla="*/ 2147483646 w 598"/>
              <a:gd name="T65" fmla="*/ 2147483646 h 532"/>
              <a:gd name="T66" fmla="*/ 2147483646 w 598"/>
              <a:gd name="T67" fmla="*/ 2147483646 h 532"/>
              <a:gd name="T68" fmla="*/ 2147483646 w 598"/>
              <a:gd name="T69" fmla="*/ 2147483646 h 532"/>
              <a:gd name="T70" fmla="*/ 2147483646 w 598"/>
              <a:gd name="T71" fmla="*/ 2147483646 h 532"/>
              <a:gd name="T72" fmla="*/ 2147483646 w 598"/>
              <a:gd name="T73" fmla="*/ 2147483646 h 532"/>
              <a:gd name="T74" fmla="*/ 2147483646 w 598"/>
              <a:gd name="T75" fmla="*/ 2147483646 h 532"/>
              <a:gd name="T76" fmla="*/ 2147483646 w 598"/>
              <a:gd name="T77" fmla="*/ 2147483646 h 532"/>
              <a:gd name="T78" fmla="*/ 2147483646 w 598"/>
              <a:gd name="T79" fmla="*/ 2147483646 h 532"/>
              <a:gd name="T80" fmla="*/ 2147483646 w 598"/>
              <a:gd name="T81" fmla="*/ 2147483646 h 532"/>
              <a:gd name="T82" fmla="*/ 2147483646 w 598"/>
              <a:gd name="T83" fmla="*/ 2147483646 h 532"/>
              <a:gd name="T84" fmla="*/ 2147483646 w 598"/>
              <a:gd name="T85" fmla="*/ 2147483646 h 532"/>
              <a:gd name="T86" fmla="*/ 2147483646 w 598"/>
              <a:gd name="T87" fmla="*/ 2147483646 h 532"/>
              <a:gd name="T88" fmla="*/ 2147483646 w 598"/>
              <a:gd name="T89" fmla="*/ 2147483646 h 532"/>
              <a:gd name="T90" fmla="*/ 2147483646 w 598"/>
              <a:gd name="T91" fmla="*/ 2147483646 h 532"/>
              <a:gd name="T92" fmla="*/ 2147483646 w 598"/>
              <a:gd name="T93" fmla="*/ 2147483646 h 532"/>
              <a:gd name="T94" fmla="*/ 2147483646 w 598"/>
              <a:gd name="T95" fmla="*/ 2147483646 h 532"/>
              <a:gd name="T96" fmla="*/ 2147483646 w 598"/>
              <a:gd name="T97" fmla="*/ 2147483646 h 532"/>
              <a:gd name="T98" fmla="*/ 0 w 598"/>
              <a:gd name="T99" fmla="*/ 2147483646 h 532"/>
              <a:gd name="T100" fmla="*/ 0 w 598"/>
              <a:gd name="T101" fmla="*/ 2147483646 h 53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98"/>
              <a:gd name="T154" fmla="*/ 0 h 532"/>
              <a:gd name="T155" fmla="*/ 598 w 598"/>
              <a:gd name="T156" fmla="*/ 532 h 53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98" h="532">
                <a:moveTo>
                  <a:pt x="0" y="25"/>
                </a:moveTo>
                <a:lnTo>
                  <a:pt x="0" y="13"/>
                </a:lnTo>
                <a:lnTo>
                  <a:pt x="12" y="13"/>
                </a:lnTo>
                <a:lnTo>
                  <a:pt x="25" y="0"/>
                </a:lnTo>
                <a:lnTo>
                  <a:pt x="38" y="0"/>
                </a:lnTo>
                <a:lnTo>
                  <a:pt x="51" y="0"/>
                </a:lnTo>
                <a:lnTo>
                  <a:pt x="76" y="0"/>
                </a:lnTo>
                <a:lnTo>
                  <a:pt x="89" y="0"/>
                </a:lnTo>
                <a:lnTo>
                  <a:pt x="127" y="0"/>
                </a:lnTo>
                <a:lnTo>
                  <a:pt x="152" y="13"/>
                </a:lnTo>
                <a:lnTo>
                  <a:pt x="178" y="13"/>
                </a:lnTo>
                <a:lnTo>
                  <a:pt x="203" y="25"/>
                </a:lnTo>
                <a:lnTo>
                  <a:pt x="241" y="51"/>
                </a:lnTo>
                <a:lnTo>
                  <a:pt x="280" y="63"/>
                </a:lnTo>
                <a:lnTo>
                  <a:pt x="318" y="89"/>
                </a:lnTo>
                <a:lnTo>
                  <a:pt x="356" y="114"/>
                </a:lnTo>
                <a:lnTo>
                  <a:pt x="394" y="140"/>
                </a:lnTo>
                <a:lnTo>
                  <a:pt x="445" y="178"/>
                </a:lnTo>
                <a:lnTo>
                  <a:pt x="470" y="216"/>
                </a:lnTo>
                <a:lnTo>
                  <a:pt x="509" y="241"/>
                </a:lnTo>
                <a:lnTo>
                  <a:pt x="534" y="279"/>
                </a:lnTo>
                <a:lnTo>
                  <a:pt x="547" y="304"/>
                </a:lnTo>
                <a:lnTo>
                  <a:pt x="572" y="330"/>
                </a:lnTo>
                <a:lnTo>
                  <a:pt x="572" y="368"/>
                </a:lnTo>
                <a:lnTo>
                  <a:pt x="585" y="393"/>
                </a:lnTo>
                <a:lnTo>
                  <a:pt x="585" y="418"/>
                </a:lnTo>
                <a:lnTo>
                  <a:pt x="585" y="444"/>
                </a:lnTo>
                <a:lnTo>
                  <a:pt x="598" y="456"/>
                </a:lnTo>
                <a:lnTo>
                  <a:pt x="598" y="482"/>
                </a:lnTo>
                <a:lnTo>
                  <a:pt x="598" y="494"/>
                </a:lnTo>
                <a:lnTo>
                  <a:pt x="585" y="507"/>
                </a:lnTo>
                <a:lnTo>
                  <a:pt x="585" y="520"/>
                </a:lnTo>
                <a:lnTo>
                  <a:pt x="572" y="520"/>
                </a:lnTo>
                <a:lnTo>
                  <a:pt x="560" y="532"/>
                </a:lnTo>
                <a:lnTo>
                  <a:pt x="534" y="532"/>
                </a:lnTo>
                <a:lnTo>
                  <a:pt x="534" y="520"/>
                </a:lnTo>
                <a:lnTo>
                  <a:pt x="509" y="507"/>
                </a:lnTo>
                <a:lnTo>
                  <a:pt x="483" y="494"/>
                </a:lnTo>
                <a:lnTo>
                  <a:pt x="445" y="469"/>
                </a:lnTo>
                <a:lnTo>
                  <a:pt x="407" y="431"/>
                </a:lnTo>
                <a:lnTo>
                  <a:pt x="369" y="393"/>
                </a:lnTo>
                <a:lnTo>
                  <a:pt x="318" y="342"/>
                </a:lnTo>
                <a:lnTo>
                  <a:pt x="254" y="292"/>
                </a:lnTo>
                <a:lnTo>
                  <a:pt x="191" y="228"/>
                </a:lnTo>
                <a:lnTo>
                  <a:pt x="140" y="178"/>
                </a:lnTo>
                <a:lnTo>
                  <a:pt x="89" y="140"/>
                </a:lnTo>
                <a:lnTo>
                  <a:pt x="63" y="102"/>
                </a:lnTo>
                <a:lnTo>
                  <a:pt x="25" y="76"/>
                </a:lnTo>
                <a:lnTo>
                  <a:pt x="12" y="51"/>
                </a:lnTo>
                <a:lnTo>
                  <a:pt x="0" y="38"/>
                </a:lnTo>
                <a:lnTo>
                  <a:pt x="0" y="2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矩形 4"/>
          <p:cNvSpPr>
            <a:spLocks noChangeArrowheads="1"/>
          </p:cNvSpPr>
          <p:nvPr/>
        </p:nvSpPr>
        <p:spPr bwMode="auto">
          <a:xfrm>
            <a:off x="2628900" y="1406525"/>
            <a:ext cx="12160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玲</a:t>
            </a: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2588782" y="681038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línɡ</a:t>
            </a:r>
            <a:endParaRPr lang="en-US" altLang="zh-CN" sz="4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15963" y="3255963"/>
            <a:ext cx="7286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组词：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玲珑  小巧玲珑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15963" y="3924300"/>
            <a:ext cx="87582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造句：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松鼠娇小玲珑，非常可爱。 </a:t>
            </a:r>
          </a:p>
        </p:txBody>
      </p:sp>
      <p:pic>
        <p:nvPicPr>
          <p:cNvPr id="16" name="Picture 37">
            <a:hlinkClick r:id="rId3" action="ppaction://hlinksldjump"/>
            <a:extLst>
              <a:ext uri="{FF2B5EF4-FFF2-40B4-BE49-F238E27FC236}">
                <a16:creationId xmlns:a16="http://schemas.microsoft.com/office/drawing/2014/main" id="{CA33A4EA-B1AF-22E1-15E9-BACFEC206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02612" y="375443"/>
            <a:ext cx="901700" cy="512763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4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4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4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4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4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838200"/>
          <a:ext cx="2590800" cy="2279650"/>
        </p:xfrm>
        <a:graphic>
          <a:graphicData uri="http://schemas.openxmlformats.org/drawingml/2006/table">
            <a:tbl>
              <a:tblPr/>
              <a:tblGrid>
                <a:gridCol w="1284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6612" name="Freeform 52"/>
          <p:cNvSpPr>
            <a:spLocks noChangeArrowheads="1"/>
          </p:cNvSpPr>
          <p:nvPr/>
        </p:nvSpPr>
        <p:spPr bwMode="auto">
          <a:xfrm>
            <a:off x="6088063" y="1397000"/>
            <a:ext cx="525462" cy="161925"/>
          </a:xfrm>
          <a:custGeom>
            <a:avLst/>
            <a:gdLst>
              <a:gd name="T0" fmla="*/ 0 w 827"/>
              <a:gd name="T1" fmla="*/ 2147483646 h 254"/>
              <a:gd name="T2" fmla="*/ 2147483646 w 827"/>
              <a:gd name="T3" fmla="*/ 2147483646 h 254"/>
              <a:gd name="T4" fmla="*/ 2147483646 w 827"/>
              <a:gd name="T5" fmla="*/ 2147483646 h 254"/>
              <a:gd name="T6" fmla="*/ 2147483646 w 827"/>
              <a:gd name="T7" fmla="*/ 2147483646 h 254"/>
              <a:gd name="T8" fmla="*/ 2147483646 w 827"/>
              <a:gd name="T9" fmla="*/ 2147483646 h 254"/>
              <a:gd name="T10" fmla="*/ 2147483646 w 827"/>
              <a:gd name="T11" fmla="*/ 2147483646 h 254"/>
              <a:gd name="T12" fmla="*/ 2147483646 w 827"/>
              <a:gd name="T13" fmla="*/ 2147483646 h 254"/>
              <a:gd name="T14" fmla="*/ 2147483646 w 827"/>
              <a:gd name="T15" fmla="*/ 2147483646 h 254"/>
              <a:gd name="T16" fmla="*/ 2147483646 w 827"/>
              <a:gd name="T17" fmla="*/ 2147483646 h 254"/>
              <a:gd name="T18" fmla="*/ 2147483646 w 827"/>
              <a:gd name="T19" fmla="*/ 2147483646 h 254"/>
              <a:gd name="T20" fmla="*/ 2147483646 w 827"/>
              <a:gd name="T21" fmla="*/ 2147483646 h 254"/>
              <a:gd name="T22" fmla="*/ 2147483646 w 827"/>
              <a:gd name="T23" fmla="*/ 2147483646 h 254"/>
              <a:gd name="T24" fmla="*/ 2147483646 w 827"/>
              <a:gd name="T25" fmla="*/ 0 h 254"/>
              <a:gd name="T26" fmla="*/ 2147483646 w 827"/>
              <a:gd name="T27" fmla="*/ 0 h 254"/>
              <a:gd name="T28" fmla="*/ 2147483646 w 827"/>
              <a:gd name="T29" fmla="*/ 0 h 254"/>
              <a:gd name="T30" fmla="*/ 2147483646 w 827"/>
              <a:gd name="T31" fmla="*/ 0 h 254"/>
              <a:gd name="T32" fmla="*/ 2147483646 w 827"/>
              <a:gd name="T33" fmla="*/ 0 h 254"/>
              <a:gd name="T34" fmla="*/ 2147483646 w 827"/>
              <a:gd name="T35" fmla="*/ 0 h 254"/>
              <a:gd name="T36" fmla="*/ 2147483646 w 827"/>
              <a:gd name="T37" fmla="*/ 0 h 254"/>
              <a:gd name="T38" fmla="*/ 2147483646 w 827"/>
              <a:gd name="T39" fmla="*/ 0 h 254"/>
              <a:gd name="T40" fmla="*/ 2147483646 w 827"/>
              <a:gd name="T41" fmla="*/ 0 h 254"/>
              <a:gd name="T42" fmla="*/ 2147483646 w 827"/>
              <a:gd name="T43" fmla="*/ 2147483646 h 254"/>
              <a:gd name="T44" fmla="*/ 2147483646 w 827"/>
              <a:gd name="T45" fmla="*/ 2147483646 h 254"/>
              <a:gd name="T46" fmla="*/ 2147483646 w 827"/>
              <a:gd name="T47" fmla="*/ 2147483646 h 254"/>
              <a:gd name="T48" fmla="*/ 2147483646 w 827"/>
              <a:gd name="T49" fmla="*/ 2147483646 h 254"/>
              <a:gd name="T50" fmla="*/ 2147483646 w 827"/>
              <a:gd name="T51" fmla="*/ 2147483646 h 254"/>
              <a:gd name="T52" fmla="*/ 2147483646 w 827"/>
              <a:gd name="T53" fmla="*/ 2147483646 h 254"/>
              <a:gd name="T54" fmla="*/ 2147483646 w 827"/>
              <a:gd name="T55" fmla="*/ 2147483646 h 254"/>
              <a:gd name="T56" fmla="*/ 2147483646 w 827"/>
              <a:gd name="T57" fmla="*/ 2147483646 h 254"/>
              <a:gd name="T58" fmla="*/ 2147483646 w 827"/>
              <a:gd name="T59" fmla="*/ 2147483646 h 254"/>
              <a:gd name="T60" fmla="*/ 2147483646 w 827"/>
              <a:gd name="T61" fmla="*/ 2147483646 h 254"/>
              <a:gd name="T62" fmla="*/ 2147483646 w 827"/>
              <a:gd name="T63" fmla="*/ 2147483646 h 254"/>
              <a:gd name="T64" fmla="*/ 2147483646 w 827"/>
              <a:gd name="T65" fmla="*/ 2147483646 h 254"/>
              <a:gd name="T66" fmla="*/ 2147483646 w 827"/>
              <a:gd name="T67" fmla="*/ 2147483646 h 254"/>
              <a:gd name="T68" fmla="*/ 2147483646 w 827"/>
              <a:gd name="T69" fmla="*/ 2147483646 h 254"/>
              <a:gd name="T70" fmla="*/ 2147483646 w 827"/>
              <a:gd name="T71" fmla="*/ 2147483646 h 254"/>
              <a:gd name="T72" fmla="*/ 2147483646 w 827"/>
              <a:gd name="T73" fmla="*/ 2147483646 h 254"/>
              <a:gd name="T74" fmla="*/ 2147483646 w 827"/>
              <a:gd name="T75" fmla="*/ 2147483646 h 254"/>
              <a:gd name="T76" fmla="*/ 2147483646 w 827"/>
              <a:gd name="T77" fmla="*/ 2147483646 h 254"/>
              <a:gd name="T78" fmla="*/ 2147483646 w 827"/>
              <a:gd name="T79" fmla="*/ 2147483646 h 254"/>
              <a:gd name="T80" fmla="*/ 2147483646 w 827"/>
              <a:gd name="T81" fmla="*/ 2147483646 h 254"/>
              <a:gd name="T82" fmla="*/ 2147483646 w 827"/>
              <a:gd name="T83" fmla="*/ 2147483646 h 254"/>
              <a:gd name="T84" fmla="*/ 2147483646 w 827"/>
              <a:gd name="T85" fmla="*/ 2147483646 h 254"/>
              <a:gd name="T86" fmla="*/ 2147483646 w 827"/>
              <a:gd name="T87" fmla="*/ 2147483646 h 254"/>
              <a:gd name="T88" fmla="*/ 2147483646 w 827"/>
              <a:gd name="T89" fmla="*/ 2147483646 h 254"/>
              <a:gd name="T90" fmla="*/ 2147483646 w 827"/>
              <a:gd name="T91" fmla="*/ 2147483646 h 254"/>
              <a:gd name="T92" fmla="*/ 2147483646 w 827"/>
              <a:gd name="T93" fmla="*/ 2147483646 h 254"/>
              <a:gd name="T94" fmla="*/ 2147483646 w 827"/>
              <a:gd name="T95" fmla="*/ 2147483646 h 254"/>
              <a:gd name="T96" fmla="*/ 2147483646 w 827"/>
              <a:gd name="T97" fmla="*/ 2147483646 h 254"/>
              <a:gd name="T98" fmla="*/ 2147483646 w 827"/>
              <a:gd name="T99" fmla="*/ 2147483646 h 254"/>
              <a:gd name="T100" fmla="*/ 2147483646 w 827"/>
              <a:gd name="T101" fmla="*/ 2147483646 h 254"/>
              <a:gd name="T102" fmla="*/ 0 w 827"/>
              <a:gd name="T103" fmla="*/ 2147483646 h 254"/>
              <a:gd name="T104" fmla="*/ 0 w 827"/>
              <a:gd name="T105" fmla="*/ 2147483646 h 254"/>
              <a:gd name="T106" fmla="*/ 0 w 827"/>
              <a:gd name="T107" fmla="*/ 2147483646 h 25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27"/>
              <a:gd name="T163" fmla="*/ 0 h 254"/>
              <a:gd name="T164" fmla="*/ 827 w 827"/>
              <a:gd name="T165" fmla="*/ 254 h 25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27" h="254">
                <a:moveTo>
                  <a:pt x="0" y="165"/>
                </a:moveTo>
                <a:lnTo>
                  <a:pt x="63" y="140"/>
                </a:lnTo>
                <a:lnTo>
                  <a:pt x="140" y="127"/>
                </a:lnTo>
                <a:lnTo>
                  <a:pt x="203" y="102"/>
                </a:lnTo>
                <a:lnTo>
                  <a:pt x="254" y="89"/>
                </a:lnTo>
                <a:lnTo>
                  <a:pt x="318" y="76"/>
                </a:lnTo>
                <a:lnTo>
                  <a:pt x="369" y="64"/>
                </a:lnTo>
                <a:lnTo>
                  <a:pt x="420" y="51"/>
                </a:lnTo>
                <a:lnTo>
                  <a:pt x="458" y="38"/>
                </a:lnTo>
                <a:lnTo>
                  <a:pt x="509" y="25"/>
                </a:lnTo>
                <a:lnTo>
                  <a:pt x="547" y="13"/>
                </a:lnTo>
                <a:lnTo>
                  <a:pt x="585" y="13"/>
                </a:lnTo>
                <a:lnTo>
                  <a:pt x="610" y="0"/>
                </a:lnTo>
                <a:lnTo>
                  <a:pt x="636" y="0"/>
                </a:lnTo>
                <a:lnTo>
                  <a:pt x="661" y="0"/>
                </a:lnTo>
                <a:lnTo>
                  <a:pt x="687" y="0"/>
                </a:lnTo>
                <a:lnTo>
                  <a:pt x="699" y="0"/>
                </a:lnTo>
                <a:lnTo>
                  <a:pt x="725" y="0"/>
                </a:lnTo>
                <a:lnTo>
                  <a:pt x="750" y="0"/>
                </a:lnTo>
                <a:lnTo>
                  <a:pt x="776" y="0"/>
                </a:lnTo>
                <a:lnTo>
                  <a:pt x="789" y="0"/>
                </a:lnTo>
                <a:lnTo>
                  <a:pt x="801" y="13"/>
                </a:lnTo>
                <a:lnTo>
                  <a:pt x="814" y="25"/>
                </a:lnTo>
                <a:lnTo>
                  <a:pt x="827" y="38"/>
                </a:lnTo>
                <a:lnTo>
                  <a:pt x="814" y="51"/>
                </a:lnTo>
                <a:lnTo>
                  <a:pt x="814" y="64"/>
                </a:lnTo>
                <a:lnTo>
                  <a:pt x="801" y="76"/>
                </a:lnTo>
                <a:lnTo>
                  <a:pt x="789" y="76"/>
                </a:lnTo>
                <a:lnTo>
                  <a:pt x="776" y="89"/>
                </a:lnTo>
                <a:lnTo>
                  <a:pt x="763" y="89"/>
                </a:lnTo>
                <a:lnTo>
                  <a:pt x="750" y="102"/>
                </a:lnTo>
                <a:lnTo>
                  <a:pt x="725" y="114"/>
                </a:lnTo>
                <a:lnTo>
                  <a:pt x="699" y="114"/>
                </a:lnTo>
                <a:lnTo>
                  <a:pt x="674" y="127"/>
                </a:lnTo>
                <a:lnTo>
                  <a:pt x="649" y="140"/>
                </a:lnTo>
                <a:lnTo>
                  <a:pt x="623" y="152"/>
                </a:lnTo>
                <a:lnTo>
                  <a:pt x="585" y="152"/>
                </a:lnTo>
                <a:lnTo>
                  <a:pt x="547" y="165"/>
                </a:lnTo>
                <a:lnTo>
                  <a:pt x="509" y="178"/>
                </a:lnTo>
                <a:lnTo>
                  <a:pt x="445" y="190"/>
                </a:lnTo>
                <a:lnTo>
                  <a:pt x="369" y="216"/>
                </a:lnTo>
                <a:lnTo>
                  <a:pt x="318" y="228"/>
                </a:lnTo>
                <a:lnTo>
                  <a:pt x="267" y="241"/>
                </a:lnTo>
                <a:lnTo>
                  <a:pt x="229" y="241"/>
                </a:lnTo>
                <a:lnTo>
                  <a:pt x="191" y="254"/>
                </a:lnTo>
                <a:lnTo>
                  <a:pt x="165" y="254"/>
                </a:lnTo>
                <a:lnTo>
                  <a:pt x="152" y="254"/>
                </a:lnTo>
                <a:lnTo>
                  <a:pt x="114" y="254"/>
                </a:lnTo>
                <a:lnTo>
                  <a:pt x="89" y="254"/>
                </a:lnTo>
                <a:lnTo>
                  <a:pt x="38" y="228"/>
                </a:lnTo>
                <a:lnTo>
                  <a:pt x="25" y="228"/>
                </a:lnTo>
                <a:lnTo>
                  <a:pt x="0" y="203"/>
                </a:lnTo>
                <a:lnTo>
                  <a:pt x="0" y="190"/>
                </a:lnTo>
                <a:lnTo>
                  <a:pt x="0" y="16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613" name="Freeform 53"/>
          <p:cNvSpPr>
            <a:spLocks noChangeArrowheads="1"/>
          </p:cNvSpPr>
          <p:nvPr/>
        </p:nvSpPr>
        <p:spPr bwMode="auto">
          <a:xfrm>
            <a:off x="6088063" y="1808163"/>
            <a:ext cx="468312" cy="168275"/>
          </a:xfrm>
          <a:custGeom>
            <a:avLst/>
            <a:gdLst>
              <a:gd name="T0" fmla="*/ 0 w 738"/>
              <a:gd name="T1" fmla="*/ 2147483646 h 266"/>
              <a:gd name="T2" fmla="*/ 2147483646 w 738"/>
              <a:gd name="T3" fmla="*/ 2147483646 h 266"/>
              <a:gd name="T4" fmla="*/ 2147483646 w 738"/>
              <a:gd name="T5" fmla="*/ 2147483646 h 266"/>
              <a:gd name="T6" fmla="*/ 2147483646 w 738"/>
              <a:gd name="T7" fmla="*/ 2147483646 h 266"/>
              <a:gd name="T8" fmla="*/ 2147483646 w 738"/>
              <a:gd name="T9" fmla="*/ 2147483646 h 266"/>
              <a:gd name="T10" fmla="*/ 2147483646 w 738"/>
              <a:gd name="T11" fmla="*/ 2147483646 h 266"/>
              <a:gd name="T12" fmla="*/ 2147483646 w 738"/>
              <a:gd name="T13" fmla="*/ 2147483646 h 266"/>
              <a:gd name="T14" fmla="*/ 2147483646 w 738"/>
              <a:gd name="T15" fmla="*/ 2147483646 h 266"/>
              <a:gd name="T16" fmla="*/ 2147483646 w 738"/>
              <a:gd name="T17" fmla="*/ 2147483646 h 266"/>
              <a:gd name="T18" fmla="*/ 2147483646 w 738"/>
              <a:gd name="T19" fmla="*/ 2147483646 h 266"/>
              <a:gd name="T20" fmla="*/ 2147483646 w 738"/>
              <a:gd name="T21" fmla="*/ 2147483646 h 266"/>
              <a:gd name="T22" fmla="*/ 2147483646 w 738"/>
              <a:gd name="T23" fmla="*/ 2147483646 h 266"/>
              <a:gd name="T24" fmla="*/ 2147483646 w 738"/>
              <a:gd name="T25" fmla="*/ 2147483646 h 266"/>
              <a:gd name="T26" fmla="*/ 2147483646 w 738"/>
              <a:gd name="T27" fmla="*/ 2147483646 h 266"/>
              <a:gd name="T28" fmla="*/ 2147483646 w 738"/>
              <a:gd name="T29" fmla="*/ 2147483646 h 266"/>
              <a:gd name="T30" fmla="*/ 2147483646 w 738"/>
              <a:gd name="T31" fmla="*/ 2147483646 h 266"/>
              <a:gd name="T32" fmla="*/ 2147483646 w 738"/>
              <a:gd name="T33" fmla="*/ 0 h 266"/>
              <a:gd name="T34" fmla="*/ 2147483646 w 738"/>
              <a:gd name="T35" fmla="*/ 0 h 266"/>
              <a:gd name="T36" fmla="*/ 2147483646 w 738"/>
              <a:gd name="T37" fmla="*/ 2147483646 h 266"/>
              <a:gd name="T38" fmla="*/ 2147483646 w 738"/>
              <a:gd name="T39" fmla="*/ 2147483646 h 266"/>
              <a:gd name="T40" fmla="*/ 2147483646 w 738"/>
              <a:gd name="T41" fmla="*/ 2147483646 h 266"/>
              <a:gd name="T42" fmla="*/ 2147483646 w 738"/>
              <a:gd name="T43" fmla="*/ 2147483646 h 266"/>
              <a:gd name="T44" fmla="*/ 2147483646 w 738"/>
              <a:gd name="T45" fmla="*/ 2147483646 h 266"/>
              <a:gd name="T46" fmla="*/ 2147483646 w 738"/>
              <a:gd name="T47" fmla="*/ 2147483646 h 266"/>
              <a:gd name="T48" fmla="*/ 2147483646 w 738"/>
              <a:gd name="T49" fmla="*/ 2147483646 h 266"/>
              <a:gd name="T50" fmla="*/ 2147483646 w 738"/>
              <a:gd name="T51" fmla="*/ 2147483646 h 266"/>
              <a:gd name="T52" fmla="*/ 2147483646 w 738"/>
              <a:gd name="T53" fmla="*/ 2147483646 h 266"/>
              <a:gd name="T54" fmla="*/ 2147483646 w 738"/>
              <a:gd name="T55" fmla="*/ 2147483646 h 266"/>
              <a:gd name="T56" fmla="*/ 2147483646 w 738"/>
              <a:gd name="T57" fmla="*/ 2147483646 h 266"/>
              <a:gd name="T58" fmla="*/ 2147483646 w 738"/>
              <a:gd name="T59" fmla="*/ 2147483646 h 266"/>
              <a:gd name="T60" fmla="*/ 2147483646 w 738"/>
              <a:gd name="T61" fmla="*/ 2147483646 h 266"/>
              <a:gd name="T62" fmla="*/ 2147483646 w 738"/>
              <a:gd name="T63" fmla="*/ 2147483646 h 266"/>
              <a:gd name="T64" fmla="*/ 2147483646 w 738"/>
              <a:gd name="T65" fmla="*/ 2147483646 h 266"/>
              <a:gd name="T66" fmla="*/ 2147483646 w 738"/>
              <a:gd name="T67" fmla="*/ 2147483646 h 266"/>
              <a:gd name="T68" fmla="*/ 2147483646 w 738"/>
              <a:gd name="T69" fmla="*/ 2147483646 h 266"/>
              <a:gd name="T70" fmla="*/ 2147483646 w 738"/>
              <a:gd name="T71" fmla="*/ 2147483646 h 266"/>
              <a:gd name="T72" fmla="*/ 2147483646 w 738"/>
              <a:gd name="T73" fmla="*/ 2147483646 h 266"/>
              <a:gd name="T74" fmla="*/ 2147483646 w 738"/>
              <a:gd name="T75" fmla="*/ 2147483646 h 266"/>
              <a:gd name="T76" fmla="*/ 2147483646 w 738"/>
              <a:gd name="T77" fmla="*/ 2147483646 h 266"/>
              <a:gd name="T78" fmla="*/ 2147483646 w 738"/>
              <a:gd name="T79" fmla="*/ 2147483646 h 266"/>
              <a:gd name="T80" fmla="*/ 2147483646 w 738"/>
              <a:gd name="T81" fmla="*/ 2147483646 h 266"/>
              <a:gd name="T82" fmla="*/ 2147483646 w 738"/>
              <a:gd name="T83" fmla="*/ 2147483646 h 266"/>
              <a:gd name="T84" fmla="*/ 2147483646 w 738"/>
              <a:gd name="T85" fmla="*/ 2147483646 h 266"/>
              <a:gd name="T86" fmla="*/ 2147483646 w 738"/>
              <a:gd name="T87" fmla="*/ 2147483646 h 266"/>
              <a:gd name="T88" fmla="*/ 2147483646 w 738"/>
              <a:gd name="T89" fmla="*/ 2147483646 h 266"/>
              <a:gd name="T90" fmla="*/ 2147483646 w 738"/>
              <a:gd name="T91" fmla="*/ 2147483646 h 266"/>
              <a:gd name="T92" fmla="*/ 2147483646 w 738"/>
              <a:gd name="T93" fmla="*/ 2147483646 h 266"/>
              <a:gd name="T94" fmla="*/ 2147483646 w 738"/>
              <a:gd name="T95" fmla="*/ 2147483646 h 266"/>
              <a:gd name="T96" fmla="*/ 2147483646 w 738"/>
              <a:gd name="T97" fmla="*/ 2147483646 h 266"/>
              <a:gd name="T98" fmla="*/ 2147483646 w 738"/>
              <a:gd name="T99" fmla="*/ 2147483646 h 266"/>
              <a:gd name="T100" fmla="*/ 2147483646 w 738"/>
              <a:gd name="T101" fmla="*/ 2147483646 h 266"/>
              <a:gd name="T102" fmla="*/ 2147483646 w 738"/>
              <a:gd name="T103" fmla="*/ 2147483646 h 266"/>
              <a:gd name="T104" fmla="*/ 2147483646 w 738"/>
              <a:gd name="T105" fmla="*/ 2147483646 h 266"/>
              <a:gd name="T106" fmla="*/ 2147483646 w 738"/>
              <a:gd name="T107" fmla="*/ 2147483646 h 266"/>
              <a:gd name="T108" fmla="*/ 0 w 738"/>
              <a:gd name="T109" fmla="*/ 2147483646 h 266"/>
              <a:gd name="T110" fmla="*/ 0 w 738"/>
              <a:gd name="T111" fmla="*/ 2147483646 h 26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38"/>
              <a:gd name="T169" fmla="*/ 0 h 266"/>
              <a:gd name="T170" fmla="*/ 738 w 738"/>
              <a:gd name="T171" fmla="*/ 266 h 26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38" h="266">
                <a:moveTo>
                  <a:pt x="0" y="178"/>
                </a:moveTo>
                <a:lnTo>
                  <a:pt x="63" y="152"/>
                </a:lnTo>
                <a:lnTo>
                  <a:pt x="127" y="140"/>
                </a:lnTo>
                <a:lnTo>
                  <a:pt x="191" y="114"/>
                </a:lnTo>
                <a:lnTo>
                  <a:pt x="254" y="102"/>
                </a:lnTo>
                <a:lnTo>
                  <a:pt x="305" y="89"/>
                </a:lnTo>
                <a:lnTo>
                  <a:pt x="356" y="76"/>
                </a:lnTo>
                <a:lnTo>
                  <a:pt x="407" y="64"/>
                </a:lnTo>
                <a:lnTo>
                  <a:pt x="445" y="51"/>
                </a:lnTo>
                <a:lnTo>
                  <a:pt x="483" y="38"/>
                </a:lnTo>
                <a:lnTo>
                  <a:pt x="521" y="26"/>
                </a:lnTo>
                <a:lnTo>
                  <a:pt x="560" y="26"/>
                </a:lnTo>
                <a:lnTo>
                  <a:pt x="585" y="13"/>
                </a:lnTo>
                <a:lnTo>
                  <a:pt x="610" y="13"/>
                </a:lnTo>
                <a:lnTo>
                  <a:pt x="623" y="13"/>
                </a:lnTo>
                <a:lnTo>
                  <a:pt x="649" y="13"/>
                </a:lnTo>
                <a:lnTo>
                  <a:pt x="661" y="0"/>
                </a:lnTo>
                <a:lnTo>
                  <a:pt x="674" y="0"/>
                </a:lnTo>
                <a:lnTo>
                  <a:pt x="687" y="13"/>
                </a:lnTo>
                <a:lnTo>
                  <a:pt x="699" y="13"/>
                </a:lnTo>
                <a:lnTo>
                  <a:pt x="712" y="13"/>
                </a:lnTo>
                <a:lnTo>
                  <a:pt x="725" y="26"/>
                </a:lnTo>
                <a:lnTo>
                  <a:pt x="738" y="38"/>
                </a:lnTo>
                <a:lnTo>
                  <a:pt x="738" y="51"/>
                </a:lnTo>
                <a:lnTo>
                  <a:pt x="738" y="64"/>
                </a:lnTo>
                <a:lnTo>
                  <a:pt x="725" y="64"/>
                </a:lnTo>
                <a:lnTo>
                  <a:pt x="725" y="76"/>
                </a:lnTo>
                <a:lnTo>
                  <a:pt x="712" y="89"/>
                </a:lnTo>
                <a:lnTo>
                  <a:pt x="699" y="89"/>
                </a:lnTo>
                <a:lnTo>
                  <a:pt x="687" y="102"/>
                </a:lnTo>
                <a:lnTo>
                  <a:pt x="674" y="102"/>
                </a:lnTo>
                <a:lnTo>
                  <a:pt x="661" y="114"/>
                </a:lnTo>
                <a:lnTo>
                  <a:pt x="636" y="127"/>
                </a:lnTo>
                <a:lnTo>
                  <a:pt x="623" y="127"/>
                </a:lnTo>
                <a:lnTo>
                  <a:pt x="598" y="140"/>
                </a:lnTo>
                <a:lnTo>
                  <a:pt x="572" y="152"/>
                </a:lnTo>
                <a:lnTo>
                  <a:pt x="534" y="152"/>
                </a:lnTo>
                <a:lnTo>
                  <a:pt x="509" y="165"/>
                </a:lnTo>
                <a:lnTo>
                  <a:pt x="470" y="178"/>
                </a:lnTo>
                <a:lnTo>
                  <a:pt x="432" y="190"/>
                </a:lnTo>
                <a:lnTo>
                  <a:pt x="369" y="203"/>
                </a:lnTo>
                <a:lnTo>
                  <a:pt x="305" y="228"/>
                </a:lnTo>
                <a:lnTo>
                  <a:pt x="254" y="241"/>
                </a:lnTo>
                <a:lnTo>
                  <a:pt x="203" y="254"/>
                </a:lnTo>
                <a:lnTo>
                  <a:pt x="165" y="254"/>
                </a:lnTo>
                <a:lnTo>
                  <a:pt x="140" y="266"/>
                </a:lnTo>
                <a:lnTo>
                  <a:pt x="127" y="266"/>
                </a:lnTo>
                <a:lnTo>
                  <a:pt x="114" y="266"/>
                </a:lnTo>
                <a:lnTo>
                  <a:pt x="102" y="266"/>
                </a:lnTo>
                <a:lnTo>
                  <a:pt x="89" y="266"/>
                </a:lnTo>
                <a:lnTo>
                  <a:pt x="63" y="254"/>
                </a:lnTo>
                <a:lnTo>
                  <a:pt x="51" y="228"/>
                </a:lnTo>
                <a:lnTo>
                  <a:pt x="25" y="228"/>
                </a:lnTo>
                <a:lnTo>
                  <a:pt x="12" y="203"/>
                </a:lnTo>
                <a:lnTo>
                  <a:pt x="0" y="190"/>
                </a:lnTo>
                <a:lnTo>
                  <a:pt x="0" y="17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616" name="Freeform 56"/>
          <p:cNvSpPr>
            <a:spLocks noChangeArrowheads="1"/>
          </p:cNvSpPr>
          <p:nvPr/>
        </p:nvSpPr>
        <p:spPr bwMode="auto">
          <a:xfrm>
            <a:off x="6605588" y="1598613"/>
            <a:ext cx="669925" cy="217487"/>
          </a:xfrm>
          <a:custGeom>
            <a:avLst/>
            <a:gdLst>
              <a:gd name="T0" fmla="*/ 0 w 1056"/>
              <a:gd name="T1" fmla="*/ 2147483646 h 342"/>
              <a:gd name="T2" fmla="*/ 2147483646 w 1056"/>
              <a:gd name="T3" fmla="*/ 2147483646 h 342"/>
              <a:gd name="T4" fmla="*/ 2147483646 w 1056"/>
              <a:gd name="T5" fmla="*/ 2147483646 h 342"/>
              <a:gd name="T6" fmla="*/ 2147483646 w 1056"/>
              <a:gd name="T7" fmla="*/ 2147483646 h 342"/>
              <a:gd name="T8" fmla="*/ 2147483646 w 1056"/>
              <a:gd name="T9" fmla="*/ 2147483646 h 342"/>
              <a:gd name="T10" fmla="*/ 2147483646 w 1056"/>
              <a:gd name="T11" fmla="*/ 2147483646 h 342"/>
              <a:gd name="T12" fmla="*/ 2147483646 w 1056"/>
              <a:gd name="T13" fmla="*/ 2147483646 h 342"/>
              <a:gd name="T14" fmla="*/ 2147483646 w 1056"/>
              <a:gd name="T15" fmla="*/ 2147483646 h 342"/>
              <a:gd name="T16" fmla="*/ 2147483646 w 1056"/>
              <a:gd name="T17" fmla="*/ 2147483646 h 342"/>
              <a:gd name="T18" fmla="*/ 2147483646 w 1056"/>
              <a:gd name="T19" fmla="*/ 2147483646 h 342"/>
              <a:gd name="T20" fmla="*/ 2147483646 w 1056"/>
              <a:gd name="T21" fmla="*/ 2147483646 h 342"/>
              <a:gd name="T22" fmla="*/ 2147483646 w 1056"/>
              <a:gd name="T23" fmla="*/ 2147483646 h 342"/>
              <a:gd name="T24" fmla="*/ 2147483646 w 1056"/>
              <a:gd name="T25" fmla="*/ 2147483646 h 342"/>
              <a:gd name="T26" fmla="*/ 2147483646 w 1056"/>
              <a:gd name="T27" fmla="*/ 2147483646 h 342"/>
              <a:gd name="T28" fmla="*/ 2147483646 w 1056"/>
              <a:gd name="T29" fmla="*/ 0 h 342"/>
              <a:gd name="T30" fmla="*/ 2147483646 w 1056"/>
              <a:gd name="T31" fmla="*/ 0 h 342"/>
              <a:gd name="T32" fmla="*/ 2147483646 w 1056"/>
              <a:gd name="T33" fmla="*/ 0 h 342"/>
              <a:gd name="T34" fmla="*/ 2147483646 w 1056"/>
              <a:gd name="T35" fmla="*/ 0 h 342"/>
              <a:gd name="T36" fmla="*/ 2147483646 w 1056"/>
              <a:gd name="T37" fmla="*/ 2147483646 h 342"/>
              <a:gd name="T38" fmla="*/ 2147483646 w 1056"/>
              <a:gd name="T39" fmla="*/ 2147483646 h 342"/>
              <a:gd name="T40" fmla="*/ 2147483646 w 1056"/>
              <a:gd name="T41" fmla="*/ 2147483646 h 342"/>
              <a:gd name="T42" fmla="*/ 2147483646 w 1056"/>
              <a:gd name="T43" fmla="*/ 2147483646 h 342"/>
              <a:gd name="T44" fmla="*/ 2147483646 w 1056"/>
              <a:gd name="T45" fmla="*/ 2147483646 h 342"/>
              <a:gd name="T46" fmla="*/ 2147483646 w 1056"/>
              <a:gd name="T47" fmla="*/ 2147483646 h 342"/>
              <a:gd name="T48" fmla="*/ 2147483646 w 1056"/>
              <a:gd name="T49" fmla="*/ 2147483646 h 342"/>
              <a:gd name="T50" fmla="*/ 2147483646 w 1056"/>
              <a:gd name="T51" fmla="*/ 2147483646 h 342"/>
              <a:gd name="T52" fmla="*/ 2147483646 w 1056"/>
              <a:gd name="T53" fmla="*/ 2147483646 h 342"/>
              <a:gd name="T54" fmla="*/ 2147483646 w 1056"/>
              <a:gd name="T55" fmla="*/ 2147483646 h 342"/>
              <a:gd name="T56" fmla="*/ 2147483646 w 1056"/>
              <a:gd name="T57" fmla="*/ 2147483646 h 342"/>
              <a:gd name="T58" fmla="*/ 2147483646 w 1056"/>
              <a:gd name="T59" fmla="*/ 2147483646 h 342"/>
              <a:gd name="T60" fmla="*/ 2147483646 w 1056"/>
              <a:gd name="T61" fmla="*/ 2147483646 h 342"/>
              <a:gd name="T62" fmla="*/ 2147483646 w 1056"/>
              <a:gd name="T63" fmla="*/ 2147483646 h 342"/>
              <a:gd name="T64" fmla="*/ 2147483646 w 1056"/>
              <a:gd name="T65" fmla="*/ 2147483646 h 342"/>
              <a:gd name="T66" fmla="*/ 2147483646 w 1056"/>
              <a:gd name="T67" fmla="*/ 2147483646 h 342"/>
              <a:gd name="T68" fmla="*/ 2147483646 w 1056"/>
              <a:gd name="T69" fmla="*/ 2147483646 h 342"/>
              <a:gd name="T70" fmla="*/ 2147483646 w 1056"/>
              <a:gd name="T71" fmla="*/ 2147483646 h 342"/>
              <a:gd name="T72" fmla="*/ 2147483646 w 1056"/>
              <a:gd name="T73" fmla="*/ 2147483646 h 342"/>
              <a:gd name="T74" fmla="*/ 2147483646 w 1056"/>
              <a:gd name="T75" fmla="*/ 2147483646 h 342"/>
              <a:gd name="T76" fmla="*/ 2147483646 w 1056"/>
              <a:gd name="T77" fmla="*/ 2147483646 h 342"/>
              <a:gd name="T78" fmla="*/ 2147483646 w 1056"/>
              <a:gd name="T79" fmla="*/ 2147483646 h 342"/>
              <a:gd name="T80" fmla="*/ 2147483646 w 1056"/>
              <a:gd name="T81" fmla="*/ 2147483646 h 342"/>
              <a:gd name="T82" fmla="*/ 2147483646 w 1056"/>
              <a:gd name="T83" fmla="*/ 2147483646 h 342"/>
              <a:gd name="T84" fmla="*/ 2147483646 w 1056"/>
              <a:gd name="T85" fmla="*/ 2147483646 h 342"/>
              <a:gd name="T86" fmla="*/ 2147483646 w 1056"/>
              <a:gd name="T87" fmla="*/ 2147483646 h 342"/>
              <a:gd name="T88" fmla="*/ 2147483646 w 1056"/>
              <a:gd name="T89" fmla="*/ 2147483646 h 342"/>
              <a:gd name="T90" fmla="*/ 2147483646 w 1056"/>
              <a:gd name="T91" fmla="*/ 2147483646 h 342"/>
              <a:gd name="T92" fmla="*/ 2147483646 w 1056"/>
              <a:gd name="T93" fmla="*/ 2147483646 h 342"/>
              <a:gd name="T94" fmla="*/ 2147483646 w 1056"/>
              <a:gd name="T95" fmla="*/ 2147483646 h 342"/>
              <a:gd name="T96" fmla="*/ 2147483646 w 1056"/>
              <a:gd name="T97" fmla="*/ 2147483646 h 342"/>
              <a:gd name="T98" fmla="*/ 2147483646 w 1056"/>
              <a:gd name="T99" fmla="*/ 2147483646 h 342"/>
              <a:gd name="T100" fmla="*/ 2147483646 w 1056"/>
              <a:gd name="T101" fmla="*/ 2147483646 h 342"/>
              <a:gd name="T102" fmla="*/ 2147483646 w 1056"/>
              <a:gd name="T103" fmla="*/ 2147483646 h 342"/>
              <a:gd name="T104" fmla="*/ 2147483646 w 1056"/>
              <a:gd name="T105" fmla="*/ 2147483646 h 342"/>
              <a:gd name="T106" fmla="*/ 2147483646 w 1056"/>
              <a:gd name="T107" fmla="*/ 2147483646 h 342"/>
              <a:gd name="T108" fmla="*/ 2147483646 w 1056"/>
              <a:gd name="T109" fmla="*/ 2147483646 h 342"/>
              <a:gd name="T110" fmla="*/ 2147483646 w 1056"/>
              <a:gd name="T111" fmla="*/ 2147483646 h 342"/>
              <a:gd name="T112" fmla="*/ 2147483646 w 1056"/>
              <a:gd name="T113" fmla="*/ 2147483646 h 342"/>
              <a:gd name="T114" fmla="*/ 2147483646 w 1056"/>
              <a:gd name="T115" fmla="*/ 2147483646 h 342"/>
              <a:gd name="T116" fmla="*/ 2147483646 w 1056"/>
              <a:gd name="T117" fmla="*/ 2147483646 h 342"/>
              <a:gd name="T118" fmla="*/ 2147483646 w 1056"/>
              <a:gd name="T119" fmla="*/ 2147483646 h 342"/>
              <a:gd name="T120" fmla="*/ 2147483646 w 1056"/>
              <a:gd name="T121" fmla="*/ 2147483646 h 342"/>
              <a:gd name="T122" fmla="*/ 2147483646 w 1056"/>
              <a:gd name="T123" fmla="*/ 2147483646 h 342"/>
              <a:gd name="T124" fmla="*/ 0 w 1056"/>
              <a:gd name="T125" fmla="*/ 2147483646 h 34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56"/>
              <a:gd name="T190" fmla="*/ 0 h 342"/>
              <a:gd name="T191" fmla="*/ 1056 w 1056"/>
              <a:gd name="T192" fmla="*/ 342 h 34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56" h="342">
                <a:moveTo>
                  <a:pt x="0" y="253"/>
                </a:moveTo>
                <a:lnTo>
                  <a:pt x="102" y="215"/>
                </a:lnTo>
                <a:lnTo>
                  <a:pt x="191" y="190"/>
                </a:lnTo>
                <a:lnTo>
                  <a:pt x="280" y="165"/>
                </a:lnTo>
                <a:lnTo>
                  <a:pt x="369" y="139"/>
                </a:lnTo>
                <a:lnTo>
                  <a:pt x="445" y="114"/>
                </a:lnTo>
                <a:lnTo>
                  <a:pt x="522" y="101"/>
                </a:lnTo>
                <a:lnTo>
                  <a:pt x="585" y="76"/>
                </a:lnTo>
                <a:lnTo>
                  <a:pt x="649" y="63"/>
                </a:lnTo>
                <a:lnTo>
                  <a:pt x="700" y="51"/>
                </a:lnTo>
                <a:lnTo>
                  <a:pt x="751" y="38"/>
                </a:lnTo>
                <a:lnTo>
                  <a:pt x="789" y="25"/>
                </a:lnTo>
                <a:lnTo>
                  <a:pt x="827" y="13"/>
                </a:lnTo>
                <a:lnTo>
                  <a:pt x="852" y="13"/>
                </a:lnTo>
                <a:lnTo>
                  <a:pt x="878" y="0"/>
                </a:lnTo>
                <a:lnTo>
                  <a:pt x="903" y="0"/>
                </a:lnTo>
                <a:lnTo>
                  <a:pt x="916" y="0"/>
                </a:lnTo>
                <a:lnTo>
                  <a:pt x="941" y="0"/>
                </a:lnTo>
                <a:lnTo>
                  <a:pt x="954" y="13"/>
                </a:lnTo>
                <a:lnTo>
                  <a:pt x="1005" y="25"/>
                </a:lnTo>
                <a:lnTo>
                  <a:pt x="1030" y="38"/>
                </a:lnTo>
                <a:lnTo>
                  <a:pt x="1043" y="63"/>
                </a:lnTo>
                <a:lnTo>
                  <a:pt x="1056" y="76"/>
                </a:lnTo>
                <a:lnTo>
                  <a:pt x="1056" y="89"/>
                </a:lnTo>
                <a:lnTo>
                  <a:pt x="1043" y="89"/>
                </a:lnTo>
                <a:lnTo>
                  <a:pt x="1043" y="101"/>
                </a:lnTo>
                <a:lnTo>
                  <a:pt x="1030" y="101"/>
                </a:lnTo>
                <a:lnTo>
                  <a:pt x="1005" y="114"/>
                </a:lnTo>
                <a:lnTo>
                  <a:pt x="992" y="127"/>
                </a:lnTo>
                <a:lnTo>
                  <a:pt x="967" y="127"/>
                </a:lnTo>
                <a:lnTo>
                  <a:pt x="941" y="139"/>
                </a:lnTo>
                <a:lnTo>
                  <a:pt x="916" y="152"/>
                </a:lnTo>
                <a:lnTo>
                  <a:pt x="878" y="152"/>
                </a:lnTo>
                <a:lnTo>
                  <a:pt x="852" y="165"/>
                </a:lnTo>
                <a:lnTo>
                  <a:pt x="801" y="177"/>
                </a:lnTo>
                <a:lnTo>
                  <a:pt x="763" y="190"/>
                </a:lnTo>
                <a:lnTo>
                  <a:pt x="712" y="203"/>
                </a:lnTo>
                <a:lnTo>
                  <a:pt x="662" y="215"/>
                </a:lnTo>
                <a:lnTo>
                  <a:pt x="611" y="228"/>
                </a:lnTo>
                <a:lnTo>
                  <a:pt x="560" y="241"/>
                </a:lnTo>
                <a:lnTo>
                  <a:pt x="509" y="253"/>
                </a:lnTo>
                <a:lnTo>
                  <a:pt x="458" y="266"/>
                </a:lnTo>
                <a:lnTo>
                  <a:pt x="420" y="279"/>
                </a:lnTo>
                <a:lnTo>
                  <a:pt x="382" y="291"/>
                </a:lnTo>
                <a:lnTo>
                  <a:pt x="343" y="304"/>
                </a:lnTo>
                <a:lnTo>
                  <a:pt x="305" y="317"/>
                </a:lnTo>
                <a:lnTo>
                  <a:pt x="267" y="317"/>
                </a:lnTo>
                <a:lnTo>
                  <a:pt x="242" y="329"/>
                </a:lnTo>
                <a:lnTo>
                  <a:pt x="216" y="329"/>
                </a:lnTo>
                <a:lnTo>
                  <a:pt x="191" y="342"/>
                </a:lnTo>
                <a:lnTo>
                  <a:pt x="178" y="342"/>
                </a:lnTo>
                <a:lnTo>
                  <a:pt x="165" y="342"/>
                </a:lnTo>
                <a:lnTo>
                  <a:pt x="153" y="342"/>
                </a:lnTo>
                <a:lnTo>
                  <a:pt x="140" y="342"/>
                </a:lnTo>
                <a:lnTo>
                  <a:pt x="127" y="342"/>
                </a:lnTo>
                <a:lnTo>
                  <a:pt x="114" y="342"/>
                </a:lnTo>
                <a:lnTo>
                  <a:pt x="102" y="342"/>
                </a:lnTo>
                <a:lnTo>
                  <a:pt x="89" y="329"/>
                </a:lnTo>
                <a:lnTo>
                  <a:pt x="76" y="317"/>
                </a:lnTo>
                <a:lnTo>
                  <a:pt x="51" y="304"/>
                </a:lnTo>
                <a:lnTo>
                  <a:pt x="38" y="291"/>
                </a:lnTo>
                <a:lnTo>
                  <a:pt x="13" y="279"/>
                </a:lnTo>
                <a:lnTo>
                  <a:pt x="0" y="25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617" name="Freeform 57"/>
          <p:cNvSpPr>
            <a:spLocks noChangeArrowheads="1"/>
          </p:cNvSpPr>
          <p:nvPr/>
        </p:nvSpPr>
        <p:spPr bwMode="auto">
          <a:xfrm>
            <a:off x="7097713" y="1325563"/>
            <a:ext cx="219075" cy="176212"/>
          </a:xfrm>
          <a:custGeom>
            <a:avLst/>
            <a:gdLst>
              <a:gd name="T0" fmla="*/ 2147483646 w 344"/>
              <a:gd name="T1" fmla="*/ 0 h 279"/>
              <a:gd name="T2" fmla="*/ 2147483646 w 344"/>
              <a:gd name="T3" fmla="*/ 2147483646 h 279"/>
              <a:gd name="T4" fmla="*/ 2147483646 w 344"/>
              <a:gd name="T5" fmla="*/ 2147483646 h 279"/>
              <a:gd name="T6" fmla="*/ 2147483646 w 344"/>
              <a:gd name="T7" fmla="*/ 2147483646 h 279"/>
              <a:gd name="T8" fmla="*/ 2147483646 w 344"/>
              <a:gd name="T9" fmla="*/ 2147483646 h 279"/>
              <a:gd name="T10" fmla="*/ 2147483646 w 344"/>
              <a:gd name="T11" fmla="*/ 2147483646 h 279"/>
              <a:gd name="T12" fmla="*/ 2147483646 w 344"/>
              <a:gd name="T13" fmla="*/ 2147483646 h 279"/>
              <a:gd name="T14" fmla="*/ 2147483646 w 344"/>
              <a:gd name="T15" fmla="*/ 2147483646 h 279"/>
              <a:gd name="T16" fmla="*/ 2147483646 w 344"/>
              <a:gd name="T17" fmla="*/ 2147483646 h 279"/>
              <a:gd name="T18" fmla="*/ 2147483646 w 344"/>
              <a:gd name="T19" fmla="*/ 2147483646 h 279"/>
              <a:gd name="T20" fmla="*/ 2147483646 w 344"/>
              <a:gd name="T21" fmla="*/ 2147483646 h 279"/>
              <a:gd name="T22" fmla="*/ 2147483646 w 344"/>
              <a:gd name="T23" fmla="*/ 2147483646 h 279"/>
              <a:gd name="T24" fmla="*/ 2147483646 w 344"/>
              <a:gd name="T25" fmla="*/ 2147483646 h 279"/>
              <a:gd name="T26" fmla="*/ 2147483646 w 344"/>
              <a:gd name="T27" fmla="*/ 2147483646 h 279"/>
              <a:gd name="T28" fmla="*/ 2147483646 w 344"/>
              <a:gd name="T29" fmla="*/ 2147483646 h 279"/>
              <a:gd name="T30" fmla="*/ 2147483646 w 344"/>
              <a:gd name="T31" fmla="*/ 2147483646 h 279"/>
              <a:gd name="T32" fmla="*/ 2147483646 w 344"/>
              <a:gd name="T33" fmla="*/ 2147483646 h 279"/>
              <a:gd name="T34" fmla="*/ 2147483646 w 344"/>
              <a:gd name="T35" fmla="*/ 2147483646 h 279"/>
              <a:gd name="T36" fmla="*/ 2147483646 w 344"/>
              <a:gd name="T37" fmla="*/ 2147483646 h 279"/>
              <a:gd name="T38" fmla="*/ 2147483646 w 344"/>
              <a:gd name="T39" fmla="*/ 2147483646 h 279"/>
              <a:gd name="T40" fmla="*/ 2147483646 w 344"/>
              <a:gd name="T41" fmla="*/ 2147483646 h 279"/>
              <a:gd name="T42" fmla="*/ 2147483646 w 344"/>
              <a:gd name="T43" fmla="*/ 2147483646 h 279"/>
              <a:gd name="T44" fmla="*/ 2147483646 w 344"/>
              <a:gd name="T45" fmla="*/ 2147483646 h 279"/>
              <a:gd name="T46" fmla="*/ 2147483646 w 344"/>
              <a:gd name="T47" fmla="*/ 2147483646 h 279"/>
              <a:gd name="T48" fmla="*/ 2147483646 w 344"/>
              <a:gd name="T49" fmla="*/ 2147483646 h 279"/>
              <a:gd name="T50" fmla="*/ 2147483646 w 344"/>
              <a:gd name="T51" fmla="*/ 2147483646 h 279"/>
              <a:gd name="T52" fmla="*/ 2147483646 w 344"/>
              <a:gd name="T53" fmla="*/ 2147483646 h 279"/>
              <a:gd name="T54" fmla="*/ 2147483646 w 344"/>
              <a:gd name="T55" fmla="*/ 2147483646 h 279"/>
              <a:gd name="T56" fmla="*/ 0 w 344"/>
              <a:gd name="T57" fmla="*/ 2147483646 h 279"/>
              <a:gd name="T58" fmla="*/ 0 w 344"/>
              <a:gd name="T59" fmla="*/ 2147483646 h 279"/>
              <a:gd name="T60" fmla="*/ 0 w 344"/>
              <a:gd name="T61" fmla="*/ 2147483646 h 279"/>
              <a:gd name="T62" fmla="*/ 2147483646 w 344"/>
              <a:gd name="T63" fmla="*/ 0 h 279"/>
              <a:gd name="T64" fmla="*/ 2147483646 w 344"/>
              <a:gd name="T65" fmla="*/ 0 h 279"/>
              <a:gd name="T66" fmla="*/ 2147483646 w 344"/>
              <a:gd name="T67" fmla="*/ 0 h 279"/>
              <a:gd name="T68" fmla="*/ 2147483646 w 344"/>
              <a:gd name="T69" fmla="*/ 0 h 279"/>
              <a:gd name="T70" fmla="*/ 2147483646 w 344"/>
              <a:gd name="T71" fmla="*/ 0 h 279"/>
              <a:gd name="T72" fmla="*/ 2147483646 w 344"/>
              <a:gd name="T73" fmla="*/ 0 h 27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44"/>
              <a:gd name="T112" fmla="*/ 0 h 279"/>
              <a:gd name="T113" fmla="*/ 344 w 344"/>
              <a:gd name="T114" fmla="*/ 279 h 27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44" h="279">
                <a:moveTo>
                  <a:pt x="115" y="0"/>
                </a:moveTo>
                <a:lnTo>
                  <a:pt x="165" y="13"/>
                </a:lnTo>
                <a:lnTo>
                  <a:pt x="216" y="25"/>
                </a:lnTo>
                <a:lnTo>
                  <a:pt x="254" y="38"/>
                </a:lnTo>
                <a:lnTo>
                  <a:pt x="267" y="51"/>
                </a:lnTo>
                <a:lnTo>
                  <a:pt x="293" y="63"/>
                </a:lnTo>
                <a:lnTo>
                  <a:pt x="305" y="89"/>
                </a:lnTo>
                <a:lnTo>
                  <a:pt x="331" y="114"/>
                </a:lnTo>
                <a:lnTo>
                  <a:pt x="344" y="152"/>
                </a:lnTo>
                <a:lnTo>
                  <a:pt x="344" y="178"/>
                </a:lnTo>
                <a:lnTo>
                  <a:pt x="344" y="203"/>
                </a:lnTo>
                <a:lnTo>
                  <a:pt x="344" y="216"/>
                </a:lnTo>
                <a:lnTo>
                  <a:pt x="344" y="228"/>
                </a:lnTo>
                <a:lnTo>
                  <a:pt x="344" y="241"/>
                </a:lnTo>
                <a:lnTo>
                  <a:pt x="344" y="266"/>
                </a:lnTo>
                <a:lnTo>
                  <a:pt x="331" y="279"/>
                </a:lnTo>
                <a:lnTo>
                  <a:pt x="318" y="279"/>
                </a:lnTo>
                <a:lnTo>
                  <a:pt x="293" y="266"/>
                </a:lnTo>
                <a:lnTo>
                  <a:pt x="280" y="254"/>
                </a:lnTo>
                <a:lnTo>
                  <a:pt x="254" y="241"/>
                </a:lnTo>
                <a:lnTo>
                  <a:pt x="229" y="228"/>
                </a:lnTo>
                <a:lnTo>
                  <a:pt x="191" y="203"/>
                </a:lnTo>
                <a:lnTo>
                  <a:pt x="153" y="165"/>
                </a:lnTo>
                <a:lnTo>
                  <a:pt x="115" y="139"/>
                </a:lnTo>
                <a:lnTo>
                  <a:pt x="89" y="114"/>
                </a:lnTo>
                <a:lnTo>
                  <a:pt x="51" y="89"/>
                </a:lnTo>
                <a:lnTo>
                  <a:pt x="38" y="63"/>
                </a:lnTo>
                <a:lnTo>
                  <a:pt x="13" y="51"/>
                </a:lnTo>
                <a:lnTo>
                  <a:pt x="0" y="38"/>
                </a:lnTo>
                <a:lnTo>
                  <a:pt x="0" y="25"/>
                </a:lnTo>
                <a:lnTo>
                  <a:pt x="0" y="13"/>
                </a:lnTo>
                <a:lnTo>
                  <a:pt x="13" y="0"/>
                </a:lnTo>
                <a:lnTo>
                  <a:pt x="25" y="0"/>
                </a:lnTo>
                <a:lnTo>
                  <a:pt x="38" y="0"/>
                </a:lnTo>
                <a:lnTo>
                  <a:pt x="64" y="0"/>
                </a:lnTo>
                <a:lnTo>
                  <a:pt x="89" y="0"/>
                </a:lnTo>
                <a:lnTo>
                  <a:pt x="115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618" name="Freeform 58"/>
          <p:cNvSpPr>
            <a:spLocks noChangeArrowheads="1"/>
          </p:cNvSpPr>
          <p:nvPr/>
        </p:nvSpPr>
        <p:spPr bwMode="auto">
          <a:xfrm>
            <a:off x="6904038" y="1816100"/>
            <a:ext cx="687387" cy="876300"/>
          </a:xfrm>
          <a:custGeom>
            <a:avLst/>
            <a:gdLst>
              <a:gd name="T0" fmla="*/ 2147483646 w 1081"/>
              <a:gd name="T1" fmla="*/ 2147483646 h 1381"/>
              <a:gd name="T2" fmla="*/ 2147483646 w 1081"/>
              <a:gd name="T3" fmla="*/ 0 h 1381"/>
              <a:gd name="T4" fmla="*/ 2147483646 w 1081"/>
              <a:gd name="T5" fmla="*/ 2147483646 h 1381"/>
              <a:gd name="T6" fmla="*/ 2147483646 w 1081"/>
              <a:gd name="T7" fmla="*/ 2147483646 h 1381"/>
              <a:gd name="T8" fmla="*/ 2147483646 w 1081"/>
              <a:gd name="T9" fmla="*/ 2147483646 h 1381"/>
              <a:gd name="T10" fmla="*/ 2147483646 w 1081"/>
              <a:gd name="T11" fmla="*/ 2147483646 h 1381"/>
              <a:gd name="T12" fmla="*/ 2147483646 w 1081"/>
              <a:gd name="T13" fmla="*/ 2147483646 h 1381"/>
              <a:gd name="T14" fmla="*/ 2147483646 w 1081"/>
              <a:gd name="T15" fmla="*/ 2147483646 h 1381"/>
              <a:gd name="T16" fmla="*/ 2147483646 w 1081"/>
              <a:gd name="T17" fmla="*/ 2147483646 h 1381"/>
              <a:gd name="T18" fmla="*/ 2147483646 w 1081"/>
              <a:gd name="T19" fmla="*/ 2147483646 h 1381"/>
              <a:gd name="T20" fmla="*/ 2147483646 w 1081"/>
              <a:gd name="T21" fmla="*/ 2147483646 h 1381"/>
              <a:gd name="T22" fmla="*/ 2147483646 w 1081"/>
              <a:gd name="T23" fmla="*/ 2147483646 h 1381"/>
              <a:gd name="T24" fmla="*/ 2147483646 w 1081"/>
              <a:gd name="T25" fmla="*/ 2147483646 h 1381"/>
              <a:gd name="T26" fmla="*/ 2147483646 w 1081"/>
              <a:gd name="T27" fmla="*/ 2147483646 h 1381"/>
              <a:gd name="T28" fmla="*/ 2147483646 w 1081"/>
              <a:gd name="T29" fmla="*/ 2147483646 h 1381"/>
              <a:gd name="T30" fmla="*/ 2147483646 w 1081"/>
              <a:gd name="T31" fmla="*/ 2147483646 h 1381"/>
              <a:gd name="T32" fmla="*/ 2147483646 w 1081"/>
              <a:gd name="T33" fmla="*/ 2147483646 h 1381"/>
              <a:gd name="T34" fmla="*/ 2147483646 w 1081"/>
              <a:gd name="T35" fmla="*/ 2147483646 h 1381"/>
              <a:gd name="T36" fmla="*/ 2147483646 w 1081"/>
              <a:gd name="T37" fmla="*/ 2147483646 h 1381"/>
              <a:gd name="T38" fmla="*/ 2147483646 w 1081"/>
              <a:gd name="T39" fmla="*/ 2147483646 h 1381"/>
              <a:gd name="T40" fmla="*/ 2147483646 w 1081"/>
              <a:gd name="T41" fmla="*/ 2147483646 h 1381"/>
              <a:gd name="T42" fmla="*/ 2147483646 w 1081"/>
              <a:gd name="T43" fmla="*/ 2147483646 h 1381"/>
              <a:gd name="T44" fmla="*/ 2147483646 w 1081"/>
              <a:gd name="T45" fmla="*/ 2147483646 h 1381"/>
              <a:gd name="T46" fmla="*/ 2147483646 w 1081"/>
              <a:gd name="T47" fmla="*/ 2147483646 h 1381"/>
              <a:gd name="T48" fmla="*/ 2147483646 w 1081"/>
              <a:gd name="T49" fmla="*/ 2147483646 h 1381"/>
              <a:gd name="T50" fmla="*/ 2147483646 w 1081"/>
              <a:gd name="T51" fmla="*/ 2147483646 h 1381"/>
              <a:gd name="T52" fmla="*/ 2147483646 w 1081"/>
              <a:gd name="T53" fmla="*/ 2147483646 h 1381"/>
              <a:gd name="T54" fmla="*/ 2147483646 w 1081"/>
              <a:gd name="T55" fmla="*/ 2147483646 h 1381"/>
              <a:gd name="T56" fmla="*/ 2147483646 w 1081"/>
              <a:gd name="T57" fmla="*/ 2147483646 h 1381"/>
              <a:gd name="T58" fmla="*/ 2147483646 w 1081"/>
              <a:gd name="T59" fmla="*/ 2147483646 h 1381"/>
              <a:gd name="T60" fmla="*/ 2147483646 w 1081"/>
              <a:gd name="T61" fmla="*/ 2147483646 h 1381"/>
              <a:gd name="T62" fmla="*/ 2147483646 w 1081"/>
              <a:gd name="T63" fmla="*/ 2147483646 h 1381"/>
              <a:gd name="T64" fmla="*/ 2147483646 w 1081"/>
              <a:gd name="T65" fmla="*/ 2147483646 h 1381"/>
              <a:gd name="T66" fmla="*/ 2147483646 w 1081"/>
              <a:gd name="T67" fmla="*/ 2147483646 h 1381"/>
              <a:gd name="T68" fmla="*/ 2147483646 w 1081"/>
              <a:gd name="T69" fmla="*/ 2147483646 h 1381"/>
              <a:gd name="T70" fmla="*/ 2147483646 w 1081"/>
              <a:gd name="T71" fmla="*/ 2147483646 h 1381"/>
              <a:gd name="T72" fmla="*/ 2147483646 w 1081"/>
              <a:gd name="T73" fmla="*/ 2147483646 h 1381"/>
              <a:gd name="T74" fmla="*/ 2147483646 w 1081"/>
              <a:gd name="T75" fmla="*/ 2147483646 h 1381"/>
              <a:gd name="T76" fmla="*/ 2147483646 w 1081"/>
              <a:gd name="T77" fmla="*/ 2147483646 h 1381"/>
              <a:gd name="T78" fmla="*/ 2147483646 w 1081"/>
              <a:gd name="T79" fmla="*/ 2147483646 h 1381"/>
              <a:gd name="T80" fmla="*/ 0 w 1081"/>
              <a:gd name="T81" fmla="*/ 2147483646 h 1381"/>
              <a:gd name="T82" fmla="*/ 2147483646 w 1081"/>
              <a:gd name="T83" fmla="*/ 2147483646 h 1381"/>
              <a:gd name="T84" fmla="*/ 2147483646 w 1081"/>
              <a:gd name="T85" fmla="*/ 2147483646 h 1381"/>
              <a:gd name="T86" fmla="*/ 2147483646 w 1081"/>
              <a:gd name="T87" fmla="*/ 2147483646 h 1381"/>
              <a:gd name="T88" fmla="*/ 2147483646 w 1081"/>
              <a:gd name="T89" fmla="*/ 2147483646 h 1381"/>
              <a:gd name="T90" fmla="*/ 2147483646 w 1081"/>
              <a:gd name="T91" fmla="*/ 2147483646 h 138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81"/>
              <a:gd name="T139" fmla="*/ 0 h 1381"/>
              <a:gd name="T140" fmla="*/ 1081 w 1081"/>
              <a:gd name="T141" fmla="*/ 1381 h 138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81" h="1381">
                <a:moveTo>
                  <a:pt x="25" y="63"/>
                </a:moveTo>
                <a:lnTo>
                  <a:pt x="12" y="51"/>
                </a:lnTo>
                <a:lnTo>
                  <a:pt x="12" y="25"/>
                </a:lnTo>
                <a:lnTo>
                  <a:pt x="12" y="13"/>
                </a:lnTo>
                <a:lnTo>
                  <a:pt x="25" y="0"/>
                </a:lnTo>
                <a:lnTo>
                  <a:pt x="38" y="0"/>
                </a:lnTo>
                <a:lnTo>
                  <a:pt x="51" y="0"/>
                </a:lnTo>
                <a:lnTo>
                  <a:pt x="89" y="13"/>
                </a:lnTo>
                <a:lnTo>
                  <a:pt x="114" y="25"/>
                </a:lnTo>
                <a:lnTo>
                  <a:pt x="152" y="51"/>
                </a:lnTo>
                <a:lnTo>
                  <a:pt x="165" y="63"/>
                </a:lnTo>
                <a:lnTo>
                  <a:pt x="191" y="89"/>
                </a:lnTo>
                <a:lnTo>
                  <a:pt x="203" y="101"/>
                </a:lnTo>
                <a:lnTo>
                  <a:pt x="191" y="114"/>
                </a:lnTo>
                <a:lnTo>
                  <a:pt x="191" y="139"/>
                </a:lnTo>
                <a:lnTo>
                  <a:pt x="178" y="177"/>
                </a:lnTo>
                <a:lnTo>
                  <a:pt x="165" y="190"/>
                </a:lnTo>
                <a:lnTo>
                  <a:pt x="165" y="203"/>
                </a:lnTo>
                <a:lnTo>
                  <a:pt x="165" y="228"/>
                </a:lnTo>
                <a:lnTo>
                  <a:pt x="152" y="253"/>
                </a:lnTo>
                <a:lnTo>
                  <a:pt x="152" y="279"/>
                </a:lnTo>
                <a:lnTo>
                  <a:pt x="152" y="304"/>
                </a:lnTo>
                <a:lnTo>
                  <a:pt x="152" y="342"/>
                </a:lnTo>
                <a:lnTo>
                  <a:pt x="140" y="380"/>
                </a:lnTo>
                <a:lnTo>
                  <a:pt x="127" y="532"/>
                </a:lnTo>
                <a:lnTo>
                  <a:pt x="127" y="621"/>
                </a:lnTo>
                <a:lnTo>
                  <a:pt x="114" y="697"/>
                </a:lnTo>
                <a:lnTo>
                  <a:pt x="114" y="773"/>
                </a:lnTo>
                <a:lnTo>
                  <a:pt x="114" y="836"/>
                </a:lnTo>
                <a:lnTo>
                  <a:pt x="127" y="900"/>
                </a:lnTo>
                <a:lnTo>
                  <a:pt x="140" y="950"/>
                </a:lnTo>
                <a:lnTo>
                  <a:pt x="152" y="976"/>
                </a:lnTo>
                <a:lnTo>
                  <a:pt x="152" y="988"/>
                </a:lnTo>
                <a:lnTo>
                  <a:pt x="165" y="1014"/>
                </a:lnTo>
                <a:lnTo>
                  <a:pt x="178" y="1039"/>
                </a:lnTo>
                <a:lnTo>
                  <a:pt x="203" y="1064"/>
                </a:lnTo>
                <a:lnTo>
                  <a:pt x="216" y="1090"/>
                </a:lnTo>
                <a:lnTo>
                  <a:pt x="267" y="1128"/>
                </a:lnTo>
                <a:lnTo>
                  <a:pt x="280" y="1153"/>
                </a:lnTo>
                <a:lnTo>
                  <a:pt x="305" y="1166"/>
                </a:lnTo>
                <a:lnTo>
                  <a:pt x="343" y="1178"/>
                </a:lnTo>
                <a:lnTo>
                  <a:pt x="369" y="1191"/>
                </a:lnTo>
                <a:lnTo>
                  <a:pt x="407" y="1204"/>
                </a:lnTo>
                <a:lnTo>
                  <a:pt x="445" y="1204"/>
                </a:lnTo>
                <a:lnTo>
                  <a:pt x="483" y="1204"/>
                </a:lnTo>
                <a:lnTo>
                  <a:pt x="521" y="1204"/>
                </a:lnTo>
                <a:lnTo>
                  <a:pt x="572" y="1204"/>
                </a:lnTo>
                <a:lnTo>
                  <a:pt x="610" y="1191"/>
                </a:lnTo>
                <a:lnTo>
                  <a:pt x="649" y="1191"/>
                </a:lnTo>
                <a:lnTo>
                  <a:pt x="687" y="1191"/>
                </a:lnTo>
                <a:lnTo>
                  <a:pt x="712" y="1178"/>
                </a:lnTo>
                <a:lnTo>
                  <a:pt x="750" y="1166"/>
                </a:lnTo>
                <a:lnTo>
                  <a:pt x="776" y="1153"/>
                </a:lnTo>
                <a:lnTo>
                  <a:pt x="788" y="1140"/>
                </a:lnTo>
                <a:lnTo>
                  <a:pt x="814" y="1128"/>
                </a:lnTo>
                <a:lnTo>
                  <a:pt x="827" y="1102"/>
                </a:lnTo>
                <a:lnTo>
                  <a:pt x="852" y="1077"/>
                </a:lnTo>
                <a:lnTo>
                  <a:pt x="878" y="1052"/>
                </a:lnTo>
                <a:lnTo>
                  <a:pt x="890" y="1014"/>
                </a:lnTo>
                <a:lnTo>
                  <a:pt x="903" y="976"/>
                </a:lnTo>
                <a:lnTo>
                  <a:pt x="916" y="925"/>
                </a:lnTo>
                <a:lnTo>
                  <a:pt x="928" y="874"/>
                </a:lnTo>
                <a:lnTo>
                  <a:pt x="941" y="836"/>
                </a:lnTo>
                <a:lnTo>
                  <a:pt x="954" y="786"/>
                </a:lnTo>
                <a:lnTo>
                  <a:pt x="967" y="760"/>
                </a:lnTo>
                <a:lnTo>
                  <a:pt x="979" y="722"/>
                </a:lnTo>
                <a:lnTo>
                  <a:pt x="979" y="710"/>
                </a:lnTo>
                <a:lnTo>
                  <a:pt x="992" y="684"/>
                </a:lnTo>
                <a:lnTo>
                  <a:pt x="1005" y="672"/>
                </a:lnTo>
                <a:lnTo>
                  <a:pt x="1005" y="684"/>
                </a:lnTo>
                <a:lnTo>
                  <a:pt x="1017" y="710"/>
                </a:lnTo>
                <a:lnTo>
                  <a:pt x="1017" y="735"/>
                </a:lnTo>
                <a:lnTo>
                  <a:pt x="1017" y="760"/>
                </a:lnTo>
                <a:lnTo>
                  <a:pt x="1030" y="798"/>
                </a:lnTo>
                <a:lnTo>
                  <a:pt x="1030" y="836"/>
                </a:lnTo>
                <a:lnTo>
                  <a:pt x="1030" y="887"/>
                </a:lnTo>
                <a:lnTo>
                  <a:pt x="1043" y="938"/>
                </a:lnTo>
                <a:lnTo>
                  <a:pt x="1043" y="988"/>
                </a:lnTo>
                <a:lnTo>
                  <a:pt x="1043" y="1026"/>
                </a:lnTo>
                <a:lnTo>
                  <a:pt x="1056" y="1064"/>
                </a:lnTo>
                <a:lnTo>
                  <a:pt x="1056" y="1102"/>
                </a:lnTo>
                <a:lnTo>
                  <a:pt x="1068" y="1128"/>
                </a:lnTo>
                <a:lnTo>
                  <a:pt x="1068" y="1153"/>
                </a:lnTo>
                <a:lnTo>
                  <a:pt x="1081" y="1166"/>
                </a:lnTo>
                <a:lnTo>
                  <a:pt x="1081" y="1178"/>
                </a:lnTo>
                <a:lnTo>
                  <a:pt x="1081" y="1191"/>
                </a:lnTo>
                <a:lnTo>
                  <a:pt x="1081" y="1204"/>
                </a:lnTo>
                <a:lnTo>
                  <a:pt x="1068" y="1216"/>
                </a:lnTo>
                <a:lnTo>
                  <a:pt x="1056" y="1229"/>
                </a:lnTo>
                <a:lnTo>
                  <a:pt x="1043" y="1242"/>
                </a:lnTo>
                <a:lnTo>
                  <a:pt x="1030" y="1255"/>
                </a:lnTo>
                <a:lnTo>
                  <a:pt x="1017" y="1267"/>
                </a:lnTo>
                <a:lnTo>
                  <a:pt x="967" y="1293"/>
                </a:lnTo>
                <a:lnTo>
                  <a:pt x="928" y="1318"/>
                </a:lnTo>
                <a:lnTo>
                  <a:pt x="878" y="1331"/>
                </a:lnTo>
                <a:lnTo>
                  <a:pt x="839" y="1343"/>
                </a:lnTo>
                <a:lnTo>
                  <a:pt x="814" y="1343"/>
                </a:lnTo>
                <a:lnTo>
                  <a:pt x="776" y="1356"/>
                </a:lnTo>
                <a:lnTo>
                  <a:pt x="750" y="1356"/>
                </a:lnTo>
                <a:lnTo>
                  <a:pt x="712" y="1369"/>
                </a:lnTo>
                <a:lnTo>
                  <a:pt x="674" y="1369"/>
                </a:lnTo>
                <a:lnTo>
                  <a:pt x="636" y="1369"/>
                </a:lnTo>
                <a:lnTo>
                  <a:pt x="598" y="1381"/>
                </a:lnTo>
                <a:lnTo>
                  <a:pt x="547" y="1381"/>
                </a:lnTo>
                <a:lnTo>
                  <a:pt x="496" y="1381"/>
                </a:lnTo>
                <a:lnTo>
                  <a:pt x="458" y="1381"/>
                </a:lnTo>
                <a:lnTo>
                  <a:pt x="420" y="1381"/>
                </a:lnTo>
                <a:lnTo>
                  <a:pt x="369" y="1369"/>
                </a:lnTo>
                <a:lnTo>
                  <a:pt x="343" y="1369"/>
                </a:lnTo>
                <a:lnTo>
                  <a:pt x="305" y="1356"/>
                </a:lnTo>
                <a:lnTo>
                  <a:pt x="267" y="1343"/>
                </a:lnTo>
                <a:lnTo>
                  <a:pt x="241" y="1318"/>
                </a:lnTo>
                <a:lnTo>
                  <a:pt x="191" y="1280"/>
                </a:lnTo>
                <a:lnTo>
                  <a:pt x="140" y="1242"/>
                </a:lnTo>
                <a:lnTo>
                  <a:pt x="101" y="1191"/>
                </a:lnTo>
                <a:lnTo>
                  <a:pt x="76" y="1140"/>
                </a:lnTo>
                <a:lnTo>
                  <a:pt x="51" y="1090"/>
                </a:lnTo>
                <a:lnTo>
                  <a:pt x="38" y="1039"/>
                </a:lnTo>
                <a:lnTo>
                  <a:pt x="25" y="976"/>
                </a:lnTo>
                <a:lnTo>
                  <a:pt x="12" y="900"/>
                </a:lnTo>
                <a:lnTo>
                  <a:pt x="12" y="874"/>
                </a:lnTo>
                <a:lnTo>
                  <a:pt x="0" y="836"/>
                </a:lnTo>
                <a:lnTo>
                  <a:pt x="0" y="798"/>
                </a:lnTo>
                <a:lnTo>
                  <a:pt x="0" y="748"/>
                </a:lnTo>
                <a:lnTo>
                  <a:pt x="0" y="659"/>
                </a:lnTo>
                <a:lnTo>
                  <a:pt x="12" y="570"/>
                </a:lnTo>
                <a:lnTo>
                  <a:pt x="12" y="469"/>
                </a:lnTo>
                <a:lnTo>
                  <a:pt x="25" y="380"/>
                </a:lnTo>
                <a:lnTo>
                  <a:pt x="25" y="304"/>
                </a:lnTo>
                <a:lnTo>
                  <a:pt x="38" y="228"/>
                </a:lnTo>
                <a:lnTo>
                  <a:pt x="38" y="203"/>
                </a:lnTo>
                <a:lnTo>
                  <a:pt x="38" y="177"/>
                </a:lnTo>
                <a:lnTo>
                  <a:pt x="38" y="152"/>
                </a:lnTo>
                <a:lnTo>
                  <a:pt x="38" y="127"/>
                </a:lnTo>
                <a:lnTo>
                  <a:pt x="38" y="101"/>
                </a:lnTo>
                <a:lnTo>
                  <a:pt x="25" y="89"/>
                </a:lnTo>
                <a:lnTo>
                  <a:pt x="25" y="76"/>
                </a:lnTo>
                <a:lnTo>
                  <a:pt x="25" y="6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619" name="Freeform 59"/>
          <p:cNvSpPr>
            <a:spLocks noChangeArrowheads="1"/>
          </p:cNvSpPr>
          <p:nvPr/>
        </p:nvSpPr>
        <p:spPr bwMode="auto">
          <a:xfrm>
            <a:off x="6718300" y="1839913"/>
            <a:ext cx="669925" cy="650875"/>
          </a:xfrm>
          <a:custGeom>
            <a:avLst/>
            <a:gdLst>
              <a:gd name="T0" fmla="*/ 2147483646 w 1056"/>
              <a:gd name="T1" fmla="*/ 2147483646 h 1026"/>
              <a:gd name="T2" fmla="*/ 2147483646 w 1056"/>
              <a:gd name="T3" fmla="*/ 2147483646 h 1026"/>
              <a:gd name="T4" fmla="*/ 2147483646 w 1056"/>
              <a:gd name="T5" fmla="*/ 2147483646 h 1026"/>
              <a:gd name="T6" fmla="*/ 2147483646 w 1056"/>
              <a:gd name="T7" fmla="*/ 2147483646 h 1026"/>
              <a:gd name="T8" fmla="*/ 2147483646 w 1056"/>
              <a:gd name="T9" fmla="*/ 2147483646 h 1026"/>
              <a:gd name="T10" fmla="*/ 2147483646 w 1056"/>
              <a:gd name="T11" fmla="*/ 2147483646 h 1026"/>
              <a:gd name="T12" fmla="*/ 2147483646 w 1056"/>
              <a:gd name="T13" fmla="*/ 2147483646 h 1026"/>
              <a:gd name="T14" fmla="*/ 2147483646 w 1056"/>
              <a:gd name="T15" fmla="*/ 2147483646 h 1026"/>
              <a:gd name="T16" fmla="*/ 0 w 1056"/>
              <a:gd name="T17" fmla="*/ 2147483646 h 1026"/>
              <a:gd name="T18" fmla="*/ 2147483646 w 1056"/>
              <a:gd name="T19" fmla="*/ 2147483646 h 1026"/>
              <a:gd name="T20" fmla="*/ 2147483646 w 1056"/>
              <a:gd name="T21" fmla="*/ 2147483646 h 1026"/>
              <a:gd name="T22" fmla="*/ 2147483646 w 1056"/>
              <a:gd name="T23" fmla="*/ 2147483646 h 1026"/>
              <a:gd name="T24" fmla="*/ 2147483646 w 1056"/>
              <a:gd name="T25" fmla="*/ 2147483646 h 1026"/>
              <a:gd name="T26" fmla="*/ 2147483646 w 1056"/>
              <a:gd name="T27" fmla="*/ 2147483646 h 1026"/>
              <a:gd name="T28" fmla="*/ 2147483646 w 1056"/>
              <a:gd name="T29" fmla="*/ 2147483646 h 1026"/>
              <a:gd name="T30" fmla="*/ 2147483646 w 1056"/>
              <a:gd name="T31" fmla="*/ 2147483646 h 1026"/>
              <a:gd name="T32" fmla="*/ 2147483646 w 1056"/>
              <a:gd name="T33" fmla="*/ 2147483646 h 1026"/>
              <a:gd name="T34" fmla="*/ 2147483646 w 1056"/>
              <a:gd name="T35" fmla="*/ 2147483646 h 1026"/>
              <a:gd name="T36" fmla="*/ 2147483646 w 1056"/>
              <a:gd name="T37" fmla="*/ 2147483646 h 1026"/>
              <a:gd name="T38" fmla="*/ 2147483646 w 1056"/>
              <a:gd name="T39" fmla="*/ 2147483646 h 1026"/>
              <a:gd name="T40" fmla="*/ 2147483646 w 1056"/>
              <a:gd name="T41" fmla="*/ 2147483646 h 1026"/>
              <a:gd name="T42" fmla="*/ 2147483646 w 1056"/>
              <a:gd name="T43" fmla="*/ 2147483646 h 1026"/>
              <a:gd name="T44" fmla="*/ 2147483646 w 1056"/>
              <a:gd name="T45" fmla="*/ 2147483646 h 1026"/>
              <a:gd name="T46" fmla="*/ 2147483646 w 1056"/>
              <a:gd name="T47" fmla="*/ 2147483646 h 1026"/>
              <a:gd name="T48" fmla="*/ 2147483646 w 1056"/>
              <a:gd name="T49" fmla="*/ 2147483646 h 1026"/>
              <a:gd name="T50" fmla="*/ 2147483646 w 1056"/>
              <a:gd name="T51" fmla="*/ 2147483646 h 1026"/>
              <a:gd name="T52" fmla="*/ 2147483646 w 1056"/>
              <a:gd name="T53" fmla="*/ 2147483646 h 1026"/>
              <a:gd name="T54" fmla="*/ 2147483646 w 1056"/>
              <a:gd name="T55" fmla="*/ 2147483646 h 1026"/>
              <a:gd name="T56" fmla="*/ 2147483646 w 1056"/>
              <a:gd name="T57" fmla="*/ 2147483646 h 1026"/>
              <a:gd name="T58" fmla="*/ 2147483646 w 1056"/>
              <a:gd name="T59" fmla="*/ 2147483646 h 1026"/>
              <a:gd name="T60" fmla="*/ 2147483646 w 1056"/>
              <a:gd name="T61" fmla="*/ 2147483646 h 1026"/>
              <a:gd name="T62" fmla="*/ 2147483646 w 1056"/>
              <a:gd name="T63" fmla="*/ 2147483646 h 1026"/>
              <a:gd name="T64" fmla="*/ 2147483646 w 1056"/>
              <a:gd name="T65" fmla="*/ 2147483646 h 1026"/>
              <a:gd name="T66" fmla="*/ 2147483646 w 1056"/>
              <a:gd name="T67" fmla="*/ 2147483646 h 1026"/>
              <a:gd name="T68" fmla="*/ 2147483646 w 1056"/>
              <a:gd name="T69" fmla="*/ 2147483646 h 1026"/>
              <a:gd name="T70" fmla="*/ 2147483646 w 1056"/>
              <a:gd name="T71" fmla="*/ 0 h 1026"/>
              <a:gd name="T72" fmla="*/ 2147483646 w 1056"/>
              <a:gd name="T73" fmla="*/ 0 h 1026"/>
              <a:gd name="T74" fmla="*/ 2147483646 w 1056"/>
              <a:gd name="T75" fmla="*/ 0 h 1026"/>
              <a:gd name="T76" fmla="*/ 2147483646 w 1056"/>
              <a:gd name="T77" fmla="*/ 2147483646 h 1026"/>
              <a:gd name="T78" fmla="*/ 2147483646 w 1056"/>
              <a:gd name="T79" fmla="*/ 2147483646 h 1026"/>
              <a:gd name="T80" fmla="*/ 2147483646 w 1056"/>
              <a:gd name="T81" fmla="*/ 2147483646 h 1026"/>
              <a:gd name="T82" fmla="*/ 2147483646 w 1056"/>
              <a:gd name="T83" fmla="*/ 2147483646 h 1026"/>
              <a:gd name="T84" fmla="*/ 2147483646 w 1056"/>
              <a:gd name="T85" fmla="*/ 2147483646 h 1026"/>
              <a:gd name="T86" fmla="*/ 2147483646 w 1056"/>
              <a:gd name="T87" fmla="*/ 2147483646 h 1026"/>
              <a:gd name="T88" fmla="*/ 2147483646 w 1056"/>
              <a:gd name="T89" fmla="*/ 2147483646 h 1026"/>
              <a:gd name="T90" fmla="*/ 2147483646 w 1056"/>
              <a:gd name="T91" fmla="*/ 2147483646 h 1026"/>
              <a:gd name="T92" fmla="*/ 2147483646 w 1056"/>
              <a:gd name="T93" fmla="*/ 2147483646 h 1026"/>
              <a:gd name="T94" fmla="*/ 2147483646 w 1056"/>
              <a:gd name="T95" fmla="*/ 2147483646 h 1026"/>
              <a:gd name="T96" fmla="*/ 2147483646 w 1056"/>
              <a:gd name="T97" fmla="*/ 2147483646 h 1026"/>
              <a:gd name="T98" fmla="*/ 2147483646 w 1056"/>
              <a:gd name="T99" fmla="*/ 2147483646 h 1026"/>
              <a:gd name="T100" fmla="*/ 2147483646 w 1056"/>
              <a:gd name="T101" fmla="*/ 2147483646 h 1026"/>
              <a:gd name="T102" fmla="*/ 2147483646 w 1056"/>
              <a:gd name="T103" fmla="*/ 2147483646 h 1026"/>
              <a:gd name="T104" fmla="*/ 2147483646 w 1056"/>
              <a:gd name="T105" fmla="*/ 2147483646 h 1026"/>
              <a:gd name="T106" fmla="*/ 2147483646 w 1056"/>
              <a:gd name="T107" fmla="*/ 2147483646 h 1026"/>
              <a:gd name="T108" fmla="*/ 2147483646 w 1056"/>
              <a:gd name="T109" fmla="*/ 2147483646 h 1026"/>
              <a:gd name="T110" fmla="*/ 2147483646 w 1056"/>
              <a:gd name="T111" fmla="*/ 2147483646 h 1026"/>
              <a:gd name="T112" fmla="*/ 2147483646 w 1056"/>
              <a:gd name="T113" fmla="*/ 2147483646 h 1026"/>
              <a:gd name="T114" fmla="*/ 2147483646 w 1056"/>
              <a:gd name="T115" fmla="*/ 2147483646 h 1026"/>
              <a:gd name="T116" fmla="*/ 2147483646 w 1056"/>
              <a:gd name="T117" fmla="*/ 2147483646 h 1026"/>
              <a:gd name="T118" fmla="*/ 2147483646 w 1056"/>
              <a:gd name="T119" fmla="*/ 2147483646 h 1026"/>
              <a:gd name="T120" fmla="*/ 2147483646 w 1056"/>
              <a:gd name="T121" fmla="*/ 2147483646 h 1026"/>
              <a:gd name="T122" fmla="*/ 2147483646 w 1056"/>
              <a:gd name="T123" fmla="*/ 2147483646 h 10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56"/>
              <a:gd name="T187" fmla="*/ 0 h 1026"/>
              <a:gd name="T188" fmla="*/ 1056 w 1056"/>
              <a:gd name="T189" fmla="*/ 1026 h 102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56" h="1026">
                <a:moveTo>
                  <a:pt x="191" y="963"/>
                </a:moveTo>
                <a:lnTo>
                  <a:pt x="153" y="976"/>
                </a:lnTo>
                <a:lnTo>
                  <a:pt x="115" y="1001"/>
                </a:lnTo>
                <a:lnTo>
                  <a:pt x="89" y="1014"/>
                </a:lnTo>
                <a:lnTo>
                  <a:pt x="64" y="1026"/>
                </a:lnTo>
                <a:lnTo>
                  <a:pt x="38" y="1026"/>
                </a:lnTo>
                <a:lnTo>
                  <a:pt x="26" y="1026"/>
                </a:lnTo>
                <a:lnTo>
                  <a:pt x="13" y="1026"/>
                </a:lnTo>
                <a:lnTo>
                  <a:pt x="0" y="1014"/>
                </a:lnTo>
                <a:lnTo>
                  <a:pt x="13" y="1001"/>
                </a:lnTo>
                <a:lnTo>
                  <a:pt x="26" y="988"/>
                </a:lnTo>
                <a:lnTo>
                  <a:pt x="51" y="963"/>
                </a:lnTo>
                <a:lnTo>
                  <a:pt x="76" y="938"/>
                </a:lnTo>
                <a:lnTo>
                  <a:pt x="115" y="912"/>
                </a:lnTo>
                <a:lnTo>
                  <a:pt x="153" y="874"/>
                </a:lnTo>
                <a:lnTo>
                  <a:pt x="204" y="836"/>
                </a:lnTo>
                <a:lnTo>
                  <a:pt x="305" y="760"/>
                </a:lnTo>
                <a:lnTo>
                  <a:pt x="407" y="684"/>
                </a:lnTo>
                <a:lnTo>
                  <a:pt x="484" y="596"/>
                </a:lnTo>
                <a:lnTo>
                  <a:pt x="534" y="558"/>
                </a:lnTo>
                <a:lnTo>
                  <a:pt x="573" y="520"/>
                </a:lnTo>
                <a:lnTo>
                  <a:pt x="636" y="431"/>
                </a:lnTo>
                <a:lnTo>
                  <a:pt x="700" y="355"/>
                </a:lnTo>
                <a:lnTo>
                  <a:pt x="751" y="279"/>
                </a:lnTo>
                <a:lnTo>
                  <a:pt x="802" y="215"/>
                </a:lnTo>
                <a:lnTo>
                  <a:pt x="814" y="190"/>
                </a:lnTo>
                <a:lnTo>
                  <a:pt x="827" y="165"/>
                </a:lnTo>
                <a:lnTo>
                  <a:pt x="840" y="139"/>
                </a:lnTo>
                <a:lnTo>
                  <a:pt x="852" y="114"/>
                </a:lnTo>
                <a:lnTo>
                  <a:pt x="865" y="89"/>
                </a:lnTo>
                <a:lnTo>
                  <a:pt x="865" y="76"/>
                </a:lnTo>
                <a:lnTo>
                  <a:pt x="865" y="51"/>
                </a:lnTo>
                <a:lnTo>
                  <a:pt x="865" y="38"/>
                </a:lnTo>
                <a:lnTo>
                  <a:pt x="852" y="25"/>
                </a:lnTo>
                <a:lnTo>
                  <a:pt x="865" y="13"/>
                </a:lnTo>
                <a:lnTo>
                  <a:pt x="865" y="0"/>
                </a:lnTo>
                <a:lnTo>
                  <a:pt x="878" y="0"/>
                </a:lnTo>
                <a:lnTo>
                  <a:pt x="891" y="0"/>
                </a:lnTo>
                <a:lnTo>
                  <a:pt x="916" y="13"/>
                </a:lnTo>
                <a:lnTo>
                  <a:pt x="942" y="25"/>
                </a:lnTo>
                <a:lnTo>
                  <a:pt x="967" y="38"/>
                </a:lnTo>
                <a:lnTo>
                  <a:pt x="992" y="63"/>
                </a:lnTo>
                <a:lnTo>
                  <a:pt x="1018" y="101"/>
                </a:lnTo>
                <a:lnTo>
                  <a:pt x="1031" y="127"/>
                </a:lnTo>
                <a:lnTo>
                  <a:pt x="1043" y="152"/>
                </a:lnTo>
                <a:lnTo>
                  <a:pt x="1056" y="165"/>
                </a:lnTo>
                <a:lnTo>
                  <a:pt x="1043" y="190"/>
                </a:lnTo>
                <a:lnTo>
                  <a:pt x="1043" y="203"/>
                </a:lnTo>
                <a:lnTo>
                  <a:pt x="1031" y="228"/>
                </a:lnTo>
                <a:lnTo>
                  <a:pt x="1005" y="253"/>
                </a:lnTo>
                <a:lnTo>
                  <a:pt x="992" y="279"/>
                </a:lnTo>
                <a:lnTo>
                  <a:pt x="967" y="317"/>
                </a:lnTo>
                <a:lnTo>
                  <a:pt x="929" y="342"/>
                </a:lnTo>
                <a:lnTo>
                  <a:pt x="903" y="380"/>
                </a:lnTo>
                <a:lnTo>
                  <a:pt x="814" y="469"/>
                </a:lnTo>
                <a:lnTo>
                  <a:pt x="725" y="558"/>
                </a:lnTo>
                <a:lnTo>
                  <a:pt x="649" y="634"/>
                </a:lnTo>
                <a:lnTo>
                  <a:pt x="560" y="710"/>
                </a:lnTo>
                <a:lnTo>
                  <a:pt x="471" y="773"/>
                </a:lnTo>
                <a:lnTo>
                  <a:pt x="369" y="849"/>
                </a:lnTo>
                <a:lnTo>
                  <a:pt x="280" y="900"/>
                </a:lnTo>
                <a:lnTo>
                  <a:pt x="191" y="96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620" name="Freeform 60"/>
          <p:cNvSpPr>
            <a:spLocks noChangeArrowheads="1"/>
          </p:cNvSpPr>
          <p:nvPr/>
        </p:nvSpPr>
        <p:spPr bwMode="auto">
          <a:xfrm>
            <a:off x="6281738" y="1493838"/>
            <a:ext cx="104775" cy="820737"/>
          </a:xfrm>
          <a:custGeom>
            <a:avLst/>
            <a:gdLst>
              <a:gd name="T0" fmla="*/ 2147483646 w 165"/>
              <a:gd name="T1" fmla="*/ 2147483646 h 1293"/>
              <a:gd name="T2" fmla="*/ 0 w 165"/>
              <a:gd name="T3" fmla="*/ 2147483646 h 1293"/>
              <a:gd name="T4" fmla="*/ 0 w 165"/>
              <a:gd name="T5" fmla="*/ 2147483646 h 1293"/>
              <a:gd name="T6" fmla="*/ 0 w 165"/>
              <a:gd name="T7" fmla="*/ 2147483646 h 1293"/>
              <a:gd name="T8" fmla="*/ 2147483646 w 165"/>
              <a:gd name="T9" fmla="*/ 2147483646 h 1293"/>
              <a:gd name="T10" fmla="*/ 2147483646 w 165"/>
              <a:gd name="T11" fmla="*/ 2147483646 h 1293"/>
              <a:gd name="T12" fmla="*/ 2147483646 w 165"/>
              <a:gd name="T13" fmla="*/ 2147483646 h 1293"/>
              <a:gd name="T14" fmla="*/ 2147483646 w 165"/>
              <a:gd name="T15" fmla="*/ 2147483646 h 1293"/>
              <a:gd name="T16" fmla="*/ 2147483646 w 165"/>
              <a:gd name="T17" fmla="*/ 2147483646 h 1293"/>
              <a:gd name="T18" fmla="*/ 2147483646 w 165"/>
              <a:gd name="T19" fmla="*/ 2147483646 h 1293"/>
              <a:gd name="T20" fmla="*/ 2147483646 w 165"/>
              <a:gd name="T21" fmla="*/ 2147483646 h 1293"/>
              <a:gd name="T22" fmla="*/ 2147483646 w 165"/>
              <a:gd name="T23" fmla="*/ 2147483646 h 1293"/>
              <a:gd name="T24" fmla="*/ 2147483646 w 165"/>
              <a:gd name="T25" fmla="*/ 2147483646 h 1293"/>
              <a:gd name="T26" fmla="*/ 2147483646 w 165"/>
              <a:gd name="T27" fmla="*/ 2147483646 h 1293"/>
              <a:gd name="T28" fmla="*/ 2147483646 w 165"/>
              <a:gd name="T29" fmla="*/ 2147483646 h 1293"/>
              <a:gd name="T30" fmla="*/ 0 w 165"/>
              <a:gd name="T31" fmla="*/ 2147483646 h 1293"/>
              <a:gd name="T32" fmla="*/ 0 w 165"/>
              <a:gd name="T33" fmla="*/ 2147483646 h 1293"/>
              <a:gd name="T34" fmla="*/ 0 w 165"/>
              <a:gd name="T35" fmla="*/ 0 h 1293"/>
              <a:gd name="T36" fmla="*/ 2147483646 w 165"/>
              <a:gd name="T37" fmla="*/ 0 h 1293"/>
              <a:gd name="T38" fmla="*/ 2147483646 w 165"/>
              <a:gd name="T39" fmla="*/ 2147483646 h 129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65"/>
              <a:gd name="T61" fmla="*/ 0 h 1293"/>
              <a:gd name="T62" fmla="*/ 165 w 165"/>
              <a:gd name="T63" fmla="*/ 1293 h 129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65" h="1293">
                <a:moveTo>
                  <a:pt x="140" y="1255"/>
                </a:moveTo>
                <a:lnTo>
                  <a:pt x="0" y="1293"/>
                </a:lnTo>
                <a:lnTo>
                  <a:pt x="0" y="1179"/>
                </a:lnTo>
                <a:lnTo>
                  <a:pt x="0" y="1077"/>
                </a:lnTo>
                <a:lnTo>
                  <a:pt x="13" y="989"/>
                </a:lnTo>
                <a:lnTo>
                  <a:pt x="13" y="900"/>
                </a:lnTo>
                <a:lnTo>
                  <a:pt x="13" y="824"/>
                </a:lnTo>
                <a:lnTo>
                  <a:pt x="13" y="748"/>
                </a:lnTo>
                <a:lnTo>
                  <a:pt x="13" y="684"/>
                </a:lnTo>
                <a:lnTo>
                  <a:pt x="13" y="634"/>
                </a:lnTo>
                <a:lnTo>
                  <a:pt x="13" y="570"/>
                </a:lnTo>
                <a:lnTo>
                  <a:pt x="13" y="507"/>
                </a:lnTo>
                <a:lnTo>
                  <a:pt x="13" y="444"/>
                </a:lnTo>
                <a:lnTo>
                  <a:pt x="13" y="368"/>
                </a:lnTo>
                <a:lnTo>
                  <a:pt x="13" y="279"/>
                </a:lnTo>
                <a:lnTo>
                  <a:pt x="0" y="190"/>
                </a:lnTo>
                <a:lnTo>
                  <a:pt x="0" y="102"/>
                </a:lnTo>
                <a:lnTo>
                  <a:pt x="0" y="0"/>
                </a:lnTo>
                <a:lnTo>
                  <a:pt x="165" y="0"/>
                </a:lnTo>
                <a:lnTo>
                  <a:pt x="140" y="125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614" name="Freeform 54"/>
          <p:cNvSpPr>
            <a:spLocks noChangeArrowheads="1"/>
          </p:cNvSpPr>
          <p:nvPr/>
        </p:nvSpPr>
        <p:spPr bwMode="auto">
          <a:xfrm>
            <a:off x="5991225" y="2146300"/>
            <a:ext cx="630238" cy="320675"/>
          </a:xfrm>
          <a:custGeom>
            <a:avLst/>
            <a:gdLst>
              <a:gd name="T0" fmla="*/ 2147483646 w 992"/>
              <a:gd name="T1" fmla="*/ 2147483646 h 506"/>
              <a:gd name="T2" fmla="*/ 2147483646 w 992"/>
              <a:gd name="T3" fmla="*/ 2147483646 h 506"/>
              <a:gd name="T4" fmla="*/ 2147483646 w 992"/>
              <a:gd name="T5" fmla="*/ 2147483646 h 506"/>
              <a:gd name="T6" fmla="*/ 2147483646 w 992"/>
              <a:gd name="T7" fmla="*/ 2147483646 h 506"/>
              <a:gd name="T8" fmla="*/ 2147483646 w 992"/>
              <a:gd name="T9" fmla="*/ 2147483646 h 506"/>
              <a:gd name="T10" fmla="*/ 2147483646 w 992"/>
              <a:gd name="T11" fmla="*/ 0 h 506"/>
              <a:gd name="T12" fmla="*/ 2147483646 w 992"/>
              <a:gd name="T13" fmla="*/ 0 h 506"/>
              <a:gd name="T14" fmla="*/ 2147483646 w 992"/>
              <a:gd name="T15" fmla="*/ 2147483646 h 506"/>
              <a:gd name="T16" fmla="*/ 2147483646 w 992"/>
              <a:gd name="T17" fmla="*/ 2147483646 h 506"/>
              <a:gd name="T18" fmla="*/ 2147483646 w 992"/>
              <a:gd name="T19" fmla="*/ 2147483646 h 506"/>
              <a:gd name="T20" fmla="*/ 2147483646 w 992"/>
              <a:gd name="T21" fmla="*/ 2147483646 h 506"/>
              <a:gd name="T22" fmla="*/ 2147483646 w 992"/>
              <a:gd name="T23" fmla="*/ 2147483646 h 506"/>
              <a:gd name="T24" fmla="*/ 2147483646 w 992"/>
              <a:gd name="T25" fmla="*/ 2147483646 h 506"/>
              <a:gd name="T26" fmla="*/ 2147483646 w 992"/>
              <a:gd name="T27" fmla="*/ 2147483646 h 506"/>
              <a:gd name="T28" fmla="*/ 2147483646 w 992"/>
              <a:gd name="T29" fmla="*/ 2147483646 h 506"/>
              <a:gd name="T30" fmla="*/ 2147483646 w 992"/>
              <a:gd name="T31" fmla="*/ 2147483646 h 506"/>
              <a:gd name="T32" fmla="*/ 2147483646 w 992"/>
              <a:gd name="T33" fmla="*/ 2147483646 h 506"/>
              <a:gd name="T34" fmla="*/ 2147483646 w 992"/>
              <a:gd name="T35" fmla="*/ 2147483646 h 506"/>
              <a:gd name="T36" fmla="*/ 2147483646 w 992"/>
              <a:gd name="T37" fmla="*/ 2147483646 h 506"/>
              <a:gd name="T38" fmla="*/ 2147483646 w 992"/>
              <a:gd name="T39" fmla="*/ 2147483646 h 506"/>
              <a:gd name="T40" fmla="*/ 2147483646 w 992"/>
              <a:gd name="T41" fmla="*/ 2147483646 h 506"/>
              <a:gd name="T42" fmla="*/ 2147483646 w 992"/>
              <a:gd name="T43" fmla="*/ 2147483646 h 506"/>
              <a:gd name="T44" fmla="*/ 2147483646 w 992"/>
              <a:gd name="T45" fmla="*/ 2147483646 h 506"/>
              <a:gd name="T46" fmla="*/ 2147483646 w 992"/>
              <a:gd name="T47" fmla="*/ 2147483646 h 506"/>
              <a:gd name="T48" fmla="*/ 2147483646 w 992"/>
              <a:gd name="T49" fmla="*/ 2147483646 h 506"/>
              <a:gd name="T50" fmla="*/ 2147483646 w 992"/>
              <a:gd name="T51" fmla="*/ 2147483646 h 506"/>
              <a:gd name="T52" fmla="*/ 2147483646 w 992"/>
              <a:gd name="T53" fmla="*/ 2147483646 h 506"/>
              <a:gd name="T54" fmla="*/ 0 w 992"/>
              <a:gd name="T55" fmla="*/ 2147483646 h 506"/>
              <a:gd name="T56" fmla="*/ 2147483646 w 992"/>
              <a:gd name="T57" fmla="*/ 2147483646 h 506"/>
              <a:gd name="T58" fmla="*/ 2147483646 w 992"/>
              <a:gd name="T59" fmla="*/ 2147483646 h 506"/>
              <a:gd name="T60" fmla="*/ 2147483646 w 992"/>
              <a:gd name="T61" fmla="*/ 2147483646 h 506"/>
              <a:gd name="T62" fmla="*/ 2147483646 w 992"/>
              <a:gd name="T63" fmla="*/ 2147483646 h 506"/>
              <a:gd name="T64" fmla="*/ 2147483646 w 992"/>
              <a:gd name="T65" fmla="*/ 2147483646 h 506"/>
              <a:gd name="T66" fmla="*/ 2147483646 w 992"/>
              <a:gd name="T67" fmla="*/ 2147483646 h 506"/>
              <a:gd name="T68" fmla="*/ 2147483646 w 992"/>
              <a:gd name="T69" fmla="*/ 2147483646 h 506"/>
              <a:gd name="T70" fmla="*/ 2147483646 w 992"/>
              <a:gd name="T71" fmla="*/ 2147483646 h 506"/>
              <a:gd name="T72" fmla="*/ 2147483646 w 992"/>
              <a:gd name="T73" fmla="*/ 2147483646 h 506"/>
              <a:gd name="T74" fmla="*/ 2147483646 w 992"/>
              <a:gd name="T75" fmla="*/ 2147483646 h 506"/>
              <a:gd name="T76" fmla="*/ 2147483646 w 992"/>
              <a:gd name="T77" fmla="*/ 2147483646 h 506"/>
              <a:gd name="T78" fmla="*/ 2147483646 w 992"/>
              <a:gd name="T79" fmla="*/ 2147483646 h 50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992"/>
              <a:gd name="T121" fmla="*/ 0 h 506"/>
              <a:gd name="T122" fmla="*/ 992 w 992"/>
              <a:gd name="T123" fmla="*/ 506 h 50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992" h="506">
                <a:moveTo>
                  <a:pt x="573" y="139"/>
                </a:moveTo>
                <a:lnTo>
                  <a:pt x="623" y="126"/>
                </a:lnTo>
                <a:lnTo>
                  <a:pt x="662" y="101"/>
                </a:lnTo>
                <a:lnTo>
                  <a:pt x="713" y="88"/>
                </a:lnTo>
                <a:lnTo>
                  <a:pt x="751" y="76"/>
                </a:lnTo>
                <a:lnTo>
                  <a:pt x="789" y="63"/>
                </a:lnTo>
                <a:lnTo>
                  <a:pt x="827" y="50"/>
                </a:lnTo>
                <a:lnTo>
                  <a:pt x="852" y="38"/>
                </a:lnTo>
                <a:lnTo>
                  <a:pt x="878" y="25"/>
                </a:lnTo>
                <a:lnTo>
                  <a:pt x="903" y="12"/>
                </a:lnTo>
                <a:lnTo>
                  <a:pt x="929" y="12"/>
                </a:lnTo>
                <a:lnTo>
                  <a:pt x="942" y="0"/>
                </a:lnTo>
                <a:lnTo>
                  <a:pt x="967" y="0"/>
                </a:lnTo>
                <a:lnTo>
                  <a:pt x="980" y="0"/>
                </a:lnTo>
                <a:lnTo>
                  <a:pt x="992" y="0"/>
                </a:lnTo>
                <a:lnTo>
                  <a:pt x="992" y="12"/>
                </a:lnTo>
                <a:lnTo>
                  <a:pt x="992" y="25"/>
                </a:lnTo>
                <a:lnTo>
                  <a:pt x="980" y="25"/>
                </a:lnTo>
                <a:lnTo>
                  <a:pt x="967" y="38"/>
                </a:lnTo>
                <a:lnTo>
                  <a:pt x="954" y="50"/>
                </a:lnTo>
                <a:lnTo>
                  <a:pt x="929" y="63"/>
                </a:lnTo>
                <a:lnTo>
                  <a:pt x="903" y="76"/>
                </a:lnTo>
                <a:lnTo>
                  <a:pt x="878" y="101"/>
                </a:lnTo>
                <a:lnTo>
                  <a:pt x="852" y="114"/>
                </a:lnTo>
                <a:lnTo>
                  <a:pt x="827" y="139"/>
                </a:lnTo>
                <a:lnTo>
                  <a:pt x="789" y="164"/>
                </a:lnTo>
                <a:lnTo>
                  <a:pt x="751" y="177"/>
                </a:lnTo>
                <a:lnTo>
                  <a:pt x="713" y="202"/>
                </a:lnTo>
                <a:lnTo>
                  <a:pt x="674" y="228"/>
                </a:lnTo>
                <a:lnTo>
                  <a:pt x="623" y="266"/>
                </a:lnTo>
                <a:lnTo>
                  <a:pt x="573" y="291"/>
                </a:lnTo>
                <a:lnTo>
                  <a:pt x="534" y="316"/>
                </a:lnTo>
                <a:lnTo>
                  <a:pt x="484" y="342"/>
                </a:lnTo>
                <a:lnTo>
                  <a:pt x="445" y="367"/>
                </a:lnTo>
                <a:lnTo>
                  <a:pt x="407" y="392"/>
                </a:lnTo>
                <a:lnTo>
                  <a:pt x="369" y="405"/>
                </a:lnTo>
                <a:lnTo>
                  <a:pt x="344" y="430"/>
                </a:lnTo>
                <a:lnTo>
                  <a:pt x="305" y="443"/>
                </a:lnTo>
                <a:lnTo>
                  <a:pt x="280" y="456"/>
                </a:lnTo>
                <a:lnTo>
                  <a:pt x="255" y="468"/>
                </a:lnTo>
                <a:lnTo>
                  <a:pt x="242" y="481"/>
                </a:lnTo>
                <a:lnTo>
                  <a:pt x="216" y="481"/>
                </a:lnTo>
                <a:lnTo>
                  <a:pt x="204" y="494"/>
                </a:lnTo>
                <a:lnTo>
                  <a:pt x="191" y="494"/>
                </a:lnTo>
                <a:lnTo>
                  <a:pt x="178" y="506"/>
                </a:lnTo>
                <a:lnTo>
                  <a:pt x="165" y="506"/>
                </a:lnTo>
                <a:lnTo>
                  <a:pt x="140" y="494"/>
                </a:lnTo>
                <a:lnTo>
                  <a:pt x="115" y="481"/>
                </a:lnTo>
                <a:lnTo>
                  <a:pt x="89" y="456"/>
                </a:lnTo>
                <a:lnTo>
                  <a:pt x="64" y="430"/>
                </a:lnTo>
                <a:lnTo>
                  <a:pt x="38" y="405"/>
                </a:lnTo>
                <a:lnTo>
                  <a:pt x="26" y="392"/>
                </a:lnTo>
                <a:lnTo>
                  <a:pt x="13" y="380"/>
                </a:lnTo>
                <a:lnTo>
                  <a:pt x="13" y="367"/>
                </a:lnTo>
                <a:lnTo>
                  <a:pt x="0" y="354"/>
                </a:lnTo>
                <a:lnTo>
                  <a:pt x="0" y="342"/>
                </a:lnTo>
                <a:lnTo>
                  <a:pt x="0" y="316"/>
                </a:lnTo>
                <a:lnTo>
                  <a:pt x="13" y="304"/>
                </a:lnTo>
                <a:lnTo>
                  <a:pt x="13" y="291"/>
                </a:lnTo>
                <a:lnTo>
                  <a:pt x="26" y="291"/>
                </a:lnTo>
                <a:lnTo>
                  <a:pt x="51" y="304"/>
                </a:lnTo>
                <a:lnTo>
                  <a:pt x="76" y="304"/>
                </a:lnTo>
                <a:lnTo>
                  <a:pt x="89" y="316"/>
                </a:lnTo>
                <a:lnTo>
                  <a:pt x="115" y="316"/>
                </a:lnTo>
                <a:lnTo>
                  <a:pt x="127" y="316"/>
                </a:lnTo>
                <a:lnTo>
                  <a:pt x="127" y="304"/>
                </a:lnTo>
                <a:lnTo>
                  <a:pt x="140" y="304"/>
                </a:lnTo>
                <a:lnTo>
                  <a:pt x="153" y="304"/>
                </a:lnTo>
                <a:lnTo>
                  <a:pt x="165" y="291"/>
                </a:lnTo>
                <a:lnTo>
                  <a:pt x="178" y="291"/>
                </a:lnTo>
                <a:lnTo>
                  <a:pt x="204" y="278"/>
                </a:lnTo>
                <a:lnTo>
                  <a:pt x="229" y="278"/>
                </a:lnTo>
                <a:lnTo>
                  <a:pt x="255" y="266"/>
                </a:lnTo>
                <a:lnTo>
                  <a:pt x="280" y="253"/>
                </a:lnTo>
                <a:lnTo>
                  <a:pt x="318" y="240"/>
                </a:lnTo>
                <a:lnTo>
                  <a:pt x="344" y="228"/>
                </a:lnTo>
                <a:lnTo>
                  <a:pt x="382" y="215"/>
                </a:lnTo>
                <a:lnTo>
                  <a:pt x="433" y="202"/>
                </a:lnTo>
                <a:lnTo>
                  <a:pt x="471" y="177"/>
                </a:lnTo>
                <a:lnTo>
                  <a:pt x="522" y="164"/>
                </a:lnTo>
                <a:lnTo>
                  <a:pt x="573" y="13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615" name="Freeform 55"/>
          <p:cNvSpPr>
            <a:spLocks noChangeArrowheads="1"/>
          </p:cNvSpPr>
          <p:nvPr/>
        </p:nvSpPr>
        <p:spPr bwMode="auto">
          <a:xfrm>
            <a:off x="6265863" y="1163638"/>
            <a:ext cx="687387" cy="1570037"/>
          </a:xfrm>
          <a:custGeom>
            <a:avLst/>
            <a:gdLst>
              <a:gd name="T0" fmla="*/ 0 w 1081"/>
              <a:gd name="T1" fmla="*/ 2147483646 h 2471"/>
              <a:gd name="T2" fmla="*/ 2147483646 w 1081"/>
              <a:gd name="T3" fmla="*/ 2147483646 h 2471"/>
              <a:gd name="T4" fmla="*/ 2147483646 w 1081"/>
              <a:gd name="T5" fmla="*/ 2147483646 h 2471"/>
              <a:gd name="T6" fmla="*/ 2147483646 w 1081"/>
              <a:gd name="T7" fmla="*/ 2147483646 h 2471"/>
              <a:gd name="T8" fmla="*/ 2147483646 w 1081"/>
              <a:gd name="T9" fmla="*/ 2147483646 h 2471"/>
              <a:gd name="T10" fmla="*/ 2147483646 w 1081"/>
              <a:gd name="T11" fmla="*/ 2147483646 h 2471"/>
              <a:gd name="T12" fmla="*/ 2147483646 w 1081"/>
              <a:gd name="T13" fmla="*/ 2147483646 h 2471"/>
              <a:gd name="T14" fmla="*/ 2147483646 w 1081"/>
              <a:gd name="T15" fmla="*/ 2147483646 h 2471"/>
              <a:gd name="T16" fmla="*/ 2147483646 w 1081"/>
              <a:gd name="T17" fmla="*/ 2147483646 h 2471"/>
              <a:gd name="T18" fmla="*/ 2147483646 w 1081"/>
              <a:gd name="T19" fmla="*/ 2147483646 h 2471"/>
              <a:gd name="T20" fmla="*/ 2147483646 w 1081"/>
              <a:gd name="T21" fmla="*/ 2147483646 h 2471"/>
              <a:gd name="T22" fmla="*/ 2147483646 w 1081"/>
              <a:gd name="T23" fmla="*/ 2147483646 h 2471"/>
              <a:gd name="T24" fmla="*/ 2147483646 w 1081"/>
              <a:gd name="T25" fmla="*/ 2147483646 h 2471"/>
              <a:gd name="T26" fmla="*/ 2147483646 w 1081"/>
              <a:gd name="T27" fmla="*/ 2147483646 h 2471"/>
              <a:gd name="T28" fmla="*/ 2147483646 w 1081"/>
              <a:gd name="T29" fmla="*/ 2147483646 h 2471"/>
              <a:gd name="T30" fmla="*/ 2147483646 w 1081"/>
              <a:gd name="T31" fmla="*/ 2147483646 h 2471"/>
              <a:gd name="T32" fmla="*/ 2147483646 w 1081"/>
              <a:gd name="T33" fmla="*/ 2147483646 h 2471"/>
              <a:gd name="T34" fmla="*/ 2147483646 w 1081"/>
              <a:gd name="T35" fmla="*/ 2147483646 h 2471"/>
              <a:gd name="T36" fmla="*/ 2147483646 w 1081"/>
              <a:gd name="T37" fmla="*/ 2147483646 h 2471"/>
              <a:gd name="T38" fmla="*/ 2147483646 w 1081"/>
              <a:gd name="T39" fmla="*/ 2147483646 h 2471"/>
              <a:gd name="T40" fmla="*/ 2147483646 w 1081"/>
              <a:gd name="T41" fmla="*/ 2147483646 h 2471"/>
              <a:gd name="T42" fmla="*/ 2147483646 w 1081"/>
              <a:gd name="T43" fmla="*/ 2147483646 h 2471"/>
              <a:gd name="T44" fmla="*/ 2147483646 w 1081"/>
              <a:gd name="T45" fmla="*/ 2147483646 h 2471"/>
              <a:gd name="T46" fmla="*/ 2147483646 w 1081"/>
              <a:gd name="T47" fmla="*/ 2147483646 h 2471"/>
              <a:gd name="T48" fmla="*/ 2147483646 w 1081"/>
              <a:gd name="T49" fmla="*/ 2147483646 h 2471"/>
              <a:gd name="T50" fmla="*/ 2147483646 w 1081"/>
              <a:gd name="T51" fmla="*/ 2147483646 h 2471"/>
              <a:gd name="T52" fmla="*/ 2147483646 w 1081"/>
              <a:gd name="T53" fmla="*/ 2147483646 h 2471"/>
              <a:gd name="T54" fmla="*/ 2147483646 w 1081"/>
              <a:gd name="T55" fmla="*/ 0 h 2471"/>
              <a:gd name="T56" fmla="*/ 2147483646 w 1081"/>
              <a:gd name="T57" fmla="*/ 0 h 2471"/>
              <a:gd name="T58" fmla="*/ 2147483646 w 1081"/>
              <a:gd name="T59" fmla="*/ 2147483646 h 2471"/>
              <a:gd name="T60" fmla="*/ 2147483646 w 1081"/>
              <a:gd name="T61" fmla="*/ 2147483646 h 2471"/>
              <a:gd name="T62" fmla="*/ 2147483646 w 1081"/>
              <a:gd name="T63" fmla="*/ 2147483646 h 2471"/>
              <a:gd name="T64" fmla="*/ 2147483646 w 1081"/>
              <a:gd name="T65" fmla="*/ 2147483646 h 2471"/>
              <a:gd name="T66" fmla="*/ 2147483646 w 1081"/>
              <a:gd name="T67" fmla="*/ 2147483646 h 2471"/>
              <a:gd name="T68" fmla="*/ 2147483646 w 1081"/>
              <a:gd name="T69" fmla="*/ 2147483646 h 2471"/>
              <a:gd name="T70" fmla="*/ 2147483646 w 1081"/>
              <a:gd name="T71" fmla="*/ 2147483646 h 2471"/>
              <a:gd name="T72" fmla="*/ 2147483646 w 1081"/>
              <a:gd name="T73" fmla="*/ 2147483646 h 2471"/>
              <a:gd name="T74" fmla="*/ 2147483646 w 1081"/>
              <a:gd name="T75" fmla="*/ 2147483646 h 2471"/>
              <a:gd name="T76" fmla="*/ 2147483646 w 1081"/>
              <a:gd name="T77" fmla="*/ 2147483646 h 2471"/>
              <a:gd name="T78" fmla="*/ 2147483646 w 1081"/>
              <a:gd name="T79" fmla="*/ 2147483646 h 2471"/>
              <a:gd name="T80" fmla="*/ 2147483646 w 1081"/>
              <a:gd name="T81" fmla="*/ 2147483646 h 2471"/>
              <a:gd name="T82" fmla="*/ 2147483646 w 1081"/>
              <a:gd name="T83" fmla="*/ 2147483646 h 2471"/>
              <a:gd name="T84" fmla="*/ 2147483646 w 1081"/>
              <a:gd name="T85" fmla="*/ 2147483646 h 2471"/>
              <a:gd name="T86" fmla="*/ 2147483646 w 1081"/>
              <a:gd name="T87" fmla="*/ 2147483646 h 2471"/>
              <a:gd name="T88" fmla="*/ 2147483646 w 1081"/>
              <a:gd name="T89" fmla="*/ 2147483646 h 2471"/>
              <a:gd name="T90" fmla="*/ 2147483646 w 1081"/>
              <a:gd name="T91" fmla="*/ 2147483646 h 2471"/>
              <a:gd name="T92" fmla="*/ 2147483646 w 1081"/>
              <a:gd name="T93" fmla="*/ 2147483646 h 2471"/>
              <a:gd name="T94" fmla="*/ 2147483646 w 1081"/>
              <a:gd name="T95" fmla="*/ 2147483646 h 2471"/>
              <a:gd name="T96" fmla="*/ 2147483646 w 1081"/>
              <a:gd name="T97" fmla="*/ 2147483646 h 2471"/>
              <a:gd name="T98" fmla="*/ 2147483646 w 1081"/>
              <a:gd name="T99" fmla="*/ 2147483646 h 2471"/>
              <a:gd name="T100" fmla="*/ 2147483646 w 1081"/>
              <a:gd name="T101" fmla="*/ 2147483646 h 2471"/>
              <a:gd name="T102" fmla="*/ 2147483646 w 1081"/>
              <a:gd name="T103" fmla="*/ 2147483646 h 2471"/>
              <a:gd name="T104" fmla="*/ 2147483646 w 1081"/>
              <a:gd name="T105" fmla="*/ 2147483646 h 2471"/>
              <a:gd name="T106" fmla="*/ 2147483646 w 1081"/>
              <a:gd name="T107" fmla="*/ 2147483646 h 2471"/>
              <a:gd name="T108" fmla="*/ 2147483646 w 1081"/>
              <a:gd name="T109" fmla="*/ 2147483646 h 2471"/>
              <a:gd name="T110" fmla="*/ 0 w 1081"/>
              <a:gd name="T111" fmla="*/ 2147483646 h 247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081"/>
              <a:gd name="T169" fmla="*/ 0 h 2471"/>
              <a:gd name="T170" fmla="*/ 1081 w 1081"/>
              <a:gd name="T171" fmla="*/ 2471 h 247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081" h="2471">
                <a:moveTo>
                  <a:pt x="0" y="2471"/>
                </a:moveTo>
                <a:lnTo>
                  <a:pt x="0" y="2458"/>
                </a:lnTo>
                <a:lnTo>
                  <a:pt x="0" y="2445"/>
                </a:lnTo>
                <a:lnTo>
                  <a:pt x="12" y="2433"/>
                </a:lnTo>
                <a:lnTo>
                  <a:pt x="25" y="2420"/>
                </a:lnTo>
                <a:lnTo>
                  <a:pt x="38" y="2407"/>
                </a:lnTo>
                <a:lnTo>
                  <a:pt x="63" y="2382"/>
                </a:lnTo>
                <a:lnTo>
                  <a:pt x="89" y="2357"/>
                </a:lnTo>
                <a:lnTo>
                  <a:pt x="114" y="2331"/>
                </a:lnTo>
                <a:lnTo>
                  <a:pt x="140" y="2306"/>
                </a:lnTo>
                <a:lnTo>
                  <a:pt x="178" y="2281"/>
                </a:lnTo>
                <a:lnTo>
                  <a:pt x="203" y="2242"/>
                </a:lnTo>
                <a:lnTo>
                  <a:pt x="241" y="2217"/>
                </a:lnTo>
                <a:lnTo>
                  <a:pt x="267" y="2166"/>
                </a:lnTo>
                <a:lnTo>
                  <a:pt x="305" y="2128"/>
                </a:lnTo>
                <a:lnTo>
                  <a:pt x="343" y="2090"/>
                </a:lnTo>
                <a:lnTo>
                  <a:pt x="381" y="2040"/>
                </a:lnTo>
                <a:lnTo>
                  <a:pt x="445" y="1938"/>
                </a:lnTo>
                <a:lnTo>
                  <a:pt x="509" y="1824"/>
                </a:lnTo>
                <a:lnTo>
                  <a:pt x="572" y="1710"/>
                </a:lnTo>
                <a:lnTo>
                  <a:pt x="598" y="1660"/>
                </a:lnTo>
                <a:lnTo>
                  <a:pt x="636" y="1596"/>
                </a:lnTo>
                <a:lnTo>
                  <a:pt x="687" y="1470"/>
                </a:lnTo>
                <a:lnTo>
                  <a:pt x="725" y="1356"/>
                </a:lnTo>
                <a:lnTo>
                  <a:pt x="763" y="1229"/>
                </a:lnTo>
                <a:lnTo>
                  <a:pt x="776" y="1165"/>
                </a:lnTo>
                <a:lnTo>
                  <a:pt x="801" y="1102"/>
                </a:lnTo>
                <a:lnTo>
                  <a:pt x="801" y="1039"/>
                </a:lnTo>
                <a:lnTo>
                  <a:pt x="814" y="975"/>
                </a:lnTo>
                <a:lnTo>
                  <a:pt x="827" y="899"/>
                </a:lnTo>
                <a:lnTo>
                  <a:pt x="839" y="823"/>
                </a:lnTo>
                <a:lnTo>
                  <a:pt x="852" y="747"/>
                </a:lnTo>
                <a:lnTo>
                  <a:pt x="865" y="659"/>
                </a:lnTo>
                <a:lnTo>
                  <a:pt x="865" y="570"/>
                </a:lnTo>
                <a:lnTo>
                  <a:pt x="877" y="481"/>
                </a:lnTo>
                <a:lnTo>
                  <a:pt x="877" y="431"/>
                </a:lnTo>
                <a:lnTo>
                  <a:pt x="877" y="392"/>
                </a:lnTo>
                <a:lnTo>
                  <a:pt x="877" y="354"/>
                </a:lnTo>
                <a:lnTo>
                  <a:pt x="877" y="316"/>
                </a:lnTo>
                <a:lnTo>
                  <a:pt x="877" y="278"/>
                </a:lnTo>
                <a:lnTo>
                  <a:pt x="877" y="253"/>
                </a:lnTo>
                <a:lnTo>
                  <a:pt x="877" y="215"/>
                </a:lnTo>
                <a:lnTo>
                  <a:pt x="877" y="190"/>
                </a:lnTo>
                <a:lnTo>
                  <a:pt x="877" y="164"/>
                </a:lnTo>
                <a:lnTo>
                  <a:pt x="877" y="139"/>
                </a:lnTo>
                <a:lnTo>
                  <a:pt x="877" y="126"/>
                </a:lnTo>
                <a:lnTo>
                  <a:pt x="877" y="114"/>
                </a:lnTo>
                <a:lnTo>
                  <a:pt x="865" y="88"/>
                </a:lnTo>
                <a:lnTo>
                  <a:pt x="865" y="76"/>
                </a:lnTo>
                <a:lnTo>
                  <a:pt x="865" y="63"/>
                </a:lnTo>
                <a:lnTo>
                  <a:pt x="852" y="50"/>
                </a:lnTo>
                <a:lnTo>
                  <a:pt x="852" y="38"/>
                </a:lnTo>
                <a:lnTo>
                  <a:pt x="852" y="25"/>
                </a:lnTo>
                <a:lnTo>
                  <a:pt x="852" y="12"/>
                </a:lnTo>
                <a:lnTo>
                  <a:pt x="865" y="12"/>
                </a:lnTo>
                <a:lnTo>
                  <a:pt x="877" y="0"/>
                </a:lnTo>
                <a:lnTo>
                  <a:pt x="890" y="0"/>
                </a:lnTo>
                <a:lnTo>
                  <a:pt x="916" y="0"/>
                </a:lnTo>
                <a:lnTo>
                  <a:pt x="941" y="12"/>
                </a:lnTo>
                <a:lnTo>
                  <a:pt x="979" y="25"/>
                </a:lnTo>
                <a:lnTo>
                  <a:pt x="1005" y="38"/>
                </a:lnTo>
                <a:lnTo>
                  <a:pt x="1017" y="50"/>
                </a:lnTo>
                <a:lnTo>
                  <a:pt x="1030" y="63"/>
                </a:lnTo>
                <a:lnTo>
                  <a:pt x="1043" y="76"/>
                </a:lnTo>
                <a:lnTo>
                  <a:pt x="1056" y="101"/>
                </a:lnTo>
                <a:lnTo>
                  <a:pt x="1068" y="126"/>
                </a:lnTo>
                <a:lnTo>
                  <a:pt x="1068" y="139"/>
                </a:lnTo>
                <a:lnTo>
                  <a:pt x="1081" y="152"/>
                </a:lnTo>
                <a:lnTo>
                  <a:pt x="1081" y="177"/>
                </a:lnTo>
                <a:lnTo>
                  <a:pt x="1081" y="202"/>
                </a:lnTo>
                <a:lnTo>
                  <a:pt x="1081" y="228"/>
                </a:lnTo>
                <a:lnTo>
                  <a:pt x="1081" y="253"/>
                </a:lnTo>
                <a:lnTo>
                  <a:pt x="1068" y="291"/>
                </a:lnTo>
                <a:lnTo>
                  <a:pt x="1068" y="329"/>
                </a:lnTo>
                <a:lnTo>
                  <a:pt x="1068" y="367"/>
                </a:lnTo>
                <a:lnTo>
                  <a:pt x="1056" y="418"/>
                </a:lnTo>
                <a:lnTo>
                  <a:pt x="1043" y="481"/>
                </a:lnTo>
                <a:lnTo>
                  <a:pt x="1043" y="557"/>
                </a:lnTo>
                <a:lnTo>
                  <a:pt x="1030" y="633"/>
                </a:lnTo>
                <a:lnTo>
                  <a:pt x="1017" y="722"/>
                </a:lnTo>
                <a:lnTo>
                  <a:pt x="992" y="823"/>
                </a:lnTo>
                <a:lnTo>
                  <a:pt x="979" y="925"/>
                </a:lnTo>
                <a:lnTo>
                  <a:pt x="967" y="1026"/>
                </a:lnTo>
                <a:lnTo>
                  <a:pt x="941" y="1127"/>
                </a:lnTo>
                <a:lnTo>
                  <a:pt x="928" y="1229"/>
                </a:lnTo>
                <a:lnTo>
                  <a:pt x="903" y="1317"/>
                </a:lnTo>
                <a:lnTo>
                  <a:pt x="865" y="1406"/>
                </a:lnTo>
                <a:lnTo>
                  <a:pt x="839" y="1495"/>
                </a:lnTo>
                <a:lnTo>
                  <a:pt x="814" y="1571"/>
                </a:lnTo>
                <a:lnTo>
                  <a:pt x="776" y="1647"/>
                </a:lnTo>
                <a:lnTo>
                  <a:pt x="738" y="1723"/>
                </a:lnTo>
                <a:lnTo>
                  <a:pt x="699" y="1799"/>
                </a:lnTo>
                <a:lnTo>
                  <a:pt x="661" y="1862"/>
                </a:lnTo>
                <a:lnTo>
                  <a:pt x="623" y="1926"/>
                </a:lnTo>
                <a:lnTo>
                  <a:pt x="585" y="1976"/>
                </a:lnTo>
                <a:lnTo>
                  <a:pt x="547" y="2027"/>
                </a:lnTo>
                <a:lnTo>
                  <a:pt x="496" y="2078"/>
                </a:lnTo>
                <a:lnTo>
                  <a:pt x="470" y="2116"/>
                </a:lnTo>
                <a:lnTo>
                  <a:pt x="381" y="2192"/>
                </a:lnTo>
                <a:lnTo>
                  <a:pt x="305" y="2268"/>
                </a:lnTo>
                <a:lnTo>
                  <a:pt x="267" y="2306"/>
                </a:lnTo>
                <a:lnTo>
                  <a:pt x="241" y="2331"/>
                </a:lnTo>
                <a:lnTo>
                  <a:pt x="203" y="2357"/>
                </a:lnTo>
                <a:lnTo>
                  <a:pt x="165" y="2382"/>
                </a:lnTo>
                <a:lnTo>
                  <a:pt x="127" y="2407"/>
                </a:lnTo>
                <a:lnTo>
                  <a:pt x="101" y="2433"/>
                </a:lnTo>
                <a:lnTo>
                  <a:pt x="76" y="2445"/>
                </a:lnTo>
                <a:lnTo>
                  <a:pt x="51" y="2458"/>
                </a:lnTo>
                <a:lnTo>
                  <a:pt x="38" y="2458"/>
                </a:lnTo>
                <a:lnTo>
                  <a:pt x="25" y="2471"/>
                </a:lnTo>
                <a:lnTo>
                  <a:pt x="12" y="2471"/>
                </a:lnTo>
                <a:lnTo>
                  <a:pt x="0" y="247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矩形 4"/>
          <p:cNvSpPr>
            <a:spLocks noChangeArrowheads="1"/>
          </p:cNvSpPr>
          <p:nvPr/>
        </p:nvSpPr>
        <p:spPr bwMode="auto">
          <a:xfrm>
            <a:off x="2609850" y="1412875"/>
            <a:ext cx="12160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珑</a:t>
            </a: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2563813" y="687388"/>
            <a:ext cx="2232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lónɡ</a:t>
            </a:r>
            <a:endParaRPr lang="en-US" altLang="zh-CN" sz="4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01675" y="3248025"/>
            <a:ext cx="7192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组词：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玲珑   八面玲珑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01675" y="3879850"/>
            <a:ext cx="8715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造句：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我的叔叔是一个八面玲珑的人。 </a:t>
            </a:r>
          </a:p>
        </p:txBody>
      </p:sp>
      <p:pic>
        <p:nvPicPr>
          <p:cNvPr id="16" name="Picture 37">
            <a:hlinkClick r:id="rId3" action="ppaction://hlinksldjump"/>
            <a:extLst>
              <a:ext uri="{FF2B5EF4-FFF2-40B4-BE49-F238E27FC236}">
                <a16:creationId xmlns:a16="http://schemas.microsoft.com/office/drawing/2014/main" id="{3650D092-76DD-2450-D5B2-F5C27311E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02612" y="375443"/>
            <a:ext cx="901700" cy="512763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6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6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6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844550"/>
          <a:ext cx="2590800" cy="2279650"/>
        </p:xfrm>
        <a:graphic>
          <a:graphicData uri="http://schemas.openxmlformats.org/drawingml/2006/table">
            <a:tbl>
              <a:tblPr/>
              <a:tblGrid>
                <a:gridCol w="1284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9604" name="任意多边形 109603"/>
          <p:cNvSpPr>
            <a:spLocks noChangeArrowheads="1"/>
          </p:cNvSpPr>
          <p:nvPr/>
        </p:nvSpPr>
        <p:spPr bwMode="auto">
          <a:xfrm>
            <a:off x="6802438" y="1252538"/>
            <a:ext cx="401637" cy="711200"/>
          </a:xfrm>
          <a:custGeom>
            <a:avLst/>
            <a:gdLst>
              <a:gd name="T0" fmla="*/ 0 w 631"/>
              <a:gd name="T1" fmla="*/ 2147483646 h 1121"/>
              <a:gd name="T2" fmla="*/ 2147483646 w 631"/>
              <a:gd name="T3" fmla="*/ 2147483646 h 1121"/>
              <a:gd name="T4" fmla="*/ 2147483646 w 631"/>
              <a:gd name="T5" fmla="*/ 2147483646 h 1121"/>
              <a:gd name="T6" fmla="*/ 2147483646 w 631"/>
              <a:gd name="T7" fmla="*/ 2147483646 h 1121"/>
              <a:gd name="T8" fmla="*/ 2147483646 w 631"/>
              <a:gd name="T9" fmla="*/ 2147483646 h 1121"/>
              <a:gd name="T10" fmla="*/ 2147483646 w 631"/>
              <a:gd name="T11" fmla="*/ 2147483646 h 1121"/>
              <a:gd name="T12" fmla="*/ 2147483646 w 631"/>
              <a:gd name="T13" fmla="*/ 2147483646 h 1121"/>
              <a:gd name="T14" fmla="*/ 2147483646 w 631"/>
              <a:gd name="T15" fmla="*/ 2147483646 h 1121"/>
              <a:gd name="T16" fmla="*/ 2147483646 w 631"/>
              <a:gd name="T17" fmla="*/ 2147483646 h 1121"/>
              <a:gd name="T18" fmla="*/ 2147483646 w 631"/>
              <a:gd name="T19" fmla="*/ 2147483646 h 1121"/>
              <a:gd name="T20" fmla="*/ 2147483646 w 631"/>
              <a:gd name="T21" fmla="*/ 2147483646 h 1121"/>
              <a:gd name="T22" fmla="*/ 2147483646 w 631"/>
              <a:gd name="T23" fmla="*/ 2147483646 h 1121"/>
              <a:gd name="T24" fmla="*/ 2147483646 w 631"/>
              <a:gd name="T25" fmla="*/ 2147483646 h 1121"/>
              <a:gd name="T26" fmla="*/ 2147483646 w 631"/>
              <a:gd name="T27" fmla="*/ 2147483646 h 1121"/>
              <a:gd name="T28" fmla="*/ 2147483646 w 631"/>
              <a:gd name="T29" fmla="*/ 2147483646 h 1121"/>
              <a:gd name="T30" fmla="*/ 2147483646 w 631"/>
              <a:gd name="T31" fmla="*/ 2147483646 h 1121"/>
              <a:gd name="T32" fmla="*/ 2147483646 w 631"/>
              <a:gd name="T33" fmla="*/ 2147483646 h 1121"/>
              <a:gd name="T34" fmla="*/ 2147483646 w 631"/>
              <a:gd name="T35" fmla="*/ 2147483646 h 1121"/>
              <a:gd name="T36" fmla="*/ 2147483646 w 631"/>
              <a:gd name="T37" fmla="*/ 2147483646 h 1121"/>
              <a:gd name="T38" fmla="*/ 2147483646 w 631"/>
              <a:gd name="T39" fmla="*/ 2147483646 h 1121"/>
              <a:gd name="T40" fmla="*/ 2147483646 w 631"/>
              <a:gd name="T41" fmla="*/ 2147483646 h 1121"/>
              <a:gd name="T42" fmla="*/ 2147483646 w 631"/>
              <a:gd name="T43" fmla="*/ 2147483646 h 1121"/>
              <a:gd name="T44" fmla="*/ 2147483646 w 631"/>
              <a:gd name="T45" fmla="*/ 2147483646 h 1121"/>
              <a:gd name="T46" fmla="*/ 2147483646 w 631"/>
              <a:gd name="T47" fmla="*/ 2147483646 h 1121"/>
              <a:gd name="T48" fmla="*/ 2147483646 w 631"/>
              <a:gd name="T49" fmla="*/ 2147483646 h 1121"/>
              <a:gd name="T50" fmla="*/ 2147483646 w 631"/>
              <a:gd name="T51" fmla="*/ 2147483646 h 1121"/>
              <a:gd name="T52" fmla="*/ 2147483646 w 631"/>
              <a:gd name="T53" fmla="*/ 2147483646 h 1121"/>
              <a:gd name="T54" fmla="*/ 2147483646 w 631"/>
              <a:gd name="T55" fmla="*/ 2147483646 h 1121"/>
              <a:gd name="T56" fmla="*/ 2147483646 w 631"/>
              <a:gd name="T57" fmla="*/ 2147483646 h 1121"/>
              <a:gd name="T58" fmla="*/ 2147483646 w 631"/>
              <a:gd name="T59" fmla="*/ 2147483646 h 1121"/>
              <a:gd name="T60" fmla="*/ 2147483646 w 631"/>
              <a:gd name="T61" fmla="*/ 2147483646 h 1121"/>
              <a:gd name="T62" fmla="*/ 2147483646 w 631"/>
              <a:gd name="T63" fmla="*/ 2147483646 h 1121"/>
              <a:gd name="T64" fmla="*/ 2147483646 w 631"/>
              <a:gd name="T65" fmla="*/ 2147483646 h 1121"/>
              <a:gd name="T66" fmla="*/ 2147483646 w 631"/>
              <a:gd name="T67" fmla="*/ 2147483646 h 1121"/>
              <a:gd name="T68" fmla="*/ 2147483646 w 631"/>
              <a:gd name="T69" fmla="*/ 2147483646 h 1121"/>
              <a:gd name="T70" fmla="*/ 2147483646 w 631"/>
              <a:gd name="T71" fmla="*/ 2147483646 h 112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31"/>
              <a:gd name="T109" fmla="*/ 0 h 1121"/>
              <a:gd name="T110" fmla="*/ 631 w 631"/>
              <a:gd name="T111" fmla="*/ 1121 h 112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31" h="1121">
                <a:moveTo>
                  <a:pt x="11" y="1121"/>
                </a:moveTo>
                <a:lnTo>
                  <a:pt x="0" y="1110"/>
                </a:lnTo>
                <a:lnTo>
                  <a:pt x="11" y="1099"/>
                </a:lnTo>
                <a:lnTo>
                  <a:pt x="11" y="1088"/>
                </a:lnTo>
                <a:lnTo>
                  <a:pt x="22" y="1066"/>
                </a:lnTo>
                <a:lnTo>
                  <a:pt x="33" y="1045"/>
                </a:lnTo>
                <a:lnTo>
                  <a:pt x="54" y="1023"/>
                </a:lnTo>
                <a:lnTo>
                  <a:pt x="76" y="990"/>
                </a:lnTo>
                <a:lnTo>
                  <a:pt x="98" y="958"/>
                </a:lnTo>
                <a:lnTo>
                  <a:pt x="185" y="805"/>
                </a:lnTo>
                <a:lnTo>
                  <a:pt x="218" y="729"/>
                </a:lnTo>
                <a:lnTo>
                  <a:pt x="250" y="653"/>
                </a:lnTo>
                <a:lnTo>
                  <a:pt x="283" y="577"/>
                </a:lnTo>
                <a:lnTo>
                  <a:pt x="326" y="490"/>
                </a:lnTo>
                <a:lnTo>
                  <a:pt x="359" y="392"/>
                </a:lnTo>
                <a:lnTo>
                  <a:pt x="392" y="294"/>
                </a:lnTo>
                <a:lnTo>
                  <a:pt x="402" y="250"/>
                </a:lnTo>
                <a:lnTo>
                  <a:pt x="413" y="218"/>
                </a:lnTo>
                <a:lnTo>
                  <a:pt x="424" y="174"/>
                </a:lnTo>
                <a:lnTo>
                  <a:pt x="435" y="152"/>
                </a:lnTo>
                <a:lnTo>
                  <a:pt x="435" y="120"/>
                </a:lnTo>
                <a:lnTo>
                  <a:pt x="435" y="98"/>
                </a:lnTo>
                <a:lnTo>
                  <a:pt x="424" y="76"/>
                </a:lnTo>
                <a:lnTo>
                  <a:pt x="424" y="65"/>
                </a:lnTo>
                <a:lnTo>
                  <a:pt x="413" y="44"/>
                </a:lnTo>
                <a:lnTo>
                  <a:pt x="402" y="33"/>
                </a:lnTo>
                <a:lnTo>
                  <a:pt x="413" y="22"/>
                </a:lnTo>
                <a:lnTo>
                  <a:pt x="424" y="11"/>
                </a:lnTo>
                <a:lnTo>
                  <a:pt x="446" y="0"/>
                </a:lnTo>
                <a:lnTo>
                  <a:pt x="468" y="11"/>
                </a:lnTo>
                <a:lnTo>
                  <a:pt x="511" y="22"/>
                </a:lnTo>
                <a:lnTo>
                  <a:pt x="544" y="44"/>
                </a:lnTo>
                <a:lnTo>
                  <a:pt x="587" y="76"/>
                </a:lnTo>
                <a:lnTo>
                  <a:pt x="598" y="87"/>
                </a:lnTo>
                <a:lnTo>
                  <a:pt x="609" y="98"/>
                </a:lnTo>
                <a:lnTo>
                  <a:pt x="620" y="109"/>
                </a:lnTo>
                <a:lnTo>
                  <a:pt x="631" y="120"/>
                </a:lnTo>
                <a:lnTo>
                  <a:pt x="631" y="131"/>
                </a:lnTo>
                <a:lnTo>
                  <a:pt x="631" y="141"/>
                </a:lnTo>
                <a:lnTo>
                  <a:pt x="631" y="152"/>
                </a:lnTo>
                <a:lnTo>
                  <a:pt x="631" y="174"/>
                </a:lnTo>
                <a:lnTo>
                  <a:pt x="620" y="185"/>
                </a:lnTo>
                <a:lnTo>
                  <a:pt x="620" y="207"/>
                </a:lnTo>
                <a:lnTo>
                  <a:pt x="609" y="229"/>
                </a:lnTo>
                <a:lnTo>
                  <a:pt x="598" y="261"/>
                </a:lnTo>
                <a:lnTo>
                  <a:pt x="587" y="283"/>
                </a:lnTo>
                <a:lnTo>
                  <a:pt x="576" y="316"/>
                </a:lnTo>
                <a:lnTo>
                  <a:pt x="555" y="348"/>
                </a:lnTo>
                <a:lnTo>
                  <a:pt x="544" y="392"/>
                </a:lnTo>
                <a:lnTo>
                  <a:pt x="522" y="435"/>
                </a:lnTo>
                <a:lnTo>
                  <a:pt x="489" y="479"/>
                </a:lnTo>
                <a:lnTo>
                  <a:pt x="468" y="533"/>
                </a:lnTo>
                <a:lnTo>
                  <a:pt x="435" y="588"/>
                </a:lnTo>
                <a:lnTo>
                  <a:pt x="413" y="642"/>
                </a:lnTo>
                <a:lnTo>
                  <a:pt x="381" y="707"/>
                </a:lnTo>
                <a:lnTo>
                  <a:pt x="348" y="762"/>
                </a:lnTo>
                <a:lnTo>
                  <a:pt x="315" y="816"/>
                </a:lnTo>
                <a:lnTo>
                  <a:pt x="283" y="860"/>
                </a:lnTo>
                <a:lnTo>
                  <a:pt x="250" y="903"/>
                </a:lnTo>
                <a:lnTo>
                  <a:pt x="218" y="947"/>
                </a:lnTo>
                <a:lnTo>
                  <a:pt x="185" y="979"/>
                </a:lnTo>
                <a:lnTo>
                  <a:pt x="152" y="1012"/>
                </a:lnTo>
                <a:lnTo>
                  <a:pt x="120" y="1045"/>
                </a:lnTo>
                <a:lnTo>
                  <a:pt x="98" y="1066"/>
                </a:lnTo>
                <a:lnTo>
                  <a:pt x="76" y="1088"/>
                </a:lnTo>
                <a:lnTo>
                  <a:pt x="54" y="1099"/>
                </a:lnTo>
                <a:lnTo>
                  <a:pt x="33" y="1110"/>
                </a:lnTo>
                <a:lnTo>
                  <a:pt x="22" y="1121"/>
                </a:lnTo>
                <a:lnTo>
                  <a:pt x="11" y="112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9605" name="任意多边形 109604"/>
          <p:cNvSpPr>
            <a:spLocks noChangeArrowheads="1"/>
          </p:cNvSpPr>
          <p:nvPr/>
        </p:nvSpPr>
        <p:spPr bwMode="auto">
          <a:xfrm>
            <a:off x="6969125" y="1652588"/>
            <a:ext cx="544513" cy="304800"/>
          </a:xfrm>
          <a:custGeom>
            <a:avLst/>
            <a:gdLst>
              <a:gd name="T0" fmla="*/ 2147483646 w 859"/>
              <a:gd name="T1" fmla="*/ 0 h 479"/>
              <a:gd name="T2" fmla="*/ 2147483646 w 859"/>
              <a:gd name="T3" fmla="*/ 0 h 479"/>
              <a:gd name="T4" fmla="*/ 2147483646 w 859"/>
              <a:gd name="T5" fmla="*/ 2147483646 h 479"/>
              <a:gd name="T6" fmla="*/ 2147483646 w 859"/>
              <a:gd name="T7" fmla="*/ 2147483646 h 479"/>
              <a:gd name="T8" fmla="*/ 2147483646 w 859"/>
              <a:gd name="T9" fmla="*/ 2147483646 h 479"/>
              <a:gd name="T10" fmla="*/ 2147483646 w 859"/>
              <a:gd name="T11" fmla="*/ 2147483646 h 479"/>
              <a:gd name="T12" fmla="*/ 2147483646 w 859"/>
              <a:gd name="T13" fmla="*/ 2147483646 h 479"/>
              <a:gd name="T14" fmla="*/ 2147483646 w 859"/>
              <a:gd name="T15" fmla="*/ 2147483646 h 479"/>
              <a:gd name="T16" fmla="*/ 2147483646 w 859"/>
              <a:gd name="T17" fmla="*/ 2147483646 h 479"/>
              <a:gd name="T18" fmla="*/ 2147483646 w 859"/>
              <a:gd name="T19" fmla="*/ 2147483646 h 479"/>
              <a:gd name="T20" fmla="*/ 2147483646 w 859"/>
              <a:gd name="T21" fmla="*/ 2147483646 h 479"/>
              <a:gd name="T22" fmla="*/ 2147483646 w 859"/>
              <a:gd name="T23" fmla="*/ 2147483646 h 479"/>
              <a:gd name="T24" fmla="*/ 2147483646 w 859"/>
              <a:gd name="T25" fmla="*/ 2147483646 h 479"/>
              <a:gd name="T26" fmla="*/ 2147483646 w 859"/>
              <a:gd name="T27" fmla="*/ 2147483646 h 479"/>
              <a:gd name="T28" fmla="*/ 2147483646 w 859"/>
              <a:gd name="T29" fmla="*/ 2147483646 h 479"/>
              <a:gd name="T30" fmla="*/ 2147483646 w 859"/>
              <a:gd name="T31" fmla="*/ 2147483646 h 479"/>
              <a:gd name="T32" fmla="*/ 2147483646 w 859"/>
              <a:gd name="T33" fmla="*/ 2147483646 h 479"/>
              <a:gd name="T34" fmla="*/ 2147483646 w 859"/>
              <a:gd name="T35" fmla="*/ 2147483646 h 479"/>
              <a:gd name="T36" fmla="*/ 2147483646 w 859"/>
              <a:gd name="T37" fmla="*/ 2147483646 h 479"/>
              <a:gd name="T38" fmla="*/ 2147483646 w 859"/>
              <a:gd name="T39" fmla="*/ 2147483646 h 479"/>
              <a:gd name="T40" fmla="*/ 2147483646 w 859"/>
              <a:gd name="T41" fmla="*/ 2147483646 h 479"/>
              <a:gd name="T42" fmla="*/ 2147483646 w 859"/>
              <a:gd name="T43" fmla="*/ 2147483646 h 479"/>
              <a:gd name="T44" fmla="*/ 2147483646 w 859"/>
              <a:gd name="T45" fmla="*/ 2147483646 h 479"/>
              <a:gd name="T46" fmla="*/ 2147483646 w 859"/>
              <a:gd name="T47" fmla="*/ 2147483646 h 479"/>
              <a:gd name="T48" fmla="*/ 2147483646 w 859"/>
              <a:gd name="T49" fmla="*/ 2147483646 h 479"/>
              <a:gd name="T50" fmla="*/ 2147483646 w 859"/>
              <a:gd name="T51" fmla="*/ 2147483646 h 479"/>
              <a:gd name="T52" fmla="*/ 2147483646 w 859"/>
              <a:gd name="T53" fmla="*/ 2147483646 h 479"/>
              <a:gd name="T54" fmla="*/ 2147483646 w 859"/>
              <a:gd name="T55" fmla="*/ 2147483646 h 479"/>
              <a:gd name="T56" fmla="*/ 2147483646 w 859"/>
              <a:gd name="T57" fmla="*/ 2147483646 h 479"/>
              <a:gd name="T58" fmla="*/ 2147483646 w 859"/>
              <a:gd name="T59" fmla="*/ 2147483646 h 479"/>
              <a:gd name="T60" fmla="*/ 2147483646 w 859"/>
              <a:gd name="T61" fmla="*/ 2147483646 h 479"/>
              <a:gd name="T62" fmla="*/ 2147483646 w 859"/>
              <a:gd name="T63" fmla="*/ 2147483646 h 479"/>
              <a:gd name="T64" fmla="*/ 2147483646 w 859"/>
              <a:gd name="T65" fmla="*/ 2147483646 h 479"/>
              <a:gd name="T66" fmla="*/ 2147483646 w 859"/>
              <a:gd name="T67" fmla="*/ 2147483646 h 479"/>
              <a:gd name="T68" fmla="*/ 2147483646 w 859"/>
              <a:gd name="T69" fmla="*/ 2147483646 h 479"/>
              <a:gd name="T70" fmla="*/ 2147483646 w 859"/>
              <a:gd name="T71" fmla="*/ 2147483646 h 479"/>
              <a:gd name="T72" fmla="*/ 2147483646 w 859"/>
              <a:gd name="T73" fmla="*/ 2147483646 h 479"/>
              <a:gd name="T74" fmla="*/ 2147483646 w 859"/>
              <a:gd name="T75" fmla="*/ 2147483646 h 479"/>
              <a:gd name="T76" fmla="*/ 2147483646 w 859"/>
              <a:gd name="T77" fmla="*/ 2147483646 h 479"/>
              <a:gd name="T78" fmla="*/ 2147483646 w 859"/>
              <a:gd name="T79" fmla="*/ 2147483646 h 479"/>
              <a:gd name="T80" fmla="*/ 2147483646 w 859"/>
              <a:gd name="T81" fmla="*/ 2147483646 h 479"/>
              <a:gd name="T82" fmla="*/ 2147483646 w 859"/>
              <a:gd name="T83" fmla="*/ 2147483646 h 479"/>
              <a:gd name="T84" fmla="*/ 2147483646 w 859"/>
              <a:gd name="T85" fmla="*/ 2147483646 h 47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59"/>
              <a:gd name="T130" fmla="*/ 0 h 479"/>
              <a:gd name="T131" fmla="*/ 859 w 859"/>
              <a:gd name="T132" fmla="*/ 479 h 47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59" h="479">
                <a:moveTo>
                  <a:pt x="555" y="11"/>
                </a:moveTo>
                <a:lnTo>
                  <a:pt x="565" y="0"/>
                </a:lnTo>
                <a:lnTo>
                  <a:pt x="576" y="0"/>
                </a:lnTo>
                <a:lnTo>
                  <a:pt x="598" y="0"/>
                </a:lnTo>
                <a:lnTo>
                  <a:pt x="620" y="0"/>
                </a:lnTo>
                <a:lnTo>
                  <a:pt x="652" y="11"/>
                </a:lnTo>
                <a:lnTo>
                  <a:pt x="685" y="33"/>
                </a:lnTo>
                <a:lnTo>
                  <a:pt x="696" y="44"/>
                </a:lnTo>
                <a:lnTo>
                  <a:pt x="718" y="55"/>
                </a:lnTo>
                <a:lnTo>
                  <a:pt x="739" y="65"/>
                </a:lnTo>
                <a:lnTo>
                  <a:pt x="750" y="87"/>
                </a:lnTo>
                <a:lnTo>
                  <a:pt x="794" y="131"/>
                </a:lnTo>
                <a:lnTo>
                  <a:pt x="826" y="153"/>
                </a:lnTo>
                <a:lnTo>
                  <a:pt x="848" y="185"/>
                </a:lnTo>
                <a:lnTo>
                  <a:pt x="859" y="196"/>
                </a:lnTo>
                <a:lnTo>
                  <a:pt x="848" y="218"/>
                </a:lnTo>
                <a:lnTo>
                  <a:pt x="837" y="240"/>
                </a:lnTo>
                <a:lnTo>
                  <a:pt x="826" y="240"/>
                </a:lnTo>
                <a:lnTo>
                  <a:pt x="805" y="240"/>
                </a:lnTo>
                <a:lnTo>
                  <a:pt x="783" y="250"/>
                </a:lnTo>
                <a:lnTo>
                  <a:pt x="772" y="261"/>
                </a:lnTo>
                <a:lnTo>
                  <a:pt x="750" y="272"/>
                </a:lnTo>
                <a:lnTo>
                  <a:pt x="728" y="283"/>
                </a:lnTo>
                <a:lnTo>
                  <a:pt x="707" y="294"/>
                </a:lnTo>
                <a:lnTo>
                  <a:pt x="674" y="316"/>
                </a:lnTo>
                <a:lnTo>
                  <a:pt x="652" y="338"/>
                </a:lnTo>
                <a:lnTo>
                  <a:pt x="620" y="370"/>
                </a:lnTo>
                <a:lnTo>
                  <a:pt x="598" y="392"/>
                </a:lnTo>
                <a:lnTo>
                  <a:pt x="565" y="414"/>
                </a:lnTo>
                <a:lnTo>
                  <a:pt x="544" y="435"/>
                </a:lnTo>
                <a:lnTo>
                  <a:pt x="522" y="457"/>
                </a:lnTo>
                <a:lnTo>
                  <a:pt x="511" y="468"/>
                </a:lnTo>
                <a:lnTo>
                  <a:pt x="489" y="479"/>
                </a:lnTo>
                <a:lnTo>
                  <a:pt x="478" y="479"/>
                </a:lnTo>
                <a:lnTo>
                  <a:pt x="468" y="468"/>
                </a:lnTo>
                <a:lnTo>
                  <a:pt x="478" y="446"/>
                </a:lnTo>
                <a:lnTo>
                  <a:pt x="478" y="435"/>
                </a:lnTo>
                <a:lnTo>
                  <a:pt x="489" y="414"/>
                </a:lnTo>
                <a:lnTo>
                  <a:pt x="500" y="392"/>
                </a:lnTo>
                <a:lnTo>
                  <a:pt x="511" y="359"/>
                </a:lnTo>
                <a:lnTo>
                  <a:pt x="533" y="338"/>
                </a:lnTo>
                <a:lnTo>
                  <a:pt x="544" y="305"/>
                </a:lnTo>
                <a:lnTo>
                  <a:pt x="555" y="272"/>
                </a:lnTo>
                <a:lnTo>
                  <a:pt x="565" y="250"/>
                </a:lnTo>
                <a:lnTo>
                  <a:pt x="576" y="229"/>
                </a:lnTo>
                <a:lnTo>
                  <a:pt x="576" y="207"/>
                </a:lnTo>
                <a:lnTo>
                  <a:pt x="576" y="185"/>
                </a:lnTo>
                <a:lnTo>
                  <a:pt x="576" y="174"/>
                </a:lnTo>
                <a:lnTo>
                  <a:pt x="576" y="163"/>
                </a:lnTo>
                <a:lnTo>
                  <a:pt x="555" y="153"/>
                </a:lnTo>
                <a:lnTo>
                  <a:pt x="533" y="142"/>
                </a:lnTo>
                <a:lnTo>
                  <a:pt x="511" y="142"/>
                </a:lnTo>
                <a:lnTo>
                  <a:pt x="489" y="142"/>
                </a:lnTo>
                <a:lnTo>
                  <a:pt x="446" y="153"/>
                </a:lnTo>
                <a:lnTo>
                  <a:pt x="402" y="163"/>
                </a:lnTo>
                <a:lnTo>
                  <a:pt x="348" y="185"/>
                </a:lnTo>
                <a:lnTo>
                  <a:pt x="283" y="196"/>
                </a:lnTo>
                <a:lnTo>
                  <a:pt x="250" y="207"/>
                </a:lnTo>
                <a:lnTo>
                  <a:pt x="217" y="218"/>
                </a:lnTo>
                <a:lnTo>
                  <a:pt x="185" y="218"/>
                </a:lnTo>
                <a:lnTo>
                  <a:pt x="163" y="229"/>
                </a:lnTo>
                <a:lnTo>
                  <a:pt x="141" y="229"/>
                </a:lnTo>
                <a:lnTo>
                  <a:pt x="120" y="229"/>
                </a:lnTo>
                <a:lnTo>
                  <a:pt x="109" y="229"/>
                </a:lnTo>
                <a:lnTo>
                  <a:pt x="98" y="218"/>
                </a:lnTo>
                <a:lnTo>
                  <a:pt x="65" y="207"/>
                </a:lnTo>
                <a:lnTo>
                  <a:pt x="44" y="196"/>
                </a:lnTo>
                <a:lnTo>
                  <a:pt x="44" y="185"/>
                </a:lnTo>
                <a:lnTo>
                  <a:pt x="33" y="174"/>
                </a:lnTo>
                <a:lnTo>
                  <a:pt x="11" y="153"/>
                </a:lnTo>
                <a:lnTo>
                  <a:pt x="0" y="131"/>
                </a:lnTo>
                <a:lnTo>
                  <a:pt x="98" y="131"/>
                </a:lnTo>
                <a:lnTo>
                  <a:pt x="185" y="120"/>
                </a:lnTo>
                <a:lnTo>
                  <a:pt x="272" y="98"/>
                </a:lnTo>
                <a:lnTo>
                  <a:pt x="359" y="76"/>
                </a:lnTo>
                <a:lnTo>
                  <a:pt x="402" y="65"/>
                </a:lnTo>
                <a:lnTo>
                  <a:pt x="435" y="55"/>
                </a:lnTo>
                <a:lnTo>
                  <a:pt x="468" y="44"/>
                </a:lnTo>
                <a:lnTo>
                  <a:pt x="500" y="33"/>
                </a:lnTo>
                <a:lnTo>
                  <a:pt x="522" y="33"/>
                </a:lnTo>
                <a:lnTo>
                  <a:pt x="533" y="22"/>
                </a:lnTo>
                <a:lnTo>
                  <a:pt x="544" y="11"/>
                </a:lnTo>
                <a:lnTo>
                  <a:pt x="555" y="1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9606" name="任意多边形 109605"/>
          <p:cNvSpPr>
            <a:spLocks noChangeArrowheads="1"/>
          </p:cNvSpPr>
          <p:nvPr/>
        </p:nvSpPr>
        <p:spPr bwMode="auto">
          <a:xfrm>
            <a:off x="6740525" y="1868488"/>
            <a:ext cx="400050" cy="746125"/>
          </a:xfrm>
          <a:custGeom>
            <a:avLst/>
            <a:gdLst>
              <a:gd name="T0" fmla="*/ 2147483646 w 631"/>
              <a:gd name="T1" fmla="*/ 0 h 1175"/>
              <a:gd name="T2" fmla="*/ 2147483646 w 631"/>
              <a:gd name="T3" fmla="*/ 0 h 1175"/>
              <a:gd name="T4" fmla="*/ 2147483646 w 631"/>
              <a:gd name="T5" fmla="*/ 0 h 1175"/>
              <a:gd name="T6" fmla="*/ 2147483646 w 631"/>
              <a:gd name="T7" fmla="*/ 2147483646 h 1175"/>
              <a:gd name="T8" fmla="*/ 2147483646 w 631"/>
              <a:gd name="T9" fmla="*/ 2147483646 h 1175"/>
              <a:gd name="T10" fmla="*/ 2147483646 w 631"/>
              <a:gd name="T11" fmla="*/ 2147483646 h 1175"/>
              <a:gd name="T12" fmla="*/ 2147483646 w 631"/>
              <a:gd name="T13" fmla="*/ 2147483646 h 1175"/>
              <a:gd name="T14" fmla="*/ 2147483646 w 631"/>
              <a:gd name="T15" fmla="*/ 2147483646 h 1175"/>
              <a:gd name="T16" fmla="*/ 2147483646 w 631"/>
              <a:gd name="T17" fmla="*/ 2147483646 h 1175"/>
              <a:gd name="T18" fmla="*/ 2147483646 w 631"/>
              <a:gd name="T19" fmla="*/ 2147483646 h 1175"/>
              <a:gd name="T20" fmla="*/ 2147483646 w 631"/>
              <a:gd name="T21" fmla="*/ 2147483646 h 1175"/>
              <a:gd name="T22" fmla="*/ 2147483646 w 631"/>
              <a:gd name="T23" fmla="*/ 2147483646 h 1175"/>
              <a:gd name="T24" fmla="*/ 2147483646 w 631"/>
              <a:gd name="T25" fmla="*/ 2147483646 h 1175"/>
              <a:gd name="T26" fmla="*/ 2147483646 w 631"/>
              <a:gd name="T27" fmla="*/ 2147483646 h 1175"/>
              <a:gd name="T28" fmla="*/ 2147483646 w 631"/>
              <a:gd name="T29" fmla="*/ 2147483646 h 1175"/>
              <a:gd name="T30" fmla="*/ 2147483646 w 631"/>
              <a:gd name="T31" fmla="*/ 2147483646 h 1175"/>
              <a:gd name="T32" fmla="*/ 2147483646 w 631"/>
              <a:gd name="T33" fmla="*/ 2147483646 h 1175"/>
              <a:gd name="T34" fmla="*/ 2147483646 w 631"/>
              <a:gd name="T35" fmla="*/ 2147483646 h 1175"/>
              <a:gd name="T36" fmla="*/ 2147483646 w 631"/>
              <a:gd name="T37" fmla="*/ 2147483646 h 1175"/>
              <a:gd name="T38" fmla="*/ 2147483646 w 631"/>
              <a:gd name="T39" fmla="*/ 2147483646 h 1175"/>
              <a:gd name="T40" fmla="*/ 0 w 631"/>
              <a:gd name="T41" fmla="*/ 2147483646 h 1175"/>
              <a:gd name="T42" fmla="*/ 2147483646 w 631"/>
              <a:gd name="T43" fmla="*/ 2147483646 h 1175"/>
              <a:gd name="T44" fmla="*/ 2147483646 w 631"/>
              <a:gd name="T45" fmla="*/ 2147483646 h 1175"/>
              <a:gd name="T46" fmla="*/ 2147483646 w 631"/>
              <a:gd name="T47" fmla="*/ 2147483646 h 1175"/>
              <a:gd name="T48" fmla="*/ 2147483646 w 631"/>
              <a:gd name="T49" fmla="*/ 2147483646 h 1175"/>
              <a:gd name="T50" fmla="*/ 2147483646 w 631"/>
              <a:gd name="T51" fmla="*/ 2147483646 h 1175"/>
              <a:gd name="T52" fmla="*/ 2147483646 w 631"/>
              <a:gd name="T53" fmla="*/ 2147483646 h 1175"/>
              <a:gd name="T54" fmla="*/ 2147483646 w 631"/>
              <a:gd name="T55" fmla="*/ 2147483646 h 1175"/>
              <a:gd name="T56" fmla="*/ 2147483646 w 631"/>
              <a:gd name="T57" fmla="*/ 2147483646 h 1175"/>
              <a:gd name="T58" fmla="*/ 2147483646 w 631"/>
              <a:gd name="T59" fmla="*/ 2147483646 h 1175"/>
              <a:gd name="T60" fmla="*/ 2147483646 w 631"/>
              <a:gd name="T61" fmla="*/ 2147483646 h 1175"/>
              <a:gd name="T62" fmla="*/ 2147483646 w 631"/>
              <a:gd name="T63" fmla="*/ 2147483646 h 1175"/>
              <a:gd name="T64" fmla="*/ 2147483646 w 631"/>
              <a:gd name="T65" fmla="*/ 2147483646 h 1175"/>
              <a:gd name="T66" fmla="*/ 2147483646 w 631"/>
              <a:gd name="T67" fmla="*/ 2147483646 h 1175"/>
              <a:gd name="T68" fmla="*/ 2147483646 w 631"/>
              <a:gd name="T69" fmla="*/ 2147483646 h 117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31"/>
              <a:gd name="T106" fmla="*/ 0 h 1175"/>
              <a:gd name="T107" fmla="*/ 631 w 631"/>
              <a:gd name="T108" fmla="*/ 1175 h 117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31" h="1175">
                <a:moveTo>
                  <a:pt x="424" y="10"/>
                </a:moveTo>
                <a:lnTo>
                  <a:pt x="424" y="0"/>
                </a:lnTo>
                <a:lnTo>
                  <a:pt x="435" y="0"/>
                </a:lnTo>
                <a:lnTo>
                  <a:pt x="446" y="0"/>
                </a:lnTo>
                <a:lnTo>
                  <a:pt x="457" y="0"/>
                </a:lnTo>
                <a:lnTo>
                  <a:pt x="490" y="0"/>
                </a:lnTo>
                <a:lnTo>
                  <a:pt x="533" y="21"/>
                </a:lnTo>
                <a:lnTo>
                  <a:pt x="566" y="43"/>
                </a:lnTo>
                <a:lnTo>
                  <a:pt x="598" y="65"/>
                </a:lnTo>
                <a:lnTo>
                  <a:pt x="620" y="76"/>
                </a:lnTo>
                <a:lnTo>
                  <a:pt x="631" y="87"/>
                </a:lnTo>
                <a:lnTo>
                  <a:pt x="631" y="119"/>
                </a:lnTo>
                <a:lnTo>
                  <a:pt x="631" y="130"/>
                </a:lnTo>
                <a:lnTo>
                  <a:pt x="620" y="152"/>
                </a:lnTo>
                <a:lnTo>
                  <a:pt x="620" y="163"/>
                </a:lnTo>
                <a:lnTo>
                  <a:pt x="609" y="185"/>
                </a:lnTo>
                <a:lnTo>
                  <a:pt x="609" y="206"/>
                </a:lnTo>
                <a:lnTo>
                  <a:pt x="598" y="239"/>
                </a:lnTo>
                <a:lnTo>
                  <a:pt x="587" y="272"/>
                </a:lnTo>
                <a:lnTo>
                  <a:pt x="576" y="315"/>
                </a:lnTo>
                <a:lnTo>
                  <a:pt x="576" y="359"/>
                </a:lnTo>
                <a:lnTo>
                  <a:pt x="566" y="413"/>
                </a:lnTo>
                <a:lnTo>
                  <a:pt x="533" y="533"/>
                </a:lnTo>
                <a:lnTo>
                  <a:pt x="500" y="631"/>
                </a:lnTo>
                <a:lnTo>
                  <a:pt x="468" y="740"/>
                </a:lnTo>
                <a:lnTo>
                  <a:pt x="424" y="827"/>
                </a:lnTo>
                <a:lnTo>
                  <a:pt x="392" y="870"/>
                </a:lnTo>
                <a:lnTo>
                  <a:pt x="359" y="914"/>
                </a:lnTo>
                <a:lnTo>
                  <a:pt x="326" y="946"/>
                </a:lnTo>
                <a:lnTo>
                  <a:pt x="294" y="990"/>
                </a:lnTo>
                <a:lnTo>
                  <a:pt x="261" y="1022"/>
                </a:lnTo>
                <a:lnTo>
                  <a:pt x="229" y="1044"/>
                </a:lnTo>
                <a:lnTo>
                  <a:pt x="196" y="1077"/>
                </a:lnTo>
                <a:lnTo>
                  <a:pt x="163" y="1099"/>
                </a:lnTo>
                <a:lnTo>
                  <a:pt x="131" y="1110"/>
                </a:lnTo>
                <a:lnTo>
                  <a:pt x="98" y="1131"/>
                </a:lnTo>
                <a:lnTo>
                  <a:pt x="66" y="1142"/>
                </a:lnTo>
                <a:lnTo>
                  <a:pt x="44" y="1164"/>
                </a:lnTo>
                <a:lnTo>
                  <a:pt x="33" y="1164"/>
                </a:lnTo>
                <a:lnTo>
                  <a:pt x="22" y="1175"/>
                </a:lnTo>
                <a:lnTo>
                  <a:pt x="11" y="1175"/>
                </a:lnTo>
                <a:lnTo>
                  <a:pt x="0" y="1175"/>
                </a:lnTo>
                <a:lnTo>
                  <a:pt x="11" y="1164"/>
                </a:lnTo>
                <a:lnTo>
                  <a:pt x="11" y="1153"/>
                </a:lnTo>
                <a:lnTo>
                  <a:pt x="33" y="1142"/>
                </a:lnTo>
                <a:lnTo>
                  <a:pt x="44" y="1120"/>
                </a:lnTo>
                <a:lnTo>
                  <a:pt x="66" y="1099"/>
                </a:lnTo>
                <a:lnTo>
                  <a:pt x="98" y="1066"/>
                </a:lnTo>
                <a:lnTo>
                  <a:pt x="131" y="1044"/>
                </a:lnTo>
                <a:lnTo>
                  <a:pt x="185" y="968"/>
                </a:lnTo>
                <a:lnTo>
                  <a:pt x="239" y="892"/>
                </a:lnTo>
                <a:lnTo>
                  <a:pt x="283" y="805"/>
                </a:lnTo>
                <a:lnTo>
                  <a:pt x="326" y="707"/>
                </a:lnTo>
                <a:lnTo>
                  <a:pt x="370" y="609"/>
                </a:lnTo>
                <a:lnTo>
                  <a:pt x="392" y="511"/>
                </a:lnTo>
                <a:lnTo>
                  <a:pt x="413" y="413"/>
                </a:lnTo>
                <a:lnTo>
                  <a:pt x="435" y="304"/>
                </a:lnTo>
                <a:lnTo>
                  <a:pt x="435" y="250"/>
                </a:lnTo>
                <a:lnTo>
                  <a:pt x="435" y="206"/>
                </a:lnTo>
                <a:lnTo>
                  <a:pt x="435" y="174"/>
                </a:lnTo>
                <a:lnTo>
                  <a:pt x="435" y="141"/>
                </a:lnTo>
                <a:lnTo>
                  <a:pt x="435" y="108"/>
                </a:lnTo>
                <a:lnTo>
                  <a:pt x="435" y="87"/>
                </a:lnTo>
                <a:lnTo>
                  <a:pt x="435" y="76"/>
                </a:lnTo>
                <a:lnTo>
                  <a:pt x="435" y="65"/>
                </a:lnTo>
                <a:lnTo>
                  <a:pt x="413" y="43"/>
                </a:lnTo>
                <a:lnTo>
                  <a:pt x="413" y="32"/>
                </a:lnTo>
                <a:lnTo>
                  <a:pt x="413" y="21"/>
                </a:lnTo>
                <a:lnTo>
                  <a:pt x="424" y="1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9607" name="任意多边形 109606"/>
          <p:cNvSpPr>
            <a:spLocks noChangeArrowheads="1"/>
          </p:cNvSpPr>
          <p:nvPr/>
        </p:nvSpPr>
        <p:spPr bwMode="auto">
          <a:xfrm>
            <a:off x="7051675" y="2130425"/>
            <a:ext cx="641350" cy="517525"/>
          </a:xfrm>
          <a:custGeom>
            <a:avLst/>
            <a:gdLst>
              <a:gd name="T0" fmla="*/ 2147483646 w 1011"/>
              <a:gd name="T1" fmla="*/ 2147483646 h 816"/>
              <a:gd name="T2" fmla="*/ 2147483646 w 1011"/>
              <a:gd name="T3" fmla="*/ 2147483646 h 816"/>
              <a:gd name="T4" fmla="*/ 2147483646 w 1011"/>
              <a:gd name="T5" fmla="*/ 2147483646 h 816"/>
              <a:gd name="T6" fmla="*/ 2147483646 w 1011"/>
              <a:gd name="T7" fmla="*/ 2147483646 h 816"/>
              <a:gd name="T8" fmla="*/ 2147483646 w 1011"/>
              <a:gd name="T9" fmla="*/ 2147483646 h 816"/>
              <a:gd name="T10" fmla="*/ 2147483646 w 1011"/>
              <a:gd name="T11" fmla="*/ 2147483646 h 816"/>
              <a:gd name="T12" fmla="*/ 2147483646 w 1011"/>
              <a:gd name="T13" fmla="*/ 2147483646 h 816"/>
              <a:gd name="T14" fmla="*/ 2147483646 w 1011"/>
              <a:gd name="T15" fmla="*/ 2147483646 h 816"/>
              <a:gd name="T16" fmla="*/ 2147483646 w 1011"/>
              <a:gd name="T17" fmla="*/ 2147483646 h 816"/>
              <a:gd name="T18" fmla="*/ 2147483646 w 1011"/>
              <a:gd name="T19" fmla="*/ 2147483646 h 816"/>
              <a:gd name="T20" fmla="*/ 2147483646 w 1011"/>
              <a:gd name="T21" fmla="*/ 2147483646 h 816"/>
              <a:gd name="T22" fmla="*/ 2147483646 w 1011"/>
              <a:gd name="T23" fmla="*/ 2147483646 h 816"/>
              <a:gd name="T24" fmla="*/ 2147483646 w 1011"/>
              <a:gd name="T25" fmla="*/ 2147483646 h 816"/>
              <a:gd name="T26" fmla="*/ 2147483646 w 1011"/>
              <a:gd name="T27" fmla="*/ 2147483646 h 816"/>
              <a:gd name="T28" fmla="*/ 2147483646 w 1011"/>
              <a:gd name="T29" fmla="*/ 2147483646 h 816"/>
              <a:gd name="T30" fmla="*/ 2147483646 w 1011"/>
              <a:gd name="T31" fmla="*/ 2147483646 h 816"/>
              <a:gd name="T32" fmla="*/ 2147483646 w 1011"/>
              <a:gd name="T33" fmla="*/ 2147483646 h 816"/>
              <a:gd name="T34" fmla="*/ 2147483646 w 1011"/>
              <a:gd name="T35" fmla="*/ 2147483646 h 816"/>
              <a:gd name="T36" fmla="*/ 2147483646 w 1011"/>
              <a:gd name="T37" fmla="*/ 2147483646 h 816"/>
              <a:gd name="T38" fmla="*/ 2147483646 w 1011"/>
              <a:gd name="T39" fmla="*/ 2147483646 h 816"/>
              <a:gd name="T40" fmla="*/ 2147483646 w 1011"/>
              <a:gd name="T41" fmla="*/ 2147483646 h 816"/>
              <a:gd name="T42" fmla="*/ 2147483646 w 1011"/>
              <a:gd name="T43" fmla="*/ 2147483646 h 816"/>
              <a:gd name="T44" fmla="*/ 2147483646 w 1011"/>
              <a:gd name="T45" fmla="*/ 2147483646 h 816"/>
              <a:gd name="T46" fmla="*/ 2147483646 w 1011"/>
              <a:gd name="T47" fmla="*/ 2147483646 h 816"/>
              <a:gd name="T48" fmla="*/ 2147483646 w 1011"/>
              <a:gd name="T49" fmla="*/ 2147483646 h 816"/>
              <a:gd name="T50" fmla="*/ 2147483646 w 1011"/>
              <a:gd name="T51" fmla="*/ 2147483646 h 816"/>
              <a:gd name="T52" fmla="*/ 2147483646 w 1011"/>
              <a:gd name="T53" fmla="*/ 2147483646 h 816"/>
              <a:gd name="T54" fmla="*/ 2147483646 w 1011"/>
              <a:gd name="T55" fmla="*/ 2147483646 h 816"/>
              <a:gd name="T56" fmla="*/ 2147483646 w 1011"/>
              <a:gd name="T57" fmla="*/ 2147483646 h 816"/>
              <a:gd name="T58" fmla="*/ 2147483646 w 1011"/>
              <a:gd name="T59" fmla="*/ 2147483646 h 816"/>
              <a:gd name="T60" fmla="*/ 2147483646 w 1011"/>
              <a:gd name="T61" fmla="*/ 2147483646 h 816"/>
              <a:gd name="T62" fmla="*/ 2147483646 w 1011"/>
              <a:gd name="T63" fmla="*/ 2147483646 h 816"/>
              <a:gd name="T64" fmla="*/ 0 w 1011"/>
              <a:gd name="T65" fmla="*/ 2147483646 h 816"/>
              <a:gd name="T66" fmla="*/ 2147483646 w 1011"/>
              <a:gd name="T67" fmla="*/ 0 h 816"/>
              <a:gd name="T68" fmla="*/ 2147483646 w 1011"/>
              <a:gd name="T69" fmla="*/ 2147483646 h 816"/>
              <a:gd name="T70" fmla="*/ 2147483646 w 1011"/>
              <a:gd name="T71" fmla="*/ 2147483646 h 816"/>
              <a:gd name="T72" fmla="*/ 2147483646 w 1011"/>
              <a:gd name="T73" fmla="*/ 2147483646 h 816"/>
              <a:gd name="T74" fmla="*/ 2147483646 w 1011"/>
              <a:gd name="T75" fmla="*/ 2147483646 h 816"/>
              <a:gd name="T76" fmla="*/ 2147483646 w 1011"/>
              <a:gd name="T77" fmla="*/ 2147483646 h 816"/>
              <a:gd name="T78" fmla="*/ 2147483646 w 1011"/>
              <a:gd name="T79" fmla="*/ 2147483646 h 816"/>
              <a:gd name="T80" fmla="*/ 2147483646 w 1011"/>
              <a:gd name="T81" fmla="*/ 2147483646 h 816"/>
              <a:gd name="T82" fmla="*/ 2147483646 w 1011"/>
              <a:gd name="T83" fmla="*/ 2147483646 h 816"/>
              <a:gd name="T84" fmla="*/ 2147483646 w 1011"/>
              <a:gd name="T85" fmla="*/ 2147483646 h 816"/>
              <a:gd name="T86" fmla="*/ 2147483646 w 1011"/>
              <a:gd name="T87" fmla="*/ 2147483646 h 816"/>
              <a:gd name="T88" fmla="*/ 2147483646 w 1011"/>
              <a:gd name="T89" fmla="*/ 2147483646 h 816"/>
              <a:gd name="T90" fmla="*/ 2147483646 w 1011"/>
              <a:gd name="T91" fmla="*/ 2147483646 h 816"/>
              <a:gd name="T92" fmla="*/ 2147483646 w 1011"/>
              <a:gd name="T93" fmla="*/ 2147483646 h 816"/>
              <a:gd name="T94" fmla="*/ 2147483646 w 1011"/>
              <a:gd name="T95" fmla="*/ 2147483646 h 816"/>
              <a:gd name="T96" fmla="*/ 2147483646 w 1011"/>
              <a:gd name="T97" fmla="*/ 2147483646 h 816"/>
              <a:gd name="T98" fmla="*/ 2147483646 w 1011"/>
              <a:gd name="T99" fmla="*/ 2147483646 h 816"/>
              <a:gd name="T100" fmla="*/ 2147483646 w 1011"/>
              <a:gd name="T101" fmla="*/ 2147483646 h 816"/>
              <a:gd name="T102" fmla="*/ 2147483646 w 1011"/>
              <a:gd name="T103" fmla="*/ 2147483646 h 816"/>
              <a:gd name="T104" fmla="*/ 2147483646 w 1011"/>
              <a:gd name="T105" fmla="*/ 2147483646 h 816"/>
              <a:gd name="T106" fmla="*/ 2147483646 w 1011"/>
              <a:gd name="T107" fmla="*/ 2147483646 h 816"/>
              <a:gd name="T108" fmla="*/ 2147483646 w 1011"/>
              <a:gd name="T109" fmla="*/ 2147483646 h 816"/>
              <a:gd name="T110" fmla="*/ 2147483646 w 1011"/>
              <a:gd name="T111" fmla="*/ 2147483646 h 816"/>
              <a:gd name="T112" fmla="*/ 2147483646 w 1011"/>
              <a:gd name="T113" fmla="*/ 2147483646 h 816"/>
              <a:gd name="T114" fmla="*/ 2147483646 w 1011"/>
              <a:gd name="T115" fmla="*/ 2147483646 h 816"/>
              <a:gd name="T116" fmla="*/ 2147483646 w 1011"/>
              <a:gd name="T117" fmla="*/ 2147483646 h 81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011"/>
              <a:gd name="T178" fmla="*/ 0 h 816"/>
              <a:gd name="T179" fmla="*/ 1011 w 1011"/>
              <a:gd name="T180" fmla="*/ 816 h 81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011" h="816">
                <a:moveTo>
                  <a:pt x="1011" y="784"/>
                </a:moveTo>
                <a:lnTo>
                  <a:pt x="1000" y="784"/>
                </a:lnTo>
                <a:lnTo>
                  <a:pt x="989" y="794"/>
                </a:lnTo>
                <a:lnTo>
                  <a:pt x="978" y="794"/>
                </a:lnTo>
                <a:lnTo>
                  <a:pt x="956" y="794"/>
                </a:lnTo>
                <a:lnTo>
                  <a:pt x="934" y="794"/>
                </a:lnTo>
                <a:lnTo>
                  <a:pt x="913" y="805"/>
                </a:lnTo>
                <a:lnTo>
                  <a:pt x="880" y="805"/>
                </a:lnTo>
                <a:lnTo>
                  <a:pt x="815" y="816"/>
                </a:lnTo>
                <a:lnTo>
                  <a:pt x="761" y="816"/>
                </a:lnTo>
                <a:lnTo>
                  <a:pt x="706" y="816"/>
                </a:lnTo>
                <a:lnTo>
                  <a:pt x="663" y="816"/>
                </a:lnTo>
                <a:lnTo>
                  <a:pt x="619" y="816"/>
                </a:lnTo>
                <a:lnTo>
                  <a:pt x="587" y="805"/>
                </a:lnTo>
                <a:lnTo>
                  <a:pt x="554" y="794"/>
                </a:lnTo>
                <a:lnTo>
                  <a:pt x="521" y="773"/>
                </a:lnTo>
                <a:lnTo>
                  <a:pt x="510" y="762"/>
                </a:lnTo>
                <a:lnTo>
                  <a:pt x="500" y="751"/>
                </a:lnTo>
                <a:lnTo>
                  <a:pt x="489" y="729"/>
                </a:lnTo>
                <a:lnTo>
                  <a:pt x="467" y="707"/>
                </a:lnTo>
                <a:lnTo>
                  <a:pt x="445" y="675"/>
                </a:lnTo>
                <a:lnTo>
                  <a:pt x="424" y="642"/>
                </a:lnTo>
                <a:lnTo>
                  <a:pt x="391" y="609"/>
                </a:lnTo>
                <a:lnTo>
                  <a:pt x="358" y="566"/>
                </a:lnTo>
                <a:lnTo>
                  <a:pt x="326" y="512"/>
                </a:lnTo>
                <a:lnTo>
                  <a:pt x="293" y="457"/>
                </a:lnTo>
                <a:lnTo>
                  <a:pt x="250" y="403"/>
                </a:lnTo>
                <a:lnTo>
                  <a:pt x="206" y="337"/>
                </a:lnTo>
                <a:lnTo>
                  <a:pt x="163" y="272"/>
                </a:lnTo>
                <a:lnTo>
                  <a:pt x="108" y="196"/>
                </a:lnTo>
                <a:lnTo>
                  <a:pt x="54" y="120"/>
                </a:lnTo>
                <a:lnTo>
                  <a:pt x="0" y="33"/>
                </a:lnTo>
                <a:lnTo>
                  <a:pt x="54" y="0"/>
                </a:lnTo>
                <a:lnTo>
                  <a:pt x="76" y="33"/>
                </a:lnTo>
                <a:lnTo>
                  <a:pt x="108" y="65"/>
                </a:lnTo>
                <a:lnTo>
                  <a:pt x="130" y="109"/>
                </a:lnTo>
                <a:lnTo>
                  <a:pt x="173" y="142"/>
                </a:lnTo>
                <a:lnTo>
                  <a:pt x="206" y="185"/>
                </a:lnTo>
                <a:lnTo>
                  <a:pt x="250" y="239"/>
                </a:lnTo>
                <a:lnTo>
                  <a:pt x="304" y="283"/>
                </a:lnTo>
                <a:lnTo>
                  <a:pt x="358" y="337"/>
                </a:lnTo>
                <a:lnTo>
                  <a:pt x="413" y="392"/>
                </a:lnTo>
                <a:lnTo>
                  <a:pt x="467" y="435"/>
                </a:lnTo>
                <a:lnTo>
                  <a:pt x="521" y="479"/>
                </a:lnTo>
                <a:lnTo>
                  <a:pt x="576" y="522"/>
                </a:lnTo>
                <a:lnTo>
                  <a:pt x="630" y="555"/>
                </a:lnTo>
                <a:lnTo>
                  <a:pt x="684" y="588"/>
                </a:lnTo>
                <a:lnTo>
                  <a:pt x="739" y="620"/>
                </a:lnTo>
                <a:lnTo>
                  <a:pt x="793" y="653"/>
                </a:lnTo>
                <a:lnTo>
                  <a:pt x="847" y="675"/>
                </a:lnTo>
                <a:lnTo>
                  <a:pt x="891" y="697"/>
                </a:lnTo>
                <a:lnTo>
                  <a:pt x="924" y="718"/>
                </a:lnTo>
                <a:lnTo>
                  <a:pt x="956" y="740"/>
                </a:lnTo>
                <a:lnTo>
                  <a:pt x="978" y="751"/>
                </a:lnTo>
                <a:lnTo>
                  <a:pt x="1000" y="773"/>
                </a:lnTo>
                <a:lnTo>
                  <a:pt x="1011" y="773"/>
                </a:lnTo>
                <a:lnTo>
                  <a:pt x="1011" y="78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9611" name="任意多边形 109610"/>
          <p:cNvSpPr>
            <a:spLocks noChangeArrowheads="1"/>
          </p:cNvSpPr>
          <p:nvPr/>
        </p:nvSpPr>
        <p:spPr bwMode="auto">
          <a:xfrm>
            <a:off x="6105525" y="1811338"/>
            <a:ext cx="261938" cy="304800"/>
          </a:xfrm>
          <a:custGeom>
            <a:avLst/>
            <a:gdLst>
              <a:gd name="T0" fmla="*/ 2147483646 w 413"/>
              <a:gd name="T1" fmla="*/ 2147483646 h 479"/>
              <a:gd name="T2" fmla="*/ 2147483646 w 413"/>
              <a:gd name="T3" fmla="*/ 2147483646 h 479"/>
              <a:gd name="T4" fmla="*/ 2147483646 w 413"/>
              <a:gd name="T5" fmla="*/ 2147483646 h 479"/>
              <a:gd name="T6" fmla="*/ 2147483646 w 413"/>
              <a:gd name="T7" fmla="*/ 2147483646 h 479"/>
              <a:gd name="T8" fmla="*/ 2147483646 w 413"/>
              <a:gd name="T9" fmla="*/ 2147483646 h 479"/>
              <a:gd name="T10" fmla="*/ 2147483646 w 413"/>
              <a:gd name="T11" fmla="*/ 2147483646 h 479"/>
              <a:gd name="T12" fmla="*/ 2147483646 w 413"/>
              <a:gd name="T13" fmla="*/ 2147483646 h 479"/>
              <a:gd name="T14" fmla="*/ 2147483646 w 413"/>
              <a:gd name="T15" fmla="*/ 2147483646 h 479"/>
              <a:gd name="T16" fmla="*/ 2147483646 w 413"/>
              <a:gd name="T17" fmla="*/ 2147483646 h 479"/>
              <a:gd name="T18" fmla="*/ 2147483646 w 413"/>
              <a:gd name="T19" fmla="*/ 2147483646 h 479"/>
              <a:gd name="T20" fmla="*/ 2147483646 w 413"/>
              <a:gd name="T21" fmla="*/ 2147483646 h 479"/>
              <a:gd name="T22" fmla="*/ 2147483646 w 413"/>
              <a:gd name="T23" fmla="*/ 2147483646 h 479"/>
              <a:gd name="T24" fmla="*/ 2147483646 w 413"/>
              <a:gd name="T25" fmla="*/ 2147483646 h 479"/>
              <a:gd name="T26" fmla="*/ 0 w 413"/>
              <a:gd name="T27" fmla="*/ 2147483646 h 479"/>
              <a:gd name="T28" fmla="*/ 0 w 413"/>
              <a:gd name="T29" fmla="*/ 2147483646 h 479"/>
              <a:gd name="T30" fmla="*/ 0 w 413"/>
              <a:gd name="T31" fmla="*/ 2147483646 h 479"/>
              <a:gd name="T32" fmla="*/ 2147483646 w 413"/>
              <a:gd name="T33" fmla="*/ 2147483646 h 479"/>
              <a:gd name="T34" fmla="*/ 2147483646 w 413"/>
              <a:gd name="T35" fmla="*/ 2147483646 h 479"/>
              <a:gd name="T36" fmla="*/ 2147483646 w 413"/>
              <a:gd name="T37" fmla="*/ 2147483646 h 479"/>
              <a:gd name="T38" fmla="*/ 2147483646 w 413"/>
              <a:gd name="T39" fmla="*/ 2147483646 h 479"/>
              <a:gd name="T40" fmla="*/ 2147483646 w 413"/>
              <a:gd name="T41" fmla="*/ 2147483646 h 479"/>
              <a:gd name="T42" fmla="*/ 2147483646 w 413"/>
              <a:gd name="T43" fmla="*/ 2147483646 h 479"/>
              <a:gd name="T44" fmla="*/ 2147483646 w 413"/>
              <a:gd name="T45" fmla="*/ 2147483646 h 479"/>
              <a:gd name="T46" fmla="*/ 2147483646 w 413"/>
              <a:gd name="T47" fmla="*/ 2147483646 h 479"/>
              <a:gd name="T48" fmla="*/ 2147483646 w 413"/>
              <a:gd name="T49" fmla="*/ 2147483646 h 479"/>
              <a:gd name="T50" fmla="*/ 2147483646 w 413"/>
              <a:gd name="T51" fmla="*/ 2147483646 h 479"/>
              <a:gd name="T52" fmla="*/ 2147483646 w 413"/>
              <a:gd name="T53" fmla="*/ 2147483646 h 479"/>
              <a:gd name="T54" fmla="*/ 2147483646 w 413"/>
              <a:gd name="T55" fmla="*/ 2147483646 h 479"/>
              <a:gd name="T56" fmla="*/ 2147483646 w 413"/>
              <a:gd name="T57" fmla="*/ 2147483646 h 479"/>
              <a:gd name="T58" fmla="*/ 2147483646 w 413"/>
              <a:gd name="T59" fmla="*/ 2147483646 h 479"/>
              <a:gd name="T60" fmla="*/ 2147483646 w 413"/>
              <a:gd name="T61" fmla="*/ 2147483646 h 479"/>
              <a:gd name="T62" fmla="*/ 2147483646 w 413"/>
              <a:gd name="T63" fmla="*/ 2147483646 h 479"/>
              <a:gd name="T64" fmla="*/ 2147483646 w 413"/>
              <a:gd name="T65" fmla="*/ 2147483646 h 479"/>
              <a:gd name="T66" fmla="*/ 2147483646 w 413"/>
              <a:gd name="T67" fmla="*/ 2147483646 h 479"/>
              <a:gd name="T68" fmla="*/ 2147483646 w 413"/>
              <a:gd name="T69" fmla="*/ 2147483646 h 479"/>
              <a:gd name="T70" fmla="*/ 2147483646 w 413"/>
              <a:gd name="T71" fmla="*/ 0 h 479"/>
              <a:gd name="T72" fmla="*/ 2147483646 w 413"/>
              <a:gd name="T73" fmla="*/ 2147483646 h 479"/>
              <a:gd name="T74" fmla="*/ 2147483646 w 413"/>
              <a:gd name="T75" fmla="*/ 2147483646 h 479"/>
              <a:gd name="T76" fmla="*/ 2147483646 w 413"/>
              <a:gd name="T77" fmla="*/ 2147483646 h 479"/>
              <a:gd name="T78" fmla="*/ 2147483646 w 413"/>
              <a:gd name="T79" fmla="*/ 2147483646 h 479"/>
              <a:gd name="T80" fmla="*/ 2147483646 w 413"/>
              <a:gd name="T81" fmla="*/ 2147483646 h 479"/>
              <a:gd name="T82" fmla="*/ 2147483646 w 413"/>
              <a:gd name="T83" fmla="*/ 2147483646 h 479"/>
              <a:gd name="T84" fmla="*/ 2147483646 w 413"/>
              <a:gd name="T85" fmla="*/ 2147483646 h 479"/>
              <a:gd name="T86" fmla="*/ 2147483646 w 413"/>
              <a:gd name="T87" fmla="*/ 2147483646 h 479"/>
              <a:gd name="T88" fmla="*/ 2147483646 w 413"/>
              <a:gd name="T89" fmla="*/ 2147483646 h 479"/>
              <a:gd name="T90" fmla="*/ 2147483646 w 413"/>
              <a:gd name="T91" fmla="*/ 2147483646 h 479"/>
              <a:gd name="T92" fmla="*/ 2147483646 w 413"/>
              <a:gd name="T93" fmla="*/ 2147483646 h 479"/>
              <a:gd name="T94" fmla="*/ 2147483646 w 413"/>
              <a:gd name="T95" fmla="*/ 2147483646 h 479"/>
              <a:gd name="T96" fmla="*/ 2147483646 w 413"/>
              <a:gd name="T97" fmla="*/ 2147483646 h 4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13"/>
              <a:gd name="T148" fmla="*/ 0 h 479"/>
              <a:gd name="T149" fmla="*/ 413 w 413"/>
              <a:gd name="T150" fmla="*/ 479 h 47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13" h="479">
                <a:moveTo>
                  <a:pt x="326" y="240"/>
                </a:moveTo>
                <a:lnTo>
                  <a:pt x="305" y="273"/>
                </a:lnTo>
                <a:lnTo>
                  <a:pt x="261" y="316"/>
                </a:lnTo>
                <a:lnTo>
                  <a:pt x="218" y="349"/>
                </a:lnTo>
                <a:lnTo>
                  <a:pt x="163" y="392"/>
                </a:lnTo>
                <a:lnTo>
                  <a:pt x="131" y="414"/>
                </a:lnTo>
                <a:lnTo>
                  <a:pt x="109" y="436"/>
                </a:lnTo>
                <a:lnTo>
                  <a:pt x="87" y="447"/>
                </a:lnTo>
                <a:lnTo>
                  <a:pt x="65" y="458"/>
                </a:lnTo>
                <a:lnTo>
                  <a:pt x="44" y="468"/>
                </a:lnTo>
                <a:lnTo>
                  <a:pt x="33" y="479"/>
                </a:lnTo>
                <a:lnTo>
                  <a:pt x="11" y="479"/>
                </a:lnTo>
                <a:lnTo>
                  <a:pt x="0" y="479"/>
                </a:lnTo>
                <a:lnTo>
                  <a:pt x="0" y="468"/>
                </a:lnTo>
                <a:lnTo>
                  <a:pt x="11" y="447"/>
                </a:lnTo>
                <a:lnTo>
                  <a:pt x="22" y="436"/>
                </a:lnTo>
                <a:lnTo>
                  <a:pt x="33" y="414"/>
                </a:lnTo>
                <a:lnTo>
                  <a:pt x="54" y="392"/>
                </a:lnTo>
                <a:lnTo>
                  <a:pt x="76" y="360"/>
                </a:lnTo>
                <a:lnTo>
                  <a:pt x="120" y="305"/>
                </a:lnTo>
                <a:lnTo>
                  <a:pt x="163" y="251"/>
                </a:lnTo>
                <a:lnTo>
                  <a:pt x="196" y="207"/>
                </a:lnTo>
                <a:lnTo>
                  <a:pt x="218" y="164"/>
                </a:lnTo>
                <a:lnTo>
                  <a:pt x="228" y="131"/>
                </a:lnTo>
                <a:lnTo>
                  <a:pt x="239" y="109"/>
                </a:lnTo>
                <a:lnTo>
                  <a:pt x="250" y="88"/>
                </a:lnTo>
                <a:lnTo>
                  <a:pt x="239" y="77"/>
                </a:lnTo>
                <a:lnTo>
                  <a:pt x="239" y="66"/>
                </a:lnTo>
                <a:lnTo>
                  <a:pt x="228" y="55"/>
                </a:lnTo>
                <a:lnTo>
                  <a:pt x="239" y="33"/>
                </a:lnTo>
                <a:lnTo>
                  <a:pt x="261" y="11"/>
                </a:lnTo>
                <a:lnTo>
                  <a:pt x="272" y="11"/>
                </a:lnTo>
                <a:lnTo>
                  <a:pt x="283" y="0"/>
                </a:lnTo>
                <a:lnTo>
                  <a:pt x="294" y="11"/>
                </a:lnTo>
                <a:lnTo>
                  <a:pt x="315" y="11"/>
                </a:lnTo>
                <a:lnTo>
                  <a:pt x="337" y="33"/>
                </a:lnTo>
                <a:lnTo>
                  <a:pt x="370" y="55"/>
                </a:lnTo>
                <a:lnTo>
                  <a:pt x="391" y="77"/>
                </a:lnTo>
                <a:lnTo>
                  <a:pt x="402" y="98"/>
                </a:lnTo>
                <a:lnTo>
                  <a:pt x="402" y="109"/>
                </a:lnTo>
                <a:lnTo>
                  <a:pt x="413" y="131"/>
                </a:lnTo>
                <a:lnTo>
                  <a:pt x="402" y="142"/>
                </a:lnTo>
                <a:lnTo>
                  <a:pt x="381" y="175"/>
                </a:lnTo>
                <a:lnTo>
                  <a:pt x="359" y="196"/>
                </a:lnTo>
                <a:lnTo>
                  <a:pt x="326" y="24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9612" name="任意多边形 109611"/>
          <p:cNvSpPr>
            <a:spLocks noChangeArrowheads="1"/>
          </p:cNvSpPr>
          <p:nvPr/>
        </p:nvSpPr>
        <p:spPr bwMode="auto">
          <a:xfrm>
            <a:off x="6208713" y="1936750"/>
            <a:ext cx="608012" cy="849313"/>
          </a:xfrm>
          <a:custGeom>
            <a:avLst/>
            <a:gdLst>
              <a:gd name="T0" fmla="*/ 2147483646 w 957"/>
              <a:gd name="T1" fmla="*/ 2147483646 h 1339"/>
              <a:gd name="T2" fmla="*/ 2147483646 w 957"/>
              <a:gd name="T3" fmla="*/ 2147483646 h 1339"/>
              <a:gd name="T4" fmla="*/ 2147483646 w 957"/>
              <a:gd name="T5" fmla="*/ 2147483646 h 1339"/>
              <a:gd name="T6" fmla="*/ 2147483646 w 957"/>
              <a:gd name="T7" fmla="*/ 2147483646 h 1339"/>
              <a:gd name="T8" fmla="*/ 2147483646 w 957"/>
              <a:gd name="T9" fmla="*/ 2147483646 h 1339"/>
              <a:gd name="T10" fmla="*/ 2147483646 w 957"/>
              <a:gd name="T11" fmla="*/ 2147483646 h 1339"/>
              <a:gd name="T12" fmla="*/ 2147483646 w 957"/>
              <a:gd name="T13" fmla="*/ 2147483646 h 1339"/>
              <a:gd name="T14" fmla="*/ 2147483646 w 957"/>
              <a:gd name="T15" fmla="*/ 2147483646 h 1339"/>
              <a:gd name="T16" fmla="*/ 2147483646 w 957"/>
              <a:gd name="T17" fmla="*/ 2147483646 h 1339"/>
              <a:gd name="T18" fmla="*/ 2147483646 w 957"/>
              <a:gd name="T19" fmla="*/ 0 h 1339"/>
              <a:gd name="T20" fmla="*/ 2147483646 w 957"/>
              <a:gd name="T21" fmla="*/ 2147483646 h 1339"/>
              <a:gd name="T22" fmla="*/ 2147483646 w 957"/>
              <a:gd name="T23" fmla="*/ 2147483646 h 1339"/>
              <a:gd name="T24" fmla="*/ 2147483646 w 957"/>
              <a:gd name="T25" fmla="*/ 2147483646 h 1339"/>
              <a:gd name="T26" fmla="*/ 2147483646 w 957"/>
              <a:gd name="T27" fmla="*/ 2147483646 h 1339"/>
              <a:gd name="T28" fmla="*/ 2147483646 w 957"/>
              <a:gd name="T29" fmla="*/ 2147483646 h 1339"/>
              <a:gd name="T30" fmla="*/ 2147483646 w 957"/>
              <a:gd name="T31" fmla="*/ 2147483646 h 1339"/>
              <a:gd name="T32" fmla="*/ 2147483646 w 957"/>
              <a:gd name="T33" fmla="*/ 2147483646 h 1339"/>
              <a:gd name="T34" fmla="*/ 2147483646 w 957"/>
              <a:gd name="T35" fmla="*/ 2147483646 h 1339"/>
              <a:gd name="T36" fmla="*/ 2147483646 w 957"/>
              <a:gd name="T37" fmla="*/ 2147483646 h 1339"/>
              <a:gd name="T38" fmla="*/ 2147483646 w 957"/>
              <a:gd name="T39" fmla="*/ 2147483646 h 1339"/>
              <a:gd name="T40" fmla="*/ 2147483646 w 957"/>
              <a:gd name="T41" fmla="*/ 2147483646 h 1339"/>
              <a:gd name="T42" fmla="*/ 2147483646 w 957"/>
              <a:gd name="T43" fmla="*/ 2147483646 h 1339"/>
              <a:gd name="T44" fmla="*/ 2147483646 w 957"/>
              <a:gd name="T45" fmla="*/ 2147483646 h 1339"/>
              <a:gd name="T46" fmla="*/ 2147483646 w 957"/>
              <a:gd name="T47" fmla="*/ 2147483646 h 1339"/>
              <a:gd name="T48" fmla="*/ 2147483646 w 957"/>
              <a:gd name="T49" fmla="*/ 2147483646 h 1339"/>
              <a:gd name="T50" fmla="*/ 2147483646 w 957"/>
              <a:gd name="T51" fmla="*/ 2147483646 h 1339"/>
              <a:gd name="T52" fmla="*/ 2147483646 w 957"/>
              <a:gd name="T53" fmla="*/ 2147483646 h 1339"/>
              <a:gd name="T54" fmla="*/ 2147483646 w 957"/>
              <a:gd name="T55" fmla="*/ 2147483646 h 1339"/>
              <a:gd name="T56" fmla="*/ 2147483646 w 957"/>
              <a:gd name="T57" fmla="*/ 2147483646 h 1339"/>
              <a:gd name="T58" fmla="*/ 2147483646 w 957"/>
              <a:gd name="T59" fmla="*/ 2147483646 h 1339"/>
              <a:gd name="T60" fmla="*/ 2147483646 w 957"/>
              <a:gd name="T61" fmla="*/ 2147483646 h 1339"/>
              <a:gd name="T62" fmla="*/ 2147483646 w 957"/>
              <a:gd name="T63" fmla="*/ 2147483646 h 1339"/>
              <a:gd name="T64" fmla="*/ 2147483646 w 957"/>
              <a:gd name="T65" fmla="*/ 2147483646 h 1339"/>
              <a:gd name="T66" fmla="*/ 2147483646 w 957"/>
              <a:gd name="T67" fmla="*/ 2147483646 h 1339"/>
              <a:gd name="T68" fmla="*/ 2147483646 w 957"/>
              <a:gd name="T69" fmla="*/ 2147483646 h 1339"/>
              <a:gd name="T70" fmla="*/ 2147483646 w 957"/>
              <a:gd name="T71" fmla="*/ 2147483646 h 1339"/>
              <a:gd name="T72" fmla="*/ 2147483646 w 957"/>
              <a:gd name="T73" fmla="*/ 2147483646 h 1339"/>
              <a:gd name="T74" fmla="*/ 2147483646 w 957"/>
              <a:gd name="T75" fmla="*/ 2147483646 h 1339"/>
              <a:gd name="T76" fmla="*/ 2147483646 w 957"/>
              <a:gd name="T77" fmla="*/ 2147483646 h 1339"/>
              <a:gd name="T78" fmla="*/ 2147483646 w 957"/>
              <a:gd name="T79" fmla="*/ 2147483646 h 1339"/>
              <a:gd name="T80" fmla="*/ 2147483646 w 957"/>
              <a:gd name="T81" fmla="*/ 2147483646 h 1339"/>
              <a:gd name="T82" fmla="*/ 2147483646 w 957"/>
              <a:gd name="T83" fmla="*/ 2147483646 h 1339"/>
              <a:gd name="T84" fmla="*/ 2147483646 w 957"/>
              <a:gd name="T85" fmla="*/ 2147483646 h 1339"/>
              <a:gd name="T86" fmla="*/ 2147483646 w 957"/>
              <a:gd name="T87" fmla="*/ 2147483646 h 1339"/>
              <a:gd name="T88" fmla="*/ 2147483646 w 957"/>
              <a:gd name="T89" fmla="*/ 2147483646 h 1339"/>
              <a:gd name="T90" fmla="*/ 2147483646 w 957"/>
              <a:gd name="T91" fmla="*/ 2147483646 h 1339"/>
              <a:gd name="T92" fmla="*/ 2147483646 w 957"/>
              <a:gd name="T93" fmla="*/ 2147483646 h 1339"/>
              <a:gd name="T94" fmla="*/ 2147483646 w 957"/>
              <a:gd name="T95" fmla="*/ 2147483646 h 1339"/>
              <a:gd name="T96" fmla="*/ 2147483646 w 957"/>
              <a:gd name="T97" fmla="*/ 2147483646 h 1339"/>
              <a:gd name="T98" fmla="*/ 2147483646 w 957"/>
              <a:gd name="T99" fmla="*/ 2147483646 h 1339"/>
              <a:gd name="T100" fmla="*/ 2147483646 w 957"/>
              <a:gd name="T101" fmla="*/ 2147483646 h 1339"/>
              <a:gd name="T102" fmla="*/ 2147483646 w 957"/>
              <a:gd name="T103" fmla="*/ 2147483646 h 133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57"/>
              <a:gd name="T157" fmla="*/ 0 h 1339"/>
              <a:gd name="T158" fmla="*/ 957 w 957"/>
              <a:gd name="T159" fmla="*/ 1339 h 133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57" h="1339">
                <a:moveTo>
                  <a:pt x="120" y="207"/>
                </a:moveTo>
                <a:lnTo>
                  <a:pt x="98" y="196"/>
                </a:lnTo>
                <a:lnTo>
                  <a:pt x="76" y="185"/>
                </a:lnTo>
                <a:lnTo>
                  <a:pt x="44" y="164"/>
                </a:lnTo>
                <a:lnTo>
                  <a:pt x="0" y="131"/>
                </a:lnTo>
                <a:lnTo>
                  <a:pt x="55" y="120"/>
                </a:lnTo>
                <a:lnTo>
                  <a:pt x="98" y="120"/>
                </a:lnTo>
                <a:lnTo>
                  <a:pt x="152" y="109"/>
                </a:lnTo>
                <a:lnTo>
                  <a:pt x="196" y="109"/>
                </a:lnTo>
                <a:lnTo>
                  <a:pt x="228" y="98"/>
                </a:lnTo>
                <a:lnTo>
                  <a:pt x="272" y="98"/>
                </a:lnTo>
                <a:lnTo>
                  <a:pt x="315" y="87"/>
                </a:lnTo>
                <a:lnTo>
                  <a:pt x="348" y="87"/>
                </a:lnTo>
                <a:lnTo>
                  <a:pt x="381" y="77"/>
                </a:lnTo>
                <a:lnTo>
                  <a:pt x="402" y="77"/>
                </a:lnTo>
                <a:lnTo>
                  <a:pt x="435" y="66"/>
                </a:lnTo>
                <a:lnTo>
                  <a:pt x="457" y="66"/>
                </a:lnTo>
                <a:lnTo>
                  <a:pt x="479" y="66"/>
                </a:lnTo>
                <a:lnTo>
                  <a:pt x="500" y="55"/>
                </a:lnTo>
                <a:lnTo>
                  <a:pt x="522" y="55"/>
                </a:lnTo>
                <a:lnTo>
                  <a:pt x="544" y="55"/>
                </a:lnTo>
                <a:lnTo>
                  <a:pt x="566" y="44"/>
                </a:lnTo>
                <a:lnTo>
                  <a:pt x="587" y="44"/>
                </a:lnTo>
                <a:lnTo>
                  <a:pt x="609" y="33"/>
                </a:lnTo>
                <a:lnTo>
                  <a:pt x="620" y="33"/>
                </a:lnTo>
                <a:lnTo>
                  <a:pt x="631" y="22"/>
                </a:lnTo>
                <a:lnTo>
                  <a:pt x="652" y="22"/>
                </a:lnTo>
                <a:lnTo>
                  <a:pt x="652" y="11"/>
                </a:lnTo>
                <a:lnTo>
                  <a:pt x="663" y="11"/>
                </a:lnTo>
                <a:lnTo>
                  <a:pt x="674" y="0"/>
                </a:lnTo>
                <a:lnTo>
                  <a:pt x="696" y="0"/>
                </a:lnTo>
                <a:lnTo>
                  <a:pt x="718" y="0"/>
                </a:lnTo>
                <a:lnTo>
                  <a:pt x="739" y="11"/>
                </a:lnTo>
                <a:lnTo>
                  <a:pt x="761" y="22"/>
                </a:lnTo>
                <a:lnTo>
                  <a:pt x="794" y="44"/>
                </a:lnTo>
                <a:lnTo>
                  <a:pt x="826" y="66"/>
                </a:lnTo>
                <a:lnTo>
                  <a:pt x="859" y="87"/>
                </a:lnTo>
                <a:lnTo>
                  <a:pt x="881" y="98"/>
                </a:lnTo>
                <a:lnTo>
                  <a:pt x="903" y="109"/>
                </a:lnTo>
                <a:lnTo>
                  <a:pt x="913" y="120"/>
                </a:lnTo>
                <a:lnTo>
                  <a:pt x="924" y="131"/>
                </a:lnTo>
                <a:lnTo>
                  <a:pt x="946" y="153"/>
                </a:lnTo>
                <a:lnTo>
                  <a:pt x="957" y="164"/>
                </a:lnTo>
                <a:lnTo>
                  <a:pt x="946" y="174"/>
                </a:lnTo>
                <a:lnTo>
                  <a:pt x="946" y="196"/>
                </a:lnTo>
                <a:lnTo>
                  <a:pt x="935" y="196"/>
                </a:lnTo>
                <a:lnTo>
                  <a:pt x="924" y="207"/>
                </a:lnTo>
                <a:lnTo>
                  <a:pt x="913" y="218"/>
                </a:lnTo>
                <a:lnTo>
                  <a:pt x="903" y="229"/>
                </a:lnTo>
                <a:lnTo>
                  <a:pt x="892" y="262"/>
                </a:lnTo>
                <a:lnTo>
                  <a:pt x="892" y="294"/>
                </a:lnTo>
                <a:lnTo>
                  <a:pt x="881" y="327"/>
                </a:lnTo>
                <a:lnTo>
                  <a:pt x="870" y="370"/>
                </a:lnTo>
                <a:lnTo>
                  <a:pt x="870" y="425"/>
                </a:lnTo>
                <a:lnTo>
                  <a:pt x="859" y="490"/>
                </a:lnTo>
                <a:lnTo>
                  <a:pt x="859" y="555"/>
                </a:lnTo>
                <a:lnTo>
                  <a:pt x="848" y="610"/>
                </a:lnTo>
                <a:lnTo>
                  <a:pt x="848" y="664"/>
                </a:lnTo>
                <a:lnTo>
                  <a:pt x="837" y="719"/>
                </a:lnTo>
                <a:lnTo>
                  <a:pt x="837" y="773"/>
                </a:lnTo>
                <a:lnTo>
                  <a:pt x="826" y="817"/>
                </a:lnTo>
                <a:lnTo>
                  <a:pt x="816" y="860"/>
                </a:lnTo>
                <a:lnTo>
                  <a:pt x="805" y="893"/>
                </a:lnTo>
                <a:lnTo>
                  <a:pt x="783" y="969"/>
                </a:lnTo>
                <a:lnTo>
                  <a:pt x="761" y="1034"/>
                </a:lnTo>
                <a:lnTo>
                  <a:pt x="739" y="1089"/>
                </a:lnTo>
                <a:lnTo>
                  <a:pt x="718" y="1132"/>
                </a:lnTo>
                <a:lnTo>
                  <a:pt x="696" y="1176"/>
                </a:lnTo>
                <a:lnTo>
                  <a:pt x="663" y="1219"/>
                </a:lnTo>
                <a:lnTo>
                  <a:pt x="642" y="1263"/>
                </a:lnTo>
                <a:lnTo>
                  <a:pt x="620" y="1284"/>
                </a:lnTo>
                <a:lnTo>
                  <a:pt x="587" y="1306"/>
                </a:lnTo>
                <a:lnTo>
                  <a:pt x="555" y="1328"/>
                </a:lnTo>
                <a:lnTo>
                  <a:pt x="533" y="1339"/>
                </a:lnTo>
                <a:lnTo>
                  <a:pt x="511" y="1339"/>
                </a:lnTo>
                <a:lnTo>
                  <a:pt x="500" y="1328"/>
                </a:lnTo>
                <a:lnTo>
                  <a:pt x="489" y="1317"/>
                </a:lnTo>
                <a:lnTo>
                  <a:pt x="489" y="1295"/>
                </a:lnTo>
                <a:lnTo>
                  <a:pt x="489" y="1263"/>
                </a:lnTo>
                <a:lnTo>
                  <a:pt x="489" y="1241"/>
                </a:lnTo>
                <a:lnTo>
                  <a:pt x="489" y="1230"/>
                </a:lnTo>
                <a:lnTo>
                  <a:pt x="479" y="1208"/>
                </a:lnTo>
                <a:lnTo>
                  <a:pt x="468" y="1187"/>
                </a:lnTo>
                <a:lnTo>
                  <a:pt x="446" y="1176"/>
                </a:lnTo>
                <a:lnTo>
                  <a:pt x="435" y="1154"/>
                </a:lnTo>
                <a:lnTo>
                  <a:pt x="413" y="1132"/>
                </a:lnTo>
                <a:lnTo>
                  <a:pt x="381" y="1121"/>
                </a:lnTo>
                <a:lnTo>
                  <a:pt x="359" y="1110"/>
                </a:lnTo>
                <a:lnTo>
                  <a:pt x="326" y="1099"/>
                </a:lnTo>
                <a:lnTo>
                  <a:pt x="315" y="1089"/>
                </a:lnTo>
                <a:lnTo>
                  <a:pt x="294" y="1078"/>
                </a:lnTo>
                <a:lnTo>
                  <a:pt x="283" y="1067"/>
                </a:lnTo>
                <a:lnTo>
                  <a:pt x="272" y="1056"/>
                </a:lnTo>
                <a:lnTo>
                  <a:pt x="272" y="1045"/>
                </a:lnTo>
                <a:lnTo>
                  <a:pt x="272" y="1034"/>
                </a:lnTo>
                <a:lnTo>
                  <a:pt x="283" y="1034"/>
                </a:lnTo>
                <a:lnTo>
                  <a:pt x="294" y="1023"/>
                </a:lnTo>
                <a:lnTo>
                  <a:pt x="315" y="1023"/>
                </a:lnTo>
                <a:lnTo>
                  <a:pt x="326" y="1023"/>
                </a:lnTo>
                <a:lnTo>
                  <a:pt x="359" y="1023"/>
                </a:lnTo>
                <a:lnTo>
                  <a:pt x="381" y="1034"/>
                </a:lnTo>
                <a:lnTo>
                  <a:pt x="424" y="1034"/>
                </a:lnTo>
                <a:lnTo>
                  <a:pt x="468" y="1045"/>
                </a:lnTo>
                <a:lnTo>
                  <a:pt x="500" y="1056"/>
                </a:lnTo>
                <a:lnTo>
                  <a:pt x="522" y="1056"/>
                </a:lnTo>
                <a:lnTo>
                  <a:pt x="544" y="1045"/>
                </a:lnTo>
                <a:lnTo>
                  <a:pt x="566" y="1034"/>
                </a:lnTo>
                <a:lnTo>
                  <a:pt x="587" y="1023"/>
                </a:lnTo>
                <a:lnTo>
                  <a:pt x="609" y="1002"/>
                </a:lnTo>
                <a:lnTo>
                  <a:pt x="609" y="980"/>
                </a:lnTo>
                <a:lnTo>
                  <a:pt x="620" y="958"/>
                </a:lnTo>
                <a:lnTo>
                  <a:pt x="631" y="936"/>
                </a:lnTo>
                <a:lnTo>
                  <a:pt x="642" y="904"/>
                </a:lnTo>
                <a:lnTo>
                  <a:pt x="652" y="871"/>
                </a:lnTo>
                <a:lnTo>
                  <a:pt x="663" y="827"/>
                </a:lnTo>
                <a:lnTo>
                  <a:pt x="674" y="784"/>
                </a:lnTo>
                <a:lnTo>
                  <a:pt x="685" y="729"/>
                </a:lnTo>
                <a:lnTo>
                  <a:pt x="696" y="675"/>
                </a:lnTo>
                <a:lnTo>
                  <a:pt x="696" y="632"/>
                </a:lnTo>
                <a:lnTo>
                  <a:pt x="707" y="577"/>
                </a:lnTo>
                <a:lnTo>
                  <a:pt x="707" y="534"/>
                </a:lnTo>
                <a:lnTo>
                  <a:pt x="718" y="501"/>
                </a:lnTo>
                <a:lnTo>
                  <a:pt x="718" y="457"/>
                </a:lnTo>
                <a:lnTo>
                  <a:pt x="729" y="425"/>
                </a:lnTo>
                <a:lnTo>
                  <a:pt x="729" y="392"/>
                </a:lnTo>
                <a:lnTo>
                  <a:pt x="729" y="359"/>
                </a:lnTo>
                <a:lnTo>
                  <a:pt x="729" y="327"/>
                </a:lnTo>
                <a:lnTo>
                  <a:pt x="729" y="294"/>
                </a:lnTo>
                <a:lnTo>
                  <a:pt x="718" y="272"/>
                </a:lnTo>
                <a:lnTo>
                  <a:pt x="718" y="251"/>
                </a:lnTo>
                <a:lnTo>
                  <a:pt x="718" y="229"/>
                </a:lnTo>
                <a:lnTo>
                  <a:pt x="707" y="207"/>
                </a:lnTo>
                <a:lnTo>
                  <a:pt x="707" y="196"/>
                </a:lnTo>
                <a:lnTo>
                  <a:pt x="696" y="174"/>
                </a:lnTo>
                <a:lnTo>
                  <a:pt x="674" y="164"/>
                </a:lnTo>
                <a:lnTo>
                  <a:pt x="652" y="153"/>
                </a:lnTo>
                <a:lnTo>
                  <a:pt x="620" y="142"/>
                </a:lnTo>
                <a:lnTo>
                  <a:pt x="598" y="142"/>
                </a:lnTo>
                <a:lnTo>
                  <a:pt x="576" y="142"/>
                </a:lnTo>
                <a:lnTo>
                  <a:pt x="544" y="153"/>
                </a:lnTo>
                <a:lnTo>
                  <a:pt x="522" y="153"/>
                </a:lnTo>
                <a:lnTo>
                  <a:pt x="479" y="153"/>
                </a:lnTo>
                <a:lnTo>
                  <a:pt x="446" y="164"/>
                </a:lnTo>
                <a:lnTo>
                  <a:pt x="402" y="164"/>
                </a:lnTo>
                <a:lnTo>
                  <a:pt x="359" y="174"/>
                </a:lnTo>
                <a:lnTo>
                  <a:pt x="315" y="185"/>
                </a:lnTo>
                <a:lnTo>
                  <a:pt x="272" y="196"/>
                </a:lnTo>
                <a:lnTo>
                  <a:pt x="228" y="207"/>
                </a:lnTo>
                <a:lnTo>
                  <a:pt x="196" y="207"/>
                </a:lnTo>
                <a:lnTo>
                  <a:pt x="174" y="218"/>
                </a:lnTo>
                <a:lnTo>
                  <a:pt x="152" y="218"/>
                </a:lnTo>
                <a:lnTo>
                  <a:pt x="131" y="207"/>
                </a:lnTo>
                <a:lnTo>
                  <a:pt x="120" y="20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9613" name="任意多边形 109612"/>
          <p:cNvSpPr>
            <a:spLocks noChangeArrowheads="1"/>
          </p:cNvSpPr>
          <p:nvPr/>
        </p:nvSpPr>
        <p:spPr bwMode="auto">
          <a:xfrm>
            <a:off x="6002338" y="2157413"/>
            <a:ext cx="511175" cy="428625"/>
          </a:xfrm>
          <a:custGeom>
            <a:avLst/>
            <a:gdLst>
              <a:gd name="T0" fmla="*/ 2147483646 w 805"/>
              <a:gd name="T1" fmla="*/ 2147483646 h 674"/>
              <a:gd name="T2" fmla="*/ 2147483646 w 805"/>
              <a:gd name="T3" fmla="*/ 2147483646 h 674"/>
              <a:gd name="T4" fmla="*/ 2147483646 w 805"/>
              <a:gd name="T5" fmla="*/ 2147483646 h 674"/>
              <a:gd name="T6" fmla="*/ 2147483646 w 805"/>
              <a:gd name="T7" fmla="*/ 2147483646 h 674"/>
              <a:gd name="T8" fmla="*/ 2147483646 w 805"/>
              <a:gd name="T9" fmla="*/ 2147483646 h 674"/>
              <a:gd name="T10" fmla="*/ 2147483646 w 805"/>
              <a:gd name="T11" fmla="*/ 2147483646 h 674"/>
              <a:gd name="T12" fmla="*/ 2147483646 w 805"/>
              <a:gd name="T13" fmla="*/ 2147483646 h 674"/>
              <a:gd name="T14" fmla="*/ 2147483646 w 805"/>
              <a:gd name="T15" fmla="*/ 2147483646 h 674"/>
              <a:gd name="T16" fmla="*/ 2147483646 w 805"/>
              <a:gd name="T17" fmla="*/ 2147483646 h 674"/>
              <a:gd name="T18" fmla="*/ 2147483646 w 805"/>
              <a:gd name="T19" fmla="*/ 0 h 674"/>
              <a:gd name="T20" fmla="*/ 2147483646 w 805"/>
              <a:gd name="T21" fmla="*/ 2147483646 h 674"/>
              <a:gd name="T22" fmla="*/ 2147483646 w 805"/>
              <a:gd name="T23" fmla="*/ 2147483646 h 674"/>
              <a:gd name="T24" fmla="*/ 2147483646 w 805"/>
              <a:gd name="T25" fmla="*/ 2147483646 h 674"/>
              <a:gd name="T26" fmla="*/ 2147483646 w 805"/>
              <a:gd name="T27" fmla="*/ 2147483646 h 674"/>
              <a:gd name="T28" fmla="*/ 2147483646 w 805"/>
              <a:gd name="T29" fmla="*/ 2147483646 h 674"/>
              <a:gd name="T30" fmla="*/ 2147483646 w 805"/>
              <a:gd name="T31" fmla="*/ 2147483646 h 674"/>
              <a:gd name="T32" fmla="*/ 2147483646 w 805"/>
              <a:gd name="T33" fmla="*/ 2147483646 h 674"/>
              <a:gd name="T34" fmla="*/ 2147483646 w 805"/>
              <a:gd name="T35" fmla="*/ 2147483646 h 674"/>
              <a:gd name="T36" fmla="*/ 2147483646 w 805"/>
              <a:gd name="T37" fmla="*/ 2147483646 h 674"/>
              <a:gd name="T38" fmla="*/ 2147483646 w 805"/>
              <a:gd name="T39" fmla="*/ 2147483646 h 674"/>
              <a:gd name="T40" fmla="*/ 2147483646 w 805"/>
              <a:gd name="T41" fmla="*/ 2147483646 h 674"/>
              <a:gd name="T42" fmla="*/ 2147483646 w 805"/>
              <a:gd name="T43" fmla="*/ 2147483646 h 674"/>
              <a:gd name="T44" fmla="*/ 2147483646 w 805"/>
              <a:gd name="T45" fmla="*/ 2147483646 h 674"/>
              <a:gd name="T46" fmla="*/ 2147483646 w 805"/>
              <a:gd name="T47" fmla="*/ 2147483646 h 674"/>
              <a:gd name="T48" fmla="*/ 2147483646 w 805"/>
              <a:gd name="T49" fmla="*/ 2147483646 h 674"/>
              <a:gd name="T50" fmla="*/ 2147483646 w 805"/>
              <a:gd name="T51" fmla="*/ 2147483646 h 674"/>
              <a:gd name="T52" fmla="*/ 2147483646 w 805"/>
              <a:gd name="T53" fmla="*/ 2147483646 h 674"/>
              <a:gd name="T54" fmla="*/ 2147483646 w 805"/>
              <a:gd name="T55" fmla="*/ 2147483646 h 674"/>
              <a:gd name="T56" fmla="*/ 2147483646 w 805"/>
              <a:gd name="T57" fmla="*/ 2147483646 h 674"/>
              <a:gd name="T58" fmla="*/ 2147483646 w 805"/>
              <a:gd name="T59" fmla="*/ 2147483646 h 674"/>
              <a:gd name="T60" fmla="*/ 2147483646 w 805"/>
              <a:gd name="T61" fmla="*/ 2147483646 h 674"/>
              <a:gd name="T62" fmla="*/ 2147483646 w 805"/>
              <a:gd name="T63" fmla="*/ 2147483646 h 674"/>
              <a:gd name="T64" fmla="*/ 2147483646 w 805"/>
              <a:gd name="T65" fmla="*/ 2147483646 h 674"/>
              <a:gd name="T66" fmla="*/ 2147483646 w 805"/>
              <a:gd name="T67" fmla="*/ 2147483646 h 674"/>
              <a:gd name="T68" fmla="*/ 2147483646 w 805"/>
              <a:gd name="T69" fmla="*/ 2147483646 h 674"/>
              <a:gd name="T70" fmla="*/ 2147483646 w 805"/>
              <a:gd name="T71" fmla="*/ 2147483646 h 674"/>
              <a:gd name="T72" fmla="*/ 2147483646 w 805"/>
              <a:gd name="T73" fmla="*/ 2147483646 h 674"/>
              <a:gd name="T74" fmla="*/ 2147483646 w 805"/>
              <a:gd name="T75" fmla="*/ 2147483646 h 674"/>
              <a:gd name="T76" fmla="*/ 2147483646 w 805"/>
              <a:gd name="T77" fmla="*/ 2147483646 h 674"/>
              <a:gd name="T78" fmla="*/ 2147483646 w 805"/>
              <a:gd name="T79" fmla="*/ 2147483646 h 674"/>
              <a:gd name="T80" fmla="*/ 2147483646 w 805"/>
              <a:gd name="T81" fmla="*/ 2147483646 h 674"/>
              <a:gd name="T82" fmla="*/ 2147483646 w 805"/>
              <a:gd name="T83" fmla="*/ 2147483646 h 674"/>
              <a:gd name="T84" fmla="*/ 2147483646 w 805"/>
              <a:gd name="T85" fmla="*/ 2147483646 h 674"/>
              <a:gd name="T86" fmla="*/ 2147483646 w 805"/>
              <a:gd name="T87" fmla="*/ 2147483646 h 674"/>
              <a:gd name="T88" fmla="*/ 2147483646 w 805"/>
              <a:gd name="T89" fmla="*/ 2147483646 h 674"/>
              <a:gd name="T90" fmla="*/ 2147483646 w 805"/>
              <a:gd name="T91" fmla="*/ 2147483646 h 674"/>
              <a:gd name="T92" fmla="*/ 2147483646 w 805"/>
              <a:gd name="T93" fmla="*/ 2147483646 h 674"/>
              <a:gd name="T94" fmla="*/ 2147483646 w 805"/>
              <a:gd name="T95" fmla="*/ 2147483646 h 674"/>
              <a:gd name="T96" fmla="*/ 2147483646 w 805"/>
              <a:gd name="T97" fmla="*/ 2147483646 h 674"/>
              <a:gd name="T98" fmla="*/ 2147483646 w 805"/>
              <a:gd name="T99" fmla="*/ 2147483646 h 674"/>
              <a:gd name="T100" fmla="*/ 0 w 805"/>
              <a:gd name="T101" fmla="*/ 2147483646 h 674"/>
              <a:gd name="T102" fmla="*/ 0 w 805"/>
              <a:gd name="T103" fmla="*/ 2147483646 h 674"/>
              <a:gd name="T104" fmla="*/ 2147483646 w 805"/>
              <a:gd name="T105" fmla="*/ 2147483646 h 674"/>
              <a:gd name="T106" fmla="*/ 2147483646 w 805"/>
              <a:gd name="T107" fmla="*/ 2147483646 h 6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05"/>
              <a:gd name="T163" fmla="*/ 0 h 674"/>
              <a:gd name="T164" fmla="*/ 805 w 805"/>
              <a:gd name="T165" fmla="*/ 674 h 6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05" h="674">
                <a:moveTo>
                  <a:pt x="22" y="489"/>
                </a:moveTo>
                <a:lnTo>
                  <a:pt x="33" y="478"/>
                </a:lnTo>
                <a:lnTo>
                  <a:pt x="44" y="468"/>
                </a:lnTo>
                <a:lnTo>
                  <a:pt x="44" y="457"/>
                </a:lnTo>
                <a:lnTo>
                  <a:pt x="44" y="435"/>
                </a:lnTo>
                <a:lnTo>
                  <a:pt x="54" y="413"/>
                </a:lnTo>
                <a:lnTo>
                  <a:pt x="54" y="380"/>
                </a:lnTo>
                <a:lnTo>
                  <a:pt x="54" y="348"/>
                </a:lnTo>
                <a:lnTo>
                  <a:pt x="54" y="315"/>
                </a:lnTo>
                <a:lnTo>
                  <a:pt x="54" y="283"/>
                </a:lnTo>
                <a:lnTo>
                  <a:pt x="54" y="250"/>
                </a:lnTo>
                <a:lnTo>
                  <a:pt x="54" y="217"/>
                </a:lnTo>
                <a:lnTo>
                  <a:pt x="54" y="185"/>
                </a:lnTo>
                <a:lnTo>
                  <a:pt x="44" y="141"/>
                </a:lnTo>
                <a:lnTo>
                  <a:pt x="33" y="98"/>
                </a:lnTo>
                <a:lnTo>
                  <a:pt x="22" y="65"/>
                </a:lnTo>
                <a:lnTo>
                  <a:pt x="11" y="32"/>
                </a:lnTo>
                <a:lnTo>
                  <a:pt x="11" y="21"/>
                </a:lnTo>
                <a:lnTo>
                  <a:pt x="11" y="0"/>
                </a:lnTo>
                <a:lnTo>
                  <a:pt x="22" y="0"/>
                </a:lnTo>
                <a:lnTo>
                  <a:pt x="44" y="0"/>
                </a:lnTo>
                <a:lnTo>
                  <a:pt x="76" y="10"/>
                </a:lnTo>
                <a:lnTo>
                  <a:pt x="109" y="10"/>
                </a:lnTo>
                <a:lnTo>
                  <a:pt x="130" y="21"/>
                </a:lnTo>
                <a:lnTo>
                  <a:pt x="152" y="32"/>
                </a:lnTo>
                <a:lnTo>
                  <a:pt x="163" y="43"/>
                </a:lnTo>
                <a:lnTo>
                  <a:pt x="174" y="43"/>
                </a:lnTo>
                <a:lnTo>
                  <a:pt x="185" y="54"/>
                </a:lnTo>
                <a:lnTo>
                  <a:pt x="185" y="65"/>
                </a:lnTo>
                <a:lnTo>
                  <a:pt x="196" y="65"/>
                </a:lnTo>
                <a:lnTo>
                  <a:pt x="196" y="76"/>
                </a:lnTo>
                <a:lnTo>
                  <a:pt x="196" y="87"/>
                </a:lnTo>
                <a:lnTo>
                  <a:pt x="196" y="98"/>
                </a:lnTo>
                <a:lnTo>
                  <a:pt x="196" y="108"/>
                </a:lnTo>
                <a:lnTo>
                  <a:pt x="185" y="130"/>
                </a:lnTo>
                <a:lnTo>
                  <a:pt x="185" y="152"/>
                </a:lnTo>
                <a:lnTo>
                  <a:pt x="185" y="185"/>
                </a:lnTo>
                <a:lnTo>
                  <a:pt x="185" y="217"/>
                </a:lnTo>
                <a:lnTo>
                  <a:pt x="185" y="250"/>
                </a:lnTo>
                <a:lnTo>
                  <a:pt x="174" y="283"/>
                </a:lnTo>
                <a:lnTo>
                  <a:pt x="174" y="315"/>
                </a:lnTo>
                <a:lnTo>
                  <a:pt x="174" y="348"/>
                </a:lnTo>
                <a:lnTo>
                  <a:pt x="174" y="370"/>
                </a:lnTo>
                <a:lnTo>
                  <a:pt x="185" y="391"/>
                </a:lnTo>
                <a:lnTo>
                  <a:pt x="185" y="413"/>
                </a:lnTo>
                <a:lnTo>
                  <a:pt x="185" y="424"/>
                </a:lnTo>
                <a:lnTo>
                  <a:pt x="196" y="435"/>
                </a:lnTo>
                <a:lnTo>
                  <a:pt x="196" y="446"/>
                </a:lnTo>
                <a:lnTo>
                  <a:pt x="207" y="446"/>
                </a:lnTo>
                <a:lnTo>
                  <a:pt x="228" y="457"/>
                </a:lnTo>
                <a:lnTo>
                  <a:pt x="250" y="457"/>
                </a:lnTo>
                <a:lnTo>
                  <a:pt x="272" y="446"/>
                </a:lnTo>
                <a:lnTo>
                  <a:pt x="304" y="446"/>
                </a:lnTo>
                <a:lnTo>
                  <a:pt x="337" y="435"/>
                </a:lnTo>
                <a:lnTo>
                  <a:pt x="381" y="424"/>
                </a:lnTo>
                <a:lnTo>
                  <a:pt x="457" y="413"/>
                </a:lnTo>
                <a:lnTo>
                  <a:pt x="522" y="391"/>
                </a:lnTo>
                <a:lnTo>
                  <a:pt x="554" y="391"/>
                </a:lnTo>
                <a:lnTo>
                  <a:pt x="576" y="380"/>
                </a:lnTo>
                <a:lnTo>
                  <a:pt x="609" y="380"/>
                </a:lnTo>
                <a:lnTo>
                  <a:pt x="631" y="370"/>
                </a:lnTo>
                <a:lnTo>
                  <a:pt x="674" y="370"/>
                </a:lnTo>
                <a:lnTo>
                  <a:pt x="707" y="370"/>
                </a:lnTo>
                <a:lnTo>
                  <a:pt x="739" y="370"/>
                </a:lnTo>
                <a:lnTo>
                  <a:pt x="761" y="380"/>
                </a:lnTo>
                <a:lnTo>
                  <a:pt x="783" y="402"/>
                </a:lnTo>
                <a:lnTo>
                  <a:pt x="794" y="413"/>
                </a:lnTo>
                <a:lnTo>
                  <a:pt x="805" y="424"/>
                </a:lnTo>
                <a:lnTo>
                  <a:pt x="805" y="435"/>
                </a:lnTo>
                <a:lnTo>
                  <a:pt x="805" y="457"/>
                </a:lnTo>
                <a:lnTo>
                  <a:pt x="805" y="468"/>
                </a:lnTo>
                <a:lnTo>
                  <a:pt x="794" y="468"/>
                </a:lnTo>
                <a:lnTo>
                  <a:pt x="772" y="468"/>
                </a:lnTo>
                <a:lnTo>
                  <a:pt x="761" y="468"/>
                </a:lnTo>
                <a:lnTo>
                  <a:pt x="739" y="478"/>
                </a:lnTo>
                <a:lnTo>
                  <a:pt x="718" y="478"/>
                </a:lnTo>
                <a:lnTo>
                  <a:pt x="685" y="478"/>
                </a:lnTo>
                <a:lnTo>
                  <a:pt x="641" y="489"/>
                </a:lnTo>
                <a:lnTo>
                  <a:pt x="587" y="489"/>
                </a:lnTo>
                <a:lnTo>
                  <a:pt x="533" y="500"/>
                </a:lnTo>
                <a:lnTo>
                  <a:pt x="457" y="511"/>
                </a:lnTo>
                <a:lnTo>
                  <a:pt x="391" y="533"/>
                </a:lnTo>
                <a:lnTo>
                  <a:pt x="337" y="544"/>
                </a:lnTo>
                <a:lnTo>
                  <a:pt x="283" y="555"/>
                </a:lnTo>
                <a:lnTo>
                  <a:pt x="239" y="576"/>
                </a:lnTo>
                <a:lnTo>
                  <a:pt x="207" y="587"/>
                </a:lnTo>
                <a:lnTo>
                  <a:pt x="174" y="598"/>
                </a:lnTo>
                <a:lnTo>
                  <a:pt x="163" y="609"/>
                </a:lnTo>
                <a:lnTo>
                  <a:pt x="141" y="631"/>
                </a:lnTo>
                <a:lnTo>
                  <a:pt x="120" y="653"/>
                </a:lnTo>
                <a:lnTo>
                  <a:pt x="109" y="663"/>
                </a:lnTo>
                <a:lnTo>
                  <a:pt x="98" y="674"/>
                </a:lnTo>
                <a:lnTo>
                  <a:pt x="87" y="674"/>
                </a:lnTo>
                <a:lnTo>
                  <a:pt x="76" y="674"/>
                </a:lnTo>
                <a:lnTo>
                  <a:pt x="65" y="663"/>
                </a:lnTo>
                <a:lnTo>
                  <a:pt x="54" y="653"/>
                </a:lnTo>
                <a:lnTo>
                  <a:pt x="44" y="642"/>
                </a:lnTo>
                <a:lnTo>
                  <a:pt x="33" y="620"/>
                </a:lnTo>
                <a:lnTo>
                  <a:pt x="22" y="587"/>
                </a:lnTo>
                <a:lnTo>
                  <a:pt x="11" y="576"/>
                </a:lnTo>
                <a:lnTo>
                  <a:pt x="0" y="555"/>
                </a:lnTo>
                <a:lnTo>
                  <a:pt x="0" y="544"/>
                </a:lnTo>
                <a:lnTo>
                  <a:pt x="0" y="522"/>
                </a:lnTo>
                <a:lnTo>
                  <a:pt x="11" y="511"/>
                </a:lnTo>
                <a:lnTo>
                  <a:pt x="22" y="48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9614" name="任意多边形 109613"/>
          <p:cNvSpPr>
            <a:spLocks noChangeArrowheads="1"/>
          </p:cNvSpPr>
          <p:nvPr/>
        </p:nvSpPr>
        <p:spPr bwMode="auto">
          <a:xfrm>
            <a:off x="6167438" y="1370013"/>
            <a:ext cx="158750" cy="434975"/>
          </a:xfrm>
          <a:custGeom>
            <a:avLst/>
            <a:gdLst>
              <a:gd name="T0" fmla="*/ 2147483646 w 250"/>
              <a:gd name="T1" fmla="*/ 2147483646 h 686"/>
              <a:gd name="T2" fmla="*/ 2147483646 w 250"/>
              <a:gd name="T3" fmla="*/ 2147483646 h 686"/>
              <a:gd name="T4" fmla="*/ 2147483646 w 250"/>
              <a:gd name="T5" fmla="*/ 2147483646 h 686"/>
              <a:gd name="T6" fmla="*/ 2147483646 w 250"/>
              <a:gd name="T7" fmla="*/ 2147483646 h 686"/>
              <a:gd name="T8" fmla="*/ 2147483646 w 250"/>
              <a:gd name="T9" fmla="*/ 2147483646 h 686"/>
              <a:gd name="T10" fmla="*/ 2147483646 w 250"/>
              <a:gd name="T11" fmla="*/ 2147483646 h 686"/>
              <a:gd name="T12" fmla="*/ 2147483646 w 250"/>
              <a:gd name="T13" fmla="*/ 2147483646 h 686"/>
              <a:gd name="T14" fmla="*/ 2147483646 w 250"/>
              <a:gd name="T15" fmla="*/ 2147483646 h 686"/>
              <a:gd name="T16" fmla="*/ 2147483646 w 250"/>
              <a:gd name="T17" fmla="*/ 2147483646 h 686"/>
              <a:gd name="T18" fmla="*/ 2147483646 w 250"/>
              <a:gd name="T19" fmla="*/ 2147483646 h 686"/>
              <a:gd name="T20" fmla="*/ 2147483646 w 250"/>
              <a:gd name="T21" fmla="*/ 2147483646 h 686"/>
              <a:gd name="T22" fmla="*/ 2147483646 w 250"/>
              <a:gd name="T23" fmla="*/ 2147483646 h 686"/>
              <a:gd name="T24" fmla="*/ 2147483646 w 250"/>
              <a:gd name="T25" fmla="*/ 2147483646 h 686"/>
              <a:gd name="T26" fmla="*/ 2147483646 w 250"/>
              <a:gd name="T27" fmla="*/ 2147483646 h 686"/>
              <a:gd name="T28" fmla="*/ 2147483646 w 250"/>
              <a:gd name="T29" fmla="*/ 2147483646 h 686"/>
              <a:gd name="T30" fmla="*/ 2147483646 w 250"/>
              <a:gd name="T31" fmla="*/ 2147483646 h 686"/>
              <a:gd name="T32" fmla="*/ 2147483646 w 250"/>
              <a:gd name="T33" fmla="*/ 2147483646 h 686"/>
              <a:gd name="T34" fmla="*/ 2147483646 w 250"/>
              <a:gd name="T35" fmla="*/ 2147483646 h 686"/>
              <a:gd name="T36" fmla="*/ 2147483646 w 250"/>
              <a:gd name="T37" fmla="*/ 2147483646 h 686"/>
              <a:gd name="T38" fmla="*/ 2147483646 w 250"/>
              <a:gd name="T39" fmla="*/ 2147483646 h 686"/>
              <a:gd name="T40" fmla="*/ 2147483646 w 250"/>
              <a:gd name="T41" fmla="*/ 2147483646 h 686"/>
              <a:gd name="T42" fmla="*/ 2147483646 w 250"/>
              <a:gd name="T43" fmla="*/ 2147483646 h 686"/>
              <a:gd name="T44" fmla="*/ 0 w 250"/>
              <a:gd name="T45" fmla="*/ 2147483646 h 686"/>
              <a:gd name="T46" fmla="*/ 2147483646 w 250"/>
              <a:gd name="T47" fmla="*/ 2147483646 h 686"/>
              <a:gd name="T48" fmla="*/ 2147483646 w 250"/>
              <a:gd name="T49" fmla="*/ 2147483646 h 686"/>
              <a:gd name="T50" fmla="*/ 2147483646 w 250"/>
              <a:gd name="T51" fmla="*/ 2147483646 h 686"/>
              <a:gd name="T52" fmla="*/ 2147483646 w 250"/>
              <a:gd name="T53" fmla="*/ 0 h 686"/>
              <a:gd name="T54" fmla="*/ 2147483646 w 250"/>
              <a:gd name="T55" fmla="*/ 0 h 686"/>
              <a:gd name="T56" fmla="*/ 2147483646 w 250"/>
              <a:gd name="T57" fmla="*/ 0 h 686"/>
              <a:gd name="T58" fmla="*/ 2147483646 w 250"/>
              <a:gd name="T59" fmla="*/ 0 h 686"/>
              <a:gd name="T60" fmla="*/ 2147483646 w 250"/>
              <a:gd name="T61" fmla="*/ 2147483646 h 686"/>
              <a:gd name="T62" fmla="*/ 2147483646 w 250"/>
              <a:gd name="T63" fmla="*/ 2147483646 h 686"/>
              <a:gd name="T64" fmla="*/ 2147483646 w 250"/>
              <a:gd name="T65" fmla="*/ 2147483646 h 686"/>
              <a:gd name="T66" fmla="*/ 2147483646 w 250"/>
              <a:gd name="T67" fmla="*/ 2147483646 h 686"/>
              <a:gd name="T68" fmla="*/ 2147483646 w 250"/>
              <a:gd name="T69" fmla="*/ 2147483646 h 686"/>
              <a:gd name="T70" fmla="*/ 2147483646 w 250"/>
              <a:gd name="T71" fmla="*/ 2147483646 h 68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50"/>
              <a:gd name="T109" fmla="*/ 0 h 686"/>
              <a:gd name="T110" fmla="*/ 250 w 250"/>
              <a:gd name="T111" fmla="*/ 686 h 68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50" h="686">
                <a:moveTo>
                  <a:pt x="185" y="44"/>
                </a:moveTo>
                <a:lnTo>
                  <a:pt x="250" y="686"/>
                </a:lnTo>
                <a:lnTo>
                  <a:pt x="163" y="686"/>
                </a:lnTo>
                <a:lnTo>
                  <a:pt x="152" y="631"/>
                </a:lnTo>
                <a:lnTo>
                  <a:pt x="141" y="588"/>
                </a:lnTo>
                <a:lnTo>
                  <a:pt x="141" y="533"/>
                </a:lnTo>
                <a:lnTo>
                  <a:pt x="130" y="490"/>
                </a:lnTo>
                <a:lnTo>
                  <a:pt x="120" y="446"/>
                </a:lnTo>
                <a:lnTo>
                  <a:pt x="109" y="403"/>
                </a:lnTo>
                <a:lnTo>
                  <a:pt x="98" y="359"/>
                </a:lnTo>
                <a:lnTo>
                  <a:pt x="87" y="326"/>
                </a:lnTo>
                <a:lnTo>
                  <a:pt x="87" y="294"/>
                </a:lnTo>
                <a:lnTo>
                  <a:pt x="76" y="261"/>
                </a:lnTo>
                <a:lnTo>
                  <a:pt x="65" y="229"/>
                </a:lnTo>
                <a:lnTo>
                  <a:pt x="54" y="207"/>
                </a:lnTo>
                <a:lnTo>
                  <a:pt x="54" y="185"/>
                </a:lnTo>
                <a:lnTo>
                  <a:pt x="43" y="163"/>
                </a:lnTo>
                <a:lnTo>
                  <a:pt x="43" y="141"/>
                </a:lnTo>
                <a:lnTo>
                  <a:pt x="33" y="120"/>
                </a:lnTo>
                <a:lnTo>
                  <a:pt x="22" y="98"/>
                </a:lnTo>
                <a:lnTo>
                  <a:pt x="11" y="76"/>
                </a:lnTo>
                <a:lnTo>
                  <a:pt x="11" y="54"/>
                </a:lnTo>
                <a:lnTo>
                  <a:pt x="0" y="44"/>
                </a:lnTo>
                <a:lnTo>
                  <a:pt x="11" y="22"/>
                </a:lnTo>
                <a:lnTo>
                  <a:pt x="11" y="11"/>
                </a:lnTo>
                <a:lnTo>
                  <a:pt x="22" y="0"/>
                </a:lnTo>
                <a:lnTo>
                  <a:pt x="33" y="0"/>
                </a:lnTo>
                <a:lnTo>
                  <a:pt x="43" y="0"/>
                </a:lnTo>
                <a:lnTo>
                  <a:pt x="65" y="0"/>
                </a:lnTo>
                <a:lnTo>
                  <a:pt x="76" y="11"/>
                </a:lnTo>
                <a:lnTo>
                  <a:pt x="98" y="11"/>
                </a:lnTo>
                <a:lnTo>
                  <a:pt x="130" y="22"/>
                </a:lnTo>
                <a:lnTo>
                  <a:pt x="152" y="33"/>
                </a:lnTo>
                <a:lnTo>
                  <a:pt x="185" y="4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9615" name="任意多边形 109614"/>
          <p:cNvSpPr>
            <a:spLocks noChangeArrowheads="1"/>
          </p:cNvSpPr>
          <p:nvPr/>
        </p:nvSpPr>
        <p:spPr bwMode="auto">
          <a:xfrm>
            <a:off x="6208713" y="2019300"/>
            <a:ext cx="214312" cy="366713"/>
          </a:xfrm>
          <a:custGeom>
            <a:avLst/>
            <a:gdLst>
              <a:gd name="T0" fmla="*/ 0 w 337"/>
              <a:gd name="T1" fmla="*/ 2147483646 h 577"/>
              <a:gd name="T2" fmla="*/ 0 w 337"/>
              <a:gd name="T3" fmla="*/ 2147483646 h 577"/>
              <a:gd name="T4" fmla="*/ 0 w 337"/>
              <a:gd name="T5" fmla="*/ 2147483646 h 577"/>
              <a:gd name="T6" fmla="*/ 0 w 337"/>
              <a:gd name="T7" fmla="*/ 2147483646 h 577"/>
              <a:gd name="T8" fmla="*/ 2147483646 w 337"/>
              <a:gd name="T9" fmla="*/ 2147483646 h 577"/>
              <a:gd name="T10" fmla="*/ 2147483646 w 337"/>
              <a:gd name="T11" fmla="*/ 2147483646 h 577"/>
              <a:gd name="T12" fmla="*/ 2147483646 w 337"/>
              <a:gd name="T13" fmla="*/ 2147483646 h 577"/>
              <a:gd name="T14" fmla="*/ 2147483646 w 337"/>
              <a:gd name="T15" fmla="*/ 2147483646 h 577"/>
              <a:gd name="T16" fmla="*/ 2147483646 w 337"/>
              <a:gd name="T17" fmla="*/ 2147483646 h 577"/>
              <a:gd name="T18" fmla="*/ 2147483646 w 337"/>
              <a:gd name="T19" fmla="*/ 2147483646 h 577"/>
              <a:gd name="T20" fmla="*/ 2147483646 w 337"/>
              <a:gd name="T21" fmla="*/ 2147483646 h 577"/>
              <a:gd name="T22" fmla="*/ 2147483646 w 337"/>
              <a:gd name="T23" fmla="*/ 2147483646 h 577"/>
              <a:gd name="T24" fmla="*/ 2147483646 w 337"/>
              <a:gd name="T25" fmla="*/ 2147483646 h 577"/>
              <a:gd name="T26" fmla="*/ 2147483646 w 337"/>
              <a:gd name="T27" fmla="*/ 2147483646 h 577"/>
              <a:gd name="T28" fmla="*/ 2147483646 w 337"/>
              <a:gd name="T29" fmla="*/ 0 h 577"/>
              <a:gd name="T30" fmla="*/ 2147483646 w 337"/>
              <a:gd name="T31" fmla="*/ 0 h 577"/>
              <a:gd name="T32" fmla="*/ 2147483646 w 337"/>
              <a:gd name="T33" fmla="*/ 2147483646 h 577"/>
              <a:gd name="T34" fmla="*/ 2147483646 w 337"/>
              <a:gd name="T35" fmla="*/ 2147483646 h 577"/>
              <a:gd name="T36" fmla="*/ 2147483646 w 337"/>
              <a:gd name="T37" fmla="*/ 2147483646 h 577"/>
              <a:gd name="T38" fmla="*/ 2147483646 w 337"/>
              <a:gd name="T39" fmla="*/ 2147483646 h 577"/>
              <a:gd name="T40" fmla="*/ 2147483646 w 337"/>
              <a:gd name="T41" fmla="*/ 2147483646 h 577"/>
              <a:gd name="T42" fmla="*/ 2147483646 w 337"/>
              <a:gd name="T43" fmla="*/ 2147483646 h 577"/>
              <a:gd name="T44" fmla="*/ 2147483646 w 337"/>
              <a:gd name="T45" fmla="*/ 2147483646 h 577"/>
              <a:gd name="T46" fmla="*/ 2147483646 w 337"/>
              <a:gd name="T47" fmla="*/ 2147483646 h 577"/>
              <a:gd name="T48" fmla="*/ 2147483646 w 337"/>
              <a:gd name="T49" fmla="*/ 2147483646 h 577"/>
              <a:gd name="T50" fmla="*/ 2147483646 w 337"/>
              <a:gd name="T51" fmla="*/ 2147483646 h 577"/>
              <a:gd name="T52" fmla="*/ 2147483646 w 337"/>
              <a:gd name="T53" fmla="*/ 2147483646 h 577"/>
              <a:gd name="T54" fmla="*/ 2147483646 w 337"/>
              <a:gd name="T55" fmla="*/ 2147483646 h 577"/>
              <a:gd name="T56" fmla="*/ 2147483646 w 337"/>
              <a:gd name="T57" fmla="*/ 2147483646 h 577"/>
              <a:gd name="T58" fmla="*/ 2147483646 w 337"/>
              <a:gd name="T59" fmla="*/ 2147483646 h 577"/>
              <a:gd name="T60" fmla="*/ 2147483646 w 337"/>
              <a:gd name="T61" fmla="*/ 2147483646 h 577"/>
              <a:gd name="T62" fmla="*/ 0 w 337"/>
              <a:gd name="T63" fmla="*/ 2147483646 h 577"/>
              <a:gd name="T64" fmla="*/ 0 w 337"/>
              <a:gd name="T65" fmla="*/ 2147483646 h 57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37"/>
              <a:gd name="T100" fmla="*/ 0 h 577"/>
              <a:gd name="T101" fmla="*/ 337 w 337"/>
              <a:gd name="T102" fmla="*/ 577 h 57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37" h="577">
                <a:moveTo>
                  <a:pt x="0" y="577"/>
                </a:moveTo>
                <a:lnTo>
                  <a:pt x="0" y="577"/>
                </a:lnTo>
                <a:lnTo>
                  <a:pt x="0" y="566"/>
                </a:lnTo>
                <a:lnTo>
                  <a:pt x="0" y="544"/>
                </a:lnTo>
                <a:lnTo>
                  <a:pt x="11" y="522"/>
                </a:lnTo>
                <a:lnTo>
                  <a:pt x="22" y="501"/>
                </a:lnTo>
                <a:lnTo>
                  <a:pt x="33" y="479"/>
                </a:lnTo>
                <a:lnTo>
                  <a:pt x="55" y="435"/>
                </a:lnTo>
                <a:lnTo>
                  <a:pt x="76" y="403"/>
                </a:lnTo>
                <a:lnTo>
                  <a:pt x="120" y="316"/>
                </a:lnTo>
                <a:lnTo>
                  <a:pt x="152" y="218"/>
                </a:lnTo>
                <a:lnTo>
                  <a:pt x="163" y="163"/>
                </a:lnTo>
                <a:lnTo>
                  <a:pt x="174" y="109"/>
                </a:lnTo>
                <a:lnTo>
                  <a:pt x="185" y="54"/>
                </a:lnTo>
                <a:lnTo>
                  <a:pt x="196" y="0"/>
                </a:lnTo>
                <a:lnTo>
                  <a:pt x="337" y="0"/>
                </a:lnTo>
                <a:lnTo>
                  <a:pt x="326" y="87"/>
                </a:lnTo>
                <a:lnTo>
                  <a:pt x="305" y="163"/>
                </a:lnTo>
                <a:lnTo>
                  <a:pt x="283" y="239"/>
                </a:lnTo>
                <a:lnTo>
                  <a:pt x="261" y="305"/>
                </a:lnTo>
                <a:lnTo>
                  <a:pt x="228" y="359"/>
                </a:lnTo>
                <a:lnTo>
                  <a:pt x="185" y="413"/>
                </a:lnTo>
                <a:lnTo>
                  <a:pt x="152" y="457"/>
                </a:lnTo>
                <a:lnTo>
                  <a:pt x="109" y="501"/>
                </a:lnTo>
                <a:lnTo>
                  <a:pt x="87" y="522"/>
                </a:lnTo>
                <a:lnTo>
                  <a:pt x="76" y="533"/>
                </a:lnTo>
                <a:lnTo>
                  <a:pt x="55" y="555"/>
                </a:lnTo>
                <a:lnTo>
                  <a:pt x="44" y="555"/>
                </a:lnTo>
                <a:lnTo>
                  <a:pt x="22" y="566"/>
                </a:lnTo>
                <a:lnTo>
                  <a:pt x="11" y="577"/>
                </a:lnTo>
                <a:lnTo>
                  <a:pt x="0" y="57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9616" name="任意多边形 109615"/>
          <p:cNvSpPr>
            <a:spLocks noChangeArrowheads="1"/>
          </p:cNvSpPr>
          <p:nvPr/>
        </p:nvSpPr>
        <p:spPr bwMode="auto">
          <a:xfrm>
            <a:off x="6367463" y="2157413"/>
            <a:ext cx="193675" cy="158750"/>
          </a:xfrm>
          <a:custGeom>
            <a:avLst/>
            <a:gdLst>
              <a:gd name="T0" fmla="*/ 2147483646 w 305"/>
              <a:gd name="T1" fmla="*/ 2147483646 h 250"/>
              <a:gd name="T2" fmla="*/ 2147483646 w 305"/>
              <a:gd name="T3" fmla="*/ 2147483646 h 250"/>
              <a:gd name="T4" fmla="*/ 2147483646 w 305"/>
              <a:gd name="T5" fmla="*/ 2147483646 h 250"/>
              <a:gd name="T6" fmla="*/ 2147483646 w 305"/>
              <a:gd name="T7" fmla="*/ 2147483646 h 250"/>
              <a:gd name="T8" fmla="*/ 2147483646 w 305"/>
              <a:gd name="T9" fmla="*/ 2147483646 h 250"/>
              <a:gd name="T10" fmla="*/ 2147483646 w 305"/>
              <a:gd name="T11" fmla="*/ 2147483646 h 250"/>
              <a:gd name="T12" fmla="*/ 2147483646 w 305"/>
              <a:gd name="T13" fmla="*/ 2147483646 h 250"/>
              <a:gd name="T14" fmla="*/ 2147483646 w 305"/>
              <a:gd name="T15" fmla="*/ 2147483646 h 250"/>
              <a:gd name="T16" fmla="*/ 2147483646 w 305"/>
              <a:gd name="T17" fmla="*/ 2147483646 h 250"/>
              <a:gd name="T18" fmla="*/ 2147483646 w 305"/>
              <a:gd name="T19" fmla="*/ 2147483646 h 250"/>
              <a:gd name="T20" fmla="*/ 2147483646 w 305"/>
              <a:gd name="T21" fmla="*/ 2147483646 h 250"/>
              <a:gd name="T22" fmla="*/ 2147483646 w 305"/>
              <a:gd name="T23" fmla="*/ 2147483646 h 250"/>
              <a:gd name="T24" fmla="*/ 2147483646 w 305"/>
              <a:gd name="T25" fmla="*/ 2147483646 h 250"/>
              <a:gd name="T26" fmla="*/ 2147483646 w 305"/>
              <a:gd name="T27" fmla="*/ 2147483646 h 250"/>
              <a:gd name="T28" fmla="*/ 2147483646 w 305"/>
              <a:gd name="T29" fmla="*/ 2147483646 h 250"/>
              <a:gd name="T30" fmla="*/ 2147483646 w 305"/>
              <a:gd name="T31" fmla="*/ 2147483646 h 250"/>
              <a:gd name="T32" fmla="*/ 2147483646 w 305"/>
              <a:gd name="T33" fmla="*/ 2147483646 h 250"/>
              <a:gd name="T34" fmla="*/ 2147483646 w 305"/>
              <a:gd name="T35" fmla="*/ 2147483646 h 250"/>
              <a:gd name="T36" fmla="*/ 0 w 305"/>
              <a:gd name="T37" fmla="*/ 2147483646 h 250"/>
              <a:gd name="T38" fmla="*/ 0 w 305"/>
              <a:gd name="T39" fmla="*/ 2147483646 h 250"/>
              <a:gd name="T40" fmla="*/ 0 w 305"/>
              <a:gd name="T41" fmla="*/ 0 h 250"/>
              <a:gd name="T42" fmla="*/ 2147483646 w 305"/>
              <a:gd name="T43" fmla="*/ 2147483646 h 250"/>
              <a:gd name="T44" fmla="*/ 2147483646 w 305"/>
              <a:gd name="T45" fmla="*/ 2147483646 h 250"/>
              <a:gd name="T46" fmla="*/ 2147483646 w 305"/>
              <a:gd name="T47" fmla="*/ 2147483646 h 250"/>
              <a:gd name="T48" fmla="*/ 2147483646 w 305"/>
              <a:gd name="T49" fmla="*/ 2147483646 h 250"/>
              <a:gd name="T50" fmla="*/ 2147483646 w 305"/>
              <a:gd name="T51" fmla="*/ 2147483646 h 250"/>
              <a:gd name="T52" fmla="*/ 2147483646 w 305"/>
              <a:gd name="T53" fmla="*/ 2147483646 h 250"/>
              <a:gd name="T54" fmla="*/ 2147483646 w 305"/>
              <a:gd name="T55" fmla="*/ 2147483646 h 250"/>
              <a:gd name="T56" fmla="*/ 2147483646 w 305"/>
              <a:gd name="T57" fmla="*/ 2147483646 h 250"/>
              <a:gd name="T58" fmla="*/ 2147483646 w 305"/>
              <a:gd name="T59" fmla="*/ 2147483646 h 250"/>
              <a:gd name="T60" fmla="*/ 2147483646 w 305"/>
              <a:gd name="T61" fmla="*/ 2147483646 h 250"/>
              <a:gd name="T62" fmla="*/ 2147483646 w 305"/>
              <a:gd name="T63" fmla="*/ 2147483646 h 250"/>
              <a:gd name="T64" fmla="*/ 2147483646 w 305"/>
              <a:gd name="T65" fmla="*/ 2147483646 h 250"/>
              <a:gd name="T66" fmla="*/ 2147483646 w 305"/>
              <a:gd name="T67" fmla="*/ 2147483646 h 250"/>
              <a:gd name="T68" fmla="*/ 2147483646 w 305"/>
              <a:gd name="T69" fmla="*/ 2147483646 h 250"/>
              <a:gd name="T70" fmla="*/ 2147483646 w 305"/>
              <a:gd name="T71" fmla="*/ 2147483646 h 2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05"/>
              <a:gd name="T109" fmla="*/ 0 h 250"/>
              <a:gd name="T110" fmla="*/ 305 w 305"/>
              <a:gd name="T111" fmla="*/ 250 h 25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05" h="250">
                <a:moveTo>
                  <a:pt x="305" y="206"/>
                </a:moveTo>
                <a:lnTo>
                  <a:pt x="294" y="228"/>
                </a:lnTo>
                <a:lnTo>
                  <a:pt x="294" y="239"/>
                </a:lnTo>
                <a:lnTo>
                  <a:pt x="283" y="250"/>
                </a:lnTo>
                <a:lnTo>
                  <a:pt x="261" y="250"/>
                </a:lnTo>
                <a:lnTo>
                  <a:pt x="239" y="239"/>
                </a:lnTo>
                <a:lnTo>
                  <a:pt x="229" y="239"/>
                </a:lnTo>
                <a:lnTo>
                  <a:pt x="218" y="228"/>
                </a:lnTo>
                <a:lnTo>
                  <a:pt x="196" y="206"/>
                </a:lnTo>
                <a:lnTo>
                  <a:pt x="174" y="195"/>
                </a:lnTo>
                <a:lnTo>
                  <a:pt x="152" y="174"/>
                </a:lnTo>
                <a:lnTo>
                  <a:pt x="120" y="152"/>
                </a:lnTo>
                <a:lnTo>
                  <a:pt x="98" y="130"/>
                </a:lnTo>
                <a:lnTo>
                  <a:pt x="65" y="98"/>
                </a:lnTo>
                <a:lnTo>
                  <a:pt x="44" y="87"/>
                </a:lnTo>
                <a:lnTo>
                  <a:pt x="33" y="65"/>
                </a:lnTo>
                <a:lnTo>
                  <a:pt x="11" y="43"/>
                </a:lnTo>
                <a:lnTo>
                  <a:pt x="0" y="32"/>
                </a:lnTo>
                <a:lnTo>
                  <a:pt x="0" y="21"/>
                </a:lnTo>
                <a:lnTo>
                  <a:pt x="0" y="0"/>
                </a:lnTo>
                <a:lnTo>
                  <a:pt x="44" y="10"/>
                </a:lnTo>
                <a:lnTo>
                  <a:pt x="87" y="21"/>
                </a:lnTo>
                <a:lnTo>
                  <a:pt x="131" y="32"/>
                </a:lnTo>
                <a:lnTo>
                  <a:pt x="163" y="43"/>
                </a:lnTo>
                <a:lnTo>
                  <a:pt x="196" y="54"/>
                </a:lnTo>
                <a:lnTo>
                  <a:pt x="218" y="65"/>
                </a:lnTo>
                <a:lnTo>
                  <a:pt x="239" y="87"/>
                </a:lnTo>
                <a:lnTo>
                  <a:pt x="250" y="98"/>
                </a:lnTo>
                <a:lnTo>
                  <a:pt x="283" y="119"/>
                </a:lnTo>
                <a:lnTo>
                  <a:pt x="294" y="152"/>
                </a:lnTo>
                <a:lnTo>
                  <a:pt x="305" y="163"/>
                </a:lnTo>
                <a:lnTo>
                  <a:pt x="305" y="174"/>
                </a:lnTo>
                <a:lnTo>
                  <a:pt x="305" y="195"/>
                </a:lnTo>
                <a:lnTo>
                  <a:pt x="305" y="20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9608" name="任意多边形 109607"/>
          <p:cNvSpPr>
            <a:spLocks noChangeArrowheads="1"/>
          </p:cNvSpPr>
          <p:nvPr/>
        </p:nvSpPr>
        <p:spPr bwMode="auto">
          <a:xfrm>
            <a:off x="6229350" y="1314450"/>
            <a:ext cx="593725" cy="496888"/>
          </a:xfrm>
          <a:custGeom>
            <a:avLst/>
            <a:gdLst>
              <a:gd name="T0" fmla="*/ 2147483646 w 935"/>
              <a:gd name="T1" fmla="*/ 2147483646 h 783"/>
              <a:gd name="T2" fmla="*/ 2147483646 w 935"/>
              <a:gd name="T3" fmla="*/ 2147483646 h 783"/>
              <a:gd name="T4" fmla="*/ 2147483646 w 935"/>
              <a:gd name="T5" fmla="*/ 2147483646 h 783"/>
              <a:gd name="T6" fmla="*/ 2147483646 w 935"/>
              <a:gd name="T7" fmla="*/ 2147483646 h 783"/>
              <a:gd name="T8" fmla="*/ 2147483646 w 935"/>
              <a:gd name="T9" fmla="*/ 2147483646 h 783"/>
              <a:gd name="T10" fmla="*/ 2147483646 w 935"/>
              <a:gd name="T11" fmla="*/ 2147483646 h 783"/>
              <a:gd name="T12" fmla="*/ 2147483646 w 935"/>
              <a:gd name="T13" fmla="*/ 2147483646 h 783"/>
              <a:gd name="T14" fmla="*/ 2147483646 w 935"/>
              <a:gd name="T15" fmla="*/ 2147483646 h 783"/>
              <a:gd name="T16" fmla="*/ 0 w 935"/>
              <a:gd name="T17" fmla="*/ 2147483646 h 783"/>
              <a:gd name="T18" fmla="*/ 2147483646 w 935"/>
              <a:gd name="T19" fmla="*/ 2147483646 h 783"/>
              <a:gd name="T20" fmla="*/ 2147483646 w 935"/>
              <a:gd name="T21" fmla="*/ 2147483646 h 783"/>
              <a:gd name="T22" fmla="*/ 2147483646 w 935"/>
              <a:gd name="T23" fmla="*/ 2147483646 h 783"/>
              <a:gd name="T24" fmla="*/ 2147483646 w 935"/>
              <a:gd name="T25" fmla="*/ 2147483646 h 783"/>
              <a:gd name="T26" fmla="*/ 2147483646 w 935"/>
              <a:gd name="T27" fmla="*/ 2147483646 h 783"/>
              <a:gd name="T28" fmla="*/ 2147483646 w 935"/>
              <a:gd name="T29" fmla="*/ 2147483646 h 783"/>
              <a:gd name="T30" fmla="*/ 2147483646 w 935"/>
              <a:gd name="T31" fmla="*/ 2147483646 h 783"/>
              <a:gd name="T32" fmla="*/ 2147483646 w 935"/>
              <a:gd name="T33" fmla="*/ 0 h 783"/>
              <a:gd name="T34" fmla="*/ 2147483646 w 935"/>
              <a:gd name="T35" fmla="*/ 2147483646 h 783"/>
              <a:gd name="T36" fmla="*/ 2147483646 w 935"/>
              <a:gd name="T37" fmla="*/ 2147483646 h 783"/>
              <a:gd name="T38" fmla="*/ 2147483646 w 935"/>
              <a:gd name="T39" fmla="*/ 2147483646 h 783"/>
              <a:gd name="T40" fmla="*/ 2147483646 w 935"/>
              <a:gd name="T41" fmla="*/ 2147483646 h 783"/>
              <a:gd name="T42" fmla="*/ 2147483646 w 935"/>
              <a:gd name="T43" fmla="*/ 2147483646 h 783"/>
              <a:gd name="T44" fmla="*/ 2147483646 w 935"/>
              <a:gd name="T45" fmla="*/ 2147483646 h 783"/>
              <a:gd name="T46" fmla="*/ 2147483646 w 935"/>
              <a:gd name="T47" fmla="*/ 2147483646 h 783"/>
              <a:gd name="T48" fmla="*/ 2147483646 w 935"/>
              <a:gd name="T49" fmla="*/ 2147483646 h 783"/>
              <a:gd name="T50" fmla="*/ 2147483646 w 935"/>
              <a:gd name="T51" fmla="*/ 2147483646 h 783"/>
              <a:gd name="T52" fmla="*/ 2147483646 w 935"/>
              <a:gd name="T53" fmla="*/ 2147483646 h 783"/>
              <a:gd name="T54" fmla="*/ 2147483646 w 935"/>
              <a:gd name="T55" fmla="*/ 2147483646 h 783"/>
              <a:gd name="T56" fmla="*/ 2147483646 w 935"/>
              <a:gd name="T57" fmla="*/ 2147483646 h 783"/>
              <a:gd name="T58" fmla="*/ 2147483646 w 935"/>
              <a:gd name="T59" fmla="*/ 2147483646 h 783"/>
              <a:gd name="T60" fmla="*/ 2147483646 w 935"/>
              <a:gd name="T61" fmla="*/ 2147483646 h 783"/>
              <a:gd name="T62" fmla="*/ 2147483646 w 935"/>
              <a:gd name="T63" fmla="*/ 2147483646 h 783"/>
              <a:gd name="T64" fmla="*/ 2147483646 w 935"/>
              <a:gd name="T65" fmla="*/ 2147483646 h 783"/>
              <a:gd name="T66" fmla="*/ 2147483646 w 935"/>
              <a:gd name="T67" fmla="*/ 2147483646 h 783"/>
              <a:gd name="T68" fmla="*/ 2147483646 w 935"/>
              <a:gd name="T69" fmla="*/ 2147483646 h 783"/>
              <a:gd name="T70" fmla="*/ 2147483646 w 935"/>
              <a:gd name="T71" fmla="*/ 2147483646 h 783"/>
              <a:gd name="T72" fmla="*/ 2147483646 w 935"/>
              <a:gd name="T73" fmla="*/ 2147483646 h 783"/>
              <a:gd name="T74" fmla="*/ 2147483646 w 935"/>
              <a:gd name="T75" fmla="*/ 2147483646 h 783"/>
              <a:gd name="T76" fmla="*/ 2147483646 w 935"/>
              <a:gd name="T77" fmla="*/ 2147483646 h 783"/>
              <a:gd name="T78" fmla="*/ 2147483646 w 935"/>
              <a:gd name="T79" fmla="*/ 2147483646 h 783"/>
              <a:gd name="T80" fmla="*/ 2147483646 w 935"/>
              <a:gd name="T81" fmla="*/ 2147483646 h 783"/>
              <a:gd name="T82" fmla="*/ 2147483646 w 935"/>
              <a:gd name="T83" fmla="*/ 2147483646 h 783"/>
              <a:gd name="T84" fmla="*/ 2147483646 w 935"/>
              <a:gd name="T85" fmla="*/ 2147483646 h 783"/>
              <a:gd name="T86" fmla="*/ 2147483646 w 935"/>
              <a:gd name="T87" fmla="*/ 2147483646 h 783"/>
              <a:gd name="T88" fmla="*/ 2147483646 w 935"/>
              <a:gd name="T89" fmla="*/ 2147483646 h 78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935"/>
              <a:gd name="T136" fmla="*/ 0 h 783"/>
              <a:gd name="T137" fmla="*/ 935 w 935"/>
              <a:gd name="T138" fmla="*/ 783 h 78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935" h="783">
                <a:moveTo>
                  <a:pt x="652" y="163"/>
                </a:moveTo>
                <a:lnTo>
                  <a:pt x="641" y="163"/>
                </a:lnTo>
                <a:lnTo>
                  <a:pt x="630" y="152"/>
                </a:lnTo>
                <a:lnTo>
                  <a:pt x="609" y="152"/>
                </a:lnTo>
                <a:lnTo>
                  <a:pt x="576" y="152"/>
                </a:lnTo>
                <a:lnTo>
                  <a:pt x="543" y="152"/>
                </a:lnTo>
                <a:lnTo>
                  <a:pt x="489" y="152"/>
                </a:lnTo>
                <a:lnTo>
                  <a:pt x="446" y="163"/>
                </a:lnTo>
                <a:lnTo>
                  <a:pt x="380" y="163"/>
                </a:lnTo>
                <a:lnTo>
                  <a:pt x="326" y="174"/>
                </a:lnTo>
                <a:lnTo>
                  <a:pt x="261" y="185"/>
                </a:lnTo>
                <a:lnTo>
                  <a:pt x="206" y="185"/>
                </a:lnTo>
                <a:lnTo>
                  <a:pt x="163" y="196"/>
                </a:lnTo>
                <a:lnTo>
                  <a:pt x="109" y="196"/>
                </a:lnTo>
                <a:lnTo>
                  <a:pt x="65" y="196"/>
                </a:lnTo>
                <a:lnTo>
                  <a:pt x="32" y="196"/>
                </a:lnTo>
                <a:lnTo>
                  <a:pt x="0" y="196"/>
                </a:lnTo>
                <a:lnTo>
                  <a:pt x="0" y="131"/>
                </a:lnTo>
                <a:lnTo>
                  <a:pt x="43" y="131"/>
                </a:lnTo>
                <a:lnTo>
                  <a:pt x="98" y="131"/>
                </a:lnTo>
                <a:lnTo>
                  <a:pt x="163" y="120"/>
                </a:lnTo>
                <a:lnTo>
                  <a:pt x="228" y="109"/>
                </a:lnTo>
                <a:lnTo>
                  <a:pt x="293" y="98"/>
                </a:lnTo>
                <a:lnTo>
                  <a:pt x="359" y="87"/>
                </a:lnTo>
                <a:lnTo>
                  <a:pt x="489" y="54"/>
                </a:lnTo>
                <a:lnTo>
                  <a:pt x="522" y="54"/>
                </a:lnTo>
                <a:lnTo>
                  <a:pt x="554" y="43"/>
                </a:lnTo>
                <a:lnTo>
                  <a:pt x="576" y="43"/>
                </a:lnTo>
                <a:lnTo>
                  <a:pt x="609" y="33"/>
                </a:lnTo>
                <a:lnTo>
                  <a:pt x="619" y="33"/>
                </a:lnTo>
                <a:lnTo>
                  <a:pt x="641" y="22"/>
                </a:lnTo>
                <a:lnTo>
                  <a:pt x="652" y="11"/>
                </a:lnTo>
                <a:lnTo>
                  <a:pt x="663" y="11"/>
                </a:lnTo>
                <a:lnTo>
                  <a:pt x="674" y="0"/>
                </a:lnTo>
                <a:lnTo>
                  <a:pt x="696" y="0"/>
                </a:lnTo>
                <a:lnTo>
                  <a:pt x="706" y="11"/>
                </a:lnTo>
                <a:lnTo>
                  <a:pt x="728" y="11"/>
                </a:lnTo>
                <a:lnTo>
                  <a:pt x="739" y="22"/>
                </a:lnTo>
                <a:lnTo>
                  <a:pt x="761" y="33"/>
                </a:lnTo>
                <a:lnTo>
                  <a:pt x="804" y="54"/>
                </a:lnTo>
                <a:lnTo>
                  <a:pt x="837" y="76"/>
                </a:lnTo>
                <a:lnTo>
                  <a:pt x="859" y="98"/>
                </a:lnTo>
                <a:lnTo>
                  <a:pt x="891" y="120"/>
                </a:lnTo>
                <a:lnTo>
                  <a:pt x="913" y="141"/>
                </a:lnTo>
                <a:lnTo>
                  <a:pt x="924" y="163"/>
                </a:lnTo>
                <a:lnTo>
                  <a:pt x="924" y="174"/>
                </a:lnTo>
                <a:lnTo>
                  <a:pt x="935" y="185"/>
                </a:lnTo>
                <a:lnTo>
                  <a:pt x="935" y="207"/>
                </a:lnTo>
                <a:lnTo>
                  <a:pt x="924" y="218"/>
                </a:lnTo>
                <a:lnTo>
                  <a:pt x="913" y="228"/>
                </a:lnTo>
                <a:lnTo>
                  <a:pt x="902" y="228"/>
                </a:lnTo>
                <a:lnTo>
                  <a:pt x="880" y="239"/>
                </a:lnTo>
                <a:lnTo>
                  <a:pt x="870" y="261"/>
                </a:lnTo>
                <a:lnTo>
                  <a:pt x="859" y="283"/>
                </a:lnTo>
                <a:lnTo>
                  <a:pt x="837" y="316"/>
                </a:lnTo>
                <a:lnTo>
                  <a:pt x="815" y="359"/>
                </a:lnTo>
                <a:lnTo>
                  <a:pt x="793" y="403"/>
                </a:lnTo>
                <a:lnTo>
                  <a:pt x="772" y="457"/>
                </a:lnTo>
                <a:lnTo>
                  <a:pt x="739" y="522"/>
                </a:lnTo>
                <a:lnTo>
                  <a:pt x="717" y="588"/>
                </a:lnTo>
                <a:lnTo>
                  <a:pt x="696" y="642"/>
                </a:lnTo>
                <a:lnTo>
                  <a:pt x="674" y="686"/>
                </a:lnTo>
                <a:lnTo>
                  <a:pt x="652" y="718"/>
                </a:lnTo>
                <a:lnTo>
                  <a:pt x="641" y="751"/>
                </a:lnTo>
                <a:lnTo>
                  <a:pt x="630" y="773"/>
                </a:lnTo>
                <a:lnTo>
                  <a:pt x="619" y="783"/>
                </a:lnTo>
                <a:lnTo>
                  <a:pt x="609" y="783"/>
                </a:lnTo>
                <a:lnTo>
                  <a:pt x="598" y="783"/>
                </a:lnTo>
                <a:lnTo>
                  <a:pt x="587" y="773"/>
                </a:lnTo>
                <a:lnTo>
                  <a:pt x="576" y="762"/>
                </a:lnTo>
                <a:lnTo>
                  <a:pt x="565" y="762"/>
                </a:lnTo>
                <a:lnTo>
                  <a:pt x="565" y="740"/>
                </a:lnTo>
                <a:lnTo>
                  <a:pt x="565" y="729"/>
                </a:lnTo>
                <a:lnTo>
                  <a:pt x="576" y="696"/>
                </a:lnTo>
                <a:lnTo>
                  <a:pt x="576" y="664"/>
                </a:lnTo>
                <a:lnTo>
                  <a:pt x="587" y="620"/>
                </a:lnTo>
                <a:lnTo>
                  <a:pt x="598" y="577"/>
                </a:lnTo>
                <a:lnTo>
                  <a:pt x="619" y="522"/>
                </a:lnTo>
                <a:lnTo>
                  <a:pt x="630" y="468"/>
                </a:lnTo>
                <a:lnTo>
                  <a:pt x="641" y="413"/>
                </a:lnTo>
                <a:lnTo>
                  <a:pt x="652" y="370"/>
                </a:lnTo>
                <a:lnTo>
                  <a:pt x="663" y="337"/>
                </a:lnTo>
                <a:lnTo>
                  <a:pt x="663" y="305"/>
                </a:lnTo>
                <a:lnTo>
                  <a:pt x="674" y="283"/>
                </a:lnTo>
                <a:lnTo>
                  <a:pt x="674" y="261"/>
                </a:lnTo>
                <a:lnTo>
                  <a:pt x="674" y="239"/>
                </a:lnTo>
                <a:lnTo>
                  <a:pt x="674" y="218"/>
                </a:lnTo>
                <a:lnTo>
                  <a:pt x="663" y="207"/>
                </a:lnTo>
                <a:lnTo>
                  <a:pt x="652" y="16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9609" name="任意多边形 109608"/>
          <p:cNvSpPr>
            <a:spLocks noChangeArrowheads="1"/>
          </p:cNvSpPr>
          <p:nvPr/>
        </p:nvSpPr>
        <p:spPr bwMode="auto">
          <a:xfrm>
            <a:off x="6264275" y="1535113"/>
            <a:ext cx="311150" cy="84137"/>
          </a:xfrm>
          <a:custGeom>
            <a:avLst/>
            <a:gdLst>
              <a:gd name="T0" fmla="*/ 2147483646 w 489"/>
              <a:gd name="T1" fmla="*/ 2147483646 h 131"/>
              <a:gd name="T2" fmla="*/ 2147483646 w 489"/>
              <a:gd name="T3" fmla="*/ 2147483646 h 131"/>
              <a:gd name="T4" fmla="*/ 2147483646 w 489"/>
              <a:gd name="T5" fmla="*/ 2147483646 h 131"/>
              <a:gd name="T6" fmla="*/ 2147483646 w 489"/>
              <a:gd name="T7" fmla="*/ 2147483646 h 131"/>
              <a:gd name="T8" fmla="*/ 2147483646 w 489"/>
              <a:gd name="T9" fmla="*/ 2147483646 h 131"/>
              <a:gd name="T10" fmla="*/ 2147483646 w 489"/>
              <a:gd name="T11" fmla="*/ 2147483646 h 131"/>
              <a:gd name="T12" fmla="*/ 2147483646 w 489"/>
              <a:gd name="T13" fmla="*/ 2147483646 h 131"/>
              <a:gd name="T14" fmla="*/ 2147483646 w 489"/>
              <a:gd name="T15" fmla="*/ 2147483646 h 131"/>
              <a:gd name="T16" fmla="*/ 2147483646 w 489"/>
              <a:gd name="T17" fmla="*/ 2147483646 h 131"/>
              <a:gd name="T18" fmla="*/ 2147483646 w 489"/>
              <a:gd name="T19" fmla="*/ 2147483646 h 131"/>
              <a:gd name="T20" fmla="*/ 2147483646 w 489"/>
              <a:gd name="T21" fmla="*/ 2147483646 h 131"/>
              <a:gd name="T22" fmla="*/ 2147483646 w 489"/>
              <a:gd name="T23" fmla="*/ 2147483646 h 131"/>
              <a:gd name="T24" fmla="*/ 2147483646 w 489"/>
              <a:gd name="T25" fmla="*/ 2147483646 h 131"/>
              <a:gd name="T26" fmla="*/ 2147483646 w 489"/>
              <a:gd name="T27" fmla="*/ 2147483646 h 131"/>
              <a:gd name="T28" fmla="*/ 2147483646 w 489"/>
              <a:gd name="T29" fmla="*/ 2147483646 h 131"/>
              <a:gd name="T30" fmla="*/ 2147483646 w 489"/>
              <a:gd name="T31" fmla="*/ 2147483646 h 131"/>
              <a:gd name="T32" fmla="*/ 2147483646 w 489"/>
              <a:gd name="T33" fmla="*/ 2147483646 h 131"/>
              <a:gd name="T34" fmla="*/ 2147483646 w 489"/>
              <a:gd name="T35" fmla="*/ 2147483646 h 131"/>
              <a:gd name="T36" fmla="*/ 0 w 489"/>
              <a:gd name="T37" fmla="*/ 2147483646 h 131"/>
              <a:gd name="T38" fmla="*/ 2147483646 w 489"/>
              <a:gd name="T39" fmla="*/ 2147483646 h 131"/>
              <a:gd name="T40" fmla="*/ 2147483646 w 489"/>
              <a:gd name="T41" fmla="*/ 2147483646 h 131"/>
              <a:gd name="T42" fmla="*/ 2147483646 w 489"/>
              <a:gd name="T43" fmla="*/ 2147483646 h 131"/>
              <a:gd name="T44" fmla="*/ 2147483646 w 489"/>
              <a:gd name="T45" fmla="*/ 2147483646 h 131"/>
              <a:gd name="T46" fmla="*/ 2147483646 w 489"/>
              <a:gd name="T47" fmla="*/ 2147483646 h 131"/>
              <a:gd name="T48" fmla="*/ 2147483646 w 489"/>
              <a:gd name="T49" fmla="*/ 2147483646 h 131"/>
              <a:gd name="T50" fmla="*/ 2147483646 w 489"/>
              <a:gd name="T51" fmla="*/ 2147483646 h 131"/>
              <a:gd name="T52" fmla="*/ 2147483646 w 489"/>
              <a:gd name="T53" fmla="*/ 0 h 131"/>
              <a:gd name="T54" fmla="*/ 2147483646 w 489"/>
              <a:gd name="T55" fmla="*/ 0 h 131"/>
              <a:gd name="T56" fmla="*/ 2147483646 w 489"/>
              <a:gd name="T57" fmla="*/ 0 h 131"/>
              <a:gd name="T58" fmla="*/ 2147483646 w 489"/>
              <a:gd name="T59" fmla="*/ 0 h 131"/>
              <a:gd name="T60" fmla="*/ 2147483646 w 489"/>
              <a:gd name="T61" fmla="*/ 0 h 131"/>
              <a:gd name="T62" fmla="*/ 2147483646 w 489"/>
              <a:gd name="T63" fmla="*/ 0 h 131"/>
              <a:gd name="T64" fmla="*/ 2147483646 w 489"/>
              <a:gd name="T65" fmla="*/ 0 h 131"/>
              <a:gd name="T66" fmla="*/ 2147483646 w 489"/>
              <a:gd name="T67" fmla="*/ 0 h 131"/>
              <a:gd name="T68" fmla="*/ 2147483646 w 489"/>
              <a:gd name="T69" fmla="*/ 2147483646 h 131"/>
              <a:gd name="T70" fmla="*/ 2147483646 w 489"/>
              <a:gd name="T71" fmla="*/ 2147483646 h 131"/>
              <a:gd name="T72" fmla="*/ 2147483646 w 489"/>
              <a:gd name="T73" fmla="*/ 2147483646 h 131"/>
              <a:gd name="T74" fmla="*/ 2147483646 w 489"/>
              <a:gd name="T75" fmla="*/ 2147483646 h 131"/>
              <a:gd name="T76" fmla="*/ 2147483646 w 489"/>
              <a:gd name="T77" fmla="*/ 2147483646 h 131"/>
              <a:gd name="T78" fmla="*/ 2147483646 w 489"/>
              <a:gd name="T79" fmla="*/ 2147483646 h 131"/>
              <a:gd name="T80" fmla="*/ 2147483646 w 489"/>
              <a:gd name="T81" fmla="*/ 2147483646 h 131"/>
              <a:gd name="T82" fmla="*/ 2147483646 w 489"/>
              <a:gd name="T83" fmla="*/ 2147483646 h 131"/>
              <a:gd name="T84" fmla="*/ 2147483646 w 489"/>
              <a:gd name="T85" fmla="*/ 2147483646 h 131"/>
              <a:gd name="T86" fmla="*/ 2147483646 w 489"/>
              <a:gd name="T87" fmla="*/ 2147483646 h 13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89"/>
              <a:gd name="T133" fmla="*/ 0 h 131"/>
              <a:gd name="T134" fmla="*/ 489 w 489"/>
              <a:gd name="T135" fmla="*/ 131 h 13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89" h="131">
                <a:moveTo>
                  <a:pt x="435" y="87"/>
                </a:moveTo>
                <a:lnTo>
                  <a:pt x="413" y="98"/>
                </a:lnTo>
                <a:lnTo>
                  <a:pt x="370" y="98"/>
                </a:lnTo>
                <a:lnTo>
                  <a:pt x="326" y="109"/>
                </a:lnTo>
                <a:lnTo>
                  <a:pt x="272" y="120"/>
                </a:lnTo>
                <a:lnTo>
                  <a:pt x="218" y="120"/>
                </a:lnTo>
                <a:lnTo>
                  <a:pt x="163" y="131"/>
                </a:lnTo>
                <a:lnTo>
                  <a:pt x="141" y="131"/>
                </a:lnTo>
                <a:lnTo>
                  <a:pt x="120" y="131"/>
                </a:lnTo>
                <a:lnTo>
                  <a:pt x="109" y="131"/>
                </a:lnTo>
                <a:lnTo>
                  <a:pt x="98" y="131"/>
                </a:lnTo>
                <a:lnTo>
                  <a:pt x="76" y="131"/>
                </a:lnTo>
                <a:lnTo>
                  <a:pt x="65" y="131"/>
                </a:lnTo>
                <a:lnTo>
                  <a:pt x="44" y="120"/>
                </a:lnTo>
                <a:lnTo>
                  <a:pt x="33" y="109"/>
                </a:lnTo>
                <a:lnTo>
                  <a:pt x="22" y="98"/>
                </a:lnTo>
                <a:lnTo>
                  <a:pt x="11" y="87"/>
                </a:lnTo>
                <a:lnTo>
                  <a:pt x="11" y="76"/>
                </a:lnTo>
                <a:lnTo>
                  <a:pt x="0" y="55"/>
                </a:lnTo>
                <a:lnTo>
                  <a:pt x="65" y="55"/>
                </a:lnTo>
                <a:lnTo>
                  <a:pt x="131" y="44"/>
                </a:lnTo>
                <a:lnTo>
                  <a:pt x="185" y="33"/>
                </a:lnTo>
                <a:lnTo>
                  <a:pt x="250" y="22"/>
                </a:lnTo>
                <a:lnTo>
                  <a:pt x="283" y="11"/>
                </a:lnTo>
                <a:lnTo>
                  <a:pt x="305" y="11"/>
                </a:lnTo>
                <a:lnTo>
                  <a:pt x="326" y="11"/>
                </a:lnTo>
                <a:lnTo>
                  <a:pt x="337" y="0"/>
                </a:lnTo>
                <a:lnTo>
                  <a:pt x="359" y="0"/>
                </a:lnTo>
                <a:lnTo>
                  <a:pt x="370" y="0"/>
                </a:lnTo>
                <a:lnTo>
                  <a:pt x="381" y="0"/>
                </a:lnTo>
                <a:lnTo>
                  <a:pt x="392" y="0"/>
                </a:lnTo>
                <a:lnTo>
                  <a:pt x="402" y="0"/>
                </a:lnTo>
                <a:lnTo>
                  <a:pt x="424" y="0"/>
                </a:lnTo>
                <a:lnTo>
                  <a:pt x="435" y="11"/>
                </a:lnTo>
                <a:lnTo>
                  <a:pt x="457" y="11"/>
                </a:lnTo>
                <a:lnTo>
                  <a:pt x="479" y="22"/>
                </a:lnTo>
                <a:lnTo>
                  <a:pt x="479" y="33"/>
                </a:lnTo>
                <a:lnTo>
                  <a:pt x="489" y="44"/>
                </a:lnTo>
                <a:lnTo>
                  <a:pt x="479" y="55"/>
                </a:lnTo>
                <a:lnTo>
                  <a:pt x="479" y="65"/>
                </a:lnTo>
                <a:lnTo>
                  <a:pt x="457" y="76"/>
                </a:lnTo>
                <a:lnTo>
                  <a:pt x="435" y="8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9610" name="任意多边形 109609"/>
          <p:cNvSpPr>
            <a:spLocks noChangeArrowheads="1"/>
          </p:cNvSpPr>
          <p:nvPr/>
        </p:nvSpPr>
        <p:spPr bwMode="auto">
          <a:xfrm>
            <a:off x="6292850" y="1716088"/>
            <a:ext cx="336550" cy="88900"/>
          </a:xfrm>
          <a:custGeom>
            <a:avLst/>
            <a:gdLst>
              <a:gd name="T0" fmla="*/ 0 w 532"/>
              <a:gd name="T1" fmla="*/ 2147483646 h 142"/>
              <a:gd name="T2" fmla="*/ 2147483646 w 532"/>
              <a:gd name="T3" fmla="*/ 2147483646 h 142"/>
              <a:gd name="T4" fmla="*/ 2147483646 w 532"/>
              <a:gd name="T5" fmla="*/ 2147483646 h 142"/>
              <a:gd name="T6" fmla="*/ 2147483646 w 532"/>
              <a:gd name="T7" fmla="*/ 2147483646 h 142"/>
              <a:gd name="T8" fmla="*/ 2147483646 w 532"/>
              <a:gd name="T9" fmla="*/ 2147483646 h 142"/>
              <a:gd name="T10" fmla="*/ 2147483646 w 532"/>
              <a:gd name="T11" fmla="*/ 2147483646 h 142"/>
              <a:gd name="T12" fmla="*/ 2147483646 w 532"/>
              <a:gd name="T13" fmla="*/ 2147483646 h 142"/>
              <a:gd name="T14" fmla="*/ 2147483646 w 532"/>
              <a:gd name="T15" fmla="*/ 2147483646 h 142"/>
              <a:gd name="T16" fmla="*/ 2147483646 w 532"/>
              <a:gd name="T17" fmla="*/ 0 h 142"/>
              <a:gd name="T18" fmla="*/ 2147483646 w 532"/>
              <a:gd name="T19" fmla="*/ 2147483646 h 142"/>
              <a:gd name="T20" fmla="*/ 2147483646 w 532"/>
              <a:gd name="T21" fmla="*/ 2147483646 h 142"/>
              <a:gd name="T22" fmla="*/ 2147483646 w 532"/>
              <a:gd name="T23" fmla="*/ 2147483646 h 142"/>
              <a:gd name="T24" fmla="*/ 2147483646 w 532"/>
              <a:gd name="T25" fmla="*/ 2147483646 h 142"/>
              <a:gd name="T26" fmla="*/ 2147483646 w 532"/>
              <a:gd name="T27" fmla="*/ 2147483646 h 142"/>
              <a:gd name="T28" fmla="*/ 2147483646 w 532"/>
              <a:gd name="T29" fmla="*/ 2147483646 h 142"/>
              <a:gd name="T30" fmla="*/ 2147483646 w 532"/>
              <a:gd name="T31" fmla="*/ 2147483646 h 142"/>
              <a:gd name="T32" fmla="*/ 2147483646 w 532"/>
              <a:gd name="T33" fmla="*/ 2147483646 h 142"/>
              <a:gd name="T34" fmla="*/ 2147483646 w 532"/>
              <a:gd name="T35" fmla="*/ 2147483646 h 142"/>
              <a:gd name="T36" fmla="*/ 2147483646 w 532"/>
              <a:gd name="T37" fmla="*/ 2147483646 h 142"/>
              <a:gd name="T38" fmla="*/ 2147483646 w 532"/>
              <a:gd name="T39" fmla="*/ 2147483646 h 142"/>
              <a:gd name="T40" fmla="*/ 2147483646 w 532"/>
              <a:gd name="T41" fmla="*/ 2147483646 h 142"/>
              <a:gd name="T42" fmla="*/ 2147483646 w 532"/>
              <a:gd name="T43" fmla="*/ 2147483646 h 142"/>
              <a:gd name="T44" fmla="*/ 2147483646 w 532"/>
              <a:gd name="T45" fmla="*/ 2147483646 h 142"/>
              <a:gd name="T46" fmla="*/ 2147483646 w 532"/>
              <a:gd name="T47" fmla="*/ 2147483646 h 142"/>
              <a:gd name="T48" fmla="*/ 2147483646 w 532"/>
              <a:gd name="T49" fmla="*/ 2147483646 h 142"/>
              <a:gd name="T50" fmla="*/ 2147483646 w 532"/>
              <a:gd name="T51" fmla="*/ 2147483646 h 142"/>
              <a:gd name="T52" fmla="*/ 0 w 532"/>
              <a:gd name="T53" fmla="*/ 2147483646 h 142"/>
              <a:gd name="T54" fmla="*/ 0 w 532"/>
              <a:gd name="T55" fmla="*/ 2147483646 h 1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32"/>
              <a:gd name="T85" fmla="*/ 0 h 142"/>
              <a:gd name="T86" fmla="*/ 532 w 532"/>
              <a:gd name="T87" fmla="*/ 142 h 1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32" h="142">
                <a:moveTo>
                  <a:pt x="0" y="55"/>
                </a:moveTo>
                <a:lnTo>
                  <a:pt x="54" y="55"/>
                </a:lnTo>
                <a:lnTo>
                  <a:pt x="97" y="55"/>
                </a:lnTo>
                <a:lnTo>
                  <a:pt x="163" y="44"/>
                </a:lnTo>
                <a:lnTo>
                  <a:pt x="217" y="44"/>
                </a:lnTo>
                <a:lnTo>
                  <a:pt x="293" y="33"/>
                </a:lnTo>
                <a:lnTo>
                  <a:pt x="369" y="22"/>
                </a:lnTo>
                <a:lnTo>
                  <a:pt x="445" y="11"/>
                </a:lnTo>
                <a:lnTo>
                  <a:pt x="532" y="0"/>
                </a:lnTo>
                <a:lnTo>
                  <a:pt x="532" y="87"/>
                </a:lnTo>
                <a:lnTo>
                  <a:pt x="521" y="87"/>
                </a:lnTo>
                <a:lnTo>
                  <a:pt x="500" y="87"/>
                </a:lnTo>
                <a:lnTo>
                  <a:pt x="489" y="98"/>
                </a:lnTo>
                <a:lnTo>
                  <a:pt x="467" y="98"/>
                </a:lnTo>
                <a:lnTo>
                  <a:pt x="445" y="98"/>
                </a:lnTo>
                <a:lnTo>
                  <a:pt x="424" y="98"/>
                </a:lnTo>
                <a:lnTo>
                  <a:pt x="391" y="98"/>
                </a:lnTo>
                <a:lnTo>
                  <a:pt x="358" y="109"/>
                </a:lnTo>
                <a:lnTo>
                  <a:pt x="326" y="109"/>
                </a:lnTo>
                <a:lnTo>
                  <a:pt x="293" y="109"/>
                </a:lnTo>
                <a:lnTo>
                  <a:pt x="261" y="120"/>
                </a:lnTo>
                <a:lnTo>
                  <a:pt x="217" y="120"/>
                </a:lnTo>
                <a:lnTo>
                  <a:pt x="174" y="131"/>
                </a:lnTo>
                <a:lnTo>
                  <a:pt x="130" y="131"/>
                </a:lnTo>
                <a:lnTo>
                  <a:pt x="76" y="142"/>
                </a:lnTo>
                <a:lnTo>
                  <a:pt x="21" y="142"/>
                </a:lnTo>
                <a:lnTo>
                  <a:pt x="0" y="5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矩形 4"/>
          <p:cNvSpPr>
            <a:spLocks noChangeArrowheads="1"/>
          </p:cNvSpPr>
          <p:nvPr/>
        </p:nvSpPr>
        <p:spPr bwMode="auto">
          <a:xfrm>
            <a:off x="2616200" y="1419225"/>
            <a:ext cx="12033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歇</a:t>
            </a: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2609850" y="693738"/>
            <a:ext cx="2232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xiē</a:t>
            </a:r>
            <a:endParaRPr lang="en-US" altLang="zh-CN" sz="4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87388" y="3211513"/>
            <a:ext cx="7037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组词：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歇工   歇凉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87388" y="3825875"/>
            <a:ext cx="71550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造句：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爷爷经常躲在大树下歇凉。      </a:t>
            </a:r>
            <a:endParaRPr lang="zh-CN" altLang="en-US" sz="32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" name="Picture 37">
            <a:hlinkClick r:id="rId3" action="ppaction://hlinksldjump"/>
            <a:extLst>
              <a:ext uri="{FF2B5EF4-FFF2-40B4-BE49-F238E27FC236}">
                <a16:creationId xmlns:a16="http://schemas.microsoft.com/office/drawing/2014/main" id="{C52A2DE1-4A82-E839-513D-9AA073B5D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02612" y="375443"/>
            <a:ext cx="901700" cy="512763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9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9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9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9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9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9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9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9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9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09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9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09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09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838200"/>
          <a:ext cx="2590800" cy="2279650"/>
        </p:xfrm>
        <a:graphic>
          <a:graphicData uri="http://schemas.openxmlformats.org/drawingml/2006/table">
            <a:tbl>
              <a:tblPr/>
              <a:tblGrid>
                <a:gridCol w="1284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1665" name="任意多边形 111664"/>
          <p:cNvSpPr>
            <a:spLocks noChangeArrowheads="1"/>
          </p:cNvSpPr>
          <p:nvPr/>
        </p:nvSpPr>
        <p:spPr bwMode="auto">
          <a:xfrm>
            <a:off x="6394450" y="1822450"/>
            <a:ext cx="144463" cy="284163"/>
          </a:xfrm>
          <a:custGeom>
            <a:avLst/>
            <a:gdLst>
              <a:gd name="T0" fmla="*/ 0 w 228"/>
              <a:gd name="T1" fmla="*/ 2147483646 h 446"/>
              <a:gd name="T2" fmla="*/ 0 w 228"/>
              <a:gd name="T3" fmla="*/ 2147483646 h 446"/>
              <a:gd name="T4" fmla="*/ 2147483646 w 228"/>
              <a:gd name="T5" fmla="*/ 2147483646 h 446"/>
              <a:gd name="T6" fmla="*/ 2147483646 w 228"/>
              <a:gd name="T7" fmla="*/ 0 h 446"/>
              <a:gd name="T8" fmla="*/ 2147483646 w 228"/>
              <a:gd name="T9" fmla="*/ 0 h 446"/>
              <a:gd name="T10" fmla="*/ 2147483646 w 228"/>
              <a:gd name="T11" fmla="*/ 0 h 446"/>
              <a:gd name="T12" fmla="*/ 2147483646 w 228"/>
              <a:gd name="T13" fmla="*/ 0 h 446"/>
              <a:gd name="T14" fmla="*/ 2147483646 w 228"/>
              <a:gd name="T15" fmla="*/ 2147483646 h 446"/>
              <a:gd name="T16" fmla="*/ 2147483646 w 228"/>
              <a:gd name="T17" fmla="*/ 2147483646 h 446"/>
              <a:gd name="T18" fmla="*/ 2147483646 w 228"/>
              <a:gd name="T19" fmla="*/ 2147483646 h 446"/>
              <a:gd name="T20" fmla="*/ 2147483646 w 228"/>
              <a:gd name="T21" fmla="*/ 2147483646 h 446"/>
              <a:gd name="T22" fmla="*/ 2147483646 w 228"/>
              <a:gd name="T23" fmla="*/ 2147483646 h 446"/>
              <a:gd name="T24" fmla="*/ 2147483646 w 228"/>
              <a:gd name="T25" fmla="*/ 2147483646 h 446"/>
              <a:gd name="T26" fmla="*/ 2147483646 w 228"/>
              <a:gd name="T27" fmla="*/ 2147483646 h 446"/>
              <a:gd name="T28" fmla="*/ 2147483646 w 228"/>
              <a:gd name="T29" fmla="*/ 2147483646 h 446"/>
              <a:gd name="T30" fmla="*/ 2147483646 w 228"/>
              <a:gd name="T31" fmla="*/ 2147483646 h 446"/>
              <a:gd name="T32" fmla="*/ 2147483646 w 228"/>
              <a:gd name="T33" fmla="*/ 2147483646 h 446"/>
              <a:gd name="T34" fmla="*/ 2147483646 w 228"/>
              <a:gd name="T35" fmla="*/ 2147483646 h 446"/>
              <a:gd name="T36" fmla="*/ 2147483646 w 228"/>
              <a:gd name="T37" fmla="*/ 2147483646 h 446"/>
              <a:gd name="T38" fmla="*/ 2147483646 w 228"/>
              <a:gd name="T39" fmla="*/ 2147483646 h 446"/>
              <a:gd name="T40" fmla="*/ 2147483646 w 228"/>
              <a:gd name="T41" fmla="*/ 2147483646 h 446"/>
              <a:gd name="T42" fmla="*/ 2147483646 w 228"/>
              <a:gd name="T43" fmla="*/ 2147483646 h 446"/>
              <a:gd name="T44" fmla="*/ 2147483646 w 228"/>
              <a:gd name="T45" fmla="*/ 2147483646 h 446"/>
              <a:gd name="T46" fmla="*/ 2147483646 w 228"/>
              <a:gd name="T47" fmla="*/ 2147483646 h 446"/>
              <a:gd name="T48" fmla="*/ 2147483646 w 228"/>
              <a:gd name="T49" fmla="*/ 2147483646 h 446"/>
              <a:gd name="T50" fmla="*/ 2147483646 w 228"/>
              <a:gd name="T51" fmla="*/ 2147483646 h 446"/>
              <a:gd name="T52" fmla="*/ 2147483646 w 228"/>
              <a:gd name="T53" fmla="*/ 2147483646 h 446"/>
              <a:gd name="T54" fmla="*/ 2147483646 w 228"/>
              <a:gd name="T55" fmla="*/ 2147483646 h 446"/>
              <a:gd name="T56" fmla="*/ 2147483646 w 228"/>
              <a:gd name="T57" fmla="*/ 2147483646 h 446"/>
              <a:gd name="T58" fmla="*/ 2147483646 w 228"/>
              <a:gd name="T59" fmla="*/ 2147483646 h 446"/>
              <a:gd name="T60" fmla="*/ 2147483646 w 228"/>
              <a:gd name="T61" fmla="*/ 2147483646 h 446"/>
              <a:gd name="T62" fmla="*/ 2147483646 w 228"/>
              <a:gd name="T63" fmla="*/ 2147483646 h 446"/>
              <a:gd name="T64" fmla="*/ 2147483646 w 228"/>
              <a:gd name="T65" fmla="*/ 2147483646 h 446"/>
              <a:gd name="T66" fmla="*/ 2147483646 w 228"/>
              <a:gd name="T67" fmla="*/ 2147483646 h 446"/>
              <a:gd name="T68" fmla="*/ 2147483646 w 228"/>
              <a:gd name="T69" fmla="*/ 2147483646 h 446"/>
              <a:gd name="T70" fmla="*/ 2147483646 w 228"/>
              <a:gd name="T71" fmla="*/ 2147483646 h 446"/>
              <a:gd name="T72" fmla="*/ 2147483646 w 228"/>
              <a:gd name="T73" fmla="*/ 2147483646 h 446"/>
              <a:gd name="T74" fmla="*/ 2147483646 w 228"/>
              <a:gd name="T75" fmla="*/ 2147483646 h 446"/>
              <a:gd name="T76" fmla="*/ 2147483646 w 228"/>
              <a:gd name="T77" fmla="*/ 2147483646 h 446"/>
              <a:gd name="T78" fmla="*/ 2147483646 w 228"/>
              <a:gd name="T79" fmla="*/ 2147483646 h 446"/>
              <a:gd name="T80" fmla="*/ 2147483646 w 228"/>
              <a:gd name="T81" fmla="*/ 2147483646 h 446"/>
              <a:gd name="T82" fmla="*/ 2147483646 w 228"/>
              <a:gd name="T83" fmla="*/ 2147483646 h 446"/>
              <a:gd name="T84" fmla="*/ 0 w 228"/>
              <a:gd name="T85" fmla="*/ 2147483646 h 446"/>
              <a:gd name="T86" fmla="*/ 0 w 228"/>
              <a:gd name="T87" fmla="*/ 2147483646 h 446"/>
              <a:gd name="T88" fmla="*/ 0 w 228"/>
              <a:gd name="T89" fmla="*/ 2147483646 h 446"/>
              <a:gd name="T90" fmla="*/ 0 w 228"/>
              <a:gd name="T91" fmla="*/ 2147483646 h 44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28"/>
              <a:gd name="T139" fmla="*/ 0 h 446"/>
              <a:gd name="T140" fmla="*/ 228 w 228"/>
              <a:gd name="T141" fmla="*/ 446 h 44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28" h="446">
                <a:moveTo>
                  <a:pt x="0" y="33"/>
                </a:moveTo>
                <a:lnTo>
                  <a:pt x="0" y="22"/>
                </a:lnTo>
                <a:lnTo>
                  <a:pt x="11" y="11"/>
                </a:lnTo>
                <a:lnTo>
                  <a:pt x="21" y="0"/>
                </a:lnTo>
                <a:lnTo>
                  <a:pt x="43" y="0"/>
                </a:lnTo>
                <a:lnTo>
                  <a:pt x="65" y="0"/>
                </a:lnTo>
                <a:lnTo>
                  <a:pt x="87" y="0"/>
                </a:lnTo>
                <a:lnTo>
                  <a:pt x="119" y="11"/>
                </a:lnTo>
                <a:lnTo>
                  <a:pt x="152" y="22"/>
                </a:lnTo>
                <a:lnTo>
                  <a:pt x="163" y="66"/>
                </a:lnTo>
                <a:lnTo>
                  <a:pt x="174" y="120"/>
                </a:lnTo>
                <a:lnTo>
                  <a:pt x="184" y="163"/>
                </a:lnTo>
                <a:lnTo>
                  <a:pt x="195" y="207"/>
                </a:lnTo>
                <a:lnTo>
                  <a:pt x="206" y="251"/>
                </a:lnTo>
                <a:lnTo>
                  <a:pt x="206" y="283"/>
                </a:lnTo>
                <a:lnTo>
                  <a:pt x="217" y="316"/>
                </a:lnTo>
                <a:lnTo>
                  <a:pt x="217" y="338"/>
                </a:lnTo>
                <a:lnTo>
                  <a:pt x="228" y="370"/>
                </a:lnTo>
                <a:lnTo>
                  <a:pt x="228" y="392"/>
                </a:lnTo>
                <a:lnTo>
                  <a:pt x="228" y="403"/>
                </a:lnTo>
                <a:lnTo>
                  <a:pt x="228" y="425"/>
                </a:lnTo>
                <a:lnTo>
                  <a:pt x="228" y="436"/>
                </a:lnTo>
                <a:lnTo>
                  <a:pt x="217" y="446"/>
                </a:lnTo>
                <a:lnTo>
                  <a:pt x="206" y="446"/>
                </a:lnTo>
                <a:lnTo>
                  <a:pt x="195" y="446"/>
                </a:lnTo>
                <a:lnTo>
                  <a:pt x="184" y="446"/>
                </a:lnTo>
                <a:lnTo>
                  <a:pt x="174" y="436"/>
                </a:lnTo>
                <a:lnTo>
                  <a:pt x="152" y="414"/>
                </a:lnTo>
                <a:lnTo>
                  <a:pt x="141" y="392"/>
                </a:lnTo>
                <a:lnTo>
                  <a:pt x="130" y="370"/>
                </a:lnTo>
                <a:lnTo>
                  <a:pt x="108" y="338"/>
                </a:lnTo>
                <a:lnTo>
                  <a:pt x="98" y="294"/>
                </a:lnTo>
                <a:lnTo>
                  <a:pt x="87" y="251"/>
                </a:lnTo>
                <a:lnTo>
                  <a:pt x="76" y="218"/>
                </a:lnTo>
                <a:lnTo>
                  <a:pt x="65" y="185"/>
                </a:lnTo>
                <a:lnTo>
                  <a:pt x="54" y="163"/>
                </a:lnTo>
                <a:lnTo>
                  <a:pt x="43" y="142"/>
                </a:lnTo>
                <a:lnTo>
                  <a:pt x="32" y="120"/>
                </a:lnTo>
                <a:lnTo>
                  <a:pt x="21" y="109"/>
                </a:lnTo>
                <a:lnTo>
                  <a:pt x="21" y="98"/>
                </a:lnTo>
                <a:lnTo>
                  <a:pt x="11" y="76"/>
                </a:lnTo>
                <a:lnTo>
                  <a:pt x="0" y="66"/>
                </a:lnTo>
                <a:lnTo>
                  <a:pt x="0" y="44"/>
                </a:lnTo>
                <a:lnTo>
                  <a:pt x="0" y="3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1666" name="任意多边形 111665"/>
          <p:cNvSpPr>
            <a:spLocks noChangeArrowheads="1"/>
          </p:cNvSpPr>
          <p:nvPr/>
        </p:nvSpPr>
        <p:spPr bwMode="auto">
          <a:xfrm>
            <a:off x="6450013" y="1747838"/>
            <a:ext cx="661987" cy="268287"/>
          </a:xfrm>
          <a:custGeom>
            <a:avLst/>
            <a:gdLst>
              <a:gd name="T0" fmla="*/ 2147483646 w 1043"/>
              <a:gd name="T1" fmla="*/ 2147483646 h 424"/>
              <a:gd name="T2" fmla="*/ 2147483646 w 1043"/>
              <a:gd name="T3" fmla="*/ 0 h 424"/>
              <a:gd name="T4" fmla="*/ 2147483646 w 1043"/>
              <a:gd name="T5" fmla="*/ 2147483646 h 424"/>
              <a:gd name="T6" fmla="*/ 2147483646 w 1043"/>
              <a:gd name="T7" fmla="*/ 2147483646 h 424"/>
              <a:gd name="T8" fmla="*/ 2147483646 w 1043"/>
              <a:gd name="T9" fmla="*/ 2147483646 h 424"/>
              <a:gd name="T10" fmla="*/ 2147483646 w 1043"/>
              <a:gd name="T11" fmla="*/ 2147483646 h 424"/>
              <a:gd name="T12" fmla="*/ 2147483646 w 1043"/>
              <a:gd name="T13" fmla="*/ 2147483646 h 424"/>
              <a:gd name="T14" fmla="*/ 2147483646 w 1043"/>
              <a:gd name="T15" fmla="*/ 2147483646 h 424"/>
              <a:gd name="T16" fmla="*/ 2147483646 w 1043"/>
              <a:gd name="T17" fmla="*/ 2147483646 h 424"/>
              <a:gd name="T18" fmla="*/ 2147483646 w 1043"/>
              <a:gd name="T19" fmla="*/ 2147483646 h 424"/>
              <a:gd name="T20" fmla="*/ 2147483646 w 1043"/>
              <a:gd name="T21" fmla="*/ 2147483646 h 424"/>
              <a:gd name="T22" fmla="*/ 2147483646 w 1043"/>
              <a:gd name="T23" fmla="*/ 2147483646 h 424"/>
              <a:gd name="T24" fmla="*/ 2147483646 w 1043"/>
              <a:gd name="T25" fmla="*/ 2147483646 h 424"/>
              <a:gd name="T26" fmla="*/ 2147483646 w 1043"/>
              <a:gd name="T27" fmla="*/ 2147483646 h 424"/>
              <a:gd name="T28" fmla="*/ 2147483646 w 1043"/>
              <a:gd name="T29" fmla="*/ 2147483646 h 424"/>
              <a:gd name="T30" fmla="*/ 2147483646 w 1043"/>
              <a:gd name="T31" fmla="*/ 2147483646 h 424"/>
              <a:gd name="T32" fmla="*/ 2147483646 w 1043"/>
              <a:gd name="T33" fmla="*/ 2147483646 h 424"/>
              <a:gd name="T34" fmla="*/ 2147483646 w 1043"/>
              <a:gd name="T35" fmla="*/ 2147483646 h 424"/>
              <a:gd name="T36" fmla="*/ 2147483646 w 1043"/>
              <a:gd name="T37" fmla="*/ 2147483646 h 424"/>
              <a:gd name="T38" fmla="*/ 2147483646 w 1043"/>
              <a:gd name="T39" fmla="*/ 2147483646 h 424"/>
              <a:gd name="T40" fmla="*/ 2147483646 w 1043"/>
              <a:gd name="T41" fmla="*/ 2147483646 h 424"/>
              <a:gd name="T42" fmla="*/ 2147483646 w 1043"/>
              <a:gd name="T43" fmla="*/ 2147483646 h 424"/>
              <a:gd name="T44" fmla="*/ 2147483646 w 1043"/>
              <a:gd name="T45" fmla="*/ 2147483646 h 424"/>
              <a:gd name="T46" fmla="*/ 2147483646 w 1043"/>
              <a:gd name="T47" fmla="*/ 2147483646 h 424"/>
              <a:gd name="T48" fmla="*/ 2147483646 w 1043"/>
              <a:gd name="T49" fmla="*/ 2147483646 h 424"/>
              <a:gd name="T50" fmla="*/ 2147483646 w 1043"/>
              <a:gd name="T51" fmla="*/ 2147483646 h 424"/>
              <a:gd name="T52" fmla="*/ 0 w 1043"/>
              <a:gd name="T53" fmla="*/ 2147483646 h 424"/>
              <a:gd name="T54" fmla="*/ 2147483646 w 1043"/>
              <a:gd name="T55" fmla="*/ 2147483646 h 424"/>
              <a:gd name="T56" fmla="*/ 2147483646 w 1043"/>
              <a:gd name="T57" fmla="*/ 2147483646 h 424"/>
              <a:gd name="T58" fmla="*/ 2147483646 w 1043"/>
              <a:gd name="T59" fmla="*/ 2147483646 h 424"/>
              <a:gd name="T60" fmla="*/ 2147483646 w 1043"/>
              <a:gd name="T61" fmla="*/ 2147483646 h 424"/>
              <a:gd name="T62" fmla="*/ 2147483646 w 1043"/>
              <a:gd name="T63" fmla="*/ 2147483646 h 424"/>
              <a:gd name="T64" fmla="*/ 2147483646 w 1043"/>
              <a:gd name="T65" fmla="*/ 2147483646 h 424"/>
              <a:gd name="T66" fmla="*/ 2147483646 w 1043"/>
              <a:gd name="T67" fmla="*/ 2147483646 h 424"/>
              <a:gd name="T68" fmla="*/ 2147483646 w 1043"/>
              <a:gd name="T69" fmla="*/ 2147483646 h 42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043"/>
              <a:gd name="T106" fmla="*/ 0 h 424"/>
              <a:gd name="T107" fmla="*/ 1043 w 1043"/>
              <a:gd name="T108" fmla="*/ 424 h 42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043" h="424">
                <a:moveTo>
                  <a:pt x="728" y="21"/>
                </a:moveTo>
                <a:lnTo>
                  <a:pt x="761" y="10"/>
                </a:lnTo>
                <a:lnTo>
                  <a:pt x="782" y="0"/>
                </a:lnTo>
                <a:lnTo>
                  <a:pt x="804" y="0"/>
                </a:lnTo>
                <a:lnTo>
                  <a:pt x="826" y="10"/>
                </a:lnTo>
                <a:lnTo>
                  <a:pt x="859" y="32"/>
                </a:lnTo>
                <a:lnTo>
                  <a:pt x="902" y="43"/>
                </a:lnTo>
                <a:lnTo>
                  <a:pt x="945" y="65"/>
                </a:lnTo>
                <a:lnTo>
                  <a:pt x="967" y="87"/>
                </a:lnTo>
                <a:lnTo>
                  <a:pt x="989" y="97"/>
                </a:lnTo>
                <a:lnTo>
                  <a:pt x="1000" y="108"/>
                </a:lnTo>
                <a:lnTo>
                  <a:pt x="1022" y="119"/>
                </a:lnTo>
                <a:lnTo>
                  <a:pt x="1032" y="130"/>
                </a:lnTo>
                <a:lnTo>
                  <a:pt x="1043" y="141"/>
                </a:lnTo>
                <a:lnTo>
                  <a:pt x="1043" y="152"/>
                </a:lnTo>
                <a:lnTo>
                  <a:pt x="1043" y="163"/>
                </a:lnTo>
                <a:lnTo>
                  <a:pt x="1032" y="174"/>
                </a:lnTo>
                <a:lnTo>
                  <a:pt x="1022" y="185"/>
                </a:lnTo>
                <a:lnTo>
                  <a:pt x="1000" y="195"/>
                </a:lnTo>
                <a:lnTo>
                  <a:pt x="989" y="195"/>
                </a:lnTo>
                <a:lnTo>
                  <a:pt x="967" y="217"/>
                </a:lnTo>
                <a:lnTo>
                  <a:pt x="945" y="228"/>
                </a:lnTo>
                <a:lnTo>
                  <a:pt x="913" y="261"/>
                </a:lnTo>
                <a:lnTo>
                  <a:pt x="880" y="293"/>
                </a:lnTo>
                <a:lnTo>
                  <a:pt x="848" y="326"/>
                </a:lnTo>
                <a:lnTo>
                  <a:pt x="815" y="370"/>
                </a:lnTo>
                <a:lnTo>
                  <a:pt x="772" y="424"/>
                </a:lnTo>
                <a:lnTo>
                  <a:pt x="663" y="424"/>
                </a:lnTo>
                <a:lnTo>
                  <a:pt x="685" y="370"/>
                </a:lnTo>
                <a:lnTo>
                  <a:pt x="717" y="315"/>
                </a:lnTo>
                <a:lnTo>
                  <a:pt x="728" y="272"/>
                </a:lnTo>
                <a:lnTo>
                  <a:pt x="750" y="228"/>
                </a:lnTo>
                <a:lnTo>
                  <a:pt x="761" y="206"/>
                </a:lnTo>
                <a:lnTo>
                  <a:pt x="761" y="185"/>
                </a:lnTo>
                <a:lnTo>
                  <a:pt x="761" y="163"/>
                </a:lnTo>
                <a:lnTo>
                  <a:pt x="750" y="152"/>
                </a:lnTo>
                <a:lnTo>
                  <a:pt x="728" y="152"/>
                </a:lnTo>
                <a:lnTo>
                  <a:pt x="695" y="152"/>
                </a:lnTo>
                <a:lnTo>
                  <a:pt x="663" y="152"/>
                </a:lnTo>
                <a:lnTo>
                  <a:pt x="641" y="152"/>
                </a:lnTo>
                <a:lnTo>
                  <a:pt x="608" y="152"/>
                </a:lnTo>
                <a:lnTo>
                  <a:pt x="587" y="152"/>
                </a:lnTo>
                <a:lnTo>
                  <a:pt x="543" y="152"/>
                </a:lnTo>
                <a:lnTo>
                  <a:pt x="511" y="163"/>
                </a:lnTo>
                <a:lnTo>
                  <a:pt x="467" y="163"/>
                </a:lnTo>
                <a:lnTo>
                  <a:pt x="424" y="174"/>
                </a:lnTo>
                <a:lnTo>
                  <a:pt x="380" y="185"/>
                </a:lnTo>
                <a:lnTo>
                  <a:pt x="282" y="206"/>
                </a:lnTo>
                <a:lnTo>
                  <a:pt x="184" y="217"/>
                </a:lnTo>
                <a:lnTo>
                  <a:pt x="97" y="228"/>
                </a:lnTo>
                <a:lnTo>
                  <a:pt x="0" y="228"/>
                </a:lnTo>
                <a:lnTo>
                  <a:pt x="0" y="141"/>
                </a:lnTo>
                <a:lnTo>
                  <a:pt x="43" y="130"/>
                </a:lnTo>
                <a:lnTo>
                  <a:pt x="97" y="130"/>
                </a:lnTo>
                <a:lnTo>
                  <a:pt x="152" y="130"/>
                </a:lnTo>
                <a:lnTo>
                  <a:pt x="206" y="119"/>
                </a:lnTo>
                <a:lnTo>
                  <a:pt x="261" y="108"/>
                </a:lnTo>
                <a:lnTo>
                  <a:pt x="326" y="108"/>
                </a:lnTo>
                <a:lnTo>
                  <a:pt x="380" y="97"/>
                </a:lnTo>
                <a:lnTo>
                  <a:pt x="445" y="76"/>
                </a:lnTo>
                <a:lnTo>
                  <a:pt x="511" y="65"/>
                </a:lnTo>
                <a:lnTo>
                  <a:pt x="565" y="54"/>
                </a:lnTo>
                <a:lnTo>
                  <a:pt x="608" y="54"/>
                </a:lnTo>
                <a:lnTo>
                  <a:pt x="652" y="43"/>
                </a:lnTo>
                <a:lnTo>
                  <a:pt x="685" y="43"/>
                </a:lnTo>
                <a:lnTo>
                  <a:pt x="706" y="32"/>
                </a:lnTo>
                <a:lnTo>
                  <a:pt x="717" y="32"/>
                </a:lnTo>
                <a:lnTo>
                  <a:pt x="728" y="2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1667" name="任意多边形 111666"/>
          <p:cNvSpPr>
            <a:spLocks noChangeArrowheads="1"/>
          </p:cNvSpPr>
          <p:nvPr/>
        </p:nvSpPr>
        <p:spPr bwMode="auto">
          <a:xfrm>
            <a:off x="6353175" y="1512888"/>
            <a:ext cx="311150" cy="268287"/>
          </a:xfrm>
          <a:custGeom>
            <a:avLst/>
            <a:gdLst>
              <a:gd name="T0" fmla="*/ 2147483646 w 490"/>
              <a:gd name="T1" fmla="*/ 2147483646 h 424"/>
              <a:gd name="T2" fmla="*/ 2147483646 w 490"/>
              <a:gd name="T3" fmla="*/ 2147483646 h 424"/>
              <a:gd name="T4" fmla="*/ 2147483646 w 490"/>
              <a:gd name="T5" fmla="*/ 2147483646 h 424"/>
              <a:gd name="T6" fmla="*/ 2147483646 w 490"/>
              <a:gd name="T7" fmla="*/ 2147483646 h 424"/>
              <a:gd name="T8" fmla="*/ 2147483646 w 490"/>
              <a:gd name="T9" fmla="*/ 2147483646 h 424"/>
              <a:gd name="T10" fmla="*/ 2147483646 w 490"/>
              <a:gd name="T11" fmla="*/ 2147483646 h 424"/>
              <a:gd name="T12" fmla="*/ 2147483646 w 490"/>
              <a:gd name="T13" fmla="*/ 2147483646 h 424"/>
              <a:gd name="T14" fmla="*/ 2147483646 w 490"/>
              <a:gd name="T15" fmla="*/ 2147483646 h 424"/>
              <a:gd name="T16" fmla="*/ 2147483646 w 490"/>
              <a:gd name="T17" fmla="*/ 2147483646 h 424"/>
              <a:gd name="T18" fmla="*/ 2147483646 w 490"/>
              <a:gd name="T19" fmla="*/ 2147483646 h 424"/>
              <a:gd name="T20" fmla="*/ 2147483646 w 490"/>
              <a:gd name="T21" fmla="*/ 2147483646 h 424"/>
              <a:gd name="T22" fmla="*/ 2147483646 w 490"/>
              <a:gd name="T23" fmla="*/ 2147483646 h 424"/>
              <a:gd name="T24" fmla="*/ 2147483646 w 490"/>
              <a:gd name="T25" fmla="*/ 2147483646 h 424"/>
              <a:gd name="T26" fmla="*/ 2147483646 w 490"/>
              <a:gd name="T27" fmla="*/ 2147483646 h 424"/>
              <a:gd name="T28" fmla="*/ 2147483646 w 490"/>
              <a:gd name="T29" fmla="*/ 2147483646 h 424"/>
              <a:gd name="T30" fmla="*/ 2147483646 w 490"/>
              <a:gd name="T31" fmla="*/ 2147483646 h 424"/>
              <a:gd name="T32" fmla="*/ 2147483646 w 490"/>
              <a:gd name="T33" fmla="*/ 2147483646 h 424"/>
              <a:gd name="T34" fmla="*/ 2147483646 w 490"/>
              <a:gd name="T35" fmla="*/ 2147483646 h 424"/>
              <a:gd name="T36" fmla="*/ 2147483646 w 490"/>
              <a:gd name="T37" fmla="*/ 2147483646 h 424"/>
              <a:gd name="T38" fmla="*/ 2147483646 w 490"/>
              <a:gd name="T39" fmla="*/ 2147483646 h 424"/>
              <a:gd name="T40" fmla="*/ 2147483646 w 490"/>
              <a:gd name="T41" fmla="*/ 2147483646 h 424"/>
              <a:gd name="T42" fmla="*/ 2147483646 w 490"/>
              <a:gd name="T43" fmla="*/ 2147483646 h 424"/>
              <a:gd name="T44" fmla="*/ 2147483646 w 490"/>
              <a:gd name="T45" fmla="*/ 2147483646 h 424"/>
              <a:gd name="T46" fmla="*/ 0 w 490"/>
              <a:gd name="T47" fmla="*/ 2147483646 h 424"/>
              <a:gd name="T48" fmla="*/ 0 w 490"/>
              <a:gd name="T49" fmla="*/ 2147483646 h 424"/>
              <a:gd name="T50" fmla="*/ 0 w 490"/>
              <a:gd name="T51" fmla="*/ 2147483646 h 424"/>
              <a:gd name="T52" fmla="*/ 0 w 490"/>
              <a:gd name="T53" fmla="*/ 2147483646 h 424"/>
              <a:gd name="T54" fmla="*/ 2147483646 w 490"/>
              <a:gd name="T55" fmla="*/ 2147483646 h 424"/>
              <a:gd name="T56" fmla="*/ 2147483646 w 490"/>
              <a:gd name="T57" fmla="*/ 2147483646 h 424"/>
              <a:gd name="T58" fmla="*/ 2147483646 w 490"/>
              <a:gd name="T59" fmla="*/ 2147483646 h 424"/>
              <a:gd name="T60" fmla="*/ 2147483646 w 490"/>
              <a:gd name="T61" fmla="*/ 2147483646 h 424"/>
              <a:gd name="T62" fmla="*/ 2147483646 w 490"/>
              <a:gd name="T63" fmla="*/ 2147483646 h 424"/>
              <a:gd name="T64" fmla="*/ 2147483646 w 490"/>
              <a:gd name="T65" fmla="*/ 2147483646 h 424"/>
              <a:gd name="T66" fmla="*/ 2147483646 w 490"/>
              <a:gd name="T67" fmla="*/ 2147483646 h 424"/>
              <a:gd name="T68" fmla="*/ 2147483646 w 490"/>
              <a:gd name="T69" fmla="*/ 2147483646 h 424"/>
              <a:gd name="T70" fmla="*/ 2147483646 w 490"/>
              <a:gd name="T71" fmla="*/ 2147483646 h 424"/>
              <a:gd name="T72" fmla="*/ 2147483646 w 490"/>
              <a:gd name="T73" fmla="*/ 2147483646 h 424"/>
              <a:gd name="T74" fmla="*/ 2147483646 w 490"/>
              <a:gd name="T75" fmla="*/ 2147483646 h 424"/>
              <a:gd name="T76" fmla="*/ 2147483646 w 490"/>
              <a:gd name="T77" fmla="*/ 2147483646 h 424"/>
              <a:gd name="T78" fmla="*/ 2147483646 w 490"/>
              <a:gd name="T79" fmla="*/ 2147483646 h 424"/>
              <a:gd name="T80" fmla="*/ 2147483646 w 490"/>
              <a:gd name="T81" fmla="*/ 2147483646 h 424"/>
              <a:gd name="T82" fmla="*/ 2147483646 w 490"/>
              <a:gd name="T83" fmla="*/ 2147483646 h 424"/>
              <a:gd name="T84" fmla="*/ 2147483646 w 490"/>
              <a:gd name="T85" fmla="*/ 0 h 424"/>
              <a:gd name="T86" fmla="*/ 2147483646 w 490"/>
              <a:gd name="T87" fmla="*/ 0 h 424"/>
              <a:gd name="T88" fmla="*/ 2147483646 w 490"/>
              <a:gd name="T89" fmla="*/ 0 h 424"/>
              <a:gd name="T90" fmla="*/ 2147483646 w 490"/>
              <a:gd name="T91" fmla="*/ 0 h 424"/>
              <a:gd name="T92" fmla="*/ 2147483646 w 490"/>
              <a:gd name="T93" fmla="*/ 0 h 424"/>
              <a:gd name="T94" fmla="*/ 2147483646 w 490"/>
              <a:gd name="T95" fmla="*/ 2147483646 h 424"/>
              <a:gd name="T96" fmla="*/ 2147483646 w 490"/>
              <a:gd name="T97" fmla="*/ 2147483646 h 424"/>
              <a:gd name="T98" fmla="*/ 2147483646 w 490"/>
              <a:gd name="T99" fmla="*/ 2147483646 h 42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90"/>
              <a:gd name="T151" fmla="*/ 0 h 424"/>
              <a:gd name="T152" fmla="*/ 490 w 490"/>
              <a:gd name="T153" fmla="*/ 424 h 42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90" h="424">
                <a:moveTo>
                  <a:pt x="424" y="43"/>
                </a:moveTo>
                <a:lnTo>
                  <a:pt x="446" y="54"/>
                </a:lnTo>
                <a:lnTo>
                  <a:pt x="468" y="76"/>
                </a:lnTo>
                <a:lnTo>
                  <a:pt x="479" y="87"/>
                </a:lnTo>
                <a:lnTo>
                  <a:pt x="490" y="108"/>
                </a:lnTo>
                <a:lnTo>
                  <a:pt x="490" y="119"/>
                </a:lnTo>
                <a:lnTo>
                  <a:pt x="479" y="130"/>
                </a:lnTo>
                <a:lnTo>
                  <a:pt x="479" y="141"/>
                </a:lnTo>
                <a:lnTo>
                  <a:pt x="468" y="163"/>
                </a:lnTo>
                <a:lnTo>
                  <a:pt x="446" y="174"/>
                </a:lnTo>
                <a:lnTo>
                  <a:pt x="435" y="195"/>
                </a:lnTo>
                <a:lnTo>
                  <a:pt x="414" y="206"/>
                </a:lnTo>
                <a:lnTo>
                  <a:pt x="392" y="228"/>
                </a:lnTo>
                <a:lnTo>
                  <a:pt x="327" y="272"/>
                </a:lnTo>
                <a:lnTo>
                  <a:pt x="272" y="304"/>
                </a:lnTo>
                <a:lnTo>
                  <a:pt x="207" y="348"/>
                </a:lnTo>
                <a:lnTo>
                  <a:pt x="142" y="370"/>
                </a:lnTo>
                <a:lnTo>
                  <a:pt x="109" y="391"/>
                </a:lnTo>
                <a:lnTo>
                  <a:pt x="87" y="402"/>
                </a:lnTo>
                <a:lnTo>
                  <a:pt x="66" y="413"/>
                </a:lnTo>
                <a:lnTo>
                  <a:pt x="44" y="413"/>
                </a:lnTo>
                <a:lnTo>
                  <a:pt x="22" y="424"/>
                </a:lnTo>
                <a:lnTo>
                  <a:pt x="11" y="424"/>
                </a:lnTo>
                <a:lnTo>
                  <a:pt x="0" y="424"/>
                </a:lnTo>
                <a:lnTo>
                  <a:pt x="0" y="413"/>
                </a:lnTo>
                <a:lnTo>
                  <a:pt x="0" y="402"/>
                </a:lnTo>
                <a:lnTo>
                  <a:pt x="11" y="391"/>
                </a:lnTo>
                <a:lnTo>
                  <a:pt x="22" y="380"/>
                </a:lnTo>
                <a:lnTo>
                  <a:pt x="33" y="370"/>
                </a:lnTo>
                <a:lnTo>
                  <a:pt x="55" y="348"/>
                </a:lnTo>
                <a:lnTo>
                  <a:pt x="77" y="326"/>
                </a:lnTo>
                <a:lnTo>
                  <a:pt x="109" y="304"/>
                </a:lnTo>
                <a:lnTo>
                  <a:pt x="164" y="261"/>
                </a:lnTo>
                <a:lnTo>
                  <a:pt x="207" y="217"/>
                </a:lnTo>
                <a:lnTo>
                  <a:pt x="250" y="174"/>
                </a:lnTo>
                <a:lnTo>
                  <a:pt x="272" y="141"/>
                </a:lnTo>
                <a:lnTo>
                  <a:pt x="294" y="119"/>
                </a:lnTo>
                <a:lnTo>
                  <a:pt x="305" y="87"/>
                </a:lnTo>
                <a:lnTo>
                  <a:pt x="305" y="65"/>
                </a:lnTo>
                <a:lnTo>
                  <a:pt x="305" y="43"/>
                </a:lnTo>
                <a:lnTo>
                  <a:pt x="294" y="21"/>
                </a:lnTo>
                <a:lnTo>
                  <a:pt x="305" y="0"/>
                </a:lnTo>
                <a:lnTo>
                  <a:pt x="316" y="0"/>
                </a:lnTo>
                <a:lnTo>
                  <a:pt x="337" y="0"/>
                </a:lnTo>
                <a:lnTo>
                  <a:pt x="359" y="0"/>
                </a:lnTo>
                <a:lnTo>
                  <a:pt x="381" y="0"/>
                </a:lnTo>
                <a:lnTo>
                  <a:pt x="403" y="21"/>
                </a:lnTo>
                <a:lnTo>
                  <a:pt x="424" y="4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1668" name="任意多边形 111667"/>
          <p:cNvSpPr>
            <a:spLocks noChangeArrowheads="1"/>
          </p:cNvSpPr>
          <p:nvPr/>
        </p:nvSpPr>
        <p:spPr bwMode="auto">
          <a:xfrm>
            <a:off x="6829425" y="1512888"/>
            <a:ext cx="227013" cy="185737"/>
          </a:xfrm>
          <a:custGeom>
            <a:avLst/>
            <a:gdLst>
              <a:gd name="T0" fmla="*/ 0 w 358"/>
              <a:gd name="T1" fmla="*/ 2147483646 h 293"/>
              <a:gd name="T2" fmla="*/ 0 w 358"/>
              <a:gd name="T3" fmla="*/ 2147483646 h 293"/>
              <a:gd name="T4" fmla="*/ 2147483646 w 358"/>
              <a:gd name="T5" fmla="*/ 0 h 293"/>
              <a:gd name="T6" fmla="*/ 2147483646 w 358"/>
              <a:gd name="T7" fmla="*/ 0 h 293"/>
              <a:gd name="T8" fmla="*/ 2147483646 w 358"/>
              <a:gd name="T9" fmla="*/ 0 h 293"/>
              <a:gd name="T10" fmla="*/ 2147483646 w 358"/>
              <a:gd name="T11" fmla="*/ 0 h 293"/>
              <a:gd name="T12" fmla="*/ 2147483646 w 358"/>
              <a:gd name="T13" fmla="*/ 0 h 293"/>
              <a:gd name="T14" fmla="*/ 2147483646 w 358"/>
              <a:gd name="T15" fmla="*/ 0 h 293"/>
              <a:gd name="T16" fmla="*/ 2147483646 w 358"/>
              <a:gd name="T17" fmla="*/ 2147483646 h 293"/>
              <a:gd name="T18" fmla="*/ 2147483646 w 358"/>
              <a:gd name="T19" fmla="*/ 2147483646 h 293"/>
              <a:gd name="T20" fmla="*/ 2147483646 w 358"/>
              <a:gd name="T21" fmla="*/ 2147483646 h 293"/>
              <a:gd name="T22" fmla="*/ 2147483646 w 358"/>
              <a:gd name="T23" fmla="*/ 2147483646 h 293"/>
              <a:gd name="T24" fmla="*/ 2147483646 w 358"/>
              <a:gd name="T25" fmla="*/ 2147483646 h 293"/>
              <a:gd name="T26" fmla="*/ 2147483646 w 358"/>
              <a:gd name="T27" fmla="*/ 2147483646 h 293"/>
              <a:gd name="T28" fmla="*/ 2147483646 w 358"/>
              <a:gd name="T29" fmla="*/ 2147483646 h 293"/>
              <a:gd name="T30" fmla="*/ 2147483646 w 358"/>
              <a:gd name="T31" fmla="*/ 2147483646 h 293"/>
              <a:gd name="T32" fmla="*/ 2147483646 w 358"/>
              <a:gd name="T33" fmla="*/ 2147483646 h 293"/>
              <a:gd name="T34" fmla="*/ 2147483646 w 358"/>
              <a:gd name="T35" fmla="*/ 2147483646 h 293"/>
              <a:gd name="T36" fmla="*/ 2147483646 w 358"/>
              <a:gd name="T37" fmla="*/ 2147483646 h 293"/>
              <a:gd name="T38" fmla="*/ 2147483646 w 358"/>
              <a:gd name="T39" fmla="*/ 2147483646 h 293"/>
              <a:gd name="T40" fmla="*/ 2147483646 w 358"/>
              <a:gd name="T41" fmla="*/ 2147483646 h 293"/>
              <a:gd name="T42" fmla="*/ 2147483646 w 358"/>
              <a:gd name="T43" fmla="*/ 2147483646 h 293"/>
              <a:gd name="T44" fmla="*/ 2147483646 w 358"/>
              <a:gd name="T45" fmla="*/ 2147483646 h 293"/>
              <a:gd name="T46" fmla="*/ 2147483646 w 358"/>
              <a:gd name="T47" fmla="*/ 2147483646 h 293"/>
              <a:gd name="T48" fmla="*/ 2147483646 w 358"/>
              <a:gd name="T49" fmla="*/ 2147483646 h 293"/>
              <a:gd name="T50" fmla="*/ 2147483646 w 358"/>
              <a:gd name="T51" fmla="*/ 2147483646 h 293"/>
              <a:gd name="T52" fmla="*/ 2147483646 w 358"/>
              <a:gd name="T53" fmla="*/ 2147483646 h 293"/>
              <a:gd name="T54" fmla="*/ 2147483646 w 358"/>
              <a:gd name="T55" fmla="*/ 2147483646 h 293"/>
              <a:gd name="T56" fmla="*/ 2147483646 w 358"/>
              <a:gd name="T57" fmla="*/ 2147483646 h 293"/>
              <a:gd name="T58" fmla="*/ 2147483646 w 358"/>
              <a:gd name="T59" fmla="*/ 2147483646 h 293"/>
              <a:gd name="T60" fmla="*/ 2147483646 w 358"/>
              <a:gd name="T61" fmla="*/ 2147483646 h 293"/>
              <a:gd name="T62" fmla="*/ 2147483646 w 358"/>
              <a:gd name="T63" fmla="*/ 2147483646 h 293"/>
              <a:gd name="T64" fmla="*/ 2147483646 w 358"/>
              <a:gd name="T65" fmla="*/ 2147483646 h 293"/>
              <a:gd name="T66" fmla="*/ 2147483646 w 358"/>
              <a:gd name="T67" fmla="*/ 2147483646 h 293"/>
              <a:gd name="T68" fmla="*/ 2147483646 w 358"/>
              <a:gd name="T69" fmla="*/ 2147483646 h 293"/>
              <a:gd name="T70" fmla="*/ 2147483646 w 358"/>
              <a:gd name="T71" fmla="*/ 2147483646 h 293"/>
              <a:gd name="T72" fmla="*/ 2147483646 w 358"/>
              <a:gd name="T73" fmla="*/ 2147483646 h 293"/>
              <a:gd name="T74" fmla="*/ 2147483646 w 358"/>
              <a:gd name="T75" fmla="*/ 2147483646 h 293"/>
              <a:gd name="T76" fmla="*/ 2147483646 w 358"/>
              <a:gd name="T77" fmla="*/ 2147483646 h 293"/>
              <a:gd name="T78" fmla="*/ 0 w 358"/>
              <a:gd name="T79" fmla="*/ 2147483646 h 293"/>
              <a:gd name="T80" fmla="*/ 0 w 358"/>
              <a:gd name="T81" fmla="*/ 2147483646 h 293"/>
              <a:gd name="T82" fmla="*/ 0 w 358"/>
              <a:gd name="T83" fmla="*/ 2147483646 h 29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58"/>
              <a:gd name="T127" fmla="*/ 0 h 293"/>
              <a:gd name="T128" fmla="*/ 358 w 358"/>
              <a:gd name="T129" fmla="*/ 293 h 29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58" h="293">
                <a:moveTo>
                  <a:pt x="0" y="21"/>
                </a:moveTo>
                <a:lnTo>
                  <a:pt x="0" y="10"/>
                </a:lnTo>
                <a:lnTo>
                  <a:pt x="10" y="0"/>
                </a:lnTo>
                <a:lnTo>
                  <a:pt x="21" y="0"/>
                </a:lnTo>
                <a:lnTo>
                  <a:pt x="43" y="0"/>
                </a:lnTo>
                <a:lnTo>
                  <a:pt x="65" y="0"/>
                </a:lnTo>
                <a:lnTo>
                  <a:pt x="97" y="0"/>
                </a:lnTo>
                <a:lnTo>
                  <a:pt x="130" y="0"/>
                </a:lnTo>
                <a:lnTo>
                  <a:pt x="163" y="10"/>
                </a:lnTo>
                <a:lnTo>
                  <a:pt x="195" y="21"/>
                </a:lnTo>
                <a:lnTo>
                  <a:pt x="228" y="32"/>
                </a:lnTo>
                <a:lnTo>
                  <a:pt x="271" y="54"/>
                </a:lnTo>
                <a:lnTo>
                  <a:pt x="304" y="87"/>
                </a:lnTo>
                <a:lnTo>
                  <a:pt x="326" y="108"/>
                </a:lnTo>
                <a:lnTo>
                  <a:pt x="337" y="141"/>
                </a:lnTo>
                <a:lnTo>
                  <a:pt x="347" y="174"/>
                </a:lnTo>
                <a:lnTo>
                  <a:pt x="358" y="217"/>
                </a:lnTo>
                <a:lnTo>
                  <a:pt x="358" y="239"/>
                </a:lnTo>
                <a:lnTo>
                  <a:pt x="358" y="250"/>
                </a:lnTo>
                <a:lnTo>
                  <a:pt x="347" y="261"/>
                </a:lnTo>
                <a:lnTo>
                  <a:pt x="347" y="272"/>
                </a:lnTo>
                <a:lnTo>
                  <a:pt x="337" y="282"/>
                </a:lnTo>
                <a:lnTo>
                  <a:pt x="337" y="293"/>
                </a:lnTo>
                <a:lnTo>
                  <a:pt x="326" y="293"/>
                </a:lnTo>
                <a:lnTo>
                  <a:pt x="315" y="293"/>
                </a:lnTo>
                <a:lnTo>
                  <a:pt x="293" y="293"/>
                </a:lnTo>
                <a:lnTo>
                  <a:pt x="282" y="282"/>
                </a:lnTo>
                <a:lnTo>
                  <a:pt x="261" y="272"/>
                </a:lnTo>
                <a:lnTo>
                  <a:pt x="239" y="261"/>
                </a:lnTo>
                <a:lnTo>
                  <a:pt x="217" y="239"/>
                </a:lnTo>
                <a:lnTo>
                  <a:pt x="195" y="217"/>
                </a:lnTo>
                <a:lnTo>
                  <a:pt x="163" y="195"/>
                </a:lnTo>
                <a:lnTo>
                  <a:pt x="130" y="163"/>
                </a:lnTo>
                <a:lnTo>
                  <a:pt x="97" y="130"/>
                </a:lnTo>
                <a:lnTo>
                  <a:pt x="76" y="108"/>
                </a:lnTo>
                <a:lnTo>
                  <a:pt x="54" y="76"/>
                </a:lnTo>
                <a:lnTo>
                  <a:pt x="32" y="65"/>
                </a:lnTo>
                <a:lnTo>
                  <a:pt x="21" y="43"/>
                </a:lnTo>
                <a:lnTo>
                  <a:pt x="10" y="32"/>
                </a:lnTo>
                <a:lnTo>
                  <a:pt x="0" y="2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1669" name="任意多边形 111668"/>
          <p:cNvSpPr>
            <a:spLocks noChangeArrowheads="1"/>
          </p:cNvSpPr>
          <p:nvPr/>
        </p:nvSpPr>
        <p:spPr bwMode="auto">
          <a:xfrm>
            <a:off x="6650038" y="1138238"/>
            <a:ext cx="227012" cy="193675"/>
          </a:xfrm>
          <a:custGeom>
            <a:avLst/>
            <a:gdLst>
              <a:gd name="T0" fmla="*/ 0 w 359"/>
              <a:gd name="T1" fmla="*/ 2147483646 h 305"/>
              <a:gd name="T2" fmla="*/ 2147483646 w 359"/>
              <a:gd name="T3" fmla="*/ 2147483646 h 305"/>
              <a:gd name="T4" fmla="*/ 2147483646 w 359"/>
              <a:gd name="T5" fmla="*/ 0 h 305"/>
              <a:gd name="T6" fmla="*/ 2147483646 w 359"/>
              <a:gd name="T7" fmla="*/ 0 h 305"/>
              <a:gd name="T8" fmla="*/ 2147483646 w 359"/>
              <a:gd name="T9" fmla="*/ 0 h 305"/>
              <a:gd name="T10" fmla="*/ 2147483646 w 359"/>
              <a:gd name="T11" fmla="*/ 0 h 305"/>
              <a:gd name="T12" fmla="*/ 2147483646 w 359"/>
              <a:gd name="T13" fmla="*/ 0 h 305"/>
              <a:gd name="T14" fmla="*/ 2147483646 w 359"/>
              <a:gd name="T15" fmla="*/ 2147483646 h 305"/>
              <a:gd name="T16" fmla="*/ 2147483646 w 359"/>
              <a:gd name="T17" fmla="*/ 2147483646 h 305"/>
              <a:gd name="T18" fmla="*/ 2147483646 w 359"/>
              <a:gd name="T19" fmla="*/ 2147483646 h 305"/>
              <a:gd name="T20" fmla="*/ 2147483646 w 359"/>
              <a:gd name="T21" fmla="*/ 2147483646 h 305"/>
              <a:gd name="T22" fmla="*/ 2147483646 w 359"/>
              <a:gd name="T23" fmla="*/ 2147483646 h 305"/>
              <a:gd name="T24" fmla="*/ 2147483646 w 359"/>
              <a:gd name="T25" fmla="*/ 2147483646 h 305"/>
              <a:gd name="T26" fmla="*/ 2147483646 w 359"/>
              <a:gd name="T27" fmla="*/ 2147483646 h 305"/>
              <a:gd name="T28" fmla="*/ 2147483646 w 359"/>
              <a:gd name="T29" fmla="*/ 2147483646 h 305"/>
              <a:gd name="T30" fmla="*/ 2147483646 w 359"/>
              <a:gd name="T31" fmla="*/ 2147483646 h 305"/>
              <a:gd name="T32" fmla="*/ 2147483646 w 359"/>
              <a:gd name="T33" fmla="*/ 2147483646 h 305"/>
              <a:gd name="T34" fmla="*/ 2147483646 w 359"/>
              <a:gd name="T35" fmla="*/ 2147483646 h 305"/>
              <a:gd name="T36" fmla="*/ 2147483646 w 359"/>
              <a:gd name="T37" fmla="*/ 2147483646 h 305"/>
              <a:gd name="T38" fmla="*/ 2147483646 w 359"/>
              <a:gd name="T39" fmla="*/ 2147483646 h 305"/>
              <a:gd name="T40" fmla="*/ 2147483646 w 359"/>
              <a:gd name="T41" fmla="*/ 2147483646 h 305"/>
              <a:gd name="T42" fmla="*/ 2147483646 w 359"/>
              <a:gd name="T43" fmla="*/ 2147483646 h 305"/>
              <a:gd name="T44" fmla="*/ 2147483646 w 359"/>
              <a:gd name="T45" fmla="*/ 2147483646 h 305"/>
              <a:gd name="T46" fmla="*/ 2147483646 w 359"/>
              <a:gd name="T47" fmla="*/ 2147483646 h 305"/>
              <a:gd name="T48" fmla="*/ 2147483646 w 359"/>
              <a:gd name="T49" fmla="*/ 2147483646 h 305"/>
              <a:gd name="T50" fmla="*/ 2147483646 w 359"/>
              <a:gd name="T51" fmla="*/ 2147483646 h 305"/>
              <a:gd name="T52" fmla="*/ 2147483646 w 359"/>
              <a:gd name="T53" fmla="*/ 2147483646 h 305"/>
              <a:gd name="T54" fmla="*/ 2147483646 w 359"/>
              <a:gd name="T55" fmla="*/ 2147483646 h 305"/>
              <a:gd name="T56" fmla="*/ 2147483646 w 359"/>
              <a:gd name="T57" fmla="*/ 2147483646 h 305"/>
              <a:gd name="T58" fmla="*/ 2147483646 w 359"/>
              <a:gd name="T59" fmla="*/ 2147483646 h 305"/>
              <a:gd name="T60" fmla="*/ 2147483646 w 359"/>
              <a:gd name="T61" fmla="*/ 2147483646 h 305"/>
              <a:gd name="T62" fmla="*/ 2147483646 w 359"/>
              <a:gd name="T63" fmla="*/ 2147483646 h 305"/>
              <a:gd name="T64" fmla="*/ 2147483646 w 359"/>
              <a:gd name="T65" fmla="*/ 2147483646 h 305"/>
              <a:gd name="T66" fmla="*/ 0 w 359"/>
              <a:gd name="T67" fmla="*/ 2147483646 h 305"/>
              <a:gd name="T68" fmla="*/ 0 w 359"/>
              <a:gd name="T69" fmla="*/ 2147483646 h 305"/>
              <a:gd name="T70" fmla="*/ 0 w 359"/>
              <a:gd name="T71" fmla="*/ 2147483646 h 30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59"/>
              <a:gd name="T109" fmla="*/ 0 h 305"/>
              <a:gd name="T110" fmla="*/ 359 w 359"/>
              <a:gd name="T111" fmla="*/ 305 h 30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59" h="305">
                <a:moveTo>
                  <a:pt x="0" y="22"/>
                </a:moveTo>
                <a:lnTo>
                  <a:pt x="11" y="11"/>
                </a:lnTo>
                <a:lnTo>
                  <a:pt x="22" y="0"/>
                </a:lnTo>
                <a:lnTo>
                  <a:pt x="33" y="0"/>
                </a:lnTo>
                <a:lnTo>
                  <a:pt x="54" y="0"/>
                </a:lnTo>
                <a:lnTo>
                  <a:pt x="87" y="0"/>
                </a:lnTo>
                <a:lnTo>
                  <a:pt x="120" y="0"/>
                </a:lnTo>
                <a:lnTo>
                  <a:pt x="152" y="11"/>
                </a:lnTo>
                <a:lnTo>
                  <a:pt x="196" y="22"/>
                </a:lnTo>
                <a:lnTo>
                  <a:pt x="228" y="33"/>
                </a:lnTo>
                <a:lnTo>
                  <a:pt x="272" y="65"/>
                </a:lnTo>
                <a:lnTo>
                  <a:pt x="293" y="87"/>
                </a:lnTo>
                <a:lnTo>
                  <a:pt x="326" y="130"/>
                </a:lnTo>
                <a:lnTo>
                  <a:pt x="348" y="163"/>
                </a:lnTo>
                <a:lnTo>
                  <a:pt x="359" y="196"/>
                </a:lnTo>
                <a:lnTo>
                  <a:pt x="359" y="228"/>
                </a:lnTo>
                <a:lnTo>
                  <a:pt x="359" y="250"/>
                </a:lnTo>
                <a:lnTo>
                  <a:pt x="348" y="272"/>
                </a:lnTo>
                <a:lnTo>
                  <a:pt x="337" y="283"/>
                </a:lnTo>
                <a:lnTo>
                  <a:pt x="326" y="294"/>
                </a:lnTo>
                <a:lnTo>
                  <a:pt x="315" y="305"/>
                </a:lnTo>
                <a:lnTo>
                  <a:pt x="304" y="305"/>
                </a:lnTo>
                <a:lnTo>
                  <a:pt x="293" y="305"/>
                </a:lnTo>
                <a:lnTo>
                  <a:pt x="283" y="305"/>
                </a:lnTo>
                <a:lnTo>
                  <a:pt x="272" y="305"/>
                </a:lnTo>
                <a:lnTo>
                  <a:pt x="250" y="283"/>
                </a:lnTo>
                <a:lnTo>
                  <a:pt x="217" y="261"/>
                </a:lnTo>
                <a:lnTo>
                  <a:pt x="174" y="228"/>
                </a:lnTo>
                <a:lnTo>
                  <a:pt x="141" y="196"/>
                </a:lnTo>
                <a:lnTo>
                  <a:pt x="98" y="163"/>
                </a:lnTo>
                <a:lnTo>
                  <a:pt x="65" y="120"/>
                </a:lnTo>
                <a:lnTo>
                  <a:pt x="43" y="76"/>
                </a:lnTo>
                <a:lnTo>
                  <a:pt x="22" y="54"/>
                </a:lnTo>
                <a:lnTo>
                  <a:pt x="0" y="33"/>
                </a:lnTo>
                <a:lnTo>
                  <a:pt x="0" y="2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1670" name="任意多边形 111669"/>
          <p:cNvSpPr>
            <a:spLocks noChangeArrowheads="1"/>
          </p:cNvSpPr>
          <p:nvPr/>
        </p:nvSpPr>
        <p:spPr bwMode="auto">
          <a:xfrm>
            <a:off x="6145213" y="1338263"/>
            <a:ext cx="187325" cy="352425"/>
          </a:xfrm>
          <a:custGeom>
            <a:avLst/>
            <a:gdLst>
              <a:gd name="T0" fmla="*/ 2147483646 w 294"/>
              <a:gd name="T1" fmla="*/ 2147483646 h 555"/>
              <a:gd name="T2" fmla="*/ 2147483646 w 294"/>
              <a:gd name="T3" fmla="*/ 2147483646 h 555"/>
              <a:gd name="T4" fmla="*/ 2147483646 w 294"/>
              <a:gd name="T5" fmla="*/ 2147483646 h 555"/>
              <a:gd name="T6" fmla="*/ 2147483646 w 294"/>
              <a:gd name="T7" fmla="*/ 2147483646 h 555"/>
              <a:gd name="T8" fmla="*/ 2147483646 w 294"/>
              <a:gd name="T9" fmla="*/ 2147483646 h 555"/>
              <a:gd name="T10" fmla="*/ 2147483646 w 294"/>
              <a:gd name="T11" fmla="*/ 2147483646 h 555"/>
              <a:gd name="T12" fmla="*/ 2147483646 w 294"/>
              <a:gd name="T13" fmla="*/ 2147483646 h 555"/>
              <a:gd name="T14" fmla="*/ 2147483646 w 294"/>
              <a:gd name="T15" fmla="*/ 0 h 555"/>
              <a:gd name="T16" fmla="*/ 2147483646 w 294"/>
              <a:gd name="T17" fmla="*/ 0 h 555"/>
              <a:gd name="T18" fmla="*/ 2147483646 w 294"/>
              <a:gd name="T19" fmla="*/ 0 h 555"/>
              <a:gd name="T20" fmla="*/ 2147483646 w 294"/>
              <a:gd name="T21" fmla="*/ 2147483646 h 555"/>
              <a:gd name="T22" fmla="*/ 2147483646 w 294"/>
              <a:gd name="T23" fmla="*/ 2147483646 h 555"/>
              <a:gd name="T24" fmla="*/ 2147483646 w 294"/>
              <a:gd name="T25" fmla="*/ 2147483646 h 555"/>
              <a:gd name="T26" fmla="*/ 2147483646 w 294"/>
              <a:gd name="T27" fmla="*/ 2147483646 h 555"/>
              <a:gd name="T28" fmla="*/ 2147483646 w 294"/>
              <a:gd name="T29" fmla="*/ 2147483646 h 555"/>
              <a:gd name="T30" fmla="*/ 2147483646 w 294"/>
              <a:gd name="T31" fmla="*/ 2147483646 h 555"/>
              <a:gd name="T32" fmla="*/ 2147483646 w 294"/>
              <a:gd name="T33" fmla="*/ 2147483646 h 555"/>
              <a:gd name="T34" fmla="*/ 2147483646 w 294"/>
              <a:gd name="T35" fmla="*/ 2147483646 h 555"/>
              <a:gd name="T36" fmla="*/ 2147483646 w 294"/>
              <a:gd name="T37" fmla="*/ 2147483646 h 555"/>
              <a:gd name="T38" fmla="*/ 2147483646 w 294"/>
              <a:gd name="T39" fmla="*/ 2147483646 h 555"/>
              <a:gd name="T40" fmla="*/ 2147483646 w 294"/>
              <a:gd name="T41" fmla="*/ 2147483646 h 555"/>
              <a:gd name="T42" fmla="*/ 2147483646 w 294"/>
              <a:gd name="T43" fmla="*/ 2147483646 h 555"/>
              <a:gd name="T44" fmla="*/ 2147483646 w 294"/>
              <a:gd name="T45" fmla="*/ 2147483646 h 555"/>
              <a:gd name="T46" fmla="*/ 2147483646 w 294"/>
              <a:gd name="T47" fmla="*/ 2147483646 h 555"/>
              <a:gd name="T48" fmla="*/ 2147483646 w 294"/>
              <a:gd name="T49" fmla="*/ 2147483646 h 555"/>
              <a:gd name="T50" fmla="*/ 2147483646 w 294"/>
              <a:gd name="T51" fmla="*/ 2147483646 h 555"/>
              <a:gd name="T52" fmla="*/ 2147483646 w 294"/>
              <a:gd name="T53" fmla="*/ 2147483646 h 555"/>
              <a:gd name="T54" fmla="*/ 2147483646 w 294"/>
              <a:gd name="T55" fmla="*/ 2147483646 h 555"/>
              <a:gd name="T56" fmla="*/ 2147483646 w 294"/>
              <a:gd name="T57" fmla="*/ 2147483646 h 555"/>
              <a:gd name="T58" fmla="*/ 2147483646 w 294"/>
              <a:gd name="T59" fmla="*/ 2147483646 h 555"/>
              <a:gd name="T60" fmla="*/ 2147483646 w 294"/>
              <a:gd name="T61" fmla="*/ 2147483646 h 555"/>
              <a:gd name="T62" fmla="*/ 2147483646 w 294"/>
              <a:gd name="T63" fmla="*/ 2147483646 h 555"/>
              <a:gd name="T64" fmla="*/ 2147483646 w 294"/>
              <a:gd name="T65" fmla="*/ 2147483646 h 555"/>
              <a:gd name="T66" fmla="*/ 2147483646 w 294"/>
              <a:gd name="T67" fmla="*/ 2147483646 h 555"/>
              <a:gd name="T68" fmla="*/ 2147483646 w 294"/>
              <a:gd name="T69" fmla="*/ 2147483646 h 555"/>
              <a:gd name="T70" fmla="*/ 2147483646 w 294"/>
              <a:gd name="T71" fmla="*/ 2147483646 h 555"/>
              <a:gd name="T72" fmla="*/ 2147483646 w 294"/>
              <a:gd name="T73" fmla="*/ 2147483646 h 555"/>
              <a:gd name="T74" fmla="*/ 2147483646 w 294"/>
              <a:gd name="T75" fmla="*/ 2147483646 h 555"/>
              <a:gd name="T76" fmla="*/ 2147483646 w 294"/>
              <a:gd name="T77" fmla="*/ 2147483646 h 555"/>
              <a:gd name="T78" fmla="*/ 2147483646 w 294"/>
              <a:gd name="T79" fmla="*/ 2147483646 h 555"/>
              <a:gd name="T80" fmla="*/ 2147483646 w 294"/>
              <a:gd name="T81" fmla="*/ 2147483646 h 555"/>
              <a:gd name="T82" fmla="*/ 0 w 294"/>
              <a:gd name="T83" fmla="*/ 2147483646 h 555"/>
              <a:gd name="T84" fmla="*/ 0 w 294"/>
              <a:gd name="T85" fmla="*/ 2147483646 h 555"/>
              <a:gd name="T86" fmla="*/ 0 w 294"/>
              <a:gd name="T87" fmla="*/ 2147483646 h 555"/>
              <a:gd name="T88" fmla="*/ 2147483646 w 294"/>
              <a:gd name="T89" fmla="*/ 2147483646 h 555"/>
              <a:gd name="T90" fmla="*/ 2147483646 w 294"/>
              <a:gd name="T91" fmla="*/ 2147483646 h 555"/>
              <a:gd name="T92" fmla="*/ 2147483646 w 294"/>
              <a:gd name="T93" fmla="*/ 2147483646 h 555"/>
              <a:gd name="T94" fmla="*/ 2147483646 w 294"/>
              <a:gd name="T95" fmla="*/ 2147483646 h 555"/>
              <a:gd name="T96" fmla="*/ 2147483646 w 294"/>
              <a:gd name="T97" fmla="*/ 2147483646 h 555"/>
              <a:gd name="T98" fmla="*/ 2147483646 w 294"/>
              <a:gd name="T99" fmla="*/ 2147483646 h 555"/>
              <a:gd name="T100" fmla="*/ 2147483646 w 294"/>
              <a:gd name="T101" fmla="*/ 2147483646 h 555"/>
              <a:gd name="T102" fmla="*/ 2147483646 w 294"/>
              <a:gd name="T103" fmla="*/ 2147483646 h 555"/>
              <a:gd name="T104" fmla="*/ 2147483646 w 294"/>
              <a:gd name="T105" fmla="*/ 2147483646 h 555"/>
              <a:gd name="T106" fmla="*/ 2147483646 w 294"/>
              <a:gd name="T107" fmla="*/ 2147483646 h 555"/>
              <a:gd name="T108" fmla="*/ 2147483646 w 294"/>
              <a:gd name="T109" fmla="*/ 2147483646 h 555"/>
              <a:gd name="T110" fmla="*/ 2147483646 w 294"/>
              <a:gd name="T111" fmla="*/ 2147483646 h 5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94"/>
              <a:gd name="T169" fmla="*/ 0 h 555"/>
              <a:gd name="T170" fmla="*/ 294 w 294"/>
              <a:gd name="T171" fmla="*/ 555 h 55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94" h="555">
                <a:moveTo>
                  <a:pt x="163" y="142"/>
                </a:moveTo>
                <a:lnTo>
                  <a:pt x="174" y="109"/>
                </a:lnTo>
                <a:lnTo>
                  <a:pt x="185" y="77"/>
                </a:lnTo>
                <a:lnTo>
                  <a:pt x="196" y="55"/>
                </a:lnTo>
                <a:lnTo>
                  <a:pt x="207" y="33"/>
                </a:lnTo>
                <a:lnTo>
                  <a:pt x="218" y="22"/>
                </a:lnTo>
                <a:lnTo>
                  <a:pt x="218" y="11"/>
                </a:lnTo>
                <a:lnTo>
                  <a:pt x="229" y="0"/>
                </a:lnTo>
                <a:lnTo>
                  <a:pt x="239" y="0"/>
                </a:lnTo>
                <a:lnTo>
                  <a:pt x="239" y="11"/>
                </a:lnTo>
                <a:lnTo>
                  <a:pt x="250" y="11"/>
                </a:lnTo>
                <a:lnTo>
                  <a:pt x="261" y="22"/>
                </a:lnTo>
                <a:lnTo>
                  <a:pt x="261" y="33"/>
                </a:lnTo>
                <a:lnTo>
                  <a:pt x="272" y="55"/>
                </a:lnTo>
                <a:lnTo>
                  <a:pt x="272" y="66"/>
                </a:lnTo>
                <a:lnTo>
                  <a:pt x="283" y="88"/>
                </a:lnTo>
                <a:lnTo>
                  <a:pt x="283" y="131"/>
                </a:lnTo>
                <a:lnTo>
                  <a:pt x="294" y="175"/>
                </a:lnTo>
                <a:lnTo>
                  <a:pt x="294" y="229"/>
                </a:lnTo>
                <a:lnTo>
                  <a:pt x="294" y="273"/>
                </a:lnTo>
                <a:lnTo>
                  <a:pt x="272" y="316"/>
                </a:lnTo>
                <a:lnTo>
                  <a:pt x="261" y="370"/>
                </a:lnTo>
                <a:lnTo>
                  <a:pt x="229" y="414"/>
                </a:lnTo>
                <a:lnTo>
                  <a:pt x="196" y="458"/>
                </a:lnTo>
                <a:lnTo>
                  <a:pt x="185" y="479"/>
                </a:lnTo>
                <a:lnTo>
                  <a:pt x="163" y="501"/>
                </a:lnTo>
                <a:lnTo>
                  <a:pt x="153" y="523"/>
                </a:lnTo>
                <a:lnTo>
                  <a:pt x="142" y="534"/>
                </a:lnTo>
                <a:lnTo>
                  <a:pt x="131" y="545"/>
                </a:lnTo>
                <a:lnTo>
                  <a:pt x="120" y="555"/>
                </a:lnTo>
                <a:lnTo>
                  <a:pt x="109" y="555"/>
                </a:lnTo>
                <a:lnTo>
                  <a:pt x="98" y="555"/>
                </a:lnTo>
                <a:lnTo>
                  <a:pt x="87" y="555"/>
                </a:lnTo>
                <a:lnTo>
                  <a:pt x="76" y="555"/>
                </a:lnTo>
                <a:lnTo>
                  <a:pt x="66" y="555"/>
                </a:lnTo>
                <a:lnTo>
                  <a:pt x="44" y="534"/>
                </a:lnTo>
                <a:lnTo>
                  <a:pt x="33" y="512"/>
                </a:lnTo>
                <a:lnTo>
                  <a:pt x="22" y="490"/>
                </a:lnTo>
                <a:lnTo>
                  <a:pt x="11" y="468"/>
                </a:lnTo>
                <a:lnTo>
                  <a:pt x="0" y="447"/>
                </a:lnTo>
                <a:lnTo>
                  <a:pt x="0" y="425"/>
                </a:lnTo>
                <a:lnTo>
                  <a:pt x="0" y="414"/>
                </a:lnTo>
                <a:lnTo>
                  <a:pt x="11" y="392"/>
                </a:lnTo>
                <a:lnTo>
                  <a:pt x="33" y="370"/>
                </a:lnTo>
                <a:lnTo>
                  <a:pt x="66" y="338"/>
                </a:lnTo>
                <a:lnTo>
                  <a:pt x="76" y="316"/>
                </a:lnTo>
                <a:lnTo>
                  <a:pt x="87" y="305"/>
                </a:lnTo>
                <a:lnTo>
                  <a:pt x="98" y="283"/>
                </a:lnTo>
                <a:lnTo>
                  <a:pt x="120" y="262"/>
                </a:lnTo>
                <a:lnTo>
                  <a:pt x="131" y="240"/>
                </a:lnTo>
                <a:lnTo>
                  <a:pt x="142" y="207"/>
                </a:lnTo>
                <a:lnTo>
                  <a:pt x="153" y="175"/>
                </a:lnTo>
                <a:lnTo>
                  <a:pt x="163" y="14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1671" name="任意多边形 111670"/>
          <p:cNvSpPr>
            <a:spLocks noChangeArrowheads="1"/>
          </p:cNvSpPr>
          <p:nvPr/>
        </p:nvSpPr>
        <p:spPr bwMode="auto">
          <a:xfrm>
            <a:off x="6505575" y="1974850"/>
            <a:ext cx="495300" cy="111125"/>
          </a:xfrm>
          <a:custGeom>
            <a:avLst/>
            <a:gdLst>
              <a:gd name="T0" fmla="*/ 2147483646 w 782"/>
              <a:gd name="T1" fmla="*/ 2147483646 h 174"/>
              <a:gd name="T2" fmla="*/ 2147483646 w 782"/>
              <a:gd name="T3" fmla="*/ 2147483646 h 174"/>
              <a:gd name="T4" fmla="*/ 2147483646 w 782"/>
              <a:gd name="T5" fmla="*/ 2147483646 h 174"/>
              <a:gd name="T6" fmla="*/ 2147483646 w 782"/>
              <a:gd name="T7" fmla="*/ 2147483646 h 174"/>
              <a:gd name="T8" fmla="*/ 2147483646 w 782"/>
              <a:gd name="T9" fmla="*/ 2147483646 h 174"/>
              <a:gd name="T10" fmla="*/ 2147483646 w 782"/>
              <a:gd name="T11" fmla="*/ 0 h 174"/>
              <a:gd name="T12" fmla="*/ 2147483646 w 782"/>
              <a:gd name="T13" fmla="*/ 0 h 174"/>
              <a:gd name="T14" fmla="*/ 2147483646 w 782"/>
              <a:gd name="T15" fmla="*/ 0 h 174"/>
              <a:gd name="T16" fmla="*/ 2147483646 w 782"/>
              <a:gd name="T17" fmla="*/ 0 h 174"/>
              <a:gd name="T18" fmla="*/ 2147483646 w 782"/>
              <a:gd name="T19" fmla="*/ 2147483646 h 174"/>
              <a:gd name="T20" fmla="*/ 2147483646 w 782"/>
              <a:gd name="T21" fmla="*/ 2147483646 h 174"/>
              <a:gd name="T22" fmla="*/ 2147483646 w 782"/>
              <a:gd name="T23" fmla="*/ 2147483646 h 174"/>
              <a:gd name="T24" fmla="*/ 2147483646 w 782"/>
              <a:gd name="T25" fmla="*/ 2147483646 h 174"/>
              <a:gd name="T26" fmla="*/ 2147483646 w 782"/>
              <a:gd name="T27" fmla="*/ 2147483646 h 174"/>
              <a:gd name="T28" fmla="*/ 2147483646 w 782"/>
              <a:gd name="T29" fmla="*/ 2147483646 h 174"/>
              <a:gd name="T30" fmla="*/ 2147483646 w 782"/>
              <a:gd name="T31" fmla="*/ 2147483646 h 174"/>
              <a:gd name="T32" fmla="*/ 2147483646 w 782"/>
              <a:gd name="T33" fmla="*/ 2147483646 h 174"/>
              <a:gd name="T34" fmla="*/ 2147483646 w 782"/>
              <a:gd name="T35" fmla="*/ 2147483646 h 174"/>
              <a:gd name="T36" fmla="*/ 2147483646 w 782"/>
              <a:gd name="T37" fmla="*/ 2147483646 h 174"/>
              <a:gd name="T38" fmla="*/ 2147483646 w 782"/>
              <a:gd name="T39" fmla="*/ 2147483646 h 174"/>
              <a:gd name="T40" fmla="*/ 2147483646 w 782"/>
              <a:gd name="T41" fmla="*/ 2147483646 h 174"/>
              <a:gd name="T42" fmla="*/ 2147483646 w 782"/>
              <a:gd name="T43" fmla="*/ 2147483646 h 174"/>
              <a:gd name="T44" fmla="*/ 2147483646 w 782"/>
              <a:gd name="T45" fmla="*/ 2147483646 h 174"/>
              <a:gd name="T46" fmla="*/ 2147483646 w 782"/>
              <a:gd name="T47" fmla="*/ 2147483646 h 174"/>
              <a:gd name="T48" fmla="*/ 2147483646 w 782"/>
              <a:gd name="T49" fmla="*/ 2147483646 h 174"/>
              <a:gd name="T50" fmla="*/ 2147483646 w 782"/>
              <a:gd name="T51" fmla="*/ 2147483646 h 174"/>
              <a:gd name="T52" fmla="*/ 2147483646 w 782"/>
              <a:gd name="T53" fmla="*/ 2147483646 h 174"/>
              <a:gd name="T54" fmla="*/ 2147483646 w 782"/>
              <a:gd name="T55" fmla="*/ 2147483646 h 174"/>
              <a:gd name="T56" fmla="*/ 2147483646 w 782"/>
              <a:gd name="T57" fmla="*/ 2147483646 h 174"/>
              <a:gd name="T58" fmla="*/ 2147483646 w 782"/>
              <a:gd name="T59" fmla="*/ 2147483646 h 174"/>
              <a:gd name="T60" fmla="*/ 2147483646 w 782"/>
              <a:gd name="T61" fmla="*/ 2147483646 h 174"/>
              <a:gd name="T62" fmla="*/ 2147483646 w 782"/>
              <a:gd name="T63" fmla="*/ 2147483646 h 174"/>
              <a:gd name="T64" fmla="*/ 2147483646 w 782"/>
              <a:gd name="T65" fmla="*/ 2147483646 h 174"/>
              <a:gd name="T66" fmla="*/ 0 w 782"/>
              <a:gd name="T67" fmla="*/ 2147483646 h 174"/>
              <a:gd name="T68" fmla="*/ 2147483646 w 782"/>
              <a:gd name="T69" fmla="*/ 2147483646 h 174"/>
              <a:gd name="T70" fmla="*/ 2147483646 w 782"/>
              <a:gd name="T71" fmla="*/ 2147483646 h 174"/>
              <a:gd name="T72" fmla="*/ 2147483646 w 782"/>
              <a:gd name="T73" fmla="*/ 2147483646 h 174"/>
              <a:gd name="T74" fmla="*/ 2147483646 w 782"/>
              <a:gd name="T75" fmla="*/ 2147483646 h 174"/>
              <a:gd name="T76" fmla="*/ 2147483646 w 782"/>
              <a:gd name="T77" fmla="*/ 2147483646 h 174"/>
              <a:gd name="T78" fmla="*/ 2147483646 w 782"/>
              <a:gd name="T79" fmla="*/ 2147483646 h 174"/>
              <a:gd name="T80" fmla="*/ 2147483646 w 782"/>
              <a:gd name="T81" fmla="*/ 2147483646 h 174"/>
              <a:gd name="T82" fmla="*/ 2147483646 w 782"/>
              <a:gd name="T83" fmla="*/ 2147483646 h 174"/>
              <a:gd name="T84" fmla="*/ 2147483646 w 782"/>
              <a:gd name="T85" fmla="*/ 2147483646 h 17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82"/>
              <a:gd name="T130" fmla="*/ 0 h 174"/>
              <a:gd name="T131" fmla="*/ 782 w 782"/>
              <a:gd name="T132" fmla="*/ 174 h 17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82" h="174">
                <a:moveTo>
                  <a:pt x="348" y="43"/>
                </a:moveTo>
                <a:lnTo>
                  <a:pt x="413" y="32"/>
                </a:lnTo>
                <a:lnTo>
                  <a:pt x="467" y="21"/>
                </a:lnTo>
                <a:lnTo>
                  <a:pt x="521" y="11"/>
                </a:lnTo>
                <a:lnTo>
                  <a:pt x="565" y="11"/>
                </a:lnTo>
                <a:lnTo>
                  <a:pt x="598" y="0"/>
                </a:lnTo>
                <a:lnTo>
                  <a:pt x="630" y="0"/>
                </a:lnTo>
                <a:lnTo>
                  <a:pt x="652" y="0"/>
                </a:lnTo>
                <a:lnTo>
                  <a:pt x="663" y="0"/>
                </a:lnTo>
                <a:lnTo>
                  <a:pt x="685" y="11"/>
                </a:lnTo>
                <a:lnTo>
                  <a:pt x="706" y="11"/>
                </a:lnTo>
                <a:lnTo>
                  <a:pt x="728" y="11"/>
                </a:lnTo>
                <a:lnTo>
                  <a:pt x="739" y="21"/>
                </a:lnTo>
                <a:lnTo>
                  <a:pt x="761" y="32"/>
                </a:lnTo>
                <a:lnTo>
                  <a:pt x="772" y="43"/>
                </a:lnTo>
                <a:lnTo>
                  <a:pt x="772" y="65"/>
                </a:lnTo>
                <a:lnTo>
                  <a:pt x="782" y="76"/>
                </a:lnTo>
                <a:lnTo>
                  <a:pt x="772" y="76"/>
                </a:lnTo>
                <a:lnTo>
                  <a:pt x="761" y="87"/>
                </a:lnTo>
                <a:lnTo>
                  <a:pt x="750" y="87"/>
                </a:lnTo>
                <a:lnTo>
                  <a:pt x="728" y="98"/>
                </a:lnTo>
                <a:lnTo>
                  <a:pt x="706" y="98"/>
                </a:lnTo>
                <a:lnTo>
                  <a:pt x="674" y="108"/>
                </a:lnTo>
                <a:lnTo>
                  <a:pt x="630" y="108"/>
                </a:lnTo>
                <a:lnTo>
                  <a:pt x="587" y="119"/>
                </a:lnTo>
                <a:lnTo>
                  <a:pt x="532" y="119"/>
                </a:lnTo>
                <a:lnTo>
                  <a:pt x="478" y="130"/>
                </a:lnTo>
                <a:lnTo>
                  <a:pt x="413" y="141"/>
                </a:lnTo>
                <a:lnTo>
                  <a:pt x="348" y="141"/>
                </a:lnTo>
                <a:lnTo>
                  <a:pt x="271" y="152"/>
                </a:lnTo>
                <a:lnTo>
                  <a:pt x="195" y="163"/>
                </a:lnTo>
                <a:lnTo>
                  <a:pt x="108" y="174"/>
                </a:lnTo>
                <a:lnTo>
                  <a:pt x="10" y="174"/>
                </a:lnTo>
                <a:lnTo>
                  <a:pt x="0" y="98"/>
                </a:lnTo>
                <a:lnTo>
                  <a:pt x="32" y="98"/>
                </a:lnTo>
                <a:lnTo>
                  <a:pt x="54" y="87"/>
                </a:lnTo>
                <a:lnTo>
                  <a:pt x="97" y="87"/>
                </a:lnTo>
                <a:lnTo>
                  <a:pt x="141" y="76"/>
                </a:lnTo>
                <a:lnTo>
                  <a:pt x="184" y="76"/>
                </a:lnTo>
                <a:lnTo>
                  <a:pt x="239" y="65"/>
                </a:lnTo>
                <a:lnTo>
                  <a:pt x="293" y="54"/>
                </a:lnTo>
                <a:lnTo>
                  <a:pt x="348" y="4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1672" name="任意多边形 111671"/>
          <p:cNvSpPr>
            <a:spLocks noChangeArrowheads="1"/>
          </p:cNvSpPr>
          <p:nvPr/>
        </p:nvSpPr>
        <p:spPr bwMode="auto">
          <a:xfrm>
            <a:off x="6215063" y="2217738"/>
            <a:ext cx="131762" cy="511175"/>
          </a:xfrm>
          <a:custGeom>
            <a:avLst/>
            <a:gdLst>
              <a:gd name="T0" fmla="*/ 2147483646 w 207"/>
              <a:gd name="T1" fmla="*/ 2147483646 h 805"/>
              <a:gd name="T2" fmla="*/ 2147483646 w 207"/>
              <a:gd name="T3" fmla="*/ 2147483646 h 805"/>
              <a:gd name="T4" fmla="*/ 0 w 207"/>
              <a:gd name="T5" fmla="*/ 2147483646 h 805"/>
              <a:gd name="T6" fmla="*/ 0 w 207"/>
              <a:gd name="T7" fmla="*/ 2147483646 h 805"/>
              <a:gd name="T8" fmla="*/ 0 w 207"/>
              <a:gd name="T9" fmla="*/ 2147483646 h 805"/>
              <a:gd name="T10" fmla="*/ 0 w 207"/>
              <a:gd name="T11" fmla="*/ 2147483646 h 805"/>
              <a:gd name="T12" fmla="*/ 0 w 207"/>
              <a:gd name="T13" fmla="*/ 2147483646 h 805"/>
              <a:gd name="T14" fmla="*/ 2147483646 w 207"/>
              <a:gd name="T15" fmla="*/ 0 h 805"/>
              <a:gd name="T16" fmla="*/ 2147483646 w 207"/>
              <a:gd name="T17" fmla="*/ 0 h 805"/>
              <a:gd name="T18" fmla="*/ 2147483646 w 207"/>
              <a:gd name="T19" fmla="*/ 0 h 805"/>
              <a:gd name="T20" fmla="*/ 2147483646 w 207"/>
              <a:gd name="T21" fmla="*/ 0 h 805"/>
              <a:gd name="T22" fmla="*/ 2147483646 w 207"/>
              <a:gd name="T23" fmla="*/ 2147483646 h 805"/>
              <a:gd name="T24" fmla="*/ 2147483646 w 207"/>
              <a:gd name="T25" fmla="*/ 2147483646 h 805"/>
              <a:gd name="T26" fmla="*/ 2147483646 w 207"/>
              <a:gd name="T27" fmla="*/ 2147483646 h 805"/>
              <a:gd name="T28" fmla="*/ 2147483646 w 207"/>
              <a:gd name="T29" fmla="*/ 2147483646 h 805"/>
              <a:gd name="T30" fmla="*/ 2147483646 w 207"/>
              <a:gd name="T31" fmla="*/ 2147483646 h 805"/>
              <a:gd name="T32" fmla="*/ 2147483646 w 207"/>
              <a:gd name="T33" fmla="*/ 2147483646 h 805"/>
              <a:gd name="T34" fmla="*/ 2147483646 w 207"/>
              <a:gd name="T35" fmla="*/ 2147483646 h 805"/>
              <a:gd name="T36" fmla="*/ 2147483646 w 207"/>
              <a:gd name="T37" fmla="*/ 2147483646 h 805"/>
              <a:gd name="T38" fmla="*/ 2147483646 w 207"/>
              <a:gd name="T39" fmla="*/ 2147483646 h 805"/>
              <a:gd name="T40" fmla="*/ 2147483646 w 207"/>
              <a:gd name="T41" fmla="*/ 2147483646 h 805"/>
              <a:gd name="T42" fmla="*/ 2147483646 w 207"/>
              <a:gd name="T43" fmla="*/ 2147483646 h 805"/>
              <a:gd name="T44" fmla="*/ 2147483646 w 207"/>
              <a:gd name="T45" fmla="*/ 2147483646 h 805"/>
              <a:gd name="T46" fmla="*/ 2147483646 w 207"/>
              <a:gd name="T47" fmla="*/ 2147483646 h 805"/>
              <a:gd name="T48" fmla="*/ 2147483646 w 207"/>
              <a:gd name="T49" fmla="*/ 2147483646 h 805"/>
              <a:gd name="T50" fmla="*/ 2147483646 w 207"/>
              <a:gd name="T51" fmla="*/ 2147483646 h 805"/>
              <a:gd name="T52" fmla="*/ 2147483646 w 207"/>
              <a:gd name="T53" fmla="*/ 2147483646 h 805"/>
              <a:gd name="T54" fmla="*/ 2147483646 w 207"/>
              <a:gd name="T55" fmla="*/ 2147483646 h 805"/>
              <a:gd name="T56" fmla="*/ 2147483646 w 207"/>
              <a:gd name="T57" fmla="*/ 2147483646 h 805"/>
              <a:gd name="T58" fmla="*/ 2147483646 w 207"/>
              <a:gd name="T59" fmla="*/ 2147483646 h 805"/>
              <a:gd name="T60" fmla="*/ 2147483646 w 207"/>
              <a:gd name="T61" fmla="*/ 2147483646 h 805"/>
              <a:gd name="T62" fmla="*/ 2147483646 w 207"/>
              <a:gd name="T63" fmla="*/ 2147483646 h 805"/>
              <a:gd name="T64" fmla="*/ 2147483646 w 207"/>
              <a:gd name="T65" fmla="*/ 2147483646 h 805"/>
              <a:gd name="T66" fmla="*/ 2147483646 w 207"/>
              <a:gd name="T67" fmla="*/ 2147483646 h 805"/>
              <a:gd name="T68" fmla="*/ 2147483646 w 207"/>
              <a:gd name="T69" fmla="*/ 2147483646 h 805"/>
              <a:gd name="T70" fmla="*/ 2147483646 w 207"/>
              <a:gd name="T71" fmla="*/ 2147483646 h 805"/>
              <a:gd name="T72" fmla="*/ 2147483646 w 207"/>
              <a:gd name="T73" fmla="*/ 2147483646 h 805"/>
              <a:gd name="T74" fmla="*/ 2147483646 w 207"/>
              <a:gd name="T75" fmla="*/ 2147483646 h 805"/>
              <a:gd name="T76" fmla="*/ 2147483646 w 207"/>
              <a:gd name="T77" fmla="*/ 2147483646 h 805"/>
              <a:gd name="T78" fmla="*/ 2147483646 w 207"/>
              <a:gd name="T79" fmla="*/ 2147483646 h 805"/>
              <a:gd name="T80" fmla="*/ 2147483646 w 207"/>
              <a:gd name="T81" fmla="*/ 2147483646 h 805"/>
              <a:gd name="T82" fmla="*/ 2147483646 w 207"/>
              <a:gd name="T83" fmla="*/ 2147483646 h 805"/>
              <a:gd name="T84" fmla="*/ 2147483646 w 207"/>
              <a:gd name="T85" fmla="*/ 2147483646 h 805"/>
              <a:gd name="T86" fmla="*/ 2147483646 w 207"/>
              <a:gd name="T87" fmla="*/ 2147483646 h 805"/>
              <a:gd name="T88" fmla="*/ 2147483646 w 207"/>
              <a:gd name="T89" fmla="*/ 2147483646 h 805"/>
              <a:gd name="T90" fmla="*/ 2147483646 w 207"/>
              <a:gd name="T91" fmla="*/ 2147483646 h 805"/>
              <a:gd name="T92" fmla="*/ 2147483646 w 207"/>
              <a:gd name="T93" fmla="*/ 2147483646 h 805"/>
              <a:gd name="T94" fmla="*/ 2147483646 w 207"/>
              <a:gd name="T95" fmla="*/ 2147483646 h 805"/>
              <a:gd name="T96" fmla="*/ 2147483646 w 207"/>
              <a:gd name="T97" fmla="*/ 2147483646 h 805"/>
              <a:gd name="T98" fmla="*/ 2147483646 w 207"/>
              <a:gd name="T99" fmla="*/ 2147483646 h 805"/>
              <a:gd name="T100" fmla="*/ 2147483646 w 207"/>
              <a:gd name="T101" fmla="*/ 2147483646 h 805"/>
              <a:gd name="T102" fmla="*/ 2147483646 w 207"/>
              <a:gd name="T103" fmla="*/ 2147483646 h 805"/>
              <a:gd name="T104" fmla="*/ 2147483646 w 207"/>
              <a:gd name="T105" fmla="*/ 2147483646 h 805"/>
              <a:gd name="T106" fmla="*/ 2147483646 w 207"/>
              <a:gd name="T107" fmla="*/ 2147483646 h 805"/>
              <a:gd name="T108" fmla="*/ 2147483646 w 207"/>
              <a:gd name="T109" fmla="*/ 2147483646 h 805"/>
              <a:gd name="T110" fmla="*/ 2147483646 w 207"/>
              <a:gd name="T111" fmla="*/ 2147483646 h 805"/>
              <a:gd name="T112" fmla="*/ 2147483646 w 207"/>
              <a:gd name="T113" fmla="*/ 2147483646 h 805"/>
              <a:gd name="T114" fmla="*/ 2147483646 w 207"/>
              <a:gd name="T115" fmla="*/ 2147483646 h 805"/>
              <a:gd name="T116" fmla="*/ 2147483646 w 207"/>
              <a:gd name="T117" fmla="*/ 2147483646 h 80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805"/>
              <a:gd name="T179" fmla="*/ 207 w 207"/>
              <a:gd name="T180" fmla="*/ 805 h 80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805">
                <a:moveTo>
                  <a:pt x="22" y="119"/>
                </a:moveTo>
                <a:lnTo>
                  <a:pt x="11" y="87"/>
                </a:lnTo>
                <a:lnTo>
                  <a:pt x="0" y="65"/>
                </a:lnTo>
                <a:lnTo>
                  <a:pt x="0" y="43"/>
                </a:lnTo>
                <a:lnTo>
                  <a:pt x="0" y="32"/>
                </a:lnTo>
                <a:lnTo>
                  <a:pt x="0" y="21"/>
                </a:lnTo>
                <a:lnTo>
                  <a:pt x="0" y="10"/>
                </a:lnTo>
                <a:lnTo>
                  <a:pt x="11" y="0"/>
                </a:lnTo>
                <a:lnTo>
                  <a:pt x="22" y="0"/>
                </a:lnTo>
                <a:lnTo>
                  <a:pt x="44" y="0"/>
                </a:lnTo>
                <a:lnTo>
                  <a:pt x="65" y="0"/>
                </a:lnTo>
                <a:lnTo>
                  <a:pt x="98" y="21"/>
                </a:lnTo>
                <a:lnTo>
                  <a:pt x="120" y="21"/>
                </a:lnTo>
                <a:lnTo>
                  <a:pt x="130" y="32"/>
                </a:lnTo>
                <a:lnTo>
                  <a:pt x="163" y="43"/>
                </a:lnTo>
                <a:lnTo>
                  <a:pt x="196" y="43"/>
                </a:lnTo>
                <a:lnTo>
                  <a:pt x="196" y="76"/>
                </a:lnTo>
                <a:lnTo>
                  <a:pt x="196" y="108"/>
                </a:lnTo>
                <a:lnTo>
                  <a:pt x="196" y="141"/>
                </a:lnTo>
                <a:lnTo>
                  <a:pt x="196" y="185"/>
                </a:lnTo>
                <a:lnTo>
                  <a:pt x="196" y="228"/>
                </a:lnTo>
                <a:lnTo>
                  <a:pt x="196" y="272"/>
                </a:lnTo>
                <a:lnTo>
                  <a:pt x="196" y="326"/>
                </a:lnTo>
                <a:lnTo>
                  <a:pt x="207" y="370"/>
                </a:lnTo>
                <a:lnTo>
                  <a:pt x="207" y="424"/>
                </a:lnTo>
                <a:lnTo>
                  <a:pt x="207" y="478"/>
                </a:lnTo>
                <a:lnTo>
                  <a:pt x="207" y="522"/>
                </a:lnTo>
                <a:lnTo>
                  <a:pt x="207" y="565"/>
                </a:lnTo>
                <a:lnTo>
                  <a:pt x="207" y="598"/>
                </a:lnTo>
                <a:lnTo>
                  <a:pt x="207" y="642"/>
                </a:lnTo>
                <a:lnTo>
                  <a:pt x="207" y="663"/>
                </a:lnTo>
                <a:lnTo>
                  <a:pt x="207" y="696"/>
                </a:lnTo>
                <a:lnTo>
                  <a:pt x="196" y="718"/>
                </a:lnTo>
                <a:lnTo>
                  <a:pt x="196" y="750"/>
                </a:lnTo>
                <a:lnTo>
                  <a:pt x="185" y="761"/>
                </a:lnTo>
                <a:lnTo>
                  <a:pt x="185" y="783"/>
                </a:lnTo>
                <a:lnTo>
                  <a:pt x="185" y="794"/>
                </a:lnTo>
                <a:lnTo>
                  <a:pt x="174" y="805"/>
                </a:lnTo>
                <a:lnTo>
                  <a:pt x="163" y="805"/>
                </a:lnTo>
                <a:lnTo>
                  <a:pt x="141" y="805"/>
                </a:lnTo>
                <a:lnTo>
                  <a:pt x="120" y="794"/>
                </a:lnTo>
                <a:lnTo>
                  <a:pt x="98" y="772"/>
                </a:lnTo>
                <a:lnTo>
                  <a:pt x="76" y="740"/>
                </a:lnTo>
                <a:lnTo>
                  <a:pt x="65" y="718"/>
                </a:lnTo>
                <a:lnTo>
                  <a:pt x="65" y="696"/>
                </a:lnTo>
                <a:lnTo>
                  <a:pt x="54" y="674"/>
                </a:lnTo>
                <a:lnTo>
                  <a:pt x="54" y="652"/>
                </a:lnTo>
                <a:lnTo>
                  <a:pt x="54" y="609"/>
                </a:lnTo>
                <a:lnTo>
                  <a:pt x="54" y="565"/>
                </a:lnTo>
                <a:lnTo>
                  <a:pt x="65" y="522"/>
                </a:lnTo>
                <a:lnTo>
                  <a:pt x="65" y="467"/>
                </a:lnTo>
                <a:lnTo>
                  <a:pt x="65" y="413"/>
                </a:lnTo>
                <a:lnTo>
                  <a:pt x="65" y="348"/>
                </a:lnTo>
                <a:lnTo>
                  <a:pt x="65" y="293"/>
                </a:lnTo>
                <a:lnTo>
                  <a:pt x="54" y="239"/>
                </a:lnTo>
                <a:lnTo>
                  <a:pt x="44" y="174"/>
                </a:lnTo>
                <a:lnTo>
                  <a:pt x="22" y="11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1673" name="任意多边形 111672"/>
          <p:cNvSpPr>
            <a:spLocks noChangeArrowheads="1"/>
          </p:cNvSpPr>
          <p:nvPr/>
        </p:nvSpPr>
        <p:spPr bwMode="auto">
          <a:xfrm>
            <a:off x="6297613" y="2119313"/>
            <a:ext cx="1076325" cy="768350"/>
          </a:xfrm>
          <a:custGeom>
            <a:avLst/>
            <a:gdLst>
              <a:gd name="T0" fmla="*/ 2147483646 w 1696"/>
              <a:gd name="T1" fmla="*/ 2147483646 h 1208"/>
              <a:gd name="T2" fmla="*/ 2147483646 w 1696"/>
              <a:gd name="T3" fmla="*/ 2147483646 h 1208"/>
              <a:gd name="T4" fmla="*/ 2147483646 w 1696"/>
              <a:gd name="T5" fmla="*/ 2147483646 h 1208"/>
              <a:gd name="T6" fmla="*/ 2147483646 w 1696"/>
              <a:gd name="T7" fmla="*/ 2147483646 h 1208"/>
              <a:gd name="T8" fmla="*/ 2147483646 w 1696"/>
              <a:gd name="T9" fmla="*/ 2147483646 h 1208"/>
              <a:gd name="T10" fmla="*/ 2147483646 w 1696"/>
              <a:gd name="T11" fmla="*/ 2147483646 h 1208"/>
              <a:gd name="T12" fmla="*/ 2147483646 w 1696"/>
              <a:gd name="T13" fmla="*/ 2147483646 h 1208"/>
              <a:gd name="T14" fmla="*/ 2147483646 w 1696"/>
              <a:gd name="T15" fmla="*/ 2147483646 h 1208"/>
              <a:gd name="T16" fmla="*/ 2147483646 w 1696"/>
              <a:gd name="T17" fmla="*/ 2147483646 h 1208"/>
              <a:gd name="T18" fmla="*/ 2147483646 w 1696"/>
              <a:gd name="T19" fmla="*/ 2147483646 h 1208"/>
              <a:gd name="T20" fmla="*/ 2147483646 w 1696"/>
              <a:gd name="T21" fmla="*/ 2147483646 h 1208"/>
              <a:gd name="T22" fmla="*/ 2147483646 w 1696"/>
              <a:gd name="T23" fmla="*/ 2147483646 h 1208"/>
              <a:gd name="T24" fmla="*/ 2147483646 w 1696"/>
              <a:gd name="T25" fmla="*/ 2147483646 h 1208"/>
              <a:gd name="T26" fmla="*/ 2147483646 w 1696"/>
              <a:gd name="T27" fmla="*/ 2147483646 h 1208"/>
              <a:gd name="T28" fmla="*/ 2147483646 w 1696"/>
              <a:gd name="T29" fmla="*/ 2147483646 h 1208"/>
              <a:gd name="T30" fmla="*/ 2147483646 w 1696"/>
              <a:gd name="T31" fmla="*/ 2147483646 h 1208"/>
              <a:gd name="T32" fmla="*/ 2147483646 w 1696"/>
              <a:gd name="T33" fmla="*/ 2147483646 h 1208"/>
              <a:gd name="T34" fmla="*/ 2147483646 w 1696"/>
              <a:gd name="T35" fmla="*/ 2147483646 h 1208"/>
              <a:gd name="T36" fmla="*/ 2147483646 w 1696"/>
              <a:gd name="T37" fmla="*/ 2147483646 h 1208"/>
              <a:gd name="T38" fmla="*/ 2147483646 w 1696"/>
              <a:gd name="T39" fmla="*/ 2147483646 h 1208"/>
              <a:gd name="T40" fmla="*/ 2147483646 w 1696"/>
              <a:gd name="T41" fmla="*/ 2147483646 h 1208"/>
              <a:gd name="T42" fmla="*/ 2147483646 w 1696"/>
              <a:gd name="T43" fmla="*/ 2147483646 h 1208"/>
              <a:gd name="T44" fmla="*/ 2147483646 w 1696"/>
              <a:gd name="T45" fmla="*/ 2147483646 h 1208"/>
              <a:gd name="T46" fmla="*/ 0 w 1696"/>
              <a:gd name="T47" fmla="*/ 2147483646 h 1208"/>
              <a:gd name="T48" fmla="*/ 2147483646 w 1696"/>
              <a:gd name="T49" fmla="*/ 2147483646 h 1208"/>
              <a:gd name="T50" fmla="*/ 2147483646 w 1696"/>
              <a:gd name="T51" fmla="*/ 2147483646 h 1208"/>
              <a:gd name="T52" fmla="*/ 2147483646 w 1696"/>
              <a:gd name="T53" fmla="*/ 2147483646 h 1208"/>
              <a:gd name="T54" fmla="*/ 2147483646 w 1696"/>
              <a:gd name="T55" fmla="*/ 2147483646 h 1208"/>
              <a:gd name="T56" fmla="*/ 2147483646 w 1696"/>
              <a:gd name="T57" fmla="*/ 2147483646 h 1208"/>
              <a:gd name="T58" fmla="*/ 2147483646 w 1696"/>
              <a:gd name="T59" fmla="*/ 2147483646 h 1208"/>
              <a:gd name="T60" fmla="*/ 2147483646 w 1696"/>
              <a:gd name="T61" fmla="*/ 2147483646 h 1208"/>
              <a:gd name="T62" fmla="*/ 2147483646 w 1696"/>
              <a:gd name="T63" fmla="*/ 2147483646 h 1208"/>
              <a:gd name="T64" fmla="*/ 2147483646 w 1696"/>
              <a:gd name="T65" fmla="*/ 2147483646 h 1208"/>
              <a:gd name="T66" fmla="*/ 2147483646 w 1696"/>
              <a:gd name="T67" fmla="*/ 2147483646 h 1208"/>
              <a:gd name="T68" fmla="*/ 2147483646 w 1696"/>
              <a:gd name="T69" fmla="*/ 2147483646 h 1208"/>
              <a:gd name="T70" fmla="*/ 2147483646 w 1696"/>
              <a:gd name="T71" fmla="*/ 2147483646 h 1208"/>
              <a:gd name="T72" fmla="*/ 2147483646 w 1696"/>
              <a:gd name="T73" fmla="*/ 2147483646 h 1208"/>
              <a:gd name="T74" fmla="*/ 2147483646 w 1696"/>
              <a:gd name="T75" fmla="*/ 2147483646 h 1208"/>
              <a:gd name="T76" fmla="*/ 2147483646 w 1696"/>
              <a:gd name="T77" fmla="*/ 2147483646 h 1208"/>
              <a:gd name="T78" fmla="*/ 2147483646 w 1696"/>
              <a:gd name="T79" fmla="*/ 2147483646 h 1208"/>
              <a:gd name="T80" fmla="*/ 2147483646 w 1696"/>
              <a:gd name="T81" fmla="*/ 2147483646 h 1208"/>
              <a:gd name="T82" fmla="*/ 2147483646 w 1696"/>
              <a:gd name="T83" fmla="*/ 2147483646 h 1208"/>
              <a:gd name="T84" fmla="*/ 2147483646 w 1696"/>
              <a:gd name="T85" fmla="*/ 2147483646 h 1208"/>
              <a:gd name="T86" fmla="*/ 2147483646 w 1696"/>
              <a:gd name="T87" fmla="*/ 2147483646 h 1208"/>
              <a:gd name="T88" fmla="*/ 2147483646 w 1696"/>
              <a:gd name="T89" fmla="*/ 2147483646 h 1208"/>
              <a:gd name="T90" fmla="*/ 2147483646 w 1696"/>
              <a:gd name="T91" fmla="*/ 2147483646 h 1208"/>
              <a:gd name="T92" fmla="*/ 2147483646 w 1696"/>
              <a:gd name="T93" fmla="*/ 2147483646 h 1208"/>
              <a:gd name="T94" fmla="*/ 2147483646 w 1696"/>
              <a:gd name="T95" fmla="*/ 2147483646 h 1208"/>
              <a:gd name="T96" fmla="*/ 2147483646 w 1696"/>
              <a:gd name="T97" fmla="*/ 2147483646 h 1208"/>
              <a:gd name="T98" fmla="*/ 2147483646 w 1696"/>
              <a:gd name="T99" fmla="*/ 2147483646 h 1208"/>
              <a:gd name="T100" fmla="*/ 2147483646 w 1696"/>
              <a:gd name="T101" fmla="*/ 2147483646 h 1208"/>
              <a:gd name="T102" fmla="*/ 2147483646 w 1696"/>
              <a:gd name="T103" fmla="*/ 2147483646 h 1208"/>
              <a:gd name="T104" fmla="*/ 2147483646 w 1696"/>
              <a:gd name="T105" fmla="*/ 2147483646 h 1208"/>
              <a:gd name="T106" fmla="*/ 2147483646 w 1696"/>
              <a:gd name="T107" fmla="*/ 2147483646 h 120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696"/>
              <a:gd name="T163" fmla="*/ 0 h 1208"/>
              <a:gd name="T164" fmla="*/ 1696 w 1696"/>
              <a:gd name="T165" fmla="*/ 1208 h 120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696" h="1208">
                <a:moveTo>
                  <a:pt x="1153" y="980"/>
                </a:moveTo>
                <a:lnTo>
                  <a:pt x="1120" y="969"/>
                </a:lnTo>
                <a:lnTo>
                  <a:pt x="1099" y="947"/>
                </a:lnTo>
                <a:lnTo>
                  <a:pt x="1077" y="936"/>
                </a:lnTo>
                <a:lnTo>
                  <a:pt x="1055" y="925"/>
                </a:lnTo>
                <a:lnTo>
                  <a:pt x="1044" y="914"/>
                </a:lnTo>
                <a:lnTo>
                  <a:pt x="1033" y="903"/>
                </a:lnTo>
                <a:lnTo>
                  <a:pt x="1033" y="893"/>
                </a:lnTo>
                <a:lnTo>
                  <a:pt x="1022" y="893"/>
                </a:lnTo>
                <a:lnTo>
                  <a:pt x="1033" y="893"/>
                </a:lnTo>
                <a:lnTo>
                  <a:pt x="1033" y="882"/>
                </a:lnTo>
                <a:lnTo>
                  <a:pt x="1044" y="882"/>
                </a:lnTo>
                <a:lnTo>
                  <a:pt x="1066" y="882"/>
                </a:lnTo>
                <a:lnTo>
                  <a:pt x="1088" y="882"/>
                </a:lnTo>
                <a:lnTo>
                  <a:pt x="1120" y="882"/>
                </a:lnTo>
                <a:lnTo>
                  <a:pt x="1142" y="893"/>
                </a:lnTo>
                <a:lnTo>
                  <a:pt x="1185" y="893"/>
                </a:lnTo>
                <a:lnTo>
                  <a:pt x="1218" y="893"/>
                </a:lnTo>
                <a:lnTo>
                  <a:pt x="1251" y="893"/>
                </a:lnTo>
                <a:lnTo>
                  <a:pt x="1283" y="893"/>
                </a:lnTo>
                <a:lnTo>
                  <a:pt x="1305" y="893"/>
                </a:lnTo>
                <a:lnTo>
                  <a:pt x="1327" y="893"/>
                </a:lnTo>
                <a:lnTo>
                  <a:pt x="1338" y="882"/>
                </a:lnTo>
                <a:lnTo>
                  <a:pt x="1349" y="871"/>
                </a:lnTo>
                <a:lnTo>
                  <a:pt x="1359" y="860"/>
                </a:lnTo>
                <a:lnTo>
                  <a:pt x="1370" y="827"/>
                </a:lnTo>
                <a:lnTo>
                  <a:pt x="1381" y="795"/>
                </a:lnTo>
                <a:lnTo>
                  <a:pt x="1403" y="751"/>
                </a:lnTo>
                <a:lnTo>
                  <a:pt x="1414" y="697"/>
                </a:lnTo>
                <a:lnTo>
                  <a:pt x="1425" y="631"/>
                </a:lnTo>
                <a:lnTo>
                  <a:pt x="1436" y="566"/>
                </a:lnTo>
                <a:lnTo>
                  <a:pt x="1436" y="533"/>
                </a:lnTo>
                <a:lnTo>
                  <a:pt x="1436" y="490"/>
                </a:lnTo>
                <a:lnTo>
                  <a:pt x="1436" y="446"/>
                </a:lnTo>
                <a:lnTo>
                  <a:pt x="1436" y="403"/>
                </a:lnTo>
                <a:lnTo>
                  <a:pt x="1436" y="359"/>
                </a:lnTo>
                <a:lnTo>
                  <a:pt x="1436" y="327"/>
                </a:lnTo>
                <a:lnTo>
                  <a:pt x="1436" y="294"/>
                </a:lnTo>
                <a:lnTo>
                  <a:pt x="1436" y="272"/>
                </a:lnTo>
                <a:lnTo>
                  <a:pt x="1436" y="250"/>
                </a:lnTo>
                <a:lnTo>
                  <a:pt x="1425" y="229"/>
                </a:lnTo>
                <a:lnTo>
                  <a:pt x="1425" y="207"/>
                </a:lnTo>
                <a:lnTo>
                  <a:pt x="1414" y="196"/>
                </a:lnTo>
                <a:lnTo>
                  <a:pt x="1403" y="174"/>
                </a:lnTo>
                <a:lnTo>
                  <a:pt x="1381" y="163"/>
                </a:lnTo>
                <a:lnTo>
                  <a:pt x="1359" y="153"/>
                </a:lnTo>
                <a:lnTo>
                  <a:pt x="1316" y="153"/>
                </a:lnTo>
                <a:lnTo>
                  <a:pt x="1294" y="142"/>
                </a:lnTo>
                <a:lnTo>
                  <a:pt x="1272" y="142"/>
                </a:lnTo>
                <a:lnTo>
                  <a:pt x="1240" y="142"/>
                </a:lnTo>
                <a:lnTo>
                  <a:pt x="1218" y="142"/>
                </a:lnTo>
                <a:lnTo>
                  <a:pt x="1185" y="142"/>
                </a:lnTo>
                <a:lnTo>
                  <a:pt x="1142" y="142"/>
                </a:lnTo>
                <a:lnTo>
                  <a:pt x="1109" y="142"/>
                </a:lnTo>
                <a:lnTo>
                  <a:pt x="1055" y="153"/>
                </a:lnTo>
                <a:lnTo>
                  <a:pt x="1012" y="153"/>
                </a:lnTo>
                <a:lnTo>
                  <a:pt x="957" y="163"/>
                </a:lnTo>
                <a:lnTo>
                  <a:pt x="903" y="163"/>
                </a:lnTo>
                <a:lnTo>
                  <a:pt x="838" y="174"/>
                </a:lnTo>
                <a:lnTo>
                  <a:pt x="761" y="185"/>
                </a:lnTo>
                <a:lnTo>
                  <a:pt x="696" y="196"/>
                </a:lnTo>
                <a:lnTo>
                  <a:pt x="620" y="207"/>
                </a:lnTo>
                <a:lnTo>
                  <a:pt x="533" y="218"/>
                </a:lnTo>
                <a:lnTo>
                  <a:pt x="446" y="229"/>
                </a:lnTo>
                <a:lnTo>
                  <a:pt x="370" y="240"/>
                </a:lnTo>
                <a:lnTo>
                  <a:pt x="294" y="250"/>
                </a:lnTo>
                <a:lnTo>
                  <a:pt x="229" y="250"/>
                </a:lnTo>
                <a:lnTo>
                  <a:pt x="164" y="261"/>
                </a:lnTo>
                <a:lnTo>
                  <a:pt x="109" y="272"/>
                </a:lnTo>
                <a:lnTo>
                  <a:pt x="55" y="272"/>
                </a:lnTo>
                <a:lnTo>
                  <a:pt x="0" y="272"/>
                </a:lnTo>
                <a:lnTo>
                  <a:pt x="0" y="196"/>
                </a:lnTo>
                <a:lnTo>
                  <a:pt x="98" y="185"/>
                </a:lnTo>
                <a:lnTo>
                  <a:pt x="185" y="174"/>
                </a:lnTo>
                <a:lnTo>
                  <a:pt x="272" y="163"/>
                </a:lnTo>
                <a:lnTo>
                  <a:pt x="359" y="153"/>
                </a:lnTo>
                <a:lnTo>
                  <a:pt x="435" y="142"/>
                </a:lnTo>
                <a:lnTo>
                  <a:pt x="511" y="131"/>
                </a:lnTo>
                <a:lnTo>
                  <a:pt x="577" y="131"/>
                </a:lnTo>
                <a:lnTo>
                  <a:pt x="642" y="120"/>
                </a:lnTo>
                <a:lnTo>
                  <a:pt x="707" y="109"/>
                </a:lnTo>
                <a:lnTo>
                  <a:pt x="772" y="109"/>
                </a:lnTo>
                <a:lnTo>
                  <a:pt x="827" y="98"/>
                </a:lnTo>
                <a:lnTo>
                  <a:pt x="881" y="87"/>
                </a:lnTo>
                <a:lnTo>
                  <a:pt x="925" y="87"/>
                </a:lnTo>
                <a:lnTo>
                  <a:pt x="968" y="76"/>
                </a:lnTo>
                <a:lnTo>
                  <a:pt x="1012" y="76"/>
                </a:lnTo>
                <a:lnTo>
                  <a:pt x="1044" y="65"/>
                </a:lnTo>
                <a:lnTo>
                  <a:pt x="1120" y="65"/>
                </a:lnTo>
                <a:lnTo>
                  <a:pt x="1175" y="65"/>
                </a:lnTo>
                <a:lnTo>
                  <a:pt x="1229" y="55"/>
                </a:lnTo>
                <a:lnTo>
                  <a:pt x="1272" y="44"/>
                </a:lnTo>
                <a:lnTo>
                  <a:pt x="1316" y="44"/>
                </a:lnTo>
                <a:lnTo>
                  <a:pt x="1338" y="33"/>
                </a:lnTo>
                <a:lnTo>
                  <a:pt x="1359" y="33"/>
                </a:lnTo>
                <a:lnTo>
                  <a:pt x="1370" y="22"/>
                </a:lnTo>
                <a:lnTo>
                  <a:pt x="1381" y="22"/>
                </a:lnTo>
                <a:lnTo>
                  <a:pt x="1403" y="11"/>
                </a:lnTo>
                <a:lnTo>
                  <a:pt x="1414" y="11"/>
                </a:lnTo>
                <a:lnTo>
                  <a:pt x="1436" y="0"/>
                </a:lnTo>
                <a:lnTo>
                  <a:pt x="1446" y="11"/>
                </a:lnTo>
                <a:lnTo>
                  <a:pt x="1457" y="11"/>
                </a:lnTo>
                <a:lnTo>
                  <a:pt x="1479" y="22"/>
                </a:lnTo>
                <a:lnTo>
                  <a:pt x="1490" y="33"/>
                </a:lnTo>
                <a:lnTo>
                  <a:pt x="1512" y="44"/>
                </a:lnTo>
                <a:lnTo>
                  <a:pt x="1533" y="55"/>
                </a:lnTo>
                <a:lnTo>
                  <a:pt x="1555" y="76"/>
                </a:lnTo>
                <a:lnTo>
                  <a:pt x="1588" y="98"/>
                </a:lnTo>
                <a:lnTo>
                  <a:pt x="1609" y="109"/>
                </a:lnTo>
                <a:lnTo>
                  <a:pt x="1631" y="131"/>
                </a:lnTo>
                <a:lnTo>
                  <a:pt x="1653" y="153"/>
                </a:lnTo>
                <a:lnTo>
                  <a:pt x="1664" y="163"/>
                </a:lnTo>
                <a:lnTo>
                  <a:pt x="1675" y="174"/>
                </a:lnTo>
                <a:lnTo>
                  <a:pt x="1686" y="185"/>
                </a:lnTo>
                <a:lnTo>
                  <a:pt x="1696" y="196"/>
                </a:lnTo>
                <a:lnTo>
                  <a:pt x="1696" y="207"/>
                </a:lnTo>
                <a:lnTo>
                  <a:pt x="1696" y="218"/>
                </a:lnTo>
                <a:lnTo>
                  <a:pt x="1686" y="240"/>
                </a:lnTo>
                <a:lnTo>
                  <a:pt x="1675" y="250"/>
                </a:lnTo>
                <a:lnTo>
                  <a:pt x="1664" y="261"/>
                </a:lnTo>
                <a:lnTo>
                  <a:pt x="1653" y="272"/>
                </a:lnTo>
                <a:lnTo>
                  <a:pt x="1653" y="283"/>
                </a:lnTo>
                <a:lnTo>
                  <a:pt x="1642" y="305"/>
                </a:lnTo>
                <a:lnTo>
                  <a:pt x="1642" y="338"/>
                </a:lnTo>
                <a:lnTo>
                  <a:pt x="1631" y="359"/>
                </a:lnTo>
                <a:lnTo>
                  <a:pt x="1631" y="403"/>
                </a:lnTo>
                <a:lnTo>
                  <a:pt x="1631" y="435"/>
                </a:lnTo>
                <a:lnTo>
                  <a:pt x="1631" y="479"/>
                </a:lnTo>
                <a:lnTo>
                  <a:pt x="1620" y="566"/>
                </a:lnTo>
                <a:lnTo>
                  <a:pt x="1609" y="653"/>
                </a:lnTo>
                <a:lnTo>
                  <a:pt x="1609" y="697"/>
                </a:lnTo>
                <a:lnTo>
                  <a:pt x="1609" y="729"/>
                </a:lnTo>
                <a:lnTo>
                  <a:pt x="1599" y="762"/>
                </a:lnTo>
                <a:lnTo>
                  <a:pt x="1599" y="795"/>
                </a:lnTo>
                <a:lnTo>
                  <a:pt x="1577" y="860"/>
                </a:lnTo>
                <a:lnTo>
                  <a:pt x="1566" y="914"/>
                </a:lnTo>
                <a:lnTo>
                  <a:pt x="1544" y="969"/>
                </a:lnTo>
                <a:lnTo>
                  <a:pt x="1522" y="1012"/>
                </a:lnTo>
                <a:lnTo>
                  <a:pt x="1490" y="1056"/>
                </a:lnTo>
                <a:lnTo>
                  <a:pt x="1468" y="1099"/>
                </a:lnTo>
                <a:lnTo>
                  <a:pt x="1436" y="1132"/>
                </a:lnTo>
                <a:lnTo>
                  <a:pt x="1403" y="1154"/>
                </a:lnTo>
                <a:lnTo>
                  <a:pt x="1381" y="1175"/>
                </a:lnTo>
                <a:lnTo>
                  <a:pt x="1349" y="1197"/>
                </a:lnTo>
                <a:lnTo>
                  <a:pt x="1327" y="1197"/>
                </a:lnTo>
                <a:lnTo>
                  <a:pt x="1305" y="1208"/>
                </a:lnTo>
                <a:lnTo>
                  <a:pt x="1294" y="1197"/>
                </a:lnTo>
                <a:lnTo>
                  <a:pt x="1283" y="1197"/>
                </a:lnTo>
                <a:lnTo>
                  <a:pt x="1283" y="1186"/>
                </a:lnTo>
                <a:lnTo>
                  <a:pt x="1272" y="1175"/>
                </a:lnTo>
                <a:lnTo>
                  <a:pt x="1272" y="1165"/>
                </a:lnTo>
                <a:lnTo>
                  <a:pt x="1272" y="1143"/>
                </a:lnTo>
                <a:lnTo>
                  <a:pt x="1272" y="1121"/>
                </a:lnTo>
                <a:lnTo>
                  <a:pt x="1272" y="1110"/>
                </a:lnTo>
                <a:lnTo>
                  <a:pt x="1262" y="1088"/>
                </a:lnTo>
                <a:lnTo>
                  <a:pt x="1251" y="1067"/>
                </a:lnTo>
                <a:lnTo>
                  <a:pt x="1240" y="1045"/>
                </a:lnTo>
                <a:lnTo>
                  <a:pt x="1218" y="1034"/>
                </a:lnTo>
                <a:lnTo>
                  <a:pt x="1196" y="1012"/>
                </a:lnTo>
                <a:lnTo>
                  <a:pt x="1175" y="1001"/>
                </a:lnTo>
                <a:lnTo>
                  <a:pt x="1153" y="98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1674" name="任意多边形 111673"/>
          <p:cNvSpPr>
            <a:spLocks noChangeArrowheads="1"/>
          </p:cNvSpPr>
          <p:nvPr/>
        </p:nvSpPr>
        <p:spPr bwMode="auto">
          <a:xfrm>
            <a:off x="6435725" y="2036763"/>
            <a:ext cx="358775" cy="581025"/>
          </a:xfrm>
          <a:custGeom>
            <a:avLst/>
            <a:gdLst>
              <a:gd name="T0" fmla="*/ 2147483646 w 565"/>
              <a:gd name="T1" fmla="*/ 2147483646 h 914"/>
              <a:gd name="T2" fmla="*/ 2147483646 w 565"/>
              <a:gd name="T3" fmla="*/ 2147483646 h 914"/>
              <a:gd name="T4" fmla="*/ 2147483646 w 565"/>
              <a:gd name="T5" fmla="*/ 2147483646 h 914"/>
              <a:gd name="T6" fmla="*/ 2147483646 w 565"/>
              <a:gd name="T7" fmla="*/ 2147483646 h 914"/>
              <a:gd name="T8" fmla="*/ 2147483646 w 565"/>
              <a:gd name="T9" fmla="*/ 2147483646 h 914"/>
              <a:gd name="T10" fmla="*/ 2147483646 w 565"/>
              <a:gd name="T11" fmla="*/ 2147483646 h 914"/>
              <a:gd name="T12" fmla="*/ 2147483646 w 565"/>
              <a:gd name="T13" fmla="*/ 2147483646 h 914"/>
              <a:gd name="T14" fmla="*/ 2147483646 w 565"/>
              <a:gd name="T15" fmla="*/ 2147483646 h 914"/>
              <a:gd name="T16" fmla="*/ 0 w 565"/>
              <a:gd name="T17" fmla="*/ 2147483646 h 914"/>
              <a:gd name="T18" fmla="*/ 0 w 565"/>
              <a:gd name="T19" fmla="*/ 2147483646 h 914"/>
              <a:gd name="T20" fmla="*/ 0 w 565"/>
              <a:gd name="T21" fmla="*/ 2147483646 h 914"/>
              <a:gd name="T22" fmla="*/ 2147483646 w 565"/>
              <a:gd name="T23" fmla="*/ 2147483646 h 914"/>
              <a:gd name="T24" fmla="*/ 2147483646 w 565"/>
              <a:gd name="T25" fmla="*/ 2147483646 h 914"/>
              <a:gd name="T26" fmla="*/ 2147483646 w 565"/>
              <a:gd name="T27" fmla="*/ 2147483646 h 914"/>
              <a:gd name="T28" fmla="*/ 2147483646 w 565"/>
              <a:gd name="T29" fmla="*/ 2147483646 h 914"/>
              <a:gd name="T30" fmla="*/ 2147483646 w 565"/>
              <a:gd name="T31" fmla="*/ 2147483646 h 914"/>
              <a:gd name="T32" fmla="*/ 2147483646 w 565"/>
              <a:gd name="T33" fmla="*/ 2147483646 h 914"/>
              <a:gd name="T34" fmla="*/ 2147483646 w 565"/>
              <a:gd name="T35" fmla="*/ 2147483646 h 914"/>
              <a:gd name="T36" fmla="*/ 2147483646 w 565"/>
              <a:gd name="T37" fmla="*/ 2147483646 h 914"/>
              <a:gd name="T38" fmla="*/ 2147483646 w 565"/>
              <a:gd name="T39" fmla="*/ 2147483646 h 914"/>
              <a:gd name="T40" fmla="*/ 2147483646 w 565"/>
              <a:gd name="T41" fmla="*/ 2147483646 h 914"/>
              <a:gd name="T42" fmla="*/ 2147483646 w 565"/>
              <a:gd name="T43" fmla="*/ 2147483646 h 914"/>
              <a:gd name="T44" fmla="*/ 2147483646 w 565"/>
              <a:gd name="T45" fmla="*/ 2147483646 h 914"/>
              <a:gd name="T46" fmla="*/ 2147483646 w 565"/>
              <a:gd name="T47" fmla="*/ 2147483646 h 914"/>
              <a:gd name="T48" fmla="*/ 2147483646 w 565"/>
              <a:gd name="T49" fmla="*/ 2147483646 h 914"/>
              <a:gd name="T50" fmla="*/ 2147483646 w 565"/>
              <a:gd name="T51" fmla="*/ 2147483646 h 914"/>
              <a:gd name="T52" fmla="*/ 2147483646 w 565"/>
              <a:gd name="T53" fmla="*/ 2147483646 h 914"/>
              <a:gd name="T54" fmla="*/ 2147483646 w 565"/>
              <a:gd name="T55" fmla="*/ 2147483646 h 914"/>
              <a:gd name="T56" fmla="*/ 2147483646 w 565"/>
              <a:gd name="T57" fmla="*/ 0 h 914"/>
              <a:gd name="T58" fmla="*/ 2147483646 w 565"/>
              <a:gd name="T59" fmla="*/ 2147483646 h 914"/>
              <a:gd name="T60" fmla="*/ 2147483646 w 565"/>
              <a:gd name="T61" fmla="*/ 2147483646 h 914"/>
              <a:gd name="T62" fmla="*/ 2147483646 w 565"/>
              <a:gd name="T63" fmla="*/ 2147483646 h 914"/>
              <a:gd name="T64" fmla="*/ 2147483646 w 565"/>
              <a:gd name="T65" fmla="*/ 2147483646 h 914"/>
              <a:gd name="T66" fmla="*/ 2147483646 w 565"/>
              <a:gd name="T67" fmla="*/ 2147483646 h 914"/>
              <a:gd name="T68" fmla="*/ 2147483646 w 565"/>
              <a:gd name="T69" fmla="*/ 2147483646 h 914"/>
              <a:gd name="T70" fmla="*/ 2147483646 w 565"/>
              <a:gd name="T71" fmla="*/ 2147483646 h 914"/>
              <a:gd name="T72" fmla="*/ 2147483646 w 565"/>
              <a:gd name="T73" fmla="*/ 2147483646 h 914"/>
              <a:gd name="T74" fmla="*/ 2147483646 w 565"/>
              <a:gd name="T75" fmla="*/ 2147483646 h 914"/>
              <a:gd name="T76" fmla="*/ 2147483646 w 565"/>
              <a:gd name="T77" fmla="*/ 2147483646 h 914"/>
              <a:gd name="T78" fmla="*/ 2147483646 w 565"/>
              <a:gd name="T79" fmla="*/ 2147483646 h 914"/>
              <a:gd name="T80" fmla="*/ 2147483646 w 565"/>
              <a:gd name="T81" fmla="*/ 2147483646 h 914"/>
              <a:gd name="T82" fmla="*/ 2147483646 w 565"/>
              <a:gd name="T83" fmla="*/ 2147483646 h 914"/>
              <a:gd name="T84" fmla="*/ 2147483646 w 565"/>
              <a:gd name="T85" fmla="*/ 2147483646 h 914"/>
              <a:gd name="T86" fmla="*/ 2147483646 w 565"/>
              <a:gd name="T87" fmla="*/ 2147483646 h 914"/>
              <a:gd name="T88" fmla="*/ 2147483646 w 565"/>
              <a:gd name="T89" fmla="*/ 2147483646 h 914"/>
              <a:gd name="T90" fmla="*/ 2147483646 w 565"/>
              <a:gd name="T91" fmla="*/ 2147483646 h 914"/>
              <a:gd name="T92" fmla="*/ 2147483646 w 565"/>
              <a:gd name="T93" fmla="*/ 2147483646 h 914"/>
              <a:gd name="T94" fmla="*/ 2147483646 w 565"/>
              <a:gd name="T95" fmla="*/ 2147483646 h 914"/>
              <a:gd name="T96" fmla="*/ 2147483646 w 565"/>
              <a:gd name="T97" fmla="*/ 2147483646 h 914"/>
              <a:gd name="T98" fmla="*/ 2147483646 w 565"/>
              <a:gd name="T99" fmla="*/ 2147483646 h 914"/>
              <a:gd name="T100" fmla="*/ 2147483646 w 565"/>
              <a:gd name="T101" fmla="*/ 2147483646 h 914"/>
              <a:gd name="T102" fmla="*/ 2147483646 w 565"/>
              <a:gd name="T103" fmla="*/ 2147483646 h 914"/>
              <a:gd name="T104" fmla="*/ 2147483646 w 565"/>
              <a:gd name="T105" fmla="*/ 2147483646 h 914"/>
              <a:gd name="T106" fmla="*/ 2147483646 w 565"/>
              <a:gd name="T107" fmla="*/ 2147483646 h 914"/>
              <a:gd name="T108" fmla="*/ 2147483646 w 565"/>
              <a:gd name="T109" fmla="*/ 2147483646 h 914"/>
              <a:gd name="T110" fmla="*/ 2147483646 w 565"/>
              <a:gd name="T111" fmla="*/ 2147483646 h 91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65"/>
              <a:gd name="T169" fmla="*/ 0 h 914"/>
              <a:gd name="T170" fmla="*/ 565 w 565"/>
              <a:gd name="T171" fmla="*/ 914 h 91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65" h="914">
                <a:moveTo>
                  <a:pt x="119" y="859"/>
                </a:moveTo>
                <a:lnTo>
                  <a:pt x="98" y="870"/>
                </a:lnTo>
                <a:lnTo>
                  <a:pt x="76" y="892"/>
                </a:lnTo>
                <a:lnTo>
                  <a:pt x="54" y="903"/>
                </a:lnTo>
                <a:lnTo>
                  <a:pt x="33" y="914"/>
                </a:lnTo>
                <a:lnTo>
                  <a:pt x="22" y="914"/>
                </a:lnTo>
                <a:lnTo>
                  <a:pt x="11" y="914"/>
                </a:lnTo>
                <a:lnTo>
                  <a:pt x="0" y="914"/>
                </a:lnTo>
                <a:lnTo>
                  <a:pt x="0" y="903"/>
                </a:lnTo>
                <a:lnTo>
                  <a:pt x="0" y="892"/>
                </a:lnTo>
                <a:lnTo>
                  <a:pt x="11" y="881"/>
                </a:lnTo>
                <a:lnTo>
                  <a:pt x="22" y="859"/>
                </a:lnTo>
                <a:lnTo>
                  <a:pt x="43" y="827"/>
                </a:lnTo>
                <a:lnTo>
                  <a:pt x="65" y="805"/>
                </a:lnTo>
                <a:lnTo>
                  <a:pt x="98" y="772"/>
                </a:lnTo>
                <a:lnTo>
                  <a:pt x="119" y="729"/>
                </a:lnTo>
                <a:lnTo>
                  <a:pt x="185" y="653"/>
                </a:lnTo>
                <a:lnTo>
                  <a:pt x="239" y="576"/>
                </a:lnTo>
                <a:lnTo>
                  <a:pt x="293" y="489"/>
                </a:lnTo>
                <a:lnTo>
                  <a:pt x="337" y="402"/>
                </a:lnTo>
                <a:lnTo>
                  <a:pt x="348" y="359"/>
                </a:lnTo>
                <a:lnTo>
                  <a:pt x="370" y="304"/>
                </a:lnTo>
                <a:lnTo>
                  <a:pt x="370" y="261"/>
                </a:lnTo>
                <a:lnTo>
                  <a:pt x="380" y="206"/>
                </a:lnTo>
                <a:lnTo>
                  <a:pt x="380" y="163"/>
                </a:lnTo>
                <a:lnTo>
                  <a:pt x="391" y="108"/>
                </a:lnTo>
                <a:lnTo>
                  <a:pt x="380" y="54"/>
                </a:lnTo>
                <a:lnTo>
                  <a:pt x="380" y="0"/>
                </a:lnTo>
                <a:lnTo>
                  <a:pt x="424" y="21"/>
                </a:lnTo>
                <a:lnTo>
                  <a:pt x="457" y="43"/>
                </a:lnTo>
                <a:lnTo>
                  <a:pt x="489" y="54"/>
                </a:lnTo>
                <a:lnTo>
                  <a:pt x="511" y="65"/>
                </a:lnTo>
                <a:lnTo>
                  <a:pt x="533" y="87"/>
                </a:lnTo>
                <a:lnTo>
                  <a:pt x="543" y="98"/>
                </a:lnTo>
                <a:lnTo>
                  <a:pt x="554" y="108"/>
                </a:lnTo>
                <a:lnTo>
                  <a:pt x="565" y="108"/>
                </a:lnTo>
                <a:lnTo>
                  <a:pt x="565" y="130"/>
                </a:lnTo>
                <a:lnTo>
                  <a:pt x="554" y="141"/>
                </a:lnTo>
                <a:lnTo>
                  <a:pt x="554" y="163"/>
                </a:lnTo>
                <a:lnTo>
                  <a:pt x="554" y="185"/>
                </a:lnTo>
                <a:lnTo>
                  <a:pt x="543" y="217"/>
                </a:lnTo>
                <a:lnTo>
                  <a:pt x="533" y="250"/>
                </a:lnTo>
                <a:lnTo>
                  <a:pt x="533" y="283"/>
                </a:lnTo>
                <a:lnTo>
                  <a:pt x="522" y="326"/>
                </a:lnTo>
                <a:lnTo>
                  <a:pt x="489" y="413"/>
                </a:lnTo>
                <a:lnTo>
                  <a:pt x="446" y="489"/>
                </a:lnTo>
                <a:lnTo>
                  <a:pt x="402" y="565"/>
                </a:lnTo>
                <a:lnTo>
                  <a:pt x="359" y="631"/>
                </a:lnTo>
                <a:lnTo>
                  <a:pt x="326" y="674"/>
                </a:lnTo>
                <a:lnTo>
                  <a:pt x="304" y="707"/>
                </a:lnTo>
                <a:lnTo>
                  <a:pt x="272" y="729"/>
                </a:lnTo>
                <a:lnTo>
                  <a:pt x="239" y="761"/>
                </a:lnTo>
                <a:lnTo>
                  <a:pt x="185" y="816"/>
                </a:lnTo>
                <a:lnTo>
                  <a:pt x="119" y="85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1675" name="任意多边形 111674"/>
          <p:cNvSpPr>
            <a:spLocks noChangeArrowheads="1"/>
          </p:cNvSpPr>
          <p:nvPr/>
        </p:nvSpPr>
        <p:spPr bwMode="auto">
          <a:xfrm>
            <a:off x="6711950" y="2335213"/>
            <a:ext cx="288925" cy="227012"/>
          </a:xfrm>
          <a:custGeom>
            <a:avLst/>
            <a:gdLst>
              <a:gd name="T0" fmla="*/ 2147483646 w 456"/>
              <a:gd name="T1" fmla="*/ 2147483646 h 359"/>
              <a:gd name="T2" fmla="*/ 2147483646 w 456"/>
              <a:gd name="T3" fmla="*/ 2147483646 h 359"/>
              <a:gd name="T4" fmla="*/ 2147483646 w 456"/>
              <a:gd name="T5" fmla="*/ 2147483646 h 359"/>
              <a:gd name="T6" fmla="*/ 2147483646 w 456"/>
              <a:gd name="T7" fmla="*/ 2147483646 h 359"/>
              <a:gd name="T8" fmla="*/ 2147483646 w 456"/>
              <a:gd name="T9" fmla="*/ 2147483646 h 359"/>
              <a:gd name="T10" fmla="*/ 2147483646 w 456"/>
              <a:gd name="T11" fmla="*/ 2147483646 h 359"/>
              <a:gd name="T12" fmla="*/ 2147483646 w 456"/>
              <a:gd name="T13" fmla="*/ 2147483646 h 359"/>
              <a:gd name="T14" fmla="*/ 2147483646 w 456"/>
              <a:gd name="T15" fmla="*/ 2147483646 h 359"/>
              <a:gd name="T16" fmla="*/ 2147483646 w 456"/>
              <a:gd name="T17" fmla="*/ 2147483646 h 359"/>
              <a:gd name="T18" fmla="*/ 2147483646 w 456"/>
              <a:gd name="T19" fmla="*/ 2147483646 h 359"/>
              <a:gd name="T20" fmla="*/ 2147483646 w 456"/>
              <a:gd name="T21" fmla="*/ 2147483646 h 359"/>
              <a:gd name="T22" fmla="*/ 2147483646 w 456"/>
              <a:gd name="T23" fmla="*/ 2147483646 h 359"/>
              <a:gd name="T24" fmla="*/ 2147483646 w 456"/>
              <a:gd name="T25" fmla="*/ 2147483646 h 359"/>
              <a:gd name="T26" fmla="*/ 2147483646 w 456"/>
              <a:gd name="T27" fmla="*/ 2147483646 h 359"/>
              <a:gd name="T28" fmla="*/ 2147483646 w 456"/>
              <a:gd name="T29" fmla="*/ 2147483646 h 359"/>
              <a:gd name="T30" fmla="*/ 2147483646 w 456"/>
              <a:gd name="T31" fmla="*/ 2147483646 h 359"/>
              <a:gd name="T32" fmla="*/ 2147483646 w 456"/>
              <a:gd name="T33" fmla="*/ 2147483646 h 359"/>
              <a:gd name="T34" fmla="*/ 2147483646 w 456"/>
              <a:gd name="T35" fmla="*/ 2147483646 h 359"/>
              <a:gd name="T36" fmla="*/ 2147483646 w 456"/>
              <a:gd name="T37" fmla="*/ 2147483646 h 359"/>
              <a:gd name="T38" fmla="*/ 2147483646 w 456"/>
              <a:gd name="T39" fmla="*/ 2147483646 h 359"/>
              <a:gd name="T40" fmla="*/ 2147483646 w 456"/>
              <a:gd name="T41" fmla="*/ 2147483646 h 359"/>
              <a:gd name="T42" fmla="*/ 2147483646 w 456"/>
              <a:gd name="T43" fmla="*/ 2147483646 h 359"/>
              <a:gd name="T44" fmla="*/ 2147483646 w 456"/>
              <a:gd name="T45" fmla="*/ 2147483646 h 359"/>
              <a:gd name="T46" fmla="*/ 2147483646 w 456"/>
              <a:gd name="T47" fmla="*/ 2147483646 h 359"/>
              <a:gd name="T48" fmla="*/ 2147483646 w 456"/>
              <a:gd name="T49" fmla="*/ 2147483646 h 359"/>
              <a:gd name="T50" fmla="*/ 2147483646 w 456"/>
              <a:gd name="T51" fmla="*/ 2147483646 h 359"/>
              <a:gd name="T52" fmla="*/ 2147483646 w 456"/>
              <a:gd name="T53" fmla="*/ 2147483646 h 359"/>
              <a:gd name="T54" fmla="*/ 2147483646 w 456"/>
              <a:gd name="T55" fmla="*/ 2147483646 h 359"/>
              <a:gd name="T56" fmla="*/ 2147483646 w 456"/>
              <a:gd name="T57" fmla="*/ 2147483646 h 359"/>
              <a:gd name="T58" fmla="*/ 2147483646 w 456"/>
              <a:gd name="T59" fmla="*/ 2147483646 h 359"/>
              <a:gd name="T60" fmla="*/ 2147483646 w 456"/>
              <a:gd name="T61" fmla="*/ 2147483646 h 359"/>
              <a:gd name="T62" fmla="*/ 2147483646 w 456"/>
              <a:gd name="T63" fmla="*/ 2147483646 h 359"/>
              <a:gd name="T64" fmla="*/ 2147483646 w 456"/>
              <a:gd name="T65" fmla="*/ 2147483646 h 359"/>
              <a:gd name="T66" fmla="*/ 2147483646 w 456"/>
              <a:gd name="T67" fmla="*/ 2147483646 h 359"/>
              <a:gd name="T68" fmla="*/ 0 w 456"/>
              <a:gd name="T69" fmla="*/ 0 h 359"/>
              <a:gd name="T70" fmla="*/ 2147483646 w 456"/>
              <a:gd name="T71" fmla="*/ 0 h 359"/>
              <a:gd name="T72" fmla="*/ 2147483646 w 456"/>
              <a:gd name="T73" fmla="*/ 0 h 359"/>
              <a:gd name="T74" fmla="*/ 2147483646 w 456"/>
              <a:gd name="T75" fmla="*/ 0 h 359"/>
              <a:gd name="T76" fmla="*/ 2147483646 w 456"/>
              <a:gd name="T77" fmla="*/ 2147483646 h 359"/>
              <a:gd name="T78" fmla="*/ 2147483646 w 456"/>
              <a:gd name="T79" fmla="*/ 2147483646 h 359"/>
              <a:gd name="T80" fmla="*/ 2147483646 w 456"/>
              <a:gd name="T81" fmla="*/ 2147483646 h 359"/>
              <a:gd name="T82" fmla="*/ 2147483646 w 456"/>
              <a:gd name="T83" fmla="*/ 2147483646 h 35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56"/>
              <a:gd name="T127" fmla="*/ 0 h 359"/>
              <a:gd name="T128" fmla="*/ 456 w 456"/>
              <a:gd name="T129" fmla="*/ 359 h 35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56" h="359">
                <a:moveTo>
                  <a:pt x="228" y="32"/>
                </a:moveTo>
                <a:lnTo>
                  <a:pt x="272" y="43"/>
                </a:lnTo>
                <a:lnTo>
                  <a:pt x="304" y="65"/>
                </a:lnTo>
                <a:lnTo>
                  <a:pt x="348" y="87"/>
                </a:lnTo>
                <a:lnTo>
                  <a:pt x="380" y="108"/>
                </a:lnTo>
                <a:lnTo>
                  <a:pt x="413" y="141"/>
                </a:lnTo>
                <a:lnTo>
                  <a:pt x="435" y="174"/>
                </a:lnTo>
                <a:lnTo>
                  <a:pt x="446" y="206"/>
                </a:lnTo>
                <a:lnTo>
                  <a:pt x="456" y="239"/>
                </a:lnTo>
                <a:lnTo>
                  <a:pt x="456" y="261"/>
                </a:lnTo>
                <a:lnTo>
                  <a:pt x="456" y="282"/>
                </a:lnTo>
                <a:lnTo>
                  <a:pt x="456" y="293"/>
                </a:lnTo>
                <a:lnTo>
                  <a:pt x="446" y="304"/>
                </a:lnTo>
                <a:lnTo>
                  <a:pt x="446" y="326"/>
                </a:lnTo>
                <a:lnTo>
                  <a:pt x="446" y="337"/>
                </a:lnTo>
                <a:lnTo>
                  <a:pt x="435" y="337"/>
                </a:lnTo>
                <a:lnTo>
                  <a:pt x="413" y="348"/>
                </a:lnTo>
                <a:lnTo>
                  <a:pt x="402" y="348"/>
                </a:lnTo>
                <a:lnTo>
                  <a:pt x="391" y="359"/>
                </a:lnTo>
                <a:lnTo>
                  <a:pt x="380" y="348"/>
                </a:lnTo>
                <a:lnTo>
                  <a:pt x="369" y="337"/>
                </a:lnTo>
                <a:lnTo>
                  <a:pt x="359" y="337"/>
                </a:lnTo>
                <a:lnTo>
                  <a:pt x="337" y="315"/>
                </a:lnTo>
                <a:lnTo>
                  <a:pt x="326" y="304"/>
                </a:lnTo>
                <a:lnTo>
                  <a:pt x="304" y="282"/>
                </a:lnTo>
                <a:lnTo>
                  <a:pt x="282" y="261"/>
                </a:lnTo>
                <a:lnTo>
                  <a:pt x="250" y="239"/>
                </a:lnTo>
                <a:lnTo>
                  <a:pt x="228" y="217"/>
                </a:lnTo>
                <a:lnTo>
                  <a:pt x="195" y="185"/>
                </a:lnTo>
                <a:lnTo>
                  <a:pt x="163" y="152"/>
                </a:lnTo>
                <a:lnTo>
                  <a:pt x="119" y="119"/>
                </a:lnTo>
                <a:lnTo>
                  <a:pt x="87" y="87"/>
                </a:lnTo>
                <a:lnTo>
                  <a:pt x="43" y="43"/>
                </a:lnTo>
                <a:lnTo>
                  <a:pt x="0" y="0"/>
                </a:lnTo>
                <a:lnTo>
                  <a:pt x="43" y="0"/>
                </a:lnTo>
                <a:lnTo>
                  <a:pt x="76" y="0"/>
                </a:lnTo>
                <a:lnTo>
                  <a:pt x="108" y="0"/>
                </a:lnTo>
                <a:lnTo>
                  <a:pt x="130" y="10"/>
                </a:lnTo>
                <a:lnTo>
                  <a:pt x="185" y="21"/>
                </a:lnTo>
                <a:lnTo>
                  <a:pt x="228" y="3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1676" name="任意多边形 111675"/>
          <p:cNvSpPr>
            <a:spLocks noChangeArrowheads="1"/>
          </p:cNvSpPr>
          <p:nvPr/>
        </p:nvSpPr>
        <p:spPr bwMode="auto">
          <a:xfrm>
            <a:off x="6297613" y="1311275"/>
            <a:ext cx="1187450" cy="304800"/>
          </a:xfrm>
          <a:custGeom>
            <a:avLst/>
            <a:gdLst>
              <a:gd name="T0" fmla="*/ 2147483646 w 1870"/>
              <a:gd name="T1" fmla="*/ 2147483646 h 479"/>
              <a:gd name="T2" fmla="*/ 2147483646 w 1870"/>
              <a:gd name="T3" fmla="*/ 2147483646 h 479"/>
              <a:gd name="T4" fmla="*/ 2147483646 w 1870"/>
              <a:gd name="T5" fmla="*/ 2147483646 h 479"/>
              <a:gd name="T6" fmla="*/ 2147483646 w 1870"/>
              <a:gd name="T7" fmla="*/ 2147483646 h 479"/>
              <a:gd name="T8" fmla="*/ 2147483646 w 1870"/>
              <a:gd name="T9" fmla="*/ 2147483646 h 479"/>
              <a:gd name="T10" fmla="*/ 2147483646 w 1870"/>
              <a:gd name="T11" fmla="*/ 2147483646 h 479"/>
              <a:gd name="T12" fmla="*/ 2147483646 w 1870"/>
              <a:gd name="T13" fmla="*/ 2147483646 h 479"/>
              <a:gd name="T14" fmla="*/ 2147483646 w 1870"/>
              <a:gd name="T15" fmla="*/ 2147483646 h 479"/>
              <a:gd name="T16" fmla="*/ 2147483646 w 1870"/>
              <a:gd name="T17" fmla="*/ 2147483646 h 479"/>
              <a:gd name="T18" fmla="*/ 2147483646 w 1870"/>
              <a:gd name="T19" fmla="*/ 2147483646 h 479"/>
              <a:gd name="T20" fmla="*/ 2147483646 w 1870"/>
              <a:gd name="T21" fmla="*/ 2147483646 h 479"/>
              <a:gd name="T22" fmla="*/ 2147483646 w 1870"/>
              <a:gd name="T23" fmla="*/ 2147483646 h 479"/>
              <a:gd name="T24" fmla="*/ 2147483646 w 1870"/>
              <a:gd name="T25" fmla="*/ 2147483646 h 479"/>
              <a:gd name="T26" fmla="*/ 2147483646 w 1870"/>
              <a:gd name="T27" fmla="*/ 2147483646 h 479"/>
              <a:gd name="T28" fmla="*/ 2147483646 w 1870"/>
              <a:gd name="T29" fmla="*/ 2147483646 h 479"/>
              <a:gd name="T30" fmla="*/ 2147483646 w 1870"/>
              <a:gd name="T31" fmla="*/ 2147483646 h 479"/>
              <a:gd name="T32" fmla="*/ 2147483646 w 1870"/>
              <a:gd name="T33" fmla="*/ 2147483646 h 479"/>
              <a:gd name="T34" fmla="*/ 2147483646 w 1870"/>
              <a:gd name="T35" fmla="*/ 2147483646 h 479"/>
              <a:gd name="T36" fmla="*/ 2147483646 w 1870"/>
              <a:gd name="T37" fmla="*/ 2147483646 h 479"/>
              <a:gd name="T38" fmla="*/ 2147483646 w 1870"/>
              <a:gd name="T39" fmla="*/ 2147483646 h 479"/>
              <a:gd name="T40" fmla="*/ 2147483646 w 1870"/>
              <a:gd name="T41" fmla="*/ 2147483646 h 479"/>
              <a:gd name="T42" fmla="*/ 2147483646 w 1870"/>
              <a:gd name="T43" fmla="*/ 2147483646 h 479"/>
              <a:gd name="T44" fmla="*/ 2147483646 w 1870"/>
              <a:gd name="T45" fmla="*/ 2147483646 h 479"/>
              <a:gd name="T46" fmla="*/ 2147483646 w 1870"/>
              <a:gd name="T47" fmla="*/ 2147483646 h 479"/>
              <a:gd name="T48" fmla="*/ 2147483646 w 1870"/>
              <a:gd name="T49" fmla="*/ 2147483646 h 479"/>
              <a:gd name="T50" fmla="*/ 2147483646 w 1870"/>
              <a:gd name="T51" fmla="*/ 2147483646 h 479"/>
              <a:gd name="T52" fmla="*/ 2147483646 w 1870"/>
              <a:gd name="T53" fmla="*/ 2147483646 h 479"/>
              <a:gd name="T54" fmla="*/ 2147483646 w 1870"/>
              <a:gd name="T55" fmla="*/ 2147483646 h 479"/>
              <a:gd name="T56" fmla="*/ 2147483646 w 1870"/>
              <a:gd name="T57" fmla="*/ 2147483646 h 479"/>
              <a:gd name="T58" fmla="*/ 2147483646 w 1870"/>
              <a:gd name="T59" fmla="*/ 2147483646 h 479"/>
              <a:gd name="T60" fmla="*/ 2147483646 w 1870"/>
              <a:gd name="T61" fmla="*/ 2147483646 h 479"/>
              <a:gd name="T62" fmla="*/ 2147483646 w 1870"/>
              <a:gd name="T63" fmla="*/ 2147483646 h 479"/>
              <a:gd name="T64" fmla="*/ 2147483646 w 1870"/>
              <a:gd name="T65" fmla="*/ 2147483646 h 479"/>
              <a:gd name="T66" fmla="*/ 2147483646 w 1870"/>
              <a:gd name="T67" fmla="*/ 2147483646 h 479"/>
              <a:gd name="T68" fmla="*/ 2147483646 w 1870"/>
              <a:gd name="T69" fmla="*/ 2147483646 h 479"/>
              <a:gd name="T70" fmla="*/ 0 w 1870"/>
              <a:gd name="T71" fmla="*/ 2147483646 h 479"/>
              <a:gd name="T72" fmla="*/ 2147483646 w 1870"/>
              <a:gd name="T73" fmla="*/ 2147483646 h 479"/>
              <a:gd name="T74" fmla="*/ 2147483646 w 1870"/>
              <a:gd name="T75" fmla="*/ 2147483646 h 479"/>
              <a:gd name="T76" fmla="*/ 2147483646 w 1870"/>
              <a:gd name="T77" fmla="*/ 2147483646 h 479"/>
              <a:gd name="T78" fmla="*/ 2147483646 w 1870"/>
              <a:gd name="T79" fmla="*/ 2147483646 h 479"/>
              <a:gd name="T80" fmla="*/ 2147483646 w 1870"/>
              <a:gd name="T81" fmla="*/ 2147483646 h 479"/>
              <a:gd name="T82" fmla="*/ 2147483646 w 1870"/>
              <a:gd name="T83" fmla="*/ 2147483646 h 479"/>
              <a:gd name="T84" fmla="*/ 2147483646 w 1870"/>
              <a:gd name="T85" fmla="*/ 2147483646 h 479"/>
              <a:gd name="T86" fmla="*/ 2147483646 w 1870"/>
              <a:gd name="T87" fmla="*/ 2147483646 h 479"/>
              <a:gd name="T88" fmla="*/ 2147483646 w 1870"/>
              <a:gd name="T89" fmla="*/ 2147483646 h 479"/>
              <a:gd name="T90" fmla="*/ 2147483646 w 1870"/>
              <a:gd name="T91" fmla="*/ 2147483646 h 479"/>
              <a:gd name="T92" fmla="*/ 2147483646 w 1870"/>
              <a:gd name="T93" fmla="*/ 2147483646 h 479"/>
              <a:gd name="T94" fmla="*/ 2147483646 w 1870"/>
              <a:gd name="T95" fmla="*/ 2147483646 h 479"/>
              <a:gd name="T96" fmla="*/ 2147483646 w 1870"/>
              <a:gd name="T97" fmla="*/ 2147483646 h 479"/>
              <a:gd name="T98" fmla="*/ 2147483646 w 1870"/>
              <a:gd name="T99" fmla="*/ 2147483646 h 479"/>
              <a:gd name="T100" fmla="*/ 2147483646 w 1870"/>
              <a:gd name="T101" fmla="*/ 2147483646 h 479"/>
              <a:gd name="T102" fmla="*/ 2147483646 w 1870"/>
              <a:gd name="T103" fmla="*/ 2147483646 h 479"/>
              <a:gd name="T104" fmla="*/ 2147483646 w 1870"/>
              <a:gd name="T105" fmla="*/ 2147483646 h 479"/>
              <a:gd name="T106" fmla="*/ 2147483646 w 1870"/>
              <a:gd name="T107" fmla="*/ 2147483646 h 479"/>
              <a:gd name="T108" fmla="*/ 2147483646 w 1870"/>
              <a:gd name="T109" fmla="*/ 2147483646 h 479"/>
              <a:gd name="T110" fmla="*/ 2147483646 w 1870"/>
              <a:gd name="T111" fmla="*/ 2147483646 h 479"/>
              <a:gd name="T112" fmla="*/ 2147483646 w 1870"/>
              <a:gd name="T113" fmla="*/ 0 h 479"/>
              <a:gd name="T114" fmla="*/ 2147483646 w 1870"/>
              <a:gd name="T115" fmla="*/ 0 h 479"/>
              <a:gd name="T116" fmla="*/ 2147483646 w 1870"/>
              <a:gd name="T117" fmla="*/ 2147483646 h 479"/>
              <a:gd name="T118" fmla="*/ 2147483646 w 1870"/>
              <a:gd name="T119" fmla="*/ 2147483646 h 479"/>
              <a:gd name="T120" fmla="*/ 2147483646 w 1870"/>
              <a:gd name="T121" fmla="*/ 2147483646 h 479"/>
              <a:gd name="T122" fmla="*/ 2147483646 w 1870"/>
              <a:gd name="T123" fmla="*/ 2147483646 h 479"/>
              <a:gd name="T124" fmla="*/ 2147483646 w 1870"/>
              <a:gd name="T125" fmla="*/ 2147483646 h 47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870"/>
              <a:gd name="T190" fmla="*/ 0 h 479"/>
              <a:gd name="T191" fmla="*/ 1870 w 1870"/>
              <a:gd name="T192" fmla="*/ 479 h 47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870" h="479">
                <a:moveTo>
                  <a:pt x="1729" y="120"/>
                </a:moveTo>
                <a:lnTo>
                  <a:pt x="1762" y="141"/>
                </a:lnTo>
                <a:lnTo>
                  <a:pt x="1794" y="163"/>
                </a:lnTo>
                <a:lnTo>
                  <a:pt x="1816" y="185"/>
                </a:lnTo>
                <a:lnTo>
                  <a:pt x="1838" y="196"/>
                </a:lnTo>
                <a:lnTo>
                  <a:pt x="1849" y="207"/>
                </a:lnTo>
                <a:lnTo>
                  <a:pt x="1860" y="228"/>
                </a:lnTo>
                <a:lnTo>
                  <a:pt x="1870" y="239"/>
                </a:lnTo>
                <a:lnTo>
                  <a:pt x="1860" y="261"/>
                </a:lnTo>
                <a:lnTo>
                  <a:pt x="1838" y="272"/>
                </a:lnTo>
                <a:lnTo>
                  <a:pt x="1827" y="272"/>
                </a:lnTo>
                <a:lnTo>
                  <a:pt x="1816" y="272"/>
                </a:lnTo>
                <a:lnTo>
                  <a:pt x="1794" y="272"/>
                </a:lnTo>
                <a:lnTo>
                  <a:pt x="1773" y="283"/>
                </a:lnTo>
                <a:lnTo>
                  <a:pt x="1729" y="294"/>
                </a:lnTo>
                <a:lnTo>
                  <a:pt x="1707" y="305"/>
                </a:lnTo>
                <a:lnTo>
                  <a:pt x="1686" y="316"/>
                </a:lnTo>
                <a:lnTo>
                  <a:pt x="1653" y="326"/>
                </a:lnTo>
                <a:lnTo>
                  <a:pt x="1631" y="348"/>
                </a:lnTo>
                <a:lnTo>
                  <a:pt x="1599" y="370"/>
                </a:lnTo>
                <a:lnTo>
                  <a:pt x="1566" y="392"/>
                </a:lnTo>
                <a:lnTo>
                  <a:pt x="1533" y="413"/>
                </a:lnTo>
                <a:lnTo>
                  <a:pt x="1501" y="435"/>
                </a:lnTo>
                <a:lnTo>
                  <a:pt x="1479" y="446"/>
                </a:lnTo>
                <a:lnTo>
                  <a:pt x="1457" y="468"/>
                </a:lnTo>
                <a:lnTo>
                  <a:pt x="1436" y="468"/>
                </a:lnTo>
                <a:lnTo>
                  <a:pt x="1425" y="479"/>
                </a:lnTo>
                <a:lnTo>
                  <a:pt x="1414" y="479"/>
                </a:lnTo>
                <a:lnTo>
                  <a:pt x="1403" y="479"/>
                </a:lnTo>
                <a:lnTo>
                  <a:pt x="1403" y="468"/>
                </a:lnTo>
                <a:lnTo>
                  <a:pt x="1403" y="446"/>
                </a:lnTo>
                <a:lnTo>
                  <a:pt x="1414" y="435"/>
                </a:lnTo>
                <a:lnTo>
                  <a:pt x="1414" y="413"/>
                </a:lnTo>
                <a:lnTo>
                  <a:pt x="1425" y="392"/>
                </a:lnTo>
                <a:lnTo>
                  <a:pt x="1446" y="370"/>
                </a:lnTo>
                <a:lnTo>
                  <a:pt x="1468" y="337"/>
                </a:lnTo>
                <a:lnTo>
                  <a:pt x="1479" y="305"/>
                </a:lnTo>
                <a:lnTo>
                  <a:pt x="1490" y="272"/>
                </a:lnTo>
                <a:lnTo>
                  <a:pt x="1501" y="250"/>
                </a:lnTo>
                <a:lnTo>
                  <a:pt x="1512" y="228"/>
                </a:lnTo>
                <a:lnTo>
                  <a:pt x="1512" y="207"/>
                </a:lnTo>
                <a:lnTo>
                  <a:pt x="1512" y="185"/>
                </a:lnTo>
                <a:lnTo>
                  <a:pt x="1512" y="174"/>
                </a:lnTo>
                <a:lnTo>
                  <a:pt x="1512" y="163"/>
                </a:lnTo>
                <a:lnTo>
                  <a:pt x="1490" y="152"/>
                </a:lnTo>
                <a:lnTo>
                  <a:pt x="1468" y="141"/>
                </a:lnTo>
                <a:lnTo>
                  <a:pt x="1436" y="131"/>
                </a:lnTo>
                <a:lnTo>
                  <a:pt x="1392" y="131"/>
                </a:lnTo>
                <a:lnTo>
                  <a:pt x="1349" y="131"/>
                </a:lnTo>
                <a:lnTo>
                  <a:pt x="1305" y="131"/>
                </a:lnTo>
                <a:lnTo>
                  <a:pt x="1272" y="141"/>
                </a:lnTo>
                <a:lnTo>
                  <a:pt x="1240" y="141"/>
                </a:lnTo>
                <a:lnTo>
                  <a:pt x="1207" y="141"/>
                </a:lnTo>
                <a:lnTo>
                  <a:pt x="1175" y="141"/>
                </a:lnTo>
                <a:lnTo>
                  <a:pt x="1131" y="152"/>
                </a:lnTo>
                <a:lnTo>
                  <a:pt x="1077" y="152"/>
                </a:lnTo>
                <a:lnTo>
                  <a:pt x="1022" y="163"/>
                </a:lnTo>
                <a:lnTo>
                  <a:pt x="957" y="174"/>
                </a:lnTo>
                <a:lnTo>
                  <a:pt x="892" y="174"/>
                </a:lnTo>
                <a:lnTo>
                  <a:pt x="805" y="185"/>
                </a:lnTo>
                <a:lnTo>
                  <a:pt x="718" y="196"/>
                </a:lnTo>
                <a:lnTo>
                  <a:pt x="620" y="207"/>
                </a:lnTo>
                <a:lnTo>
                  <a:pt x="522" y="218"/>
                </a:lnTo>
                <a:lnTo>
                  <a:pt x="435" y="228"/>
                </a:lnTo>
                <a:lnTo>
                  <a:pt x="348" y="239"/>
                </a:lnTo>
                <a:lnTo>
                  <a:pt x="272" y="250"/>
                </a:lnTo>
                <a:lnTo>
                  <a:pt x="196" y="250"/>
                </a:lnTo>
                <a:lnTo>
                  <a:pt x="131" y="261"/>
                </a:lnTo>
                <a:lnTo>
                  <a:pt x="66" y="261"/>
                </a:lnTo>
                <a:lnTo>
                  <a:pt x="0" y="272"/>
                </a:lnTo>
                <a:lnTo>
                  <a:pt x="0" y="174"/>
                </a:lnTo>
                <a:lnTo>
                  <a:pt x="11" y="174"/>
                </a:lnTo>
                <a:lnTo>
                  <a:pt x="22" y="174"/>
                </a:lnTo>
                <a:lnTo>
                  <a:pt x="44" y="174"/>
                </a:lnTo>
                <a:lnTo>
                  <a:pt x="66" y="174"/>
                </a:lnTo>
                <a:lnTo>
                  <a:pt x="87" y="174"/>
                </a:lnTo>
                <a:lnTo>
                  <a:pt x="120" y="174"/>
                </a:lnTo>
                <a:lnTo>
                  <a:pt x="153" y="163"/>
                </a:lnTo>
                <a:lnTo>
                  <a:pt x="196" y="163"/>
                </a:lnTo>
                <a:lnTo>
                  <a:pt x="240" y="152"/>
                </a:lnTo>
                <a:lnTo>
                  <a:pt x="283" y="152"/>
                </a:lnTo>
                <a:lnTo>
                  <a:pt x="337" y="141"/>
                </a:lnTo>
                <a:lnTo>
                  <a:pt x="392" y="141"/>
                </a:lnTo>
                <a:lnTo>
                  <a:pt x="457" y="131"/>
                </a:lnTo>
                <a:lnTo>
                  <a:pt x="522" y="131"/>
                </a:lnTo>
                <a:lnTo>
                  <a:pt x="588" y="120"/>
                </a:lnTo>
                <a:lnTo>
                  <a:pt x="653" y="109"/>
                </a:lnTo>
                <a:lnTo>
                  <a:pt x="729" y="98"/>
                </a:lnTo>
                <a:lnTo>
                  <a:pt x="794" y="98"/>
                </a:lnTo>
                <a:lnTo>
                  <a:pt x="859" y="87"/>
                </a:lnTo>
                <a:lnTo>
                  <a:pt x="925" y="76"/>
                </a:lnTo>
                <a:lnTo>
                  <a:pt x="979" y="76"/>
                </a:lnTo>
                <a:lnTo>
                  <a:pt x="1033" y="65"/>
                </a:lnTo>
                <a:lnTo>
                  <a:pt x="1077" y="65"/>
                </a:lnTo>
                <a:lnTo>
                  <a:pt x="1131" y="54"/>
                </a:lnTo>
                <a:lnTo>
                  <a:pt x="1175" y="54"/>
                </a:lnTo>
                <a:lnTo>
                  <a:pt x="1207" y="54"/>
                </a:lnTo>
                <a:lnTo>
                  <a:pt x="1240" y="43"/>
                </a:lnTo>
                <a:lnTo>
                  <a:pt x="1272" y="43"/>
                </a:lnTo>
                <a:lnTo>
                  <a:pt x="1305" y="43"/>
                </a:lnTo>
                <a:lnTo>
                  <a:pt x="1327" y="43"/>
                </a:lnTo>
                <a:lnTo>
                  <a:pt x="1349" y="33"/>
                </a:lnTo>
                <a:lnTo>
                  <a:pt x="1359" y="33"/>
                </a:lnTo>
                <a:lnTo>
                  <a:pt x="1392" y="33"/>
                </a:lnTo>
                <a:lnTo>
                  <a:pt x="1414" y="33"/>
                </a:lnTo>
                <a:lnTo>
                  <a:pt x="1436" y="33"/>
                </a:lnTo>
                <a:lnTo>
                  <a:pt x="1457" y="22"/>
                </a:lnTo>
                <a:lnTo>
                  <a:pt x="1468" y="22"/>
                </a:lnTo>
                <a:lnTo>
                  <a:pt x="1490" y="22"/>
                </a:lnTo>
                <a:lnTo>
                  <a:pt x="1501" y="11"/>
                </a:lnTo>
                <a:lnTo>
                  <a:pt x="1512" y="11"/>
                </a:lnTo>
                <a:lnTo>
                  <a:pt x="1522" y="0"/>
                </a:lnTo>
                <a:lnTo>
                  <a:pt x="1533" y="0"/>
                </a:lnTo>
                <a:lnTo>
                  <a:pt x="1555" y="0"/>
                </a:lnTo>
                <a:lnTo>
                  <a:pt x="1577" y="0"/>
                </a:lnTo>
                <a:lnTo>
                  <a:pt x="1588" y="11"/>
                </a:lnTo>
                <a:lnTo>
                  <a:pt x="1599" y="11"/>
                </a:lnTo>
                <a:lnTo>
                  <a:pt x="1609" y="22"/>
                </a:lnTo>
                <a:lnTo>
                  <a:pt x="1631" y="43"/>
                </a:lnTo>
                <a:lnTo>
                  <a:pt x="1653" y="54"/>
                </a:lnTo>
                <a:lnTo>
                  <a:pt x="1675" y="76"/>
                </a:lnTo>
                <a:lnTo>
                  <a:pt x="1707" y="98"/>
                </a:lnTo>
                <a:lnTo>
                  <a:pt x="1729" y="12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矩形 4"/>
          <p:cNvSpPr>
            <a:spLocks noChangeArrowheads="1"/>
          </p:cNvSpPr>
          <p:nvPr/>
        </p:nvSpPr>
        <p:spPr bwMode="auto">
          <a:xfrm>
            <a:off x="2628900" y="1412875"/>
            <a:ext cx="12033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窝</a:t>
            </a: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2696692" y="687388"/>
            <a:ext cx="2232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wō</a:t>
            </a:r>
            <a:endParaRPr lang="en-US" altLang="zh-CN" sz="4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87388" y="3192463"/>
            <a:ext cx="7016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组词：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鸡窝   做窝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87388" y="3843338"/>
            <a:ext cx="80694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造句：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几只小燕子正在我家房檐下做窝。     </a:t>
            </a:r>
          </a:p>
        </p:txBody>
      </p:sp>
      <p:pic>
        <p:nvPicPr>
          <p:cNvPr id="19" name="Picture 37">
            <a:hlinkClick r:id="rId3" action="ppaction://hlinksldjump"/>
            <a:extLst>
              <a:ext uri="{FF2B5EF4-FFF2-40B4-BE49-F238E27FC236}">
                <a16:creationId xmlns:a16="http://schemas.microsoft.com/office/drawing/2014/main" id="{411D10B5-16D5-8D0B-6C85-0E107F53A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02612" y="375443"/>
            <a:ext cx="901700" cy="512763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1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1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1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1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11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1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806450"/>
          <a:ext cx="2590800" cy="2279650"/>
        </p:xfrm>
        <a:graphic>
          <a:graphicData uri="http://schemas.openxmlformats.org/drawingml/2006/table">
            <a:tbl>
              <a:tblPr/>
              <a:tblGrid>
                <a:gridCol w="1284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9405" name="矩形 113687"/>
          <p:cNvSpPr>
            <a:spLocks noChangeArrowheads="1"/>
          </p:cNvSpPr>
          <p:nvPr/>
        </p:nvSpPr>
        <p:spPr bwMode="auto">
          <a:xfrm>
            <a:off x="5924550" y="1122363"/>
            <a:ext cx="317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13692" name="任意多边形 113691"/>
          <p:cNvSpPr>
            <a:spLocks noChangeArrowheads="1"/>
          </p:cNvSpPr>
          <p:nvPr/>
        </p:nvSpPr>
        <p:spPr bwMode="auto">
          <a:xfrm>
            <a:off x="6097588" y="1592263"/>
            <a:ext cx="558800" cy="165100"/>
          </a:xfrm>
          <a:custGeom>
            <a:avLst/>
            <a:gdLst>
              <a:gd name="T0" fmla="*/ 2147483646 w 881"/>
              <a:gd name="T1" fmla="*/ 2147483646 h 261"/>
              <a:gd name="T2" fmla="*/ 2147483646 w 881"/>
              <a:gd name="T3" fmla="*/ 2147483646 h 261"/>
              <a:gd name="T4" fmla="*/ 2147483646 w 881"/>
              <a:gd name="T5" fmla="*/ 2147483646 h 261"/>
              <a:gd name="T6" fmla="*/ 0 w 881"/>
              <a:gd name="T7" fmla="*/ 2147483646 h 261"/>
              <a:gd name="T8" fmla="*/ 0 w 881"/>
              <a:gd name="T9" fmla="*/ 2147483646 h 261"/>
              <a:gd name="T10" fmla="*/ 2147483646 w 881"/>
              <a:gd name="T11" fmla="*/ 2147483646 h 261"/>
              <a:gd name="T12" fmla="*/ 2147483646 w 881"/>
              <a:gd name="T13" fmla="*/ 2147483646 h 261"/>
              <a:gd name="T14" fmla="*/ 2147483646 w 881"/>
              <a:gd name="T15" fmla="*/ 2147483646 h 261"/>
              <a:gd name="T16" fmla="*/ 2147483646 w 881"/>
              <a:gd name="T17" fmla="*/ 2147483646 h 261"/>
              <a:gd name="T18" fmla="*/ 2147483646 w 881"/>
              <a:gd name="T19" fmla="*/ 2147483646 h 261"/>
              <a:gd name="T20" fmla="*/ 2147483646 w 881"/>
              <a:gd name="T21" fmla="*/ 2147483646 h 261"/>
              <a:gd name="T22" fmla="*/ 2147483646 w 881"/>
              <a:gd name="T23" fmla="*/ 2147483646 h 261"/>
              <a:gd name="T24" fmla="*/ 2147483646 w 881"/>
              <a:gd name="T25" fmla="*/ 2147483646 h 261"/>
              <a:gd name="T26" fmla="*/ 2147483646 w 881"/>
              <a:gd name="T27" fmla="*/ 2147483646 h 261"/>
              <a:gd name="T28" fmla="*/ 2147483646 w 881"/>
              <a:gd name="T29" fmla="*/ 2147483646 h 261"/>
              <a:gd name="T30" fmla="*/ 2147483646 w 881"/>
              <a:gd name="T31" fmla="*/ 2147483646 h 261"/>
              <a:gd name="T32" fmla="*/ 2147483646 w 881"/>
              <a:gd name="T33" fmla="*/ 2147483646 h 261"/>
              <a:gd name="T34" fmla="*/ 2147483646 w 881"/>
              <a:gd name="T35" fmla="*/ 0 h 261"/>
              <a:gd name="T36" fmla="*/ 2147483646 w 881"/>
              <a:gd name="T37" fmla="*/ 0 h 261"/>
              <a:gd name="T38" fmla="*/ 2147483646 w 881"/>
              <a:gd name="T39" fmla="*/ 0 h 261"/>
              <a:gd name="T40" fmla="*/ 2147483646 w 881"/>
              <a:gd name="T41" fmla="*/ 0 h 261"/>
              <a:gd name="T42" fmla="*/ 2147483646 w 881"/>
              <a:gd name="T43" fmla="*/ 2147483646 h 261"/>
              <a:gd name="T44" fmla="*/ 2147483646 w 881"/>
              <a:gd name="T45" fmla="*/ 2147483646 h 261"/>
              <a:gd name="T46" fmla="*/ 2147483646 w 881"/>
              <a:gd name="T47" fmla="*/ 2147483646 h 261"/>
              <a:gd name="T48" fmla="*/ 2147483646 w 881"/>
              <a:gd name="T49" fmla="*/ 2147483646 h 261"/>
              <a:gd name="T50" fmla="*/ 2147483646 w 881"/>
              <a:gd name="T51" fmla="*/ 2147483646 h 261"/>
              <a:gd name="T52" fmla="*/ 2147483646 w 881"/>
              <a:gd name="T53" fmla="*/ 2147483646 h 261"/>
              <a:gd name="T54" fmla="*/ 2147483646 w 881"/>
              <a:gd name="T55" fmla="*/ 2147483646 h 261"/>
              <a:gd name="T56" fmla="*/ 2147483646 w 881"/>
              <a:gd name="T57" fmla="*/ 2147483646 h 261"/>
              <a:gd name="T58" fmla="*/ 2147483646 w 881"/>
              <a:gd name="T59" fmla="*/ 2147483646 h 261"/>
              <a:gd name="T60" fmla="*/ 2147483646 w 881"/>
              <a:gd name="T61" fmla="*/ 2147483646 h 261"/>
              <a:gd name="T62" fmla="*/ 2147483646 w 881"/>
              <a:gd name="T63" fmla="*/ 2147483646 h 261"/>
              <a:gd name="T64" fmla="*/ 2147483646 w 881"/>
              <a:gd name="T65" fmla="*/ 2147483646 h 261"/>
              <a:gd name="T66" fmla="*/ 2147483646 w 881"/>
              <a:gd name="T67" fmla="*/ 2147483646 h 261"/>
              <a:gd name="T68" fmla="*/ 2147483646 w 881"/>
              <a:gd name="T69" fmla="*/ 2147483646 h 261"/>
              <a:gd name="T70" fmla="*/ 2147483646 w 881"/>
              <a:gd name="T71" fmla="*/ 2147483646 h 261"/>
              <a:gd name="T72" fmla="*/ 2147483646 w 881"/>
              <a:gd name="T73" fmla="*/ 2147483646 h 261"/>
              <a:gd name="T74" fmla="*/ 2147483646 w 881"/>
              <a:gd name="T75" fmla="*/ 2147483646 h 261"/>
              <a:gd name="T76" fmla="*/ 2147483646 w 881"/>
              <a:gd name="T77" fmla="*/ 2147483646 h 261"/>
              <a:gd name="T78" fmla="*/ 2147483646 w 881"/>
              <a:gd name="T79" fmla="*/ 2147483646 h 261"/>
              <a:gd name="T80" fmla="*/ 2147483646 w 881"/>
              <a:gd name="T81" fmla="*/ 2147483646 h 261"/>
              <a:gd name="T82" fmla="*/ 2147483646 w 881"/>
              <a:gd name="T83" fmla="*/ 2147483646 h 261"/>
              <a:gd name="T84" fmla="*/ 2147483646 w 881"/>
              <a:gd name="T85" fmla="*/ 2147483646 h 2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81"/>
              <a:gd name="T130" fmla="*/ 0 h 261"/>
              <a:gd name="T131" fmla="*/ 881 w 881"/>
              <a:gd name="T132" fmla="*/ 261 h 26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81" h="261">
                <a:moveTo>
                  <a:pt x="76" y="239"/>
                </a:moveTo>
                <a:lnTo>
                  <a:pt x="54" y="228"/>
                </a:lnTo>
                <a:lnTo>
                  <a:pt x="43" y="217"/>
                </a:lnTo>
                <a:lnTo>
                  <a:pt x="22" y="217"/>
                </a:lnTo>
                <a:lnTo>
                  <a:pt x="11" y="206"/>
                </a:lnTo>
                <a:lnTo>
                  <a:pt x="11" y="195"/>
                </a:lnTo>
                <a:lnTo>
                  <a:pt x="0" y="195"/>
                </a:lnTo>
                <a:lnTo>
                  <a:pt x="0" y="185"/>
                </a:lnTo>
                <a:lnTo>
                  <a:pt x="0" y="174"/>
                </a:lnTo>
                <a:lnTo>
                  <a:pt x="11" y="174"/>
                </a:lnTo>
                <a:lnTo>
                  <a:pt x="22" y="174"/>
                </a:lnTo>
                <a:lnTo>
                  <a:pt x="33" y="163"/>
                </a:lnTo>
                <a:lnTo>
                  <a:pt x="54" y="163"/>
                </a:lnTo>
                <a:lnTo>
                  <a:pt x="65" y="152"/>
                </a:lnTo>
                <a:lnTo>
                  <a:pt x="87" y="152"/>
                </a:lnTo>
                <a:lnTo>
                  <a:pt x="120" y="141"/>
                </a:lnTo>
                <a:lnTo>
                  <a:pt x="141" y="141"/>
                </a:lnTo>
                <a:lnTo>
                  <a:pt x="174" y="130"/>
                </a:lnTo>
                <a:lnTo>
                  <a:pt x="206" y="119"/>
                </a:lnTo>
                <a:lnTo>
                  <a:pt x="239" y="108"/>
                </a:lnTo>
                <a:lnTo>
                  <a:pt x="283" y="108"/>
                </a:lnTo>
                <a:lnTo>
                  <a:pt x="326" y="97"/>
                </a:lnTo>
                <a:lnTo>
                  <a:pt x="370" y="87"/>
                </a:lnTo>
                <a:lnTo>
                  <a:pt x="413" y="76"/>
                </a:lnTo>
                <a:lnTo>
                  <a:pt x="457" y="65"/>
                </a:lnTo>
                <a:lnTo>
                  <a:pt x="500" y="54"/>
                </a:lnTo>
                <a:lnTo>
                  <a:pt x="533" y="43"/>
                </a:lnTo>
                <a:lnTo>
                  <a:pt x="565" y="43"/>
                </a:lnTo>
                <a:lnTo>
                  <a:pt x="598" y="32"/>
                </a:lnTo>
                <a:lnTo>
                  <a:pt x="620" y="21"/>
                </a:lnTo>
                <a:lnTo>
                  <a:pt x="652" y="21"/>
                </a:lnTo>
                <a:lnTo>
                  <a:pt x="674" y="10"/>
                </a:lnTo>
                <a:lnTo>
                  <a:pt x="696" y="10"/>
                </a:lnTo>
                <a:lnTo>
                  <a:pt x="717" y="0"/>
                </a:lnTo>
                <a:lnTo>
                  <a:pt x="728" y="0"/>
                </a:lnTo>
                <a:lnTo>
                  <a:pt x="739" y="0"/>
                </a:lnTo>
                <a:lnTo>
                  <a:pt x="750" y="0"/>
                </a:lnTo>
                <a:lnTo>
                  <a:pt x="761" y="0"/>
                </a:lnTo>
                <a:lnTo>
                  <a:pt x="772" y="0"/>
                </a:lnTo>
                <a:lnTo>
                  <a:pt x="794" y="0"/>
                </a:lnTo>
                <a:lnTo>
                  <a:pt x="804" y="10"/>
                </a:lnTo>
                <a:lnTo>
                  <a:pt x="837" y="21"/>
                </a:lnTo>
                <a:lnTo>
                  <a:pt x="848" y="32"/>
                </a:lnTo>
                <a:lnTo>
                  <a:pt x="870" y="43"/>
                </a:lnTo>
                <a:lnTo>
                  <a:pt x="870" y="54"/>
                </a:lnTo>
                <a:lnTo>
                  <a:pt x="881" y="65"/>
                </a:lnTo>
                <a:lnTo>
                  <a:pt x="870" y="65"/>
                </a:lnTo>
                <a:lnTo>
                  <a:pt x="870" y="76"/>
                </a:lnTo>
                <a:lnTo>
                  <a:pt x="859" y="76"/>
                </a:lnTo>
                <a:lnTo>
                  <a:pt x="848" y="87"/>
                </a:lnTo>
                <a:lnTo>
                  <a:pt x="826" y="87"/>
                </a:lnTo>
                <a:lnTo>
                  <a:pt x="815" y="97"/>
                </a:lnTo>
                <a:lnTo>
                  <a:pt x="794" y="108"/>
                </a:lnTo>
                <a:lnTo>
                  <a:pt x="772" y="108"/>
                </a:lnTo>
                <a:lnTo>
                  <a:pt x="750" y="119"/>
                </a:lnTo>
                <a:lnTo>
                  <a:pt x="728" y="130"/>
                </a:lnTo>
                <a:lnTo>
                  <a:pt x="696" y="130"/>
                </a:lnTo>
                <a:lnTo>
                  <a:pt x="663" y="141"/>
                </a:lnTo>
                <a:lnTo>
                  <a:pt x="630" y="152"/>
                </a:lnTo>
                <a:lnTo>
                  <a:pt x="598" y="163"/>
                </a:lnTo>
                <a:lnTo>
                  <a:pt x="554" y="174"/>
                </a:lnTo>
                <a:lnTo>
                  <a:pt x="522" y="185"/>
                </a:lnTo>
                <a:lnTo>
                  <a:pt x="478" y="195"/>
                </a:lnTo>
                <a:lnTo>
                  <a:pt x="446" y="206"/>
                </a:lnTo>
                <a:lnTo>
                  <a:pt x="413" y="206"/>
                </a:lnTo>
                <a:lnTo>
                  <a:pt x="380" y="217"/>
                </a:lnTo>
                <a:lnTo>
                  <a:pt x="348" y="228"/>
                </a:lnTo>
                <a:lnTo>
                  <a:pt x="326" y="228"/>
                </a:lnTo>
                <a:lnTo>
                  <a:pt x="304" y="239"/>
                </a:lnTo>
                <a:lnTo>
                  <a:pt x="283" y="239"/>
                </a:lnTo>
                <a:lnTo>
                  <a:pt x="261" y="250"/>
                </a:lnTo>
                <a:lnTo>
                  <a:pt x="250" y="250"/>
                </a:lnTo>
                <a:lnTo>
                  <a:pt x="228" y="250"/>
                </a:lnTo>
                <a:lnTo>
                  <a:pt x="217" y="261"/>
                </a:lnTo>
                <a:lnTo>
                  <a:pt x="206" y="261"/>
                </a:lnTo>
                <a:lnTo>
                  <a:pt x="196" y="261"/>
                </a:lnTo>
                <a:lnTo>
                  <a:pt x="174" y="261"/>
                </a:lnTo>
                <a:lnTo>
                  <a:pt x="152" y="250"/>
                </a:lnTo>
                <a:lnTo>
                  <a:pt x="109" y="250"/>
                </a:lnTo>
                <a:lnTo>
                  <a:pt x="76" y="23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3693" name="任意多边形 113692"/>
          <p:cNvSpPr>
            <a:spLocks noChangeArrowheads="1"/>
          </p:cNvSpPr>
          <p:nvPr/>
        </p:nvSpPr>
        <p:spPr bwMode="auto">
          <a:xfrm>
            <a:off x="6165850" y="1204913"/>
            <a:ext cx="317500" cy="1504950"/>
          </a:xfrm>
          <a:custGeom>
            <a:avLst/>
            <a:gdLst>
              <a:gd name="T0" fmla="*/ 2147483646 w 500"/>
              <a:gd name="T1" fmla="*/ 2147483646 h 2372"/>
              <a:gd name="T2" fmla="*/ 0 w 500"/>
              <a:gd name="T3" fmla="*/ 2147483646 h 2372"/>
              <a:gd name="T4" fmla="*/ 0 w 500"/>
              <a:gd name="T5" fmla="*/ 2147483646 h 2372"/>
              <a:gd name="T6" fmla="*/ 2147483646 w 500"/>
              <a:gd name="T7" fmla="*/ 2147483646 h 2372"/>
              <a:gd name="T8" fmla="*/ 2147483646 w 500"/>
              <a:gd name="T9" fmla="*/ 2147483646 h 2372"/>
              <a:gd name="T10" fmla="*/ 2147483646 w 500"/>
              <a:gd name="T11" fmla="*/ 2147483646 h 2372"/>
              <a:gd name="T12" fmla="*/ 2147483646 w 500"/>
              <a:gd name="T13" fmla="*/ 2147483646 h 2372"/>
              <a:gd name="T14" fmla="*/ 2147483646 w 500"/>
              <a:gd name="T15" fmla="*/ 2147483646 h 2372"/>
              <a:gd name="T16" fmla="*/ 2147483646 w 500"/>
              <a:gd name="T17" fmla="*/ 2147483646 h 2372"/>
              <a:gd name="T18" fmla="*/ 2147483646 w 500"/>
              <a:gd name="T19" fmla="*/ 2147483646 h 2372"/>
              <a:gd name="T20" fmla="*/ 2147483646 w 500"/>
              <a:gd name="T21" fmla="*/ 2147483646 h 2372"/>
              <a:gd name="T22" fmla="*/ 2147483646 w 500"/>
              <a:gd name="T23" fmla="*/ 2147483646 h 2372"/>
              <a:gd name="T24" fmla="*/ 2147483646 w 500"/>
              <a:gd name="T25" fmla="*/ 2147483646 h 2372"/>
              <a:gd name="T26" fmla="*/ 2147483646 w 500"/>
              <a:gd name="T27" fmla="*/ 2147483646 h 2372"/>
              <a:gd name="T28" fmla="*/ 2147483646 w 500"/>
              <a:gd name="T29" fmla="*/ 2147483646 h 2372"/>
              <a:gd name="T30" fmla="*/ 2147483646 w 500"/>
              <a:gd name="T31" fmla="*/ 2147483646 h 2372"/>
              <a:gd name="T32" fmla="*/ 2147483646 w 500"/>
              <a:gd name="T33" fmla="*/ 2147483646 h 2372"/>
              <a:gd name="T34" fmla="*/ 2147483646 w 500"/>
              <a:gd name="T35" fmla="*/ 2147483646 h 2372"/>
              <a:gd name="T36" fmla="*/ 2147483646 w 500"/>
              <a:gd name="T37" fmla="*/ 2147483646 h 2372"/>
              <a:gd name="T38" fmla="*/ 2147483646 w 500"/>
              <a:gd name="T39" fmla="*/ 2147483646 h 2372"/>
              <a:gd name="T40" fmla="*/ 2147483646 w 500"/>
              <a:gd name="T41" fmla="*/ 2147483646 h 2372"/>
              <a:gd name="T42" fmla="*/ 2147483646 w 500"/>
              <a:gd name="T43" fmla="*/ 2147483646 h 2372"/>
              <a:gd name="T44" fmla="*/ 2147483646 w 500"/>
              <a:gd name="T45" fmla="*/ 2147483646 h 2372"/>
              <a:gd name="T46" fmla="*/ 2147483646 w 500"/>
              <a:gd name="T47" fmla="*/ 0 h 2372"/>
              <a:gd name="T48" fmla="*/ 2147483646 w 500"/>
              <a:gd name="T49" fmla="*/ 2147483646 h 2372"/>
              <a:gd name="T50" fmla="*/ 2147483646 w 500"/>
              <a:gd name="T51" fmla="*/ 2147483646 h 2372"/>
              <a:gd name="T52" fmla="*/ 2147483646 w 500"/>
              <a:gd name="T53" fmla="*/ 2147483646 h 2372"/>
              <a:gd name="T54" fmla="*/ 2147483646 w 500"/>
              <a:gd name="T55" fmla="*/ 2147483646 h 2372"/>
              <a:gd name="T56" fmla="*/ 2147483646 w 500"/>
              <a:gd name="T57" fmla="*/ 2147483646 h 2372"/>
              <a:gd name="T58" fmla="*/ 2147483646 w 500"/>
              <a:gd name="T59" fmla="*/ 2147483646 h 2372"/>
              <a:gd name="T60" fmla="*/ 2147483646 w 500"/>
              <a:gd name="T61" fmla="*/ 2147483646 h 2372"/>
              <a:gd name="T62" fmla="*/ 2147483646 w 500"/>
              <a:gd name="T63" fmla="*/ 2147483646 h 2372"/>
              <a:gd name="T64" fmla="*/ 2147483646 w 500"/>
              <a:gd name="T65" fmla="*/ 2147483646 h 2372"/>
              <a:gd name="T66" fmla="*/ 2147483646 w 500"/>
              <a:gd name="T67" fmla="*/ 2147483646 h 2372"/>
              <a:gd name="T68" fmla="*/ 2147483646 w 500"/>
              <a:gd name="T69" fmla="*/ 2147483646 h 2372"/>
              <a:gd name="T70" fmla="*/ 2147483646 w 500"/>
              <a:gd name="T71" fmla="*/ 2147483646 h 2372"/>
              <a:gd name="T72" fmla="*/ 2147483646 w 500"/>
              <a:gd name="T73" fmla="*/ 2147483646 h 2372"/>
              <a:gd name="T74" fmla="*/ 2147483646 w 500"/>
              <a:gd name="T75" fmla="*/ 2147483646 h 2372"/>
              <a:gd name="T76" fmla="*/ 2147483646 w 500"/>
              <a:gd name="T77" fmla="*/ 2147483646 h 2372"/>
              <a:gd name="T78" fmla="*/ 2147483646 w 500"/>
              <a:gd name="T79" fmla="*/ 2147483646 h 2372"/>
              <a:gd name="T80" fmla="*/ 2147483646 w 500"/>
              <a:gd name="T81" fmla="*/ 2147483646 h 2372"/>
              <a:gd name="T82" fmla="*/ 2147483646 w 500"/>
              <a:gd name="T83" fmla="*/ 2147483646 h 2372"/>
              <a:gd name="T84" fmla="*/ 2147483646 w 500"/>
              <a:gd name="T85" fmla="*/ 2147483646 h 2372"/>
              <a:gd name="T86" fmla="*/ 2147483646 w 500"/>
              <a:gd name="T87" fmla="*/ 2147483646 h 2372"/>
              <a:gd name="T88" fmla="*/ 2147483646 w 500"/>
              <a:gd name="T89" fmla="*/ 2147483646 h 2372"/>
              <a:gd name="T90" fmla="*/ 2147483646 w 500"/>
              <a:gd name="T91" fmla="*/ 2147483646 h 2372"/>
              <a:gd name="T92" fmla="*/ 2147483646 w 500"/>
              <a:gd name="T93" fmla="*/ 2147483646 h 2372"/>
              <a:gd name="T94" fmla="*/ 2147483646 w 500"/>
              <a:gd name="T95" fmla="*/ 2147483646 h 2372"/>
              <a:gd name="T96" fmla="*/ 2147483646 w 500"/>
              <a:gd name="T97" fmla="*/ 2147483646 h 23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00"/>
              <a:gd name="T148" fmla="*/ 0 h 2372"/>
              <a:gd name="T149" fmla="*/ 500 w 500"/>
              <a:gd name="T150" fmla="*/ 2372 h 237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00" h="2372">
                <a:moveTo>
                  <a:pt x="97" y="2133"/>
                </a:moveTo>
                <a:lnTo>
                  <a:pt x="76" y="2100"/>
                </a:lnTo>
                <a:lnTo>
                  <a:pt x="43" y="2079"/>
                </a:lnTo>
                <a:lnTo>
                  <a:pt x="32" y="2057"/>
                </a:lnTo>
                <a:lnTo>
                  <a:pt x="11" y="2046"/>
                </a:lnTo>
                <a:lnTo>
                  <a:pt x="0" y="2024"/>
                </a:lnTo>
                <a:lnTo>
                  <a:pt x="0" y="2013"/>
                </a:lnTo>
                <a:lnTo>
                  <a:pt x="0" y="2002"/>
                </a:lnTo>
                <a:lnTo>
                  <a:pt x="0" y="1992"/>
                </a:lnTo>
                <a:lnTo>
                  <a:pt x="11" y="1992"/>
                </a:lnTo>
                <a:lnTo>
                  <a:pt x="21" y="1992"/>
                </a:lnTo>
                <a:lnTo>
                  <a:pt x="32" y="1992"/>
                </a:lnTo>
                <a:lnTo>
                  <a:pt x="54" y="1992"/>
                </a:lnTo>
                <a:lnTo>
                  <a:pt x="65" y="2002"/>
                </a:lnTo>
                <a:lnTo>
                  <a:pt x="97" y="2002"/>
                </a:lnTo>
                <a:lnTo>
                  <a:pt x="119" y="2013"/>
                </a:lnTo>
                <a:lnTo>
                  <a:pt x="141" y="2024"/>
                </a:lnTo>
                <a:lnTo>
                  <a:pt x="163" y="2035"/>
                </a:lnTo>
                <a:lnTo>
                  <a:pt x="184" y="2035"/>
                </a:lnTo>
                <a:lnTo>
                  <a:pt x="206" y="2035"/>
                </a:lnTo>
                <a:lnTo>
                  <a:pt x="239" y="2035"/>
                </a:lnTo>
                <a:lnTo>
                  <a:pt x="261" y="2035"/>
                </a:lnTo>
                <a:lnTo>
                  <a:pt x="271" y="2024"/>
                </a:lnTo>
                <a:lnTo>
                  <a:pt x="271" y="2013"/>
                </a:lnTo>
                <a:lnTo>
                  <a:pt x="282" y="2002"/>
                </a:lnTo>
                <a:lnTo>
                  <a:pt x="282" y="1992"/>
                </a:lnTo>
                <a:lnTo>
                  <a:pt x="282" y="1970"/>
                </a:lnTo>
                <a:lnTo>
                  <a:pt x="293" y="1948"/>
                </a:lnTo>
                <a:lnTo>
                  <a:pt x="293" y="1926"/>
                </a:lnTo>
                <a:lnTo>
                  <a:pt x="293" y="1894"/>
                </a:lnTo>
                <a:lnTo>
                  <a:pt x="304" y="1872"/>
                </a:lnTo>
                <a:lnTo>
                  <a:pt x="304" y="1839"/>
                </a:lnTo>
                <a:lnTo>
                  <a:pt x="304" y="1807"/>
                </a:lnTo>
                <a:lnTo>
                  <a:pt x="315" y="1763"/>
                </a:lnTo>
                <a:lnTo>
                  <a:pt x="315" y="1720"/>
                </a:lnTo>
                <a:lnTo>
                  <a:pt x="315" y="1676"/>
                </a:lnTo>
                <a:lnTo>
                  <a:pt x="315" y="1632"/>
                </a:lnTo>
                <a:lnTo>
                  <a:pt x="326" y="1535"/>
                </a:lnTo>
                <a:lnTo>
                  <a:pt x="326" y="1437"/>
                </a:lnTo>
                <a:lnTo>
                  <a:pt x="326" y="1328"/>
                </a:lnTo>
                <a:lnTo>
                  <a:pt x="326" y="1208"/>
                </a:lnTo>
                <a:lnTo>
                  <a:pt x="326" y="1088"/>
                </a:lnTo>
                <a:lnTo>
                  <a:pt x="326" y="958"/>
                </a:lnTo>
                <a:lnTo>
                  <a:pt x="326" y="827"/>
                </a:lnTo>
                <a:lnTo>
                  <a:pt x="326" y="686"/>
                </a:lnTo>
                <a:lnTo>
                  <a:pt x="326" y="610"/>
                </a:lnTo>
                <a:lnTo>
                  <a:pt x="326" y="555"/>
                </a:lnTo>
                <a:lnTo>
                  <a:pt x="326" y="490"/>
                </a:lnTo>
                <a:lnTo>
                  <a:pt x="326" y="435"/>
                </a:lnTo>
                <a:lnTo>
                  <a:pt x="326" y="381"/>
                </a:lnTo>
                <a:lnTo>
                  <a:pt x="326" y="337"/>
                </a:lnTo>
                <a:lnTo>
                  <a:pt x="326" y="294"/>
                </a:lnTo>
                <a:lnTo>
                  <a:pt x="315" y="250"/>
                </a:lnTo>
                <a:lnTo>
                  <a:pt x="315" y="218"/>
                </a:lnTo>
                <a:lnTo>
                  <a:pt x="315" y="185"/>
                </a:lnTo>
                <a:lnTo>
                  <a:pt x="304" y="152"/>
                </a:lnTo>
                <a:lnTo>
                  <a:pt x="304" y="131"/>
                </a:lnTo>
                <a:lnTo>
                  <a:pt x="304" y="109"/>
                </a:lnTo>
                <a:lnTo>
                  <a:pt x="293" y="98"/>
                </a:lnTo>
                <a:lnTo>
                  <a:pt x="293" y="87"/>
                </a:lnTo>
                <a:lnTo>
                  <a:pt x="282" y="76"/>
                </a:lnTo>
                <a:lnTo>
                  <a:pt x="271" y="65"/>
                </a:lnTo>
                <a:lnTo>
                  <a:pt x="261" y="55"/>
                </a:lnTo>
                <a:lnTo>
                  <a:pt x="261" y="44"/>
                </a:lnTo>
                <a:lnTo>
                  <a:pt x="261" y="22"/>
                </a:lnTo>
                <a:lnTo>
                  <a:pt x="261" y="11"/>
                </a:lnTo>
                <a:lnTo>
                  <a:pt x="271" y="0"/>
                </a:lnTo>
                <a:lnTo>
                  <a:pt x="293" y="0"/>
                </a:lnTo>
                <a:lnTo>
                  <a:pt x="304" y="0"/>
                </a:lnTo>
                <a:lnTo>
                  <a:pt x="326" y="11"/>
                </a:lnTo>
                <a:lnTo>
                  <a:pt x="348" y="11"/>
                </a:lnTo>
                <a:lnTo>
                  <a:pt x="369" y="22"/>
                </a:lnTo>
                <a:lnTo>
                  <a:pt x="391" y="33"/>
                </a:lnTo>
                <a:lnTo>
                  <a:pt x="424" y="44"/>
                </a:lnTo>
                <a:lnTo>
                  <a:pt x="445" y="55"/>
                </a:lnTo>
                <a:lnTo>
                  <a:pt x="467" y="65"/>
                </a:lnTo>
                <a:lnTo>
                  <a:pt x="478" y="76"/>
                </a:lnTo>
                <a:lnTo>
                  <a:pt x="489" y="87"/>
                </a:lnTo>
                <a:lnTo>
                  <a:pt x="500" y="98"/>
                </a:lnTo>
                <a:lnTo>
                  <a:pt x="500" y="109"/>
                </a:lnTo>
                <a:lnTo>
                  <a:pt x="500" y="120"/>
                </a:lnTo>
                <a:lnTo>
                  <a:pt x="500" y="152"/>
                </a:lnTo>
                <a:lnTo>
                  <a:pt x="500" y="163"/>
                </a:lnTo>
                <a:lnTo>
                  <a:pt x="489" y="185"/>
                </a:lnTo>
                <a:lnTo>
                  <a:pt x="489" y="196"/>
                </a:lnTo>
                <a:lnTo>
                  <a:pt x="489" y="207"/>
                </a:lnTo>
                <a:lnTo>
                  <a:pt x="489" y="218"/>
                </a:lnTo>
                <a:lnTo>
                  <a:pt x="478" y="240"/>
                </a:lnTo>
                <a:lnTo>
                  <a:pt x="478" y="261"/>
                </a:lnTo>
                <a:lnTo>
                  <a:pt x="478" y="283"/>
                </a:lnTo>
                <a:lnTo>
                  <a:pt x="478" y="305"/>
                </a:lnTo>
                <a:lnTo>
                  <a:pt x="478" y="327"/>
                </a:lnTo>
                <a:lnTo>
                  <a:pt x="467" y="359"/>
                </a:lnTo>
                <a:lnTo>
                  <a:pt x="467" y="392"/>
                </a:lnTo>
                <a:lnTo>
                  <a:pt x="467" y="425"/>
                </a:lnTo>
                <a:lnTo>
                  <a:pt x="467" y="457"/>
                </a:lnTo>
                <a:lnTo>
                  <a:pt x="467" y="501"/>
                </a:lnTo>
                <a:lnTo>
                  <a:pt x="456" y="544"/>
                </a:lnTo>
                <a:lnTo>
                  <a:pt x="456" y="588"/>
                </a:lnTo>
                <a:lnTo>
                  <a:pt x="456" y="675"/>
                </a:lnTo>
                <a:lnTo>
                  <a:pt x="456" y="784"/>
                </a:lnTo>
                <a:lnTo>
                  <a:pt x="445" y="892"/>
                </a:lnTo>
                <a:lnTo>
                  <a:pt x="445" y="1012"/>
                </a:lnTo>
                <a:lnTo>
                  <a:pt x="445" y="1132"/>
                </a:lnTo>
                <a:lnTo>
                  <a:pt x="434" y="1262"/>
                </a:lnTo>
                <a:lnTo>
                  <a:pt x="434" y="1404"/>
                </a:lnTo>
                <a:lnTo>
                  <a:pt x="434" y="1556"/>
                </a:lnTo>
                <a:lnTo>
                  <a:pt x="434" y="1632"/>
                </a:lnTo>
                <a:lnTo>
                  <a:pt x="434" y="1698"/>
                </a:lnTo>
                <a:lnTo>
                  <a:pt x="434" y="1774"/>
                </a:lnTo>
                <a:lnTo>
                  <a:pt x="434" y="1828"/>
                </a:lnTo>
                <a:lnTo>
                  <a:pt x="434" y="1894"/>
                </a:lnTo>
                <a:lnTo>
                  <a:pt x="424" y="1948"/>
                </a:lnTo>
                <a:lnTo>
                  <a:pt x="424" y="2002"/>
                </a:lnTo>
                <a:lnTo>
                  <a:pt x="424" y="2046"/>
                </a:lnTo>
                <a:lnTo>
                  <a:pt x="413" y="2090"/>
                </a:lnTo>
                <a:lnTo>
                  <a:pt x="413" y="2122"/>
                </a:lnTo>
                <a:lnTo>
                  <a:pt x="402" y="2166"/>
                </a:lnTo>
                <a:lnTo>
                  <a:pt x="402" y="2198"/>
                </a:lnTo>
                <a:lnTo>
                  <a:pt x="391" y="2220"/>
                </a:lnTo>
                <a:lnTo>
                  <a:pt x="391" y="2242"/>
                </a:lnTo>
                <a:lnTo>
                  <a:pt x="380" y="2264"/>
                </a:lnTo>
                <a:lnTo>
                  <a:pt x="369" y="2275"/>
                </a:lnTo>
                <a:lnTo>
                  <a:pt x="348" y="2296"/>
                </a:lnTo>
                <a:lnTo>
                  <a:pt x="337" y="2318"/>
                </a:lnTo>
                <a:lnTo>
                  <a:pt x="315" y="2340"/>
                </a:lnTo>
                <a:lnTo>
                  <a:pt x="304" y="2351"/>
                </a:lnTo>
                <a:lnTo>
                  <a:pt x="293" y="2362"/>
                </a:lnTo>
                <a:lnTo>
                  <a:pt x="271" y="2372"/>
                </a:lnTo>
                <a:lnTo>
                  <a:pt x="261" y="2372"/>
                </a:lnTo>
                <a:lnTo>
                  <a:pt x="250" y="2372"/>
                </a:lnTo>
                <a:lnTo>
                  <a:pt x="228" y="2372"/>
                </a:lnTo>
                <a:lnTo>
                  <a:pt x="217" y="2362"/>
                </a:lnTo>
                <a:lnTo>
                  <a:pt x="206" y="2340"/>
                </a:lnTo>
                <a:lnTo>
                  <a:pt x="206" y="2307"/>
                </a:lnTo>
                <a:lnTo>
                  <a:pt x="206" y="2285"/>
                </a:lnTo>
                <a:lnTo>
                  <a:pt x="195" y="2264"/>
                </a:lnTo>
                <a:lnTo>
                  <a:pt x="195" y="2242"/>
                </a:lnTo>
                <a:lnTo>
                  <a:pt x="184" y="2220"/>
                </a:lnTo>
                <a:lnTo>
                  <a:pt x="163" y="2198"/>
                </a:lnTo>
                <a:lnTo>
                  <a:pt x="152" y="2177"/>
                </a:lnTo>
                <a:lnTo>
                  <a:pt x="119" y="2155"/>
                </a:lnTo>
                <a:lnTo>
                  <a:pt x="97" y="213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3694" name="任意多边形 113693"/>
          <p:cNvSpPr>
            <a:spLocks noChangeArrowheads="1"/>
          </p:cNvSpPr>
          <p:nvPr/>
        </p:nvSpPr>
        <p:spPr bwMode="auto">
          <a:xfrm>
            <a:off x="6497638" y="1239838"/>
            <a:ext cx="600075" cy="946150"/>
          </a:xfrm>
          <a:custGeom>
            <a:avLst/>
            <a:gdLst>
              <a:gd name="T0" fmla="*/ 2147483646 w 946"/>
              <a:gd name="T1" fmla="*/ 2147483646 h 1490"/>
              <a:gd name="T2" fmla="*/ 2147483646 w 946"/>
              <a:gd name="T3" fmla="*/ 2147483646 h 1490"/>
              <a:gd name="T4" fmla="*/ 2147483646 w 946"/>
              <a:gd name="T5" fmla="*/ 2147483646 h 1490"/>
              <a:gd name="T6" fmla="*/ 2147483646 w 946"/>
              <a:gd name="T7" fmla="*/ 2147483646 h 1490"/>
              <a:gd name="T8" fmla="*/ 2147483646 w 946"/>
              <a:gd name="T9" fmla="*/ 2147483646 h 1490"/>
              <a:gd name="T10" fmla="*/ 2147483646 w 946"/>
              <a:gd name="T11" fmla="*/ 2147483646 h 1490"/>
              <a:gd name="T12" fmla="*/ 2147483646 w 946"/>
              <a:gd name="T13" fmla="*/ 2147483646 h 1490"/>
              <a:gd name="T14" fmla="*/ 2147483646 w 946"/>
              <a:gd name="T15" fmla="*/ 2147483646 h 1490"/>
              <a:gd name="T16" fmla="*/ 2147483646 w 946"/>
              <a:gd name="T17" fmla="*/ 2147483646 h 1490"/>
              <a:gd name="T18" fmla="*/ 2147483646 w 946"/>
              <a:gd name="T19" fmla="*/ 2147483646 h 1490"/>
              <a:gd name="T20" fmla="*/ 2147483646 w 946"/>
              <a:gd name="T21" fmla="*/ 2147483646 h 1490"/>
              <a:gd name="T22" fmla="*/ 2147483646 w 946"/>
              <a:gd name="T23" fmla="*/ 2147483646 h 1490"/>
              <a:gd name="T24" fmla="*/ 2147483646 w 946"/>
              <a:gd name="T25" fmla="*/ 2147483646 h 1490"/>
              <a:gd name="T26" fmla="*/ 2147483646 w 946"/>
              <a:gd name="T27" fmla="*/ 2147483646 h 1490"/>
              <a:gd name="T28" fmla="*/ 2147483646 w 946"/>
              <a:gd name="T29" fmla="*/ 2147483646 h 1490"/>
              <a:gd name="T30" fmla="*/ 2147483646 w 946"/>
              <a:gd name="T31" fmla="*/ 2147483646 h 1490"/>
              <a:gd name="T32" fmla="*/ 2147483646 w 946"/>
              <a:gd name="T33" fmla="*/ 2147483646 h 1490"/>
              <a:gd name="T34" fmla="*/ 2147483646 w 946"/>
              <a:gd name="T35" fmla="*/ 2147483646 h 1490"/>
              <a:gd name="T36" fmla="*/ 2147483646 w 946"/>
              <a:gd name="T37" fmla="*/ 2147483646 h 1490"/>
              <a:gd name="T38" fmla="*/ 2147483646 w 946"/>
              <a:gd name="T39" fmla="*/ 2147483646 h 1490"/>
              <a:gd name="T40" fmla="*/ 2147483646 w 946"/>
              <a:gd name="T41" fmla="*/ 2147483646 h 1490"/>
              <a:gd name="T42" fmla="*/ 2147483646 w 946"/>
              <a:gd name="T43" fmla="*/ 2147483646 h 1490"/>
              <a:gd name="T44" fmla="*/ 2147483646 w 946"/>
              <a:gd name="T45" fmla="*/ 2147483646 h 1490"/>
              <a:gd name="T46" fmla="*/ 0 w 946"/>
              <a:gd name="T47" fmla="*/ 2147483646 h 1490"/>
              <a:gd name="T48" fmla="*/ 0 w 946"/>
              <a:gd name="T49" fmla="*/ 2147483646 h 1490"/>
              <a:gd name="T50" fmla="*/ 2147483646 w 946"/>
              <a:gd name="T51" fmla="*/ 2147483646 h 1490"/>
              <a:gd name="T52" fmla="*/ 2147483646 w 946"/>
              <a:gd name="T53" fmla="*/ 2147483646 h 1490"/>
              <a:gd name="T54" fmla="*/ 2147483646 w 946"/>
              <a:gd name="T55" fmla="*/ 2147483646 h 1490"/>
              <a:gd name="T56" fmla="*/ 2147483646 w 946"/>
              <a:gd name="T57" fmla="*/ 2147483646 h 1490"/>
              <a:gd name="T58" fmla="*/ 2147483646 w 946"/>
              <a:gd name="T59" fmla="*/ 2147483646 h 1490"/>
              <a:gd name="T60" fmla="*/ 2147483646 w 946"/>
              <a:gd name="T61" fmla="*/ 2147483646 h 1490"/>
              <a:gd name="T62" fmla="*/ 2147483646 w 946"/>
              <a:gd name="T63" fmla="*/ 2147483646 h 1490"/>
              <a:gd name="T64" fmla="*/ 2147483646 w 946"/>
              <a:gd name="T65" fmla="*/ 2147483646 h 1490"/>
              <a:gd name="T66" fmla="*/ 2147483646 w 946"/>
              <a:gd name="T67" fmla="*/ 2147483646 h 1490"/>
              <a:gd name="T68" fmla="*/ 2147483646 w 946"/>
              <a:gd name="T69" fmla="*/ 2147483646 h 1490"/>
              <a:gd name="T70" fmla="*/ 2147483646 w 946"/>
              <a:gd name="T71" fmla="*/ 2147483646 h 1490"/>
              <a:gd name="T72" fmla="*/ 2147483646 w 946"/>
              <a:gd name="T73" fmla="*/ 2147483646 h 1490"/>
              <a:gd name="T74" fmla="*/ 2147483646 w 946"/>
              <a:gd name="T75" fmla="*/ 2147483646 h 1490"/>
              <a:gd name="T76" fmla="*/ 2147483646 w 946"/>
              <a:gd name="T77" fmla="*/ 2147483646 h 1490"/>
              <a:gd name="T78" fmla="*/ 2147483646 w 946"/>
              <a:gd name="T79" fmla="*/ 2147483646 h 149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946"/>
              <a:gd name="T121" fmla="*/ 0 h 1490"/>
              <a:gd name="T122" fmla="*/ 946 w 946"/>
              <a:gd name="T123" fmla="*/ 1490 h 149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946" h="1490">
                <a:moveTo>
                  <a:pt x="729" y="65"/>
                </a:moveTo>
                <a:lnTo>
                  <a:pt x="718" y="43"/>
                </a:lnTo>
                <a:lnTo>
                  <a:pt x="718" y="32"/>
                </a:lnTo>
                <a:lnTo>
                  <a:pt x="718" y="21"/>
                </a:lnTo>
                <a:lnTo>
                  <a:pt x="729" y="10"/>
                </a:lnTo>
                <a:lnTo>
                  <a:pt x="740" y="0"/>
                </a:lnTo>
                <a:lnTo>
                  <a:pt x="751" y="10"/>
                </a:lnTo>
                <a:lnTo>
                  <a:pt x="772" y="10"/>
                </a:lnTo>
                <a:lnTo>
                  <a:pt x="805" y="21"/>
                </a:lnTo>
                <a:lnTo>
                  <a:pt x="838" y="43"/>
                </a:lnTo>
                <a:lnTo>
                  <a:pt x="870" y="65"/>
                </a:lnTo>
                <a:lnTo>
                  <a:pt x="903" y="87"/>
                </a:lnTo>
                <a:lnTo>
                  <a:pt x="925" y="97"/>
                </a:lnTo>
                <a:lnTo>
                  <a:pt x="935" y="119"/>
                </a:lnTo>
                <a:lnTo>
                  <a:pt x="946" y="141"/>
                </a:lnTo>
                <a:lnTo>
                  <a:pt x="935" y="163"/>
                </a:lnTo>
                <a:lnTo>
                  <a:pt x="925" y="206"/>
                </a:lnTo>
                <a:lnTo>
                  <a:pt x="903" y="239"/>
                </a:lnTo>
                <a:lnTo>
                  <a:pt x="892" y="272"/>
                </a:lnTo>
                <a:lnTo>
                  <a:pt x="881" y="304"/>
                </a:lnTo>
                <a:lnTo>
                  <a:pt x="859" y="337"/>
                </a:lnTo>
                <a:lnTo>
                  <a:pt x="848" y="370"/>
                </a:lnTo>
                <a:lnTo>
                  <a:pt x="827" y="413"/>
                </a:lnTo>
                <a:lnTo>
                  <a:pt x="816" y="457"/>
                </a:lnTo>
                <a:lnTo>
                  <a:pt x="794" y="511"/>
                </a:lnTo>
                <a:lnTo>
                  <a:pt x="772" y="565"/>
                </a:lnTo>
                <a:lnTo>
                  <a:pt x="751" y="620"/>
                </a:lnTo>
                <a:lnTo>
                  <a:pt x="718" y="674"/>
                </a:lnTo>
                <a:lnTo>
                  <a:pt x="653" y="783"/>
                </a:lnTo>
                <a:lnTo>
                  <a:pt x="588" y="903"/>
                </a:lnTo>
                <a:lnTo>
                  <a:pt x="511" y="1012"/>
                </a:lnTo>
                <a:lnTo>
                  <a:pt x="468" y="1077"/>
                </a:lnTo>
                <a:lnTo>
                  <a:pt x="424" y="1120"/>
                </a:lnTo>
                <a:lnTo>
                  <a:pt x="392" y="1175"/>
                </a:lnTo>
                <a:lnTo>
                  <a:pt x="348" y="1218"/>
                </a:lnTo>
                <a:lnTo>
                  <a:pt x="305" y="1262"/>
                </a:lnTo>
                <a:lnTo>
                  <a:pt x="261" y="1305"/>
                </a:lnTo>
                <a:lnTo>
                  <a:pt x="229" y="1349"/>
                </a:lnTo>
                <a:lnTo>
                  <a:pt x="196" y="1382"/>
                </a:lnTo>
                <a:lnTo>
                  <a:pt x="153" y="1414"/>
                </a:lnTo>
                <a:lnTo>
                  <a:pt x="120" y="1436"/>
                </a:lnTo>
                <a:lnTo>
                  <a:pt x="87" y="1458"/>
                </a:lnTo>
                <a:lnTo>
                  <a:pt x="66" y="1469"/>
                </a:lnTo>
                <a:lnTo>
                  <a:pt x="44" y="1480"/>
                </a:lnTo>
                <a:lnTo>
                  <a:pt x="22" y="1490"/>
                </a:lnTo>
                <a:lnTo>
                  <a:pt x="11" y="1490"/>
                </a:lnTo>
                <a:lnTo>
                  <a:pt x="0" y="1490"/>
                </a:lnTo>
                <a:lnTo>
                  <a:pt x="0" y="1480"/>
                </a:lnTo>
                <a:lnTo>
                  <a:pt x="0" y="1469"/>
                </a:lnTo>
                <a:lnTo>
                  <a:pt x="11" y="1458"/>
                </a:lnTo>
                <a:lnTo>
                  <a:pt x="22" y="1436"/>
                </a:lnTo>
                <a:lnTo>
                  <a:pt x="44" y="1414"/>
                </a:lnTo>
                <a:lnTo>
                  <a:pt x="66" y="1382"/>
                </a:lnTo>
                <a:lnTo>
                  <a:pt x="87" y="1349"/>
                </a:lnTo>
                <a:lnTo>
                  <a:pt x="120" y="1316"/>
                </a:lnTo>
                <a:lnTo>
                  <a:pt x="196" y="1240"/>
                </a:lnTo>
                <a:lnTo>
                  <a:pt x="261" y="1153"/>
                </a:lnTo>
                <a:lnTo>
                  <a:pt x="327" y="1055"/>
                </a:lnTo>
                <a:lnTo>
                  <a:pt x="359" y="1001"/>
                </a:lnTo>
                <a:lnTo>
                  <a:pt x="403" y="946"/>
                </a:lnTo>
                <a:lnTo>
                  <a:pt x="435" y="892"/>
                </a:lnTo>
                <a:lnTo>
                  <a:pt x="468" y="837"/>
                </a:lnTo>
                <a:lnTo>
                  <a:pt x="501" y="772"/>
                </a:lnTo>
                <a:lnTo>
                  <a:pt x="533" y="707"/>
                </a:lnTo>
                <a:lnTo>
                  <a:pt x="566" y="631"/>
                </a:lnTo>
                <a:lnTo>
                  <a:pt x="588" y="565"/>
                </a:lnTo>
                <a:lnTo>
                  <a:pt x="620" y="489"/>
                </a:lnTo>
                <a:lnTo>
                  <a:pt x="653" y="402"/>
                </a:lnTo>
                <a:lnTo>
                  <a:pt x="664" y="370"/>
                </a:lnTo>
                <a:lnTo>
                  <a:pt x="675" y="337"/>
                </a:lnTo>
                <a:lnTo>
                  <a:pt x="685" y="304"/>
                </a:lnTo>
                <a:lnTo>
                  <a:pt x="696" y="272"/>
                </a:lnTo>
                <a:lnTo>
                  <a:pt x="718" y="206"/>
                </a:lnTo>
                <a:lnTo>
                  <a:pt x="729" y="163"/>
                </a:lnTo>
                <a:lnTo>
                  <a:pt x="729" y="130"/>
                </a:lnTo>
                <a:lnTo>
                  <a:pt x="740" y="97"/>
                </a:lnTo>
                <a:lnTo>
                  <a:pt x="740" y="76"/>
                </a:lnTo>
                <a:lnTo>
                  <a:pt x="729" y="6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3695" name="任意多边形 113694"/>
          <p:cNvSpPr>
            <a:spLocks noChangeArrowheads="1"/>
          </p:cNvSpPr>
          <p:nvPr/>
        </p:nvSpPr>
        <p:spPr bwMode="auto">
          <a:xfrm>
            <a:off x="6946900" y="1474788"/>
            <a:ext cx="723900" cy="552450"/>
          </a:xfrm>
          <a:custGeom>
            <a:avLst/>
            <a:gdLst>
              <a:gd name="T0" fmla="*/ 2147483646 w 1142"/>
              <a:gd name="T1" fmla="*/ 2147483646 h 870"/>
              <a:gd name="T2" fmla="*/ 2147483646 w 1142"/>
              <a:gd name="T3" fmla="*/ 2147483646 h 870"/>
              <a:gd name="T4" fmla="*/ 2147483646 w 1142"/>
              <a:gd name="T5" fmla="*/ 2147483646 h 870"/>
              <a:gd name="T6" fmla="*/ 2147483646 w 1142"/>
              <a:gd name="T7" fmla="*/ 2147483646 h 870"/>
              <a:gd name="T8" fmla="*/ 2147483646 w 1142"/>
              <a:gd name="T9" fmla="*/ 2147483646 h 870"/>
              <a:gd name="T10" fmla="*/ 2147483646 w 1142"/>
              <a:gd name="T11" fmla="*/ 2147483646 h 870"/>
              <a:gd name="T12" fmla="*/ 2147483646 w 1142"/>
              <a:gd name="T13" fmla="*/ 2147483646 h 870"/>
              <a:gd name="T14" fmla="*/ 2147483646 w 1142"/>
              <a:gd name="T15" fmla="*/ 2147483646 h 870"/>
              <a:gd name="T16" fmla="*/ 2147483646 w 1142"/>
              <a:gd name="T17" fmla="*/ 2147483646 h 870"/>
              <a:gd name="T18" fmla="*/ 2147483646 w 1142"/>
              <a:gd name="T19" fmla="*/ 2147483646 h 870"/>
              <a:gd name="T20" fmla="*/ 2147483646 w 1142"/>
              <a:gd name="T21" fmla="*/ 0 h 870"/>
              <a:gd name="T22" fmla="*/ 2147483646 w 1142"/>
              <a:gd name="T23" fmla="*/ 2147483646 h 870"/>
              <a:gd name="T24" fmla="*/ 2147483646 w 1142"/>
              <a:gd name="T25" fmla="*/ 2147483646 h 870"/>
              <a:gd name="T26" fmla="*/ 2147483646 w 1142"/>
              <a:gd name="T27" fmla="*/ 2147483646 h 870"/>
              <a:gd name="T28" fmla="*/ 2147483646 w 1142"/>
              <a:gd name="T29" fmla="*/ 2147483646 h 870"/>
              <a:gd name="T30" fmla="*/ 2147483646 w 1142"/>
              <a:gd name="T31" fmla="*/ 2147483646 h 870"/>
              <a:gd name="T32" fmla="*/ 2147483646 w 1142"/>
              <a:gd name="T33" fmla="*/ 2147483646 h 870"/>
              <a:gd name="T34" fmla="*/ 2147483646 w 1142"/>
              <a:gd name="T35" fmla="*/ 2147483646 h 870"/>
              <a:gd name="T36" fmla="*/ 2147483646 w 1142"/>
              <a:gd name="T37" fmla="*/ 2147483646 h 870"/>
              <a:gd name="T38" fmla="*/ 2147483646 w 1142"/>
              <a:gd name="T39" fmla="*/ 2147483646 h 870"/>
              <a:gd name="T40" fmla="*/ 2147483646 w 1142"/>
              <a:gd name="T41" fmla="*/ 2147483646 h 870"/>
              <a:gd name="T42" fmla="*/ 2147483646 w 1142"/>
              <a:gd name="T43" fmla="*/ 2147483646 h 870"/>
              <a:gd name="T44" fmla="*/ 2147483646 w 1142"/>
              <a:gd name="T45" fmla="*/ 2147483646 h 870"/>
              <a:gd name="T46" fmla="*/ 2147483646 w 1142"/>
              <a:gd name="T47" fmla="*/ 2147483646 h 870"/>
              <a:gd name="T48" fmla="*/ 2147483646 w 1142"/>
              <a:gd name="T49" fmla="*/ 2147483646 h 870"/>
              <a:gd name="T50" fmla="*/ 2147483646 w 1142"/>
              <a:gd name="T51" fmla="*/ 2147483646 h 870"/>
              <a:gd name="T52" fmla="*/ 2147483646 w 1142"/>
              <a:gd name="T53" fmla="*/ 2147483646 h 870"/>
              <a:gd name="T54" fmla="*/ 2147483646 w 1142"/>
              <a:gd name="T55" fmla="*/ 2147483646 h 870"/>
              <a:gd name="T56" fmla="*/ 2147483646 w 1142"/>
              <a:gd name="T57" fmla="*/ 2147483646 h 870"/>
              <a:gd name="T58" fmla="*/ 2147483646 w 1142"/>
              <a:gd name="T59" fmla="*/ 2147483646 h 870"/>
              <a:gd name="T60" fmla="*/ 2147483646 w 1142"/>
              <a:gd name="T61" fmla="*/ 2147483646 h 870"/>
              <a:gd name="T62" fmla="*/ 2147483646 w 1142"/>
              <a:gd name="T63" fmla="*/ 2147483646 h 870"/>
              <a:gd name="T64" fmla="*/ 2147483646 w 1142"/>
              <a:gd name="T65" fmla="*/ 2147483646 h 8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42"/>
              <a:gd name="T100" fmla="*/ 0 h 870"/>
              <a:gd name="T101" fmla="*/ 1142 w 1142"/>
              <a:gd name="T102" fmla="*/ 870 h 87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42" h="870">
                <a:moveTo>
                  <a:pt x="718" y="870"/>
                </a:moveTo>
                <a:lnTo>
                  <a:pt x="685" y="859"/>
                </a:lnTo>
                <a:lnTo>
                  <a:pt x="642" y="837"/>
                </a:lnTo>
                <a:lnTo>
                  <a:pt x="609" y="805"/>
                </a:lnTo>
                <a:lnTo>
                  <a:pt x="565" y="772"/>
                </a:lnTo>
                <a:lnTo>
                  <a:pt x="555" y="750"/>
                </a:lnTo>
                <a:lnTo>
                  <a:pt x="544" y="740"/>
                </a:lnTo>
                <a:lnTo>
                  <a:pt x="522" y="718"/>
                </a:lnTo>
                <a:lnTo>
                  <a:pt x="500" y="696"/>
                </a:lnTo>
                <a:lnTo>
                  <a:pt x="478" y="663"/>
                </a:lnTo>
                <a:lnTo>
                  <a:pt x="457" y="631"/>
                </a:lnTo>
                <a:lnTo>
                  <a:pt x="424" y="587"/>
                </a:lnTo>
                <a:lnTo>
                  <a:pt x="391" y="544"/>
                </a:lnTo>
                <a:lnTo>
                  <a:pt x="348" y="500"/>
                </a:lnTo>
                <a:lnTo>
                  <a:pt x="305" y="446"/>
                </a:lnTo>
                <a:lnTo>
                  <a:pt x="261" y="391"/>
                </a:lnTo>
                <a:lnTo>
                  <a:pt x="218" y="337"/>
                </a:lnTo>
                <a:lnTo>
                  <a:pt x="163" y="272"/>
                </a:lnTo>
                <a:lnTo>
                  <a:pt x="120" y="206"/>
                </a:lnTo>
                <a:lnTo>
                  <a:pt x="54" y="130"/>
                </a:lnTo>
                <a:lnTo>
                  <a:pt x="0" y="54"/>
                </a:lnTo>
                <a:lnTo>
                  <a:pt x="54" y="0"/>
                </a:lnTo>
                <a:lnTo>
                  <a:pt x="65" y="21"/>
                </a:lnTo>
                <a:lnTo>
                  <a:pt x="76" y="32"/>
                </a:lnTo>
                <a:lnTo>
                  <a:pt x="87" y="43"/>
                </a:lnTo>
                <a:lnTo>
                  <a:pt x="87" y="54"/>
                </a:lnTo>
                <a:lnTo>
                  <a:pt x="109" y="76"/>
                </a:lnTo>
                <a:lnTo>
                  <a:pt x="120" y="97"/>
                </a:lnTo>
                <a:lnTo>
                  <a:pt x="152" y="119"/>
                </a:lnTo>
                <a:lnTo>
                  <a:pt x="196" y="163"/>
                </a:lnTo>
                <a:lnTo>
                  <a:pt x="239" y="206"/>
                </a:lnTo>
                <a:lnTo>
                  <a:pt x="294" y="250"/>
                </a:lnTo>
                <a:lnTo>
                  <a:pt x="348" y="315"/>
                </a:lnTo>
                <a:lnTo>
                  <a:pt x="413" y="370"/>
                </a:lnTo>
                <a:lnTo>
                  <a:pt x="478" y="435"/>
                </a:lnTo>
                <a:lnTo>
                  <a:pt x="544" y="478"/>
                </a:lnTo>
                <a:lnTo>
                  <a:pt x="609" y="533"/>
                </a:lnTo>
                <a:lnTo>
                  <a:pt x="685" y="576"/>
                </a:lnTo>
                <a:lnTo>
                  <a:pt x="750" y="609"/>
                </a:lnTo>
                <a:lnTo>
                  <a:pt x="815" y="642"/>
                </a:lnTo>
                <a:lnTo>
                  <a:pt x="881" y="674"/>
                </a:lnTo>
                <a:lnTo>
                  <a:pt x="935" y="707"/>
                </a:lnTo>
                <a:lnTo>
                  <a:pt x="989" y="729"/>
                </a:lnTo>
                <a:lnTo>
                  <a:pt x="1033" y="750"/>
                </a:lnTo>
                <a:lnTo>
                  <a:pt x="1076" y="772"/>
                </a:lnTo>
                <a:lnTo>
                  <a:pt x="1109" y="794"/>
                </a:lnTo>
                <a:lnTo>
                  <a:pt x="1120" y="805"/>
                </a:lnTo>
                <a:lnTo>
                  <a:pt x="1142" y="816"/>
                </a:lnTo>
                <a:lnTo>
                  <a:pt x="1142" y="827"/>
                </a:lnTo>
                <a:lnTo>
                  <a:pt x="1131" y="837"/>
                </a:lnTo>
                <a:lnTo>
                  <a:pt x="1120" y="848"/>
                </a:lnTo>
                <a:lnTo>
                  <a:pt x="1098" y="848"/>
                </a:lnTo>
                <a:lnTo>
                  <a:pt x="1076" y="848"/>
                </a:lnTo>
                <a:lnTo>
                  <a:pt x="1044" y="859"/>
                </a:lnTo>
                <a:lnTo>
                  <a:pt x="1011" y="859"/>
                </a:lnTo>
                <a:lnTo>
                  <a:pt x="968" y="870"/>
                </a:lnTo>
                <a:lnTo>
                  <a:pt x="924" y="870"/>
                </a:lnTo>
                <a:lnTo>
                  <a:pt x="881" y="870"/>
                </a:lnTo>
                <a:lnTo>
                  <a:pt x="848" y="870"/>
                </a:lnTo>
                <a:lnTo>
                  <a:pt x="815" y="870"/>
                </a:lnTo>
                <a:lnTo>
                  <a:pt x="783" y="870"/>
                </a:lnTo>
                <a:lnTo>
                  <a:pt x="761" y="870"/>
                </a:lnTo>
                <a:lnTo>
                  <a:pt x="739" y="870"/>
                </a:lnTo>
                <a:lnTo>
                  <a:pt x="718" y="87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3696" name="任意多边形 113695"/>
          <p:cNvSpPr>
            <a:spLocks noChangeArrowheads="1"/>
          </p:cNvSpPr>
          <p:nvPr/>
        </p:nvSpPr>
        <p:spPr bwMode="auto">
          <a:xfrm>
            <a:off x="6642100" y="2233613"/>
            <a:ext cx="158750" cy="442912"/>
          </a:xfrm>
          <a:custGeom>
            <a:avLst/>
            <a:gdLst>
              <a:gd name="T0" fmla="*/ 2147483646 w 250"/>
              <a:gd name="T1" fmla="*/ 2147483646 h 696"/>
              <a:gd name="T2" fmla="*/ 2147483646 w 250"/>
              <a:gd name="T3" fmla="*/ 2147483646 h 696"/>
              <a:gd name="T4" fmla="*/ 2147483646 w 250"/>
              <a:gd name="T5" fmla="*/ 2147483646 h 696"/>
              <a:gd name="T6" fmla="*/ 0 w 250"/>
              <a:gd name="T7" fmla="*/ 2147483646 h 696"/>
              <a:gd name="T8" fmla="*/ 2147483646 w 250"/>
              <a:gd name="T9" fmla="*/ 0 h 696"/>
              <a:gd name="T10" fmla="*/ 2147483646 w 250"/>
              <a:gd name="T11" fmla="*/ 0 h 696"/>
              <a:gd name="T12" fmla="*/ 2147483646 w 250"/>
              <a:gd name="T13" fmla="*/ 0 h 696"/>
              <a:gd name="T14" fmla="*/ 2147483646 w 250"/>
              <a:gd name="T15" fmla="*/ 0 h 696"/>
              <a:gd name="T16" fmla="*/ 2147483646 w 250"/>
              <a:gd name="T17" fmla="*/ 2147483646 h 696"/>
              <a:gd name="T18" fmla="*/ 2147483646 w 250"/>
              <a:gd name="T19" fmla="*/ 2147483646 h 696"/>
              <a:gd name="T20" fmla="*/ 2147483646 w 250"/>
              <a:gd name="T21" fmla="*/ 2147483646 h 696"/>
              <a:gd name="T22" fmla="*/ 2147483646 w 250"/>
              <a:gd name="T23" fmla="*/ 2147483646 h 696"/>
              <a:gd name="T24" fmla="*/ 2147483646 w 250"/>
              <a:gd name="T25" fmla="*/ 2147483646 h 696"/>
              <a:gd name="T26" fmla="*/ 2147483646 w 250"/>
              <a:gd name="T27" fmla="*/ 2147483646 h 696"/>
              <a:gd name="T28" fmla="*/ 2147483646 w 250"/>
              <a:gd name="T29" fmla="*/ 2147483646 h 696"/>
              <a:gd name="T30" fmla="*/ 2147483646 w 250"/>
              <a:gd name="T31" fmla="*/ 2147483646 h 696"/>
              <a:gd name="T32" fmla="*/ 2147483646 w 250"/>
              <a:gd name="T33" fmla="*/ 2147483646 h 696"/>
              <a:gd name="T34" fmla="*/ 2147483646 w 250"/>
              <a:gd name="T35" fmla="*/ 2147483646 h 696"/>
              <a:gd name="T36" fmla="*/ 2147483646 w 250"/>
              <a:gd name="T37" fmla="*/ 2147483646 h 696"/>
              <a:gd name="T38" fmla="*/ 2147483646 w 250"/>
              <a:gd name="T39" fmla="*/ 2147483646 h 696"/>
              <a:gd name="T40" fmla="*/ 2147483646 w 250"/>
              <a:gd name="T41" fmla="*/ 2147483646 h 696"/>
              <a:gd name="T42" fmla="*/ 2147483646 w 250"/>
              <a:gd name="T43" fmla="*/ 2147483646 h 696"/>
              <a:gd name="T44" fmla="*/ 2147483646 w 250"/>
              <a:gd name="T45" fmla="*/ 2147483646 h 696"/>
              <a:gd name="T46" fmla="*/ 2147483646 w 250"/>
              <a:gd name="T47" fmla="*/ 2147483646 h 696"/>
              <a:gd name="T48" fmla="*/ 2147483646 w 250"/>
              <a:gd name="T49" fmla="*/ 2147483646 h 696"/>
              <a:gd name="T50" fmla="*/ 2147483646 w 250"/>
              <a:gd name="T51" fmla="*/ 2147483646 h 696"/>
              <a:gd name="T52" fmla="*/ 2147483646 w 250"/>
              <a:gd name="T53" fmla="*/ 2147483646 h 696"/>
              <a:gd name="T54" fmla="*/ 2147483646 w 250"/>
              <a:gd name="T55" fmla="*/ 2147483646 h 696"/>
              <a:gd name="T56" fmla="*/ 2147483646 w 250"/>
              <a:gd name="T57" fmla="*/ 2147483646 h 696"/>
              <a:gd name="T58" fmla="*/ 2147483646 w 250"/>
              <a:gd name="T59" fmla="*/ 2147483646 h 696"/>
              <a:gd name="T60" fmla="*/ 2147483646 w 250"/>
              <a:gd name="T61" fmla="*/ 2147483646 h 696"/>
              <a:gd name="T62" fmla="*/ 2147483646 w 250"/>
              <a:gd name="T63" fmla="*/ 2147483646 h 696"/>
              <a:gd name="T64" fmla="*/ 2147483646 w 250"/>
              <a:gd name="T65" fmla="*/ 2147483646 h 696"/>
              <a:gd name="T66" fmla="*/ 2147483646 w 250"/>
              <a:gd name="T67" fmla="*/ 2147483646 h 696"/>
              <a:gd name="T68" fmla="*/ 2147483646 w 250"/>
              <a:gd name="T69" fmla="*/ 2147483646 h 696"/>
              <a:gd name="T70" fmla="*/ 2147483646 w 250"/>
              <a:gd name="T71" fmla="*/ 2147483646 h 696"/>
              <a:gd name="T72" fmla="*/ 2147483646 w 250"/>
              <a:gd name="T73" fmla="*/ 2147483646 h 696"/>
              <a:gd name="T74" fmla="*/ 2147483646 w 250"/>
              <a:gd name="T75" fmla="*/ 2147483646 h 696"/>
              <a:gd name="T76" fmla="*/ 2147483646 w 250"/>
              <a:gd name="T77" fmla="*/ 2147483646 h 696"/>
              <a:gd name="T78" fmla="*/ 2147483646 w 250"/>
              <a:gd name="T79" fmla="*/ 2147483646 h 696"/>
              <a:gd name="T80" fmla="*/ 2147483646 w 250"/>
              <a:gd name="T81" fmla="*/ 2147483646 h 696"/>
              <a:gd name="T82" fmla="*/ 2147483646 w 250"/>
              <a:gd name="T83" fmla="*/ 2147483646 h 696"/>
              <a:gd name="T84" fmla="*/ 2147483646 w 250"/>
              <a:gd name="T85" fmla="*/ 2147483646 h 696"/>
              <a:gd name="T86" fmla="*/ 2147483646 w 250"/>
              <a:gd name="T87" fmla="*/ 2147483646 h 696"/>
              <a:gd name="T88" fmla="*/ 2147483646 w 250"/>
              <a:gd name="T89" fmla="*/ 2147483646 h 696"/>
              <a:gd name="T90" fmla="*/ 2147483646 w 250"/>
              <a:gd name="T91" fmla="*/ 2147483646 h 696"/>
              <a:gd name="T92" fmla="*/ 2147483646 w 250"/>
              <a:gd name="T93" fmla="*/ 2147483646 h 696"/>
              <a:gd name="T94" fmla="*/ 2147483646 w 250"/>
              <a:gd name="T95" fmla="*/ 2147483646 h 696"/>
              <a:gd name="T96" fmla="*/ 2147483646 w 250"/>
              <a:gd name="T97" fmla="*/ 2147483646 h 696"/>
              <a:gd name="T98" fmla="*/ 2147483646 w 250"/>
              <a:gd name="T99" fmla="*/ 2147483646 h 696"/>
              <a:gd name="T100" fmla="*/ 2147483646 w 250"/>
              <a:gd name="T101" fmla="*/ 2147483646 h 696"/>
              <a:gd name="T102" fmla="*/ 2147483646 w 250"/>
              <a:gd name="T103" fmla="*/ 2147483646 h 696"/>
              <a:gd name="T104" fmla="*/ 2147483646 w 250"/>
              <a:gd name="T105" fmla="*/ 2147483646 h 69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50"/>
              <a:gd name="T160" fmla="*/ 0 h 696"/>
              <a:gd name="T161" fmla="*/ 250 w 250"/>
              <a:gd name="T162" fmla="*/ 696 h 69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50" h="696">
                <a:moveTo>
                  <a:pt x="43" y="98"/>
                </a:moveTo>
                <a:lnTo>
                  <a:pt x="22" y="65"/>
                </a:lnTo>
                <a:lnTo>
                  <a:pt x="11" y="32"/>
                </a:lnTo>
                <a:lnTo>
                  <a:pt x="0" y="10"/>
                </a:lnTo>
                <a:lnTo>
                  <a:pt x="11" y="0"/>
                </a:lnTo>
                <a:lnTo>
                  <a:pt x="22" y="0"/>
                </a:lnTo>
                <a:lnTo>
                  <a:pt x="43" y="0"/>
                </a:lnTo>
                <a:lnTo>
                  <a:pt x="65" y="10"/>
                </a:lnTo>
                <a:lnTo>
                  <a:pt x="98" y="10"/>
                </a:lnTo>
                <a:lnTo>
                  <a:pt x="130" y="21"/>
                </a:lnTo>
                <a:lnTo>
                  <a:pt x="174" y="32"/>
                </a:lnTo>
                <a:lnTo>
                  <a:pt x="228" y="43"/>
                </a:lnTo>
                <a:lnTo>
                  <a:pt x="228" y="119"/>
                </a:lnTo>
                <a:lnTo>
                  <a:pt x="228" y="195"/>
                </a:lnTo>
                <a:lnTo>
                  <a:pt x="239" y="261"/>
                </a:lnTo>
                <a:lnTo>
                  <a:pt x="239" y="315"/>
                </a:lnTo>
                <a:lnTo>
                  <a:pt x="239" y="370"/>
                </a:lnTo>
                <a:lnTo>
                  <a:pt x="250" y="424"/>
                </a:lnTo>
                <a:lnTo>
                  <a:pt x="250" y="468"/>
                </a:lnTo>
                <a:lnTo>
                  <a:pt x="250" y="511"/>
                </a:lnTo>
                <a:lnTo>
                  <a:pt x="250" y="555"/>
                </a:lnTo>
                <a:lnTo>
                  <a:pt x="250" y="587"/>
                </a:lnTo>
                <a:lnTo>
                  <a:pt x="250" y="620"/>
                </a:lnTo>
                <a:lnTo>
                  <a:pt x="250" y="642"/>
                </a:lnTo>
                <a:lnTo>
                  <a:pt x="250" y="663"/>
                </a:lnTo>
                <a:lnTo>
                  <a:pt x="250" y="674"/>
                </a:lnTo>
                <a:lnTo>
                  <a:pt x="250" y="685"/>
                </a:lnTo>
                <a:lnTo>
                  <a:pt x="239" y="696"/>
                </a:lnTo>
                <a:lnTo>
                  <a:pt x="228" y="696"/>
                </a:lnTo>
                <a:lnTo>
                  <a:pt x="217" y="696"/>
                </a:lnTo>
                <a:lnTo>
                  <a:pt x="206" y="696"/>
                </a:lnTo>
                <a:lnTo>
                  <a:pt x="195" y="685"/>
                </a:lnTo>
                <a:lnTo>
                  <a:pt x="174" y="674"/>
                </a:lnTo>
                <a:lnTo>
                  <a:pt x="163" y="653"/>
                </a:lnTo>
                <a:lnTo>
                  <a:pt x="152" y="642"/>
                </a:lnTo>
                <a:lnTo>
                  <a:pt x="141" y="620"/>
                </a:lnTo>
                <a:lnTo>
                  <a:pt x="130" y="598"/>
                </a:lnTo>
                <a:lnTo>
                  <a:pt x="130" y="565"/>
                </a:lnTo>
                <a:lnTo>
                  <a:pt x="119" y="522"/>
                </a:lnTo>
                <a:lnTo>
                  <a:pt x="119" y="489"/>
                </a:lnTo>
                <a:lnTo>
                  <a:pt x="108" y="435"/>
                </a:lnTo>
                <a:lnTo>
                  <a:pt x="108" y="391"/>
                </a:lnTo>
                <a:lnTo>
                  <a:pt x="98" y="337"/>
                </a:lnTo>
                <a:lnTo>
                  <a:pt x="98" y="293"/>
                </a:lnTo>
                <a:lnTo>
                  <a:pt x="87" y="250"/>
                </a:lnTo>
                <a:lnTo>
                  <a:pt x="76" y="206"/>
                </a:lnTo>
                <a:lnTo>
                  <a:pt x="76" y="174"/>
                </a:lnTo>
                <a:lnTo>
                  <a:pt x="65" y="141"/>
                </a:lnTo>
                <a:lnTo>
                  <a:pt x="54" y="119"/>
                </a:lnTo>
                <a:lnTo>
                  <a:pt x="43" y="9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3697" name="任意多边形 113696"/>
          <p:cNvSpPr>
            <a:spLocks noChangeArrowheads="1"/>
          </p:cNvSpPr>
          <p:nvPr/>
        </p:nvSpPr>
        <p:spPr bwMode="auto">
          <a:xfrm>
            <a:off x="6711950" y="2165350"/>
            <a:ext cx="647700" cy="366713"/>
          </a:xfrm>
          <a:custGeom>
            <a:avLst/>
            <a:gdLst>
              <a:gd name="T0" fmla="*/ 2147483646 w 1022"/>
              <a:gd name="T1" fmla="*/ 2147483646 h 577"/>
              <a:gd name="T2" fmla="*/ 2147483646 w 1022"/>
              <a:gd name="T3" fmla="*/ 0 h 577"/>
              <a:gd name="T4" fmla="*/ 2147483646 w 1022"/>
              <a:gd name="T5" fmla="*/ 2147483646 h 577"/>
              <a:gd name="T6" fmla="*/ 2147483646 w 1022"/>
              <a:gd name="T7" fmla="*/ 2147483646 h 577"/>
              <a:gd name="T8" fmla="*/ 2147483646 w 1022"/>
              <a:gd name="T9" fmla="*/ 2147483646 h 577"/>
              <a:gd name="T10" fmla="*/ 2147483646 w 1022"/>
              <a:gd name="T11" fmla="*/ 2147483646 h 577"/>
              <a:gd name="T12" fmla="*/ 2147483646 w 1022"/>
              <a:gd name="T13" fmla="*/ 2147483646 h 577"/>
              <a:gd name="T14" fmla="*/ 2147483646 w 1022"/>
              <a:gd name="T15" fmla="*/ 2147483646 h 577"/>
              <a:gd name="T16" fmla="*/ 2147483646 w 1022"/>
              <a:gd name="T17" fmla="*/ 2147483646 h 577"/>
              <a:gd name="T18" fmla="*/ 2147483646 w 1022"/>
              <a:gd name="T19" fmla="*/ 2147483646 h 577"/>
              <a:gd name="T20" fmla="*/ 2147483646 w 1022"/>
              <a:gd name="T21" fmla="*/ 2147483646 h 577"/>
              <a:gd name="T22" fmla="*/ 2147483646 w 1022"/>
              <a:gd name="T23" fmla="*/ 2147483646 h 577"/>
              <a:gd name="T24" fmla="*/ 2147483646 w 1022"/>
              <a:gd name="T25" fmla="*/ 2147483646 h 577"/>
              <a:gd name="T26" fmla="*/ 2147483646 w 1022"/>
              <a:gd name="T27" fmla="*/ 2147483646 h 577"/>
              <a:gd name="T28" fmla="*/ 2147483646 w 1022"/>
              <a:gd name="T29" fmla="*/ 2147483646 h 577"/>
              <a:gd name="T30" fmla="*/ 2147483646 w 1022"/>
              <a:gd name="T31" fmla="*/ 2147483646 h 577"/>
              <a:gd name="T32" fmla="*/ 2147483646 w 1022"/>
              <a:gd name="T33" fmla="*/ 2147483646 h 577"/>
              <a:gd name="T34" fmla="*/ 2147483646 w 1022"/>
              <a:gd name="T35" fmla="*/ 2147483646 h 577"/>
              <a:gd name="T36" fmla="*/ 2147483646 w 1022"/>
              <a:gd name="T37" fmla="*/ 2147483646 h 577"/>
              <a:gd name="T38" fmla="*/ 2147483646 w 1022"/>
              <a:gd name="T39" fmla="*/ 2147483646 h 577"/>
              <a:gd name="T40" fmla="*/ 2147483646 w 1022"/>
              <a:gd name="T41" fmla="*/ 2147483646 h 577"/>
              <a:gd name="T42" fmla="*/ 2147483646 w 1022"/>
              <a:gd name="T43" fmla="*/ 2147483646 h 577"/>
              <a:gd name="T44" fmla="*/ 2147483646 w 1022"/>
              <a:gd name="T45" fmla="*/ 2147483646 h 577"/>
              <a:gd name="T46" fmla="*/ 2147483646 w 1022"/>
              <a:gd name="T47" fmla="*/ 2147483646 h 577"/>
              <a:gd name="T48" fmla="*/ 2147483646 w 1022"/>
              <a:gd name="T49" fmla="*/ 2147483646 h 577"/>
              <a:gd name="T50" fmla="*/ 2147483646 w 1022"/>
              <a:gd name="T51" fmla="*/ 2147483646 h 577"/>
              <a:gd name="T52" fmla="*/ 2147483646 w 1022"/>
              <a:gd name="T53" fmla="*/ 2147483646 h 577"/>
              <a:gd name="T54" fmla="*/ 2147483646 w 1022"/>
              <a:gd name="T55" fmla="*/ 2147483646 h 577"/>
              <a:gd name="T56" fmla="*/ 2147483646 w 1022"/>
              <a:gd name="T57" fmla="*/ 2147483646 h 577"/>
              <a:gd name="T58" fmla="*/ 2147483646 w 1022"/>
              <a:gd name="T59" fmla="*/ 2147483646 h 577"/>
              <a:gd name="T60" fmla="*/ 2147483646 w 1022"/>
              <a:gd name="T61" fmla="*/ 2147483646 h 577"/>
              <a:gd name="T62" fmla="*/ 2147483646 w 1022"/>
              <a:gd name="T63" fmla="*/ 2147483646 h 577"/>
              <a:gd name="T64" fmla="*/ 2147483646 w 1022"/>
              <a:gd name="T65" fmla="*/ 2147483646 h 577"/>
              <a:gd name="T66" fmla="*/ 2147483646 w 1022"/>
              <a:gd name="T67" fmla="*/ 2147483646 h 577"/>
              <a:gd name="T68" fmla="*/ 2147483646 w 1022"/>
              <a:gd name="T69" fmla="*/ 2147483646 h 577"/>
              <a:gd name="T70" fmla="*/ 0 w 1022"/>
              <a:gd name="T71" fmla="*/ 2147483646 h 577"/>
              <a:gd name="T72" fmla="*/ 2147483646 w 1022"/>
              <a:gd name="T73" fmla="*/ 2147483646 h 577"/>
              <a:gd name="T74" fmla="*/ 2147483646 w 1022"/>
              <a:gd name="T75" fmla="*/ 2147483646 h 577"/>
              <a:gd name="T76" fmla="*/ 2147483646 w 1022"/>
              <a:gd name="T77" fmla="*/ 2147483646 h 577"/>
              <a:gd name="T78" fmla="*/ 2147483646 w 1022"/>
              <a:gd name="T79" fmla="*/ 2147483646 h 577"/>
              <a:gd name="T80" fmla="*/ 2147483646 w 1022"/>
              <a:gd name="T81" fmla="*/ 2147483646 h 577"/>
              <a:gd name="T82" fmla="*/ 2147483646 w 1022"/>
              <a:gd name="T83" fmla="*/ 2147483646 h 577"/>
              <a:gd name="T84" fmla="*/ 2147483646 w 1022"/>
              <a:gd name="T85" fmla="*/ 2147483646 h 577"/>
              <a:gd name="T86" fmla="*/ 2147483646 w 1022"/>
              <a:gd name="T87" fmla="*/ 2147483646 h 5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22"/>
              <a:gd name="T133" fmla="*/ 0 h 577"/>
              <a:gd name="T134" fmla="*/ 1022 w 1022"/>
              <a:gd name="T135" fmla="*/ 577 h 57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22" h="577">
                <a:moveTo>
                  <a:pt x="685" y="22"/>
                </a:moveTo>
                <a:lnTo>
                  <a:pt x="718" y="11"/>
                </a:lnTo>
                <a:lnTo>
                  <a:pt x="740" y="0"/>
                </a:lnTo>
                <a:lnTo>
                  <a:pt x="761" y="0"/>
                </a:lnTo>
                <a:lnTo>
                  <a:pt x="794" y="11"/>
                </a:lnTo>
                <a:lnTo>
                  <a:pt x="827" y="22"/>
                </a:lnTo>
                <a:lnTo>
                  <a:pt x="848" y="32"/>
                </a:lnTo>
                <a:lnTo>
                  <a:pt x="870" y="43"/>
                </a:lnTo>
                <a:lnTo>
                  <a:pt x="892" y="65"/>
                </a:lnTo>
                <a:lnTo>
                  <a:pt x="914" y="76"/>
                </a:lnTo>
                <a:lnTo>
                  <a:pt x="946" y="98"/>
                </a:lnTo>
                <a:lnTo>
                  <a:pt x="957" y="119"/>
                </a:lnTo>
                <a:lnTo>
                  <a:pt x="979" y="130"/>
                </a:lnTo>
                <a:lnTo>
                  <a:pt x="990" y="141"/>
                </a:lnTo>
                <a:lnTo>
                  <a:pt x="1001" y="152"/>
                </a:lnTo>
                <a:lnTo>
                  <a:pt x="1012" y="163"/>
                </a:lnTo>
                <a:lnTo>
                  <a:pt x="1012" y="174"/>
                </a:lnTo>
                <a:lnTo>
                  <a:pt x="1022" y="174"/>
                </a:lnTo>
                <a:lnTo>
                  <a:pt x="1012" y="185"/>
                </a:lnTo>
                <a:lnTo>
                  <a:pt x="990" y="196"/>
                </a:lnTo>
                <a:lnTo>
                  <a:pt x="979" y="207"/>
                </a:lnTo>
                <a:lnTo>
                  <a:pt x="946" y="217"/>
                </a:lnTo>
                <a:lnTo>
                  <a:pt x="946" y="228"/>
                </a:lnTo>
                <a:lnTo>
                  <a:pt x="935" y="228"/>
                </a:lnTo>
                <a:lnTo>
                  <a:pt x="935" y="239"/>
                </a:lnTo>
                <a:lnTo>
                  <a:pt x="925" y="250"/>
                </a:lnTo>
                <a:lnTo>
                  <a:pt x="914" y="261"/>
                </a:lnTo>
                <a:lnTo>
                  <a:pt x="903" y="283"/>
                </a:lnTo>
                <a:lnTo>
                  <a:pt x="892" y="294"/>
                </a:lnTo>
                <a:lnTo>
                  <a:pt x="892" y="315"/>
                </a:lnTo>
                <a:lnTo>
                  <a:pt x="881" y="348"/>
                </a:lnTo>
                <a:lnTo>
                  <a:pt x="870" y="370"/>
                </a:lnTo>
                <a:lnTo>
                  <a:pt x="859" y="392"/>
                </a:lnTo>
                <a:lnTo>
                  <a:pt x="848" y="424"/>
                </a:lnTo>
                <a:lnTo>
                  <a:pt x="838" y="457"/>
                </a:lnTo>
                <a:lnTo>
                  <a:pt x="827" y="500"/>
                </a:lnTo>
                <a:lnTo>
                  <a:pt x="816" y="533"/>
                </a:lnTo>
                <a:lnTo>
                  <a:pt x="805" y="577"/>
                </a:lnTo>
                <a:lnTo>
                  <a:pt x="664" y="577"/>
                </a:lnTo>
                <a:lnTo>
                  <a:pt x="675" y="533"/>
                </a:lnTo>
                <a:lnTo>
                  <a:pt x="675" y="489"/>
                </a:lnTo>
                <a:lnTo>
                  <a:pt x="685" y="446"/>
                </a:lnTo>
                <a:lnTo>
                  <a:pt x="685" y="413"/>
                </a:lnTo>
                <a:lnTo>
                  <a:pt x="685" y="381"/>
                </a:lnTo>
                <a:lnTo>
                  <a:pt x="696" y="348"/>
                </a:lnTo>
                <a:lnTo>
                  <a:pt x="696" y="315"/>
                </a:lnTo>
                <a:lnTo>
                  <a:pt x="696" y="294"/>
                </a:lnTo>
                <a:lnTo>
                  <a:pt x="696" y="272"/>
                </a:lnTo>
                <a:lnTo>
                  <a:pt x="696" y="250"/>
                </a:lnTo>
                <a:lnTo>
                  <a:pt x="707" y="228"/>
                </a:lnTo>
                <a:lnTo>
                  <a:pt x="707" y="217"/>
                </a:lnTo>
                <a:lnTo>
                  <a:pt x="707" y="196"/>
                </a:lnTo>
                <a:lnTo>
                  <a:pt x="707" y="185"/>
                </a:lnTo>
                <a:lnTo>
                  <a:pt x="696" y="185"/>
                </a:lnTo>
                <a:lnTo>
                  <a:pt x="696" y="174"/>
                </a:lnTo>
                <a:lnTo>
                  <a:pt x="685" y="174"/>
                </a:lnTo>
                <a:lnTo>
                  <a:pt x="664" y="163"/>
                </a:lnTo>
                <a:lnTo>
                  <a:pt x="642" y="152"/>
                </a:lnTo>
                <a:lnTo>
                  <a:pt x="609" y="152"/>
                </a:lnTo>
                <a:lnTo>
                  <a:pt x="588" y="152"/>
                </a:lnTo>
                <a:lnTo>
                  <a:pt x="566" y="152"/>
                </a:lnTo>
                <a:lnTo>
                  <a:pt x="544" y="163"/>
                </a:lnTo>
                <a:lnTo>
                  <a:pt x="511" y="163"/>
                </a:lnTo>
                <a:lnTo>
                  <a:pt x="479" y="163"/>
                </a:lnTo>
                <a:lnTo>
                  <a:pt x="446" y="174"/>
                </a:lnTo>
                <a:lnTo>
                  <a:pt x="403" y="185"/>
                </a:lnTo>
                <a:lnTo>
                  <a:pt x="359" y="185"/>
                </a:lnTo>
                <a:lnTo>
                  <a:pt x="272" y="207"/>
                </a:lnTo>
                <a:lnTo>
                  <a:pt x="174" y="217"/>
                </a:lnTo>
                <a:lnTo>
                  <a:pt x="87" y="228"/>
                </a:lnTo>
                <a:lnTo>
                  <a:pt x="11" y="228"/>
                </a:lnTo>
                <a:lnTo>
                  <a:pt x="0" y="141"/>
                </a:lnTo>
                <a:lnTo>
                  <a:pt x="77" y="141"/>
                </a:lnTo>
                <a:lnTo>
                  <a:pt x="142" y="130"/>
                </a:lnTo>
                <a:lnTo>
                  <a:pt x="218" y="130"/>
                </a:lnTo>
                <a:lnTo>
                  <a:pt x="272" y="119"/>
                </a:lnTo>
                <a:lnTo>
                  <a:pt x="338" y="109"/>
                </a:lnTo>
                <a:lnTo>
                  <a:pt x="392" y="98"/>
                </a:lnTo>
                <a:lnTo>
                  <a:pt x="446" y="87"/>
                </a:lnTo>
                <a:lnTo>
                  <a:pt x="490" y="76"/>
                </a:lnTo>
                <a:lnTo>
                  <a:pt x="533" y="65"/>
                </a:lnTo>
                <a:lnTo>
                  <a:pt x="566" y="65"/>
                </a:lnTo>
                <a:lnTo>
                  <a:pt x="598" y="54"/>
                </a:lnTo>
                <a:lnTo>
                  <a:pt x="631" y="43"/>
                </a:lnTo>
                <a:lnTo>
                  <a:pt x="653" y="43"/>
                </a:lnTo>
                <a:lnTo>
                  <a:pt x="675" y="32"/>
                </a:lnTo>
                <a:lnTo>
                  <a:pt x="685" y="2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3698" name="任意多边形 113697"/>
          <p:cNvSpPr>
            <a:spLocks noChangeArrowheads="1"/>
          </p:cNvSpPr>
          <p:nvPr/>
        </p:nvSpPr>
        <p:spPr bwMode="auto">
          <a:xfrm>
            <a:off x="6765925" y="2489200"/>
            <a:ext cx="531813" cy="96838"/>
          </a:xfrm>
          <a:custGeom>
            <a:avLst/>
            <a:gdLst>
              <a:gd name="T0" fmla="*/ 2147483646 w 838"/>
              <a:gd name="T1" fmla="*/ 2147483646 h 153"/>
              <a:gd name="T2" fmla="*/ 2147483646 w 838"/>
              <a:gd name="T3" fmla="*/ 2147483646 h 153"/>
              <a:gd name="T4" fmla="*/ 2147483646 w 838"/>
              <a:gd name="T5" fmla="*/ 2147483646 h 153"/>
              <a:gd name="T6" fmla="*/ 2147483646 w 838"/>
              <a:gd name="T7" fmla="*/ 2147483646 h 153"/>
              <a:gd name="T8" fmla="*/ 0 w 838"/>
              <a:gd name="T9" fmla="*/ 2147483646 h 153"/>
              <a:gd name="T10" fmla="*/ 0 w 838"/>
              <a:gd name="T11" fmla="*/ 2147483646 h 153"/>
              <a:gd name="T12" fmla="*/ 2147483646 w 838"/>
              <a:gd name="T13" fmla="*/ 2147483646 h 153"/>
              <a:gd name="T14" fmla="*/ 2147483646 w 838"/>
              <a:gd name="T15" fmla="*/ 2147483646 h 153"/>
              <a:gd name="T16" fmla="*/ 2147483646 w 838"/>
              <a:gd name="T17" fmla="*/ 2147483646 h 153"/>
              <a:gd name="T18" fmla="*/ 2147483646 w 838"/>
              <a:gd name="T19" fmla="*/ 2147483646 h 153"/>
              <a:gd name="T20" fmla="*/ 2147483646 w 838"/>
              <a:gd name="T21" fmla="*/ 2147483646 h 153"/>
              <a:gd name="T22" fmla="*/ 2147483646 w 838"/>
              <a:gd name="T23" fmla="*/ 2147483646 h 153"/>
              <a:gd name="T24" fmla="*/ 2147483646 w 838"/>
              <a:gd name="T25" fmla="*/ 2147483646 h 153"/>
              <a:gd name="T26" fmla="*/ 2147483646 w 838"/>
              <a:gd name="T27" fmla="*/ 2147483646 h 153"/>
              <a:gd name="T28" fmla="*/ 2147483646 w 838"/>
              <a:gd name="T29" fmla="*/ 2147483646 h 153"/>
              <a:gd name="T30" fmla="*/ 2147483646 w 838"/>
              <a:gd name="T31" fmla="*/ 2147483646 h 153"/>
              <a:gd name="T32" fmla="*/ 2147483646 w 838"/>
              <a:gd name="T33" fmla="*/ 0 h 153"/>
              <a:gd name="T34" fmla="*/ 2147483646 w 838"/>
              <a:gd name="T35" fmla="*/ 0 h 153"/>
              <a:gd name="T36" fmla="*/ 2147483646 w 838"/>
              <a:gd name="T37" fmla="*/ 0 h 153"/>
              <a:gd name="T38" fmla="*/ 2147483646 w 838"/>
              <a:gd name="T39" fmla="*/ 0 h 153"/>
              <a:gd name="T40" fmla="*/ 2147483646 w 838"/>
              <a:gd name="T41" fmla="*/ 0 h 153"/>
              <a:gd name="T42" fmla="*/ 2147483646 w 838"/>
              <a:gd name="T43" fmla="*/ 0 h 153"/>
              <a:gd name="T44" fmla="*/ 2147483646 w 838"/>
              <a:gd name="T45" fmla="*/ 0 h 153"/>
              <a:gd name="T46" fmla="*/ 2147483646 w 838"/>
              <a:gd name="T47" fmla="*/ 2147483646 h 153"/>
              <a:gd name="T48" fmla="*/ 2147483646 w 838"/>
              <a:gd name="T49" fmla="*/ 2147483646 h 153"/>
              <a:gd name="T50" fmla="*/ 2147483646 w 838"/>
              <a:gd name="T51" fmla="*/ 2147483646 h 153"/>
              <a:gd name="T52" fmla="*/ 2147483646 w 838"/>
              <a:gd name="T53" fmla="*/ 2147483646 h 153"/>
              <a:gd name="T54" fmla="*/ 2147483646 w 838"/>
              <a:gd name="T55" fmla="*/ 2147483646 h 153"/>
              <a:gd name="T56" fmla="*/ 2147483646 w 838"/>
              <a:gd name="T57" fmla="*/ 2147483646 h 153"/>
              <a:gd name="T58" fmla="*/ 2147483646 w 838"/>
              <a:gd name="T59" fmla="*/ 2147483646 h 153"/>
              <a:gd name="T60" fmla="*/ 2147483646 w 838"/>
              <a:gd name="T61" fmla="*/ 2147483646 h 153"/>
              <a:gd name="T62" fmla="*/ 2147483646 w 838"/>
              <a:gd name="T63" fmla="*/ 2147483646 h 153"/>
              <a:gd name="T64" fmla="*/ 2147483646 w 838"/>
              <a:gd name="T65" fmla="*/ 2147483646 h 153"/>
              <a:gd name="T66" fmla="*/ 2147483646 w 838"/>
              <a:gd name="T67" fmla="*/ 2147483646 h 153"/>
              <a:gd name="T68" fmla="*/ 2147483646 w 838"/>
              <a:gd name="T69" fmla="*/ 2147483646 h 153"/>
              <a:gd name="T70" fmla="*/ 2147483646 w 838"/>
              <a:gd name="T71" fmla="*/ 2147483646 h 153"/>
              <a:gd name="T72" fmla="*/ 2147483646 w 838"/>
              <a:gd name="T73" fmla="*/ 2147483646 h 153"/>
              <a:gd name="T74" fmla="*/ 2147483646 w 838"/>
              <a:gd name="T75" fmla="*/ 2147483646 h 153"/>
              <a:gd name="T76" fmla="*/ 2147483646 w 838"/>
              <a:gd name="T77" fmla="*/ 2147483646 h 15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38"/>
              <a:gd name="T118" fmla="*/ 0 h 153"/>
              <a:gd name="T119" fmla="*/ 838 w 838"/>
              <a:gd name="T120" fmla="*/ 153 h 153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38" h="153">
                <a:moveTo>
                  <a:pt x="555" y="131"/>
                </a:moveTo>
                <a:lnTo>
                  <a:pt x="424" y="142"/>
                </a:lnTo>
                <a:lnTo>
                  <a:pt x="283" y="142"/>
                </a:lnTo>
                <a:lnTo>
                  <a:pt x="142" y="142"/>
                </a:lnTo>
                <a:lnTo>
                  <a:pt x="0" y="153"/>
                </a:lnTo>
                <a:lnTo>
                  <a:pt x="0" y="66"/>
                </a:lnTo>
                <a:lnTo>
                  <a:pt x="77" y="55"/>
                </a:lnTo>
                <a:lnTo>
                  <a:pt x="142" y="44"/>
                </a:lnTo>
                <a:lnTo>
                  <a:pt x="207" y="44"/>
                </a:lnTo>
                <a:lnTo>
                  <a:pt x="272" y="33"/>
                </a:lnTo>
                <a:lnTo>
                  <a:pt x="327" y="33"/>
                </a:lnTo>
                <a:lnTo>
                  <a:pt x="381" y="22"/>
                </a:lnTo>
                <a:lnTo>
                  <a:pt x="435" y="22"/>
                </a:lnTo>
                <a:lnTo>
                  <a:pt x="479" y="11"/>
                </a:lnTo>
                <a:lnTo>
                  <a:pt x="522" y="11"/>
                </a:lnTo>
                <a:lnTo>
                  <a:pt x="566" y="11"/>
                </a:lnTo>
                <a:lnTo>
                  <a:pt x="598" y="0"/>
                </a:lnTo>
                <a:lnTo>
                  <a:pt x="620" y="0"/>
                </a:lnTo>
                <a:lnTo>
                  <a:pt x="653" y="0"/>
                </a:lnTo>
                <a:lnTo>
                  <a:pt x="674" y="0"/>
                </a:lnTo>
                <a:lnTo>
                  <a:pt x="685" y="0"/>
                </a:lnTo>
                <a:lnTo>
                  <a:pt x="696" y="0"/>
                </a:lnTo>
                <a:lnTo>
                  <a:pt x="740" y="0"/>
                </a:lnTo>
                <a:lnTo>
                  <a:pt x="772" y="11"/>
                </a:lnTo>
                <a:lnTo>
                  <a:pt x="805" y="22"/>
                </a:lnTo>
                <a:lnTo>
                  <a:pt x="816" y="44"/>
                </a:lnTo>
                <a:lnTo>
                  <a:pt x="827" y="66"/>
                </a:lnTo>
                <a:lnTo>
                  <a:pt x="838" y="76"/>
                </a:lnTo>
                <a:lnTo>
                  <a:pt x="838" y="87"/>
                </a:lnTo>
                <a:lnTo>
                  <a:pt x="827" y="98"/>
                </a:lnTo>
                <a:lnTo>
                  <a:pt x="805" y="109"/>
                </a:lnTo>
                <a:lnTo>
                  <a:pt x="783" y="109"/>
                </a:lnTo>
                <a:lnTo>
                  <a:pt x="751" y="109"/>
                </a:lnTo>
                <a:lnTo>
                  <a:pt x="718" y="120"/>
                </a:lnTo>
                <a:lnTo>
                  <a:pt x="674" y="120"/>
                </a:lnTo>
                <a:lnTo>
                  <a:pt x="620" y="131"/>
                </a:lnTo>
                <a:lnTo>
                  <a:pt x="555" y="13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3699" name="任意多边形 113698"/>
          <p:cNvSpPr>
            <a:spLocks noChangeArrowheads="1"/>
          </p:cNvSpPr>
          <p:nvPr/>
        </p:nvSpPr>
        <p:spPr bwMode="auto">
          <a:xfrm>
            <a:off x="5938838" y="1868488"/>
            <a:ext cx="627062" cy="420687"/>
          </a:xfrm>
          <a:custGeom>
            <a:avLst/>
            <a:gdLst>
              <a:gd name="T0" fmla="*/ 2147483646 w 989"/>
              <a:gd name="T1" fmla="*/ 2147483646 h 664"/>
              <a:gd name="T2" fmla="*/ 2147483646 w 989"/>
              <a:gd name="T3" fmla="*/ 2147483646 h 664"/>
              <a:gd name="T4" fmla="*/ 2147483646 w 989"/>
              <a:gd name="T5" fmla="*/ 2147483646 h 664"/>
              <a:gd name="T6" fmla="*/ 2147483646 w 989"/>
              <a:gd name="T7" fmla="*/ 2147483646 h 664"/>
              <a:gd name="T8" fmla="*/ 2147483646 w 989"/>
              <a:gd name="T9" fmla="*/ 2147483646 h 664"/>
              <a:gd name="T10" fmla="*/ 2147483646 w 989"/>
              <a:gd name="T11" fmla="*/ 2147483646 h 664"/>
              <a:gd name="T12" fmla="*/ 2147483646 w 989"/>
              <a:gd name="T13" fmla="*/ 0 h 664"/>
              <a:gd name="T14" fmla="*/ 2147483646 w 989"/>
              <a:gd name="T15" fmla="*/ 0 h 664"/>
              <a:gd name="T16" fmla="*/ 2147483646 w 989"/>
              <a:gd name="T17" fmla="*/ 2147483646 h 664"/>
              <a:gd name="T18" fmla="*/ 2147483646 w 989"/>
              <a:gd name="T19" fmla="*/ 2147483646 h 664"/>
              <a:gd name="T20" fmla="*/ 2147483646 w 989"/>
              <a:gd name="T21" fmla="*/ 2147483646 h 664"/>
              <a:gd name="T22" fmla="*/ 2147483646 w 989"/>
              <a:gd name="T23" fmla="*/ 2147483646 h 664"/>
              <a:gd name="T24" fmla="*/ 2147483646 w 989"/>
              <a:gd name="T25" fmla="*/ 2147483646 h 664"/>
              <a:gd name="T26" fmla="*/ 2147483646 w 989"/>
              <a:gd name="T27" fmla="*/ 2147483646 h 664"/>
              <a:gd name="T28" fmla="*/ 2147483646 w 989"/>
              <a:gd name="T29" fmla="*/ 2147483646 h 664"/>
              <a:gd name="T30" fmla="*/ 2147483646 w 989"/>
              <a:gd name="T31" fmla="*/ 2147483646 h 664"/>
              <a:gd name="T32" fmla="*/ 2147483646 w 989"/>
              <a:gd name="T33" fmla="*/ 2147483646 h 664"/>
              <a:gd name="T34" fmla="*/ 2147483646 w 989"/>
              <a:gd name="T35" fmla="*/ 2147483646 h 664"/>
              <a:gd name="T36" fmla="*/ 2147483646 w 989"/>
              <a:gd name="T37" fmla="*/ 2147483646 h 664"/>
              <a:gd name="T38" fmla="*/ 2147483646 w 989"/>
              <a:gd name="T39" fmla="*/ 2147483646 h 664"/>
              <a:gd name="T40" fmla="*/ 2147483646 w 989"/>
              <a:gd name="T41" fmla="*/ 2147483646 h 664"/>
              <a:gd name="T42" fmla="*/ 2147483646 w 989"/>
              <a:gd name="T43" fmla="*/ 2147483646 h 664"/>
              <a:gd name="T44" fmla="*/ 2147483646 w 989"/>
              <a:gd name="T45" fmla="*/ 2147483646 h 664"/>
              <a:gd name="T46" fmla="*/ 2147483646 w 989"/>
              <a:gd name="T47" fmla="*/ 2147483646 h 664"/>
              <a:gd name="T48" fmla="*/ 2147483646 w 989"/>
              <a:gd name="T49" fmla="*/ 2147483646 h 664"/>
              <a:gd name="T50" fmla="*/ 2147483646 w 989"/>
              <a:gd name="T51" fmla="*/ 2147483646 h 664"/>
              <a:gd name="T52" fmla="*/ 2147483646 w 989"/>
              <a:gd name="T53" fmla="*/ 2147483646 h 664"/>
              <a:gd name="T54" fmla="*/ 2147483646 w 989"/>
              <a:gd name="T55" fmla="*/ 2147483646 h 664"/>
              <a:gd name="T56" fmla="*/ 2147483646 w 989"/>
              <a:gd name="T57" fmla="*/ 2147483646 h 664"/>
              <a:gd name="T58" fmla="*/ 2147483646 w 989"/>
              <a:gd name="T59" fmla="*/ 2147483646 h 664"/>
              <a:gd name="T60" fmla="*/ 0 w 989"/>
              <a:gd name="T61" fmla="*/ 2147483646 h 664"/>
              <a:gd name="T62" fmla="*/ 0 w 989"/>
              <a:gd name="T63" fmla="*/ 2147483646 h 664"/>
              <a:gd name="T64" fmla="*/ 2147483646 w 989"/>
              <a:gd name="T65" fmla="*/ 2147483646 h 664"/>
              <a:gd name="T66" fmla="*/ 2147483646 w 989"/>
              <a:gd name="T67" fmla="*/ 2147483646 h 664"/>
              <a:gd name="T68" fmla="*/ 2147483646 w 989"/>
              <a:gd name="T69" fmla="*/ 2147483646 h 664"/>
              <a:gd name="T70" fmla="*/ 2147483646 w 989"/>
              <a:gd name="T71" fmla="*/ 2147483646 h 664"/>
              <a:gd name="T72" fmla="*/ 2147483646 w 989"/>
              <a:gd name="T73" fmla="*/ 2147483646 h 664"/>
              <a:gd name="T74" fmla="*/ 2147483646 w 989"/>
              <a:gd name="T75" fmla="*/ 2147483646 h 664"/>
              <a:gd name="T76" fmla="*/ 2147483646 w 989"/>
              <a:gd name="T77" fmla="*/ 2147483646 h 664"/>
              <a:gd name="T78" fmla="*/ 2147483646 w 989"/>
              <a:gd name="T79" fmla="*/ 2147483646 h 664"/>
              <a:gd name="T80" fmla="*/ 2147483646 w 989"/>
              <a:gd name="T81" fmla="*/ 2147483646 h 664"/>
              <a:gd name="T82" fmla="*/ 2147483646 w 989"/>
              <a:gd name="T83" fmla="*/ 2147483646 h 664"/>
              <a:gd name="T84" fmla="*/ 2147483646 w 989"/>
              <a:gd name="T85" fmla="*/ 2147483646 h 664"/>
              <a:gd name="T86" fmla="*/ 2147483646 w 989"/>
              <a:gd name="T87" fmla="*/ 2147483646 h 664"/>
              <a:gd name="T88" fmla="*/ 2147483646 w 989"/>
              <a:gd name="T89" fmla="*/ 2147483646 h 66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989"/>
              <a:gd name="T136" fmla="*/ 0 h 664"/>
              <a:gd name="T137" fmla="*/ 989 w 989"/>
              <a:gd name="T138" fmla="*/ 664 h 66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989" h="664">
                <a:moveTo>
                  <a:pt x="565" y="228"/>
                </a:moveTo>
                <a:lnTo>
                  <a:pt x="620" y="196"/>
                </a:lnTo>
                <a:lnTo>
                  <a:pt x="663" y="163"/>
                </a:lnTo>
                <a:lnTo>
                  <a:pt x="707" y="141"/>
                </a:lnTo>
                <a:lnTo>
                  <a:pt x="750" y="120"/>
                </a:lnTo>
                <a:lnTo>
                  <a:pt x="783" y="98"/>
                </a:lnTo>
                <a:lnTo>
                  <a:pt x="815" y="76"/>
                </a:lnTo>
                <a:lnTo>
                  <a:pt x="848" y="65"/>
                </a:lnTo>
                <a:lnTo>
                  <a:pt x="880" y="43"/>
                </a:lnTo>
                <a:lnTo>
                  <a:pt x="902" y="32"/>
                </a:lnTo>
                <a:lnTo>
                  <a:pt x="924" y="22"/>
                </a:lnTo>
                <a:lnTo>
                  <a:pt x="946" y="11"/>
                </a:lnTo>
                <a:lnTo>
                  <a:pt x="957" y="11"/>
                </a:lnTo>
                <a:lnTo>
                  <a:pt x="978" y="0"/>
                </a:lnTo>
                <a:lnTo>
                  <a:pt x="989" y="0"/>
                </a:lnTo>
                <a:lnTo>
                  <a:pt x="989" y="11"/>
                </a:lnTo>
                <a:lnTo>
                  <a:pt x="989" y="22"/>
                </a:lnTo>
                <a:lnTo>
                  <a:pt x="978" y="32"/>
                </a:lnTo>
                <a:lnTo>
                  <a:pt x="967" y="43"/>
                </a:lnTo>
                <a:lnTo>
                  <a:pt x="946" y="54"/>
                </a:lnTo>
                <a:lnTo>
                  <a:pt x="924" y="76"/>
                </a:lnTo>
                <a:lnTo>
                  <a:pt x="902" y="98"/>
                </a:lnTo>
                <a:lnTo>
                  <a:pt x="880" y="120"/>
                </a:lnTo>
                <a:lnTo>
                  <a:pt x="848" y="141"/>
                </a:lnTo>
                <a:lnTo>
                  <a:pt x="815" y="163"/>
                </a:lnTo>
                <a:lnTo>
                  <a:pt x="783" y="196"/>
                </a:lnTo>
                <a:lnTo>
                  <a:pt x="750" y="228"/>
                </a:lnTo>
                <a:lnTo>
                  <a:pt x="707" y="261"/>
                </a:lnTo>
                <a:lnTo>
                  <a:pt x="663" y="294"/>
                </a:lnTo>
                <a:lnTo>
                  <a:pt x="620" y="337"/>
                </a:lnTo>
                <a:lnTo>
                  <a:pt x="576" y="370"/>
                </a:lnTo>
                <a:lnTo>
                  <a:pt x="533" y="413"/>
                </a:lnTo>
                <a:lnTo>
                  <a:pt x="489" y="446"/>
                </a:lnTo>
                <a:lnTo>
                  <a:pt x="446" y="479"/>
                </a:lnTo>
                <a:lnTo>
                  <a:pt x="413" y="500"/>
                </a:lnTo>
                <a:lnTo>
                  <a:pt x="380" y="533"/>
                </a:lnTo>
                <a:lnTo>
                  <a:pt x="348" y="555"/>
                </a:lnTo>
                <a:lnTo>
                  <a:pt x="315" y="577"/>
                </a:lnTo>
                <a:lnTo>
                  <a:pt x="293" y="598"/>
                </a:lnTo>
                <a:lnTo>
                  <a:pt x="272" y="609"/>
                </a:lnTo>
                <a:lnTo>
                  <a:pt x="250" y="631"/>
                </a:lnTo>
                <a:lnTo>
                  <a:pt x="228" y="642"/>
                </a:lnTo>
                <a:lnTo>
                  <a:pt x="217" y="653"/>
                </a:lnTo>
                <a:lnTo>
                  <a:pt x="196" y="653"/>
                </a:lnTo>
                <a:lnTo>
                  <a:pt x="185" y="664"/>
                </a:lnTo>
                <a:lnTo>
                  <a:pt x="174" y="664"/>
                </a:lnTo>
                <a:lnTo>
                  <a:pt x="152" y="664"/>
                </a:lnTo>
                <a:lnTo>
                  <a:pt x="141" y="664"/>
                </a:lnTo>
                <a:lnTo>
                  <a:pt x="130" y="653"/>
                </a:lnTo>
                <a:lnTo>
                  <a:pt x="109" y="642"/>
                </a:lnTo>
                <a:lnTo>
                  <a:pt x="98" y="631"/>
                </a:lnTo>
                <a:lnTo>
                  <a:pt x="76" y="609"/>
                </a:lnTo>
                <a:lnTo>
                  <a:pt x="65" y="587"/>
                </a:lnTo>
                <a:lnTo>
                  <a:pt x="43" y="566"/>
                </a:lnTo>
                <a:lnTo>
                  <a:pt x="32" y="555"/>
                </a:lnTo>
                <a:lnTo>
                  <a:pt x="22" y="533"/>
                </a:lnTo>
                <a:lnTo>
                  <a:pt x="11" y="511"/>
                </a:lnTo>
                <a:lnTo>
                  <a:pt x="0" y="500"/>
                </a:lnTo>
                <a:lnTo>
                  <a:pt x="0" y="490"/>
                </a:lnTo>
                <a:lnTo>
                  <a:pt x="0" y="479"/>
                </a:lnTo>
                <a:lnTo>
                  <a:pt x="11" y="468"/>
                </a:lnTo>
                <a:lnTo>
                  <a:pt x="22" y="457"/>
                </a:lnTo>
                <a:lnTo>
                  <a:pt x="32" y="446"/>
                </a:lnTo>
                <a:lnTo>
                  <a:pt x="54" y="446"/>
                </a:lnTo>
                <a:lnTo>
                  <a:pt x="87" y="446"/>
                </a:lnTo>
                <a:lnTo>
                  <a:pt x="109" y="457"/>
                </a:lnTo>
                <a:lnTo>
                  <a:pt x="119" y="457"/>
                </a:lnTo>
                <a:lnTo>
                  <a:pt x="141" y="457"/>
                </a:lnTo>
                <a:lnTo>
                  <a:pt x="152" y="457"/>
                </a:lnTo>
                <a:lnTo>
                  <a:pt x="163" y="457"/>
                </a:lnTo>
                <a:lnTo>
                  <a:pt x="163" y="446"/>
                </a:lnTo>
                <a:lnTo>
                  <a:pt x="185" y="446"/>
                </a:lnTo>
                <a:lnTo>
                  <a:pt x="196" y="435"/>
                </a:lnTo>
                <a:lnTo>
                  <a:pt x="217" y="424"/>
                </a:lnTo>
                <a:lnTo>
                  <a:pt x="239" y="413"/>
                </a:lnTo>
                <a:lnTo>
                  <a:pt x="261" y="402"/>
                </a:lnTo>
                <a:lnTo>
                  <a:pt x="283" y="381"/>
                </a:lnTo>
                <a:lnTo>
                  <a:pt x="315" y="370"/>
                </a:lnTo>
                <a:lnTo>
                  <a:pt x="348" y="348"/>
                </a:lnTo>
                <a:lnTo>
                  <a:pt x="391" y="326"/>
                </a:lnTo>
                <a:lnTo>
                  <a:pt x="424" y="305"/>
                </a:lnTo>
                <a:lnTo>
                  <a:pt x="467" y="283"/>
                </a:lnTo>
                <a:lnTo>
                  <a:pt x="522" y="250"/>
                </a:lnTo>
                <a:lnTo>
                  <a:pt x="565" y="22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3700" name="任意多边形 113699"/>
          <p:cNvSpPr>
            <a:spLocks noChangeArrowheads="1"/>
          </p:cNvSpPr>
          <p:nvPr/>
        </p:nvSpPr>
        <p:spPr bwMode="auto">
          <a:xfrm>
            <a:off x="6765925" y="1922463"/>
            <a:ext cx="442913" cy="125412"/>
          </a:xfrm>
          <a:custGeom>
            <a:avLst/>
            <a:gdLst>
              <a:gd name="T0" fmla="*/ 2147483646 w 696"/>
              <a:gd name="T1" fmla="*/ 2147483646 h 196"/>
              <a:gd name="T2" fmla="*/ 2147483646 w 696"/>
              <a:gd name="T3" fmla="*/ 2147483646 h 196"/>
              <a:gd name="T4" fmla="*/ 2147483646 w 696"/>
              <a:gd name="T5" fmla="*/ 2147483646 h 196"/>
              <a:gd name="T6" fmla="*/ 2147483646 w 696"/>
              <a:gd name="T7" fmla="*/ 2147483646 h 196"/>
              <a:gd name="T8" fmla="*/ 2147483646 w 696"/>
              <a:gd name="T9" fmla="*/ 2147483646 h 196"/>
              <a:gd name="T10" fmla="*/ 2147483646 w 696"/>
              <a:gd name="T11" fmla="*/ 2147483646 h 196"/>
              <a:gd name="T12" fmla="*/ 2147483646 w 696"/>
              <a:gd name="T13" fmla="*/ 2147483646 h 196"/>
              <a:gd name="T14" fmla="*/ 2147483646 w 696"/>
              <a:gd name="T15" fmla="*/ 2147483646 h 196"/>
              <a:gd name="T16" fmla="*/ 2147483646 w 696"/>
              <a:gd name="T17" fmla="*/ 0 h 196"/>
              <a:gd name="T18" fmla="*/ 2147483646 w 696"/>
              <a:gd name="T19" fmla="*/ 0 h 196"/>
              <a:gd name="T20" fmla="*/ 2147483646 w 696"/>
              <a:gd name="T21" fmla="*/ 2147483646 h 196"/>
              <a:gd name="T22" fmla="*/ 2147483646 w 696"/>
              <a:gd name="T23" fmla="*/ 2147483646 h 196"/>
              <a:gd name="T24" fmla="*/ 2147483646 w 696"/>
              <a:gd name="T25" fmla="*/ 2147483646 h 196"/>
              <a:gd name="T26" fmla="*/ 2147483646 w 696"/>
              <a:gd name="T27" fmla="*/ 2147483646 h 196"/>
              <a:gd name="T28" fmla="*/ 2147483646 w 696"/>
              <a:gd name="T29" fmla="*/ 2147483646 h 196"/>
              <a:gd name="T30" fmla="*/ 2147483646 w 696"/>
              <a:gd name="T31" fmla="*/ 2147483646 h 196"/>
              <a:gd name="T32" fmla="*/ 2147483646 w 696"/>
              <a:gd name="T33" fmla="*/ 2147483646 h 196"/>
              <a:gd name="T34" fmla="*/ 2147483646 w 696"/>
              <a:gd name="T35" fmla="*/ 2147483646 h 196"/>
              <a:gd name="T36" fmla="*/ 2147483646 w 696"/>
              <a:gd name="T37" fmla="*/ 2147483646 h 196"/>
              <a:gd name="T38" fmla="*/ 2147483646 w 696"/>
              <a:gd name="T39" fmla="*/ 2147483646 h 196"/>
              <a:gd name="T40" fmla="*/ 2147483646 w 696"/>
              <a:gd name="T41" fmla="*/ 2147483646 h 196"/>
              <a:gd name="T42" fmla="*/ 2147483646 w 696"/>
              <a:gd name="T43" fmla="*/ 2147483646 h 196"/>
              <a:gd name="T44" fmla="*/ 2147483646 w 696"/>
              <a:gd name="T45" fmla="*/ 2147483646 h 196"/>
              <a:gd name="T46" fmla="*/ 2147483646 w 696"/>
              <a:gd name="T47" fmla="*/ 2147483646 h 196"/>
              <a:gd name="T48" fmla="*/ 2147483646 w 696"/>
              <a:gd name="T49" fmla="*/ 2147483646 h 196"/>
              <a:gd name="T50" fmla="*/ 2147483646 w 696"/>
              <a:gd name="T51" fmla="*/ 2147483646 h 196"/>
              <a:gd name="T52" fmla="*/ 2147483646 w 696"/>
              <a:gd name="T53" fmla="*/ 2147483646 h 196"/>
              <a:gd name="T54" fmla="*/ 2147483646 w 696"/>
              <a:gd name="T55" fmla="*/ 2147483646 h 196"/>
              <a:gd name="T56" fmla="*/ 2147483646 w 696"/>
              <a:gd name="T57" fmla="*/ 2147483646 h 196"/>
              <a:gd name="T58" fmla="*/ 2147483646 w 696"/>
              <a:gd name="T59" fmla="*/ 2147483646 h 196"/>
              <a:gd name="T60" fmla="*/ 2147483646 w 696"/>
              <a:gd name="T61" fmla="*/ 2147483646 h 196"/>
              <a:gd name="T62" fmla="*/ 2147483646 w 696"/>
              <a:gd name="T63" fmla="*/ 2147483646 h 196"/>
              <a:gd name="T64" fmla="*/ 2147483646 w 696"/>
              <a:gd name="T65" fmla="*/ 2147483646 h 196"/>
              <a:gd name="T66" fmla="*/ 2147483646 w 696"/>
              <a:gd name="T67" fmla="*/ 2147483646 h 196"/>
              <a:gd name="T68" fmla="*/ 2147483646 w 696"/>
              <a:gd name="T69" fmla="*/ 2147483646 h 196"/>
              <a:gd name="T70" fmla="*/ 2147483646 w 696"/>
              <a:gd name="T71" fmla="*/ 2147483646 h 196"/>
              <a:gd name="T72" fmla="*/ 2147483646 w 696"/>
              <a:gd name="T73" fmla="*/ 2147483646 h 196"/>
              <a:gd name="T74" fmla="*/ 2147483646 w 696"/>
              <a:gd name="T75" fmla="*/ 2147483646 h 196"/>
              <a:gd name="T76" fmla="*/ 2147483646 w 696"/>
              <a:gd name="T77" fmla="*/ 2147483646 h 196"/>
              <a:gd name="T78" fmla="*/ 0 w 696"/>
              <a:gd name="T79" fmla="*/ 2147483646 h 196"/>
              <a:gd name="T80" fmla="*/ 0 w 696"/>
              <a:gd name="T81" fmla="*/ 2147483646 h 196"/>
              <a:gd name="T82" fmla="*/ 0 w 696"/>
              <a:gd name="T83" fmla="*/ 2147483646 h 196"/>
              <a:gd name="T84" fmla="*/ 0 w 696"/>
              <a:gd name="T85" fmla="*/ 2147483646 h 196"/>
              <a:gd name="T86" fmla="*/ 2147483646 w 696"/>
              <a:gd name="T87" fmla="*/ 2147483646 h 196"/>
              <a:gd name="T88" fmla="*/ 2147483646 w 696"/>
              <a:gd name="T89" fmla="*/ 2147483646 h 196"/>
              <a:gd name="T90" fmla="*/ 2147483646 w 696"/>
              <a:gd name="T91" fmla="*/ 2147483646 h 196"/>
              <a:gd name="T92" fmla="*/ 2147483646 w 696"/>
              <a:gd name="T93" fmla="*/ 2147483646 h 196"/>
              <a:gd name="T94" fmla="*/ 2147483646 w 696"/>
              <a:gd name="T95" fmla="*/ 2147483646 h 196"/>
              <a:gd name="T96" fmla="*/ 2147483646 w 696"/>
              <a:gd name="T97" fmla="*/ 2147483646 h 196"/>
              <a:gd name="T98" fmla="*/ 2147483646 w 696"/>
              <a:gd name="T99" fmla="*/ 2147483646 h 196"/>
              <a:gd name="T100" fmla="*/ 2147483646 w 696"/>
              <a:gd name="T101" fmla="*/ 2147483646 h 196"/>
              <a:gd name="T102" fmla="*/ 2147483646 w 696"/>
              <a:gd name="T103" fmla="*/ 2147483646 h 196"/>
              <a:gd name="T104" fmla="*/ 2147483646 w 696"/>
              <a:gd name="T105" fmla="*/ 2147483646 h 196"/>
              <a:gd name="T106" fmla="*/ 2147483646 w 696"/>
              <a:gd name="T107" fmla="*/ 2147483646 h 19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96"/>
              <a:gd name="T163" fmla="*/ 0 h 196"/>
              <a:gd name="T164" fmla="*/ 696 w 696"/>
              <a:gd name="T165" fmla="*/ 196 h 19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96" h="196">
                <a:moveTo>
                  <a:pt x="261" y="65"/>
                </a:moveTo>
                <a:lnTo>
                  <a:pt x="316" y="43"/>
                </a:lnTo>
                <a:lnTo>
                  <a:pt x="359" y="33"/>
                </a:lnTo>
                <a:lnTo>
                  <a:pt x="403" y="33"/>
                </a:lnTo>
                <a:lnTo>
                  <a:pt x="435" y="22"/>
                </a:lnTo>
                <a:lnTo>
                  <a:pt x="468" y="11"/>
                </a:lnTo>
                <a:lnTo>
                  <a:pt x="501" y="11"/>
                </a:lnTo>
                <a:lnTo>
                  <a:pt x="522" y="11"/>
                </a:lnTo>
                <a:lnTo>
                  <a:pt x="544" y="0"/>
                </a:lnTo>
                <a:lnTo>
                  <a:pt x="577" y="0"/>
                </a:lnTo>
                <a:lnTo>
                  <a:pt x="609" y="11"/>
                </a:lnTo>
                <a:lnTo>
                  <a:pt x="631" y="11"/>
                </a:lnTo>
                <a:lnTo>
                  <a:pt x="653" y="11"/>
                </a:lnTo>
                <a:lnTo>
                  <a:pt x="674" y="22"/>
                </a:lnTo>
                <a:lnTo>
                  <a:pt x="685" y="33"/>
                </a:lnTo>
                <a:lnTo>
                  <a:pt x="696" y="54"/>
                </a:lnTo>
                <a:lnTo>
                  <a:pt x="696" y="65"/>
                </a:lnTo>
                <a:lnTo>
                  <a:pt x="685" y="76"/>
                </a:lnTo>
                <a:lnTo>
                  <a:pt x="664" y="87"/>
                </a:lnTo>
                <a:lnTo>
                  <a:pt x="653" y="98"/>
                </a:lnTo>
                <a:lnTo>
                  <a:pt x="620" y="98"/>
                </a:lnTo>
                <a:lnTo>
                  <a:pt x="598" y="120"/>
                </a:lnTo>
                <a:lnTo>
                  <a:pt x="566" y="130"/>
                </a:lnTo>
                <a:lnTo>
                  <a:pt x="501" y="152"/>
                </a:lnTo>
                <a:lnTo>
                  <a:pt x="424" y="163"/>
                </a:lnTo>
                <a:lnTo>
                  <a:pt x="348" y="185"/>
                </a:lnTo>
                <a:lnTo>
                  <a:pt x="272" y="196"/>
                </a:lnTo>
                <a:lnTo>
                  <a:pt x="229" y="196"/>
                </a:lnTo>
                <a:lnTo>
                  <a:pt x="196" y="196"/>
                </a:lnTo>
                <a:lnTo>
                  <a:pt x="153" y="196"/>
                </a:lnTo>
                <a:lnTo>
                  <a:pt x="131" y="196"/>
                </a:lnTo>
                <a:lnTo>
                  <a:pt x="109" y="196"/>
                </a:lnTo>
                <a:lnTo>
                  <a:pt x="87" y="196"/>
                </a:lnTo>
                <a:lnTo>
                  <a:pt x="66" y="185"/>
                </a:lnTo>
                <a:lnTo>
                  <a:pt x="55" y="185"/>
                </a:lnTo>
                <a:lnTo>
                  <a:pt x="33" y="163"/>
                </a:lnTo>
                <a:lnTo>
                  <a:pt x="11" y="152"/>
                </a:lnTo>
                <a:lnTo>
                  <a:pt x="0" y="141"/>
                </a:lnTo>
                <a:lnTo>
                  <a:pt x="0" y="130"/>
                </a:lnTo>
                <a:lnTo>
                  <a:pt x="11" y="120"/>
                </a:lnTo>
                <a:lnTo>
                  <a:pt x="33" y="120"/>
                </a:lnTo>
                <a:lnTo>
                  <a:pt x="44" y="120"/>
                </a:lnTo>
                <a:lnTo>
                  <a:pt x="55" y="109"/>
                </a:lnTo>
                <a:lnTo>
                  <a:pt x="77" y="109"/>
                </a:lnTo>
                <a:lnTo>
                  <a:pt x="109" y="98"/>
                </a:lnTo>
                <a:lnTo>
                  <a:pt x="131" y="87"/>
                </a:lnTo>
                <a:lnTo>
                  <a:pt x="174" y="87"/>
                </a:lnTo>
                <a:lnTo>
                  <a:pt x="218" y="76"/>
                </a:lnTo>
                <a:lnTo>
                  <a:pt x="261" y="6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矩形 4"/>
          <p:cNvSpPr>
            <a:spLocks noChangeArrowheads="1"/>
          </p:cNvSpPr>
          <p:nvPr/>
        </p:nvSpPr>
        <p:spPr bwMode="auto">
          <a:xfrm>
            <a:off x="2628900" y="1381125"/>
            <a:ext cx="12033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拾</a:t>
            </a: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2605088" y="655638"/>
            <a:ext cx="2232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shí</a:t>
            </a:r>
            <a:endParaRPr lang="en-US" altLang="zh-CN" sz="4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87388" y="3173413"/>
            <a:ext cx="7016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组词：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捡拾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拾金不昧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87388" y="3867150"/>
            <a:ext cx="82424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造句：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我经常和同学们到公园里捡拾垃圾。   </a:t>
            </a:r>
            <a:endParaRPr lang="zh-CN" altLang="en-US" sz="32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" name="Picture 37">
            <a:hlinkClick r:id="rId3" action="ppaction://hlinksldjump"/>
            <a:extLst>
              <a:ext uri="{FF2B5EF4-FFF2-40B4-BE49-F238E27FC236}">
                <a16:creationId xmlns:a16="http://schemas.microsoft.com/office/drawing/2014/main" id="{47D32687-4E67-11BF-DBEE-5E4B007DC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02612" y="375443"/>
            <a:ext cx="901700" cy="512763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3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3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3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3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3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3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68754" y="1443043"/>
            <a:ext cx="1034257" cy="1615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00100">
              <a:lnSpc>
                <a:spcPct val="150000"/>
              </a:lnSpc>
              <a:spcAft>
                <a:spcPct val="35000"/>
              </a:spcAft>
              <a:defRPr/>
            </a:pPr>
            <a:r>
              <a:rPr lang="zh-CN" altLang="en-US" sz="6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藓</a:t>
            </a:r>
            <a:endParaRPr lang="en-US" altLang="zh-CN" sz="66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899482" y="1046733"/>
            <a:ext cx="182986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/>
            <a:r>
              <a:rPr lang="en-US" altLang="zh-CN" sz="45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xiǎn</a:t>
            </a:r>
            <a:endParaRPr lang="en-US" altLang="zh-CN" sz="45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: 圆角 6"/>
          <p:cNvSpPr/>
          <p:nvPr/>
        </p:nvSpPr>
        <p:spPr>
          <a:xfrm>
            <a:off x="1045695" y="1870364"/>
            <a:ext cx="776179" cy="334427"/>
          </a:xfrm>
          <a:prstGeom prst="roundRect">
            <a:avLst/>
          </a:prstGeom>
          <a:noFill/>
          <a:ln w="50800" cmpd="thinThick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00FF"/>
              </a:solidFill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2034187" y="1869972"/>
            <a:ext cx="244792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5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45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苔藓）</a:t>
            </a:r>
          </a:p>
        </p:txBody>
      </p:sp>
      <p:pic>
        <p:nvPicPr>
          <p:cNvPr id="1026" name="Picture 2" descr="https://gimg2.baidu.com/image_search/src=http%3A%2F%2Fdpic.tiankong.com%2F2z%2Fil%2FQJ6761818555.jpg%3Fx-oss-process%3Dstyle%2Fshow&amp;refer=http%3A%2F%2Fdpic.tiankong.com&amp;app=2002&amp;size=f9999,10000&amp;q=a80&amp;n=0&amp;g=0n&amp;fmt=jpeg?sec=1630474876&amp;t=0d1d8e95981b66000ebead041d02adb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791" y="679196"/>
            <a:ext cx="4786313" cy="317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825500"/>
          <a:ext cx="2590800" cy="2279650"/>
        </p:xfrm>
        <a:graphic>
          <a:graphicData uri="http://schemas.openxmlformats.org/drawingml/2006/table">
            <a:tbl>
              <a:tblPr/>
              <a:tblGrid>
                <a:gridCol w="1284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1453" name="Rectangle 24"/>
          <p:cNvSpPr>
            <a:spLocks noChangeArrowheads="1"/>
          </p:cNvSpPr>
          <p:nvPr/>
        </p:nvSpPr>
        <p:spPr bwMode="auto">
          <a:xfrm>
            <a:off x="5999163" y="1123950"/>
            <a:ext cx="317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68636" name="Freeform 28"/>
          <p:cNvSpPr>
            <a:spLocks noChangeArrowheads="1"/>
          </p:cNvSpPr>
          <p:nvPr/>
        </p:nvSpPr>
        <p:spPr bwMode="auto">
          <a:xfrm>
            <a:off x="6169025" y="1268413"/>
            <a:ext cx="250825" cy="177800"/>
          </a:xfrm>
          <a:custGeom>
            <a:avLst/>
            <a:gdLst>
              <a:gd name="T0" fmla="*/ 2147483646 w 395"/>
              <a:gd name="T1" fmla="*/ 2147483646 h 279"/>
              <a:gd name="T2" fmla="*/ 2147483646 w 395"/>
              <a:gd name="T3" fmla="*/ 2147483646 h 279"/>
              <a:gd name="T4" fmla="*/ 2147483646 w 395"/>
              <a:gd name="T5" fmla="*/ 2147483646 h 279"/>
              <a:gd name="T6" fmla="*/ 0 w 395"/>
              <a:gd name="T7" fmla="*/ 2147483646 h 279"/>
              <a:gd name="T8" fmla="*/ 0 w 395"/>
              <a:gd name="T9" fmla="*/ 2147483646 h 279"/>
              <a:gd name="T10" fmla="*/ 2147483646 w 395"/>
              <a:gd name="T11" fmla="*/ 2147483646 h 279"/>
              <a:gd name="T12" fmla="*/ 2147483646 w 395"/>
              <a:gd name="T13" fmla="*/ 0 h 279"/>
              <a:gd name="T14" fmla="*/ 2147483646 w 395"/>
              <a:gd name="T15" fmla="*/ 0 h 279"/>
              <a:gd name="T16" fmla="*/ 2147483646 w 395"/>
              <a:gd name="T17" fmla="*/ 0 h 279"/>
              <a:gd name="T18" fmla="*/ 2147483646 w 395"/>
              <a:gd name="T19" fmla="*/ 0 h 279"/>
              <a:gd name="T20" fmla="*/ 2147483646 w 395"/>
              <a:gd name="T21" fmla="*/ 2147483646 h 279"/>
              <a:gd name="T22" fmla="*/ 2147483646 w 395"/>
              <a:gd name="T23" fmla="*/ 2147483646 h 279"/>
              <a:gd name="T24" fmla="*/ 2147483646 w 395"/>
              <a:gd name="T25" fmla="*/ 2147483646 h 279"/>
              <a:gd name="T26" fmla="*/ 2147483646 w 395"/>
              <a:gd name="T27" fmla="*/ 2147483646 h 279"/>
              <a:gd name="T28" fmla="*/ 2147483646 w 395"/>
              <a:gd name="T29" fmla="*/ 2147483646 h 279"/>
              <a:gd name="T30" fmla="*/ 2147483646 w 395"/>
              <a:gd name="T31" fmla="*/ 2147483646 h 279"/>
              <a:gd name="T32" fmla="*/ 2147483646 w 395"/>
              <a:gd name="T33" fmla="*/ 2147483646 h 279"/>
              <a:gd name="T34" fmla="*/ 2147483646 w 395"/>
              <a:gd name="T35" fmla="*/ 2147483646 h 279"/>
              <a:gd name="T36" fmla="*/ 2147483646 w 395"/>
              <a:gd name="T37" fmla="*/ 2147483646 h 279"/>
              <a:gd name="T38" fmla="*/ 2147483646 w 395"/>
              <a:gd name="T39" fmla="*/ 2147483646 h 279"/>
              <a:gd name="T40" fmla="*/ 2147483646 w 395"/>
              <a:gd name="T41" fmla="*/ 2147483646 h 279"/>
              <a:gd name="T42" fmla="*/ 2147483646 w 395"/>
              <a:gd name="T43" fmla="*/ 2147483646 h 279"/>
              <a:gd name="T44" fmla="*/ 2147483646 w 395"/>
              <a:gd name="T45" fmla="*/ 2147483646 h 279"/>
              <a:gd name="T46" fmla="*/ 2147483646 w 395"/>
              <a:gd name="T47" fmla="*/ 2147483646 h 279"/>
              <a:gd name="T48" fmla="*/ 2147483646 w 395"/>
              <a:gd name="T49" fmla="*/ 2147483646 h 279"/>
              <a:gd name="T50" fmla="*/ 2147483646 w 395"/>
              <a:gd name="T51" fmla="*/ 2147483646 h 279"/>
              <a:gd name="T52" fmla="*/ 2147483646 w 395"/>
              <a:gd name="T53" fmla="*/ 2147483646 h 279"/>
              <a:gd name="T54" fmla="*/ 2147483646 w 395"/>
              <a:gd name="T55" fmla="*/ 2147483646 h 279"/>
              <a:gd name="T56" fmla="*/ 2147483646 w 395"/>
              <a:gd name="T57" fmla="*/ 2147483646 h 279"/>
              <a:gd name="T58" fmla="*/ 2147483646 w 395"/>
              <a:gd name="T59" fmla="*/ 2147483646 h 279"/>
              <a:gd name="T60" fmla="*/ 2147483646 w 395"/>
              <a:gd name="T61" fmla="*/ 2147483646 h 279"/>
              <a:gd name="T62" fmla="*/ 2147483646 w 395"/>
              <a:gd name="T63" fmla="*/ 2147483646 h 279"/>
              <a:gd name="T64" fmla="*/ 2147483646 w 395"/>
              <a:gd name="T65" fmla="*/ 2147483646 h 279"/>
              <a:gd name="T66" fmla="*/ 2147483646 w 395"/>
              <a:gd name="T67" fmla="*/ 2147483646 h 279"/>
              <a:gd name="T68" fmla="*/ 2147483646 w 395"/>
              <a:gd name="T69" fmla="*/ 2147483646 h 279"/>
              <a:gd name="T70" fmla="*/ 2147483646 w 395"/>
              <a:gd name="T71" fmla="*/ 2147483646 h 279"/>
              <a:gd name="T72" fmla="*/ 2147483646 w 395"/>
              <a:gd name="T73" fmla="*/ 2147483646 h 279"/>
              <a:gd name="T74" fmla="*/ 2147483646 w 395"/>
              <a:gd name="T75" fmla="*/ 2147483646 h 27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95"/>
              <a:gd name="T115" fmla="*/ 0 h 279"/>
              <a:gd name="T116" fmla="*/ 395 w 395"/>
              <a:gd name="T117" fmla="*/ 279 h 27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95" h="279">
                <a:moveTo>
                  <a:pt x="51" y="114"/>
                </a:moveTo>
                <a:lnTo>
                  <a:pt x="26" y="76"/>
                </a:lnTo>
                <a:lnTo>
                  <a:pt x="13" y="51"/>
                </a:lnTo>
                <a:lnTo>
                  <a:pt x="0" y="26"/>
                </a:lnTo>
                <a:lnTo>
                  <a:pt x="0" y="13"/>
                </a:lnTo>
                <a:lnTo>
                  <a:pt x="13" y="13"/>
                </a:lnTo>
                <a:lnTo>
                  <a:pt x="26" y="0"/>
                </a:lnTo>
                <a:lnTo>
                  <a:pt x="39" y="0"/>
                </a:lnTo>
                <a:lnTo>
                  <a:pt x="64" y="0"/>
                </a:lnTo>
                <a:lnTo>
                  <a:pt x="77" y="0"/>
                </a:lnTo>
                <a:lnTo>
                  <a:pt x="115" y="13"/>
                </a:lnTo>
                <a:lnTo>
                  <a:pt x="166" y="13"/>
                </a:lnTo>
                <a:lnTo>
                  <a:pt x="217" y="26"/>
                </a:lnTo>
                <a:lnTo>
                  <a:pt x="268" y="51"/>
                </a:lnTo>
                <a:lnTo>
                  <a:pt x="293" y="64"/>
                </a:lnTo>
                <a:lnTo>
                  <a:pt x="319" y="76"/>
                </a:lnTo>
                <a:lnTo>
                  <a:pt x="344" y="102"/>
                </a:lnTo>
                <a:lnTo>
                  <a:pt x="357" y="114"/>
                </a:lnTo>
                <a:lnTo>
                  <a:pt x="369" y="127"/>
                </a:lnTo>
                <a:lnTo>
                  <a:pt x="382" y="152"/>
                </a:lnTo>
                <a:lnTo>
                  <a:pt x="395" y="165"/>
                </a:lnTo>
                <a:lnTo>
                  <a:pt x="395" y="190"/>
                </a:lnTo>
                <a:lnTo>
                  <a:pt x="395" y="216"/>
                </a:lnTo>
                <a:lnTo>
                  <a:pt x="395" y="229"/>
                </a:lnTo>
                <a:lnTo>
                  <a:pt x="382" y="241"/>
                </a:lnTo>
                <a:lnTo>
                  <a:pt x="382" y="254"/>
                </a:lnTo>
                <a:lnTo>
                  <a:pt x="369" y="267"/>
                </a:lnTo>
                <a:lnTo>
                  <a:pt x="369" y="279"/>
                </a:lnTo>
                <a:lnTo>
                  <a:pt x="357" y="279"/>
                </a:lnTo>
                <a:lnTo>
                  <a:pt x="344" y="279"/>
                </a:lnTo>
                <a:lnTo>
                  <a:pt x="319" y="279"/>
                </a:lnTo>
                <a:lnTo>
                  <a:pt x="293" y="267"/>
                </a:lnTo>
                <a:lnTo>
                  <a:pt x="255" y="254"/>
                </a:lnTo>
                <a:lnTo>
                  <a:pt x="217" y="229"/>
                </a:lnTo>
                <a:lnTo>
                  <a:pt x="166" y="203"/>
                </a:lnTo>
                <a:lnTo>
                  <a:pt x="115" y="165"/>
                </a:lnTo>
                <a:lnTo>
                  <a:pt x="90" y="140"/>
                </a:lnTo>
                <a:lnTo>
                  <a:pt x="51" y="11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37" name="Freeform 29"/>
          <p:cNvSpPr>
            <a:spLocks noChangeArrowheads="1"/>
          </p:cNvSpPr>
          <p:nvPr/>
        </p:nvSpPr>
        <p:spPr bwMode="auto">
          <a:xfrm>
            <a:off x="6007100" y="1606550"/>
            <a:ext cx="234950" cy="217488"/>
          </a:xfrm>
          <a:custGeom>
            <a:avLst/>
            <a:gdLst>
              <a:gd name="T0" fmla="*/ 0 w 369"/>
              <a:gd name="T1" fmla="*/ 2147483646 h 342"/>
              <a:gd name="T2" fmla="*/ 2147483646 w 369"/>
              <a:gd name="T3" fmla="*/ 2147483646 h 342"/>
              <a:gd name="T4" fmla="*/ 2147483646 w 369"/>
              <a:gd name="T5" fmla="*/ 2147483646 h 342"/>
              <a:gd name="T6" fmla="*/ 2147483646 w 369"/>
              <a:gd name="T7" fmla="*/ 0 h 342"/>
              <a:gd name="T8" fmla="*/ 2147483646 w 369"/>
              <a:gd name="T9" fmla="*/ 0 h 342"/>
              <a:gd name="T10" fmla="*/ 2147483646 w 369"/>
              <a:gd name="T11" fmla="*/ 0 h 342"/>
              <a:gd name="T12" fmla="*/ 2147483646 w 369"/>
              <a:gd name="T13" fmla="*/ 2147483646 h 342"/>
              <a:gd name="T14" fmla="*/ 2147483646 w 369"/>
              <a:gd name="T15" fmla="*/ 2147483646 h 342"/>
              <a:gd name="T16" fmla="*/ 2147483646 w 369"/>
              <a:gd name="T17" fmla="*/ 2147483646 h 342"/>
              <a:gd name="T18" fmla="*/ 2147483646 w 369"/>
              <a:gd name="T19" fmla="*/ 2147483646 h 342"/>
              <a:gd name="T20" fmla="*/ 2147483646 w 369"/>
              <a:gd name="T21" fmla="*/ 2147483646 h 342"/>
              <a:gd name="T22" fmla="*/ 2147483646 w 369"/>
              <a:gd name="T23" fmla="*/ 2147483646 h 342"/>
              <a:gd name="T24" fmla="*/ 2147483646 w 369"/>
              <a:gd name="T25" fmla="*/ 2147483646 h 342"/>
              <a:gd name="T26" fmla="*/ 2147483646 w 369"/>
              <a:gd name="T27" fmla="*/ 2147483646 h 342"/>
              <a:gd name="T28" fmla="*/ 2147483646 w 369"/>
              <a:gd name="T29" fmla="*/ 2147483646 h 342"/>
              <a:gd name="T30" fmla="*/ 2147483646 w 369"/>
              <a:gd name="T31" fmla="*/ 2147483646 h 342"/>
              <a:gd name="T32" fmla="*/ 2147483646 w 369"/>
              <a:gd name="T33" fmla="*/ 2147483646 h 342"/>
              <a:gd name="T34" fmla="*/ 2147483646 w 369"/>
              <a:gd name="T35" fmla="*/ 2147483646 h 342"/>
              <a:gd name="T36" fmla="*/ 2147483646 w 369"/>
              <a:gd name="T37" fmla="*/ 2147483646 h 342"/>
              <a:gd name="T38" fmla="*/ 2147483646 w 369"/>
              <a:gd name="T39" fmla="*/ 2147483646 h 342"/>
              <a:gd name="T40" fmla="*/ 2147483646 w 369"/>
              <a:gd name="T41" fmla="*/ 2147483646 h 342"/>
              <a:gd name="T42" fmla="*/ 2147483646 w 369"/>
              <a:gd name="T43" fmla="*/ 2147483646 h 342"/>
              <a:gd name="T44" fmla="*/ 2147483646 w 369"/>
              <a:gd name="T45" fmla="*/ 2147483646 h 342"/>
              <a:gd name="T46" fmla="*/ 2147483646 w 369"/>
              <a:gd name="T47" fmla="*/ 2147483646 h 342"/>
              <a:gd name="T48" fmla="*/ 2147483646 w 369"/>
              <a:gd name="T49" fmla="*/ 2147483646 h 342"/>
              <a:gd name="T50" fmla="*/ 2147483646 w 369"/>
              <a:gd name="T51" fmla="*/ 2147483646 h 342"/>
              <a:gd name="T52" fmla="*/ 2147483646 w 369"/>
              <a:gd name="T53" fmla="*/ 2147483646 h 342"/>
              <a:gd name="T54" fmla="*/ 2147483646 w 369"/>
              <a:gd name="T55" fmla="*/ 2147483646 h 342"/>
              <a:gd name="T56" fmla="*/ 2147483646 w 369"/>
              <a:gd name="T57" fmla="*/ 2147483646 h 342"/>
              <a:gd name="T58" fmla="*/ 2147483646 w 369"/>
              <a:gd name="T59" fmla="*/ 2147483646 h 342"/>
              <a:gd name="T60" fmla="*/ 2147483646 w 369"/>
              <a:gd name="T61" fmla="*/ 2147483646 h 342"/>
              <a:gd name="T62" fmla="*/ 2147483646 w 369"/>
              <a:gd name="T63" fmla="*/ 2147483646 h 342"/>
              <a:gd name="T64" fmla="*/ 2147483646 w 369"/>
              <a:gd name="T65" fmla="*/ 2147483646 h 342"/>
              <a:gd name="T66" fmla="*/ 2147483646 w 369"/>
              <a:gd name="T67" fmla="*/ 2147483646 h 342"/>
              <a:gd name="T68" fmla="*/ 2147483646 w 369"/>
              <a:gd name="T69" fmla="*/ 2147483646 h 342"/>
              <a:gd name="T70" fmla="*/ 2147483646 w 369"/>
              <a:gd name="T71" fmla="*/ 2147483646 h 342"/>
              <a:gd name="T72" fmla="*/ 2147483646 w 369"/>
              <a:gd name="T73" fmla="*/ 2147483646 h 342"/>
              <a:gd name="T74" fmla="*/ 2147483646 w 369"/>
              <a:gd name="T75" fmla="*/ 2147483646 h 342"/>
              <a:gd name="T76" fmla="*/ 2147483646 w 369"/>
              <a:gd name="T77" fmla="*/ 2147483646 h 342"/>
              <a:gd name="T78" fmla="*/ 2147483646 w 369"/>
              <a:gd name="T79" fmla="*/ 2147483646 h 342"/>
              <a:gd name="T80" fmla="*/ 0 w 369"/>
              <a:gd name="T81" fmla="*/ 2147483646 h 34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69"/>
              <a:gd name="T124" fmla="*/ 0 h 342"/>
              <a:gd name="T125" fmla="*/ 369 w 369"/>
              <a:gd name="T126" fmla="*/ 342 h 34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69" h="342">
                <a:moveTo>
                  <a:pt x="0" y="25"/>
                </a:moveTo>
                <a:lnTo>
                  <a:pt x="13" y="12"/>
                </a:lnTo>
                <a:lnTo>
                  <a:pt x="25" y="12"/>
                </a:lnTo>
                <a:lnTo>
                  <a:pt x="38" y="0"/>
                </a:lnTo>
                <a:lnTo>
                  <a:pt x="76" y="0"/>
                </a:lnTo>
                <a:lnTo>
                  <a:pt x="102" y="0"/>
                </a:lnTo>
                <a:lnTo>
                  <a:pt x="140" y="12"/>
                </a:lnTo>
                <a:lnTo>
                  <a:pt x="178" y="25"/>
                </a:lnTo>
                <a:lnTo>
                  <a:pt x="216" y="50"/>
                </a:lnTo>
                <a:lnTo>
                  <a:pt x="254" y="76"/>
                </a:lnTo>
                <a:lnTo>
                  <a:pt x="293" y="101"/>
                </a:lnTo>
                <a:lnTo>
                  <a:pt x="318" y="126"/>
                </a:lnTo>
                <a:lnTo>
                  <a:pt x="344" y="152"/>
                </a:lnTo>
                <a:lnTo>
                  <a:pt x="356" y="177"/>
                </a:lnTo>
                <a:lnTo>
                  <a:pt x="356" y="202"/>
                </a:lnTo>
                <a:lnTo>
                  <a:pt x="369" y="228"/>
                </a:lnTo>
                <a:lnTo>
                  <a:pt x="369" y="240"/>
                </a:lnTo>
                <a:lnTo>
                  <a:pt x="369" y="253"/>
                </a:lnTo>
                <a:lnTo>
                  <a:pt x="356" y="266"/>
                </a:lnTo>
                <a:lnTo>
                  <a:pt x="356" y="291"/>
                </a:lnTo>
                <a:lnTo>
                  <a:pt x="344" y="316"/>
                </a:lnTo>
                <a:lnTo>
                  <a:pt x="331" y="329"/>
                </a:lnTo>
                <a:lnTo>
                  <a:pt x="318" y="329"/>
                </a:lnTo>
                <a:lnTo>
                  <a:pt x="305" y="342"/>
                </a:lnTo>
                <a:lnTo>
                  <a:pt x="293" y="329"/>
                </a:lnTo>
                <a:lnTo>
                  <a:pt x="267" y="329"/>
                </a:lnTo>
                <a:lnTo>
                  <a:pt x="242" y="316"/>
                </a:lnTo>
                <a:lnTo>
                  <a:pt x="216" y="291"/>
                </a:lnTo>
                <a:lnTo>
                  <a:pt x="191" y="266"/>
                </a:lnTo>
                <a:lnTo>
                  <a:pt x="153" y="228"/>
                </a:lnTo>
                <a:lnTo>
                  <a:pt x="115" y="190"/>
                </a:lnTo>
                <a:lnTo>
                  <a:pt x="102" y="164"/>
                </a:lnTo>
                <a:lnTo>
                  <a:pt x="89" y="139"/>
                </a:lnTo>
                <a:lnTo>
                  <a:pt x="64" y="114"/>
                </a:lnTo>
                <a:lnTo>
                  <a:pt x="51" y="88"/>
                </a:lnTo>
                <a:lnTo>
                  <a:pt x="38" y="76"/>
                </a:lnTo>
                <a:lnTo>
                  <a:pt x="25" y="63"/>
                </a:lnTo>
                <a:lnTo>
                  <a:pt x="13" y="50"/>
                </a:lnTo>
                <a:lnTo>
                  <a:pt x="13" y="38"/>
                </a:lnTo>
                <a:lnTo>
                  <a:pt x="13" y="25"/>
                </a:lnTo>
                <a:lnTo>
                  <a:pt x="0" y="2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38" name="Freeform 30"/>
          <p:cNvSpPr>
            <a:spLocks noChangeArrowheads="1"/>
          </p:cNvSpPr>
          <p:nvPr/>
        </p:nvSpPr>
        <p:spPr bwMode="auto">
          <a:xfrm>
            <a:off x="6040438" y="1952625"/>
            <a:ext cx="282575" cy="684213"/>
          </a:xfrm>
          <a:custGeom>
            <a:avLst/>
            <a:gdLst>
              <a:gd name="T0" fmla="*/ 2147483646 w 445"/>
              <a:gd name="T1" fmla="*/ 2147483646 h 1078"/>
              <a:gd name="T2" fmla="*/ 2147483646 w 445"/>
              <a:gd name="T3" fmla="*/ 2147483646 h 1078"/>
              <a:gd name="T4" fmla="*/ 2147483646 w 445"/>
              <a:gd name="T5" fmla="*/ 2147483646 h 1078"/>
              <a:gd name="T6" fmla="*/ 2147483646 w 445"/>
              <a:gd name="T7" fmla="*/ 2147483646 h 1078"/>
              <a:gd name="T8" fmla="*/ 2147483646 w 445"/>
              <a:gd name="T9" fmla="*/ 2147483646 h 1078"/>
              <a:gd name="T10" fmla="*/ 2147483646 w 445"/>
              <a:gd name="T11" fmla="*/ 2147483646 h 1078"/>
              <a:gd name="T12" fmla="*/ 2147483646 w 445"/>
              <a:gd name="T13" fmla="*/ 2147483646 h 1078"/>
              <a:gd name="T14" fmla="*/ 2147483646 w 445"/>
              <a:gd name="T15" fmla="*/ 2147483646 h 1078"/>
              <a:gd name="T16" fmla="*/ 2147483646 w 445"/>
              <a:gd name="T17" fmla="*/ 2147483646 h 1078"/>
              <a:gd name="T18" fmla="*/ 2147483646 w 445"/>
              <a:gd name="T19" fmla="*/ 2147483646 h 1078"/>
              <a:gd name="T20" fmla="*/ 2147483646 w 445"/>
              <a:gd name="T21" fmla="*/ 2147483646 h 1078"/>
              <a:gd name="T22" fmla="*/ 2147483646 w 445"/>
              <a:gd name="T23" fmla="*/ 2147483646 h 1078"/>
              <a:gd name="T24" fmla="*/ 2147483646 w 445"/>
              <a:gd name="T25" fmla="*/ 2147483646 h 1078"/>
              <a:gd name="T26" fmla="*/ 2147483646 w 445"/>
              <a:gd name="T27" fmla="*/ 2147483646 h 1078"/>
              <a:gd name="T28" fmla="*/ 0 w 445"/>
              <a:gd name="T29" fmla="*/ 2147483646 h 1078"/>
              <a:gd name="T30" fmla="*/ 0 w 445"/>
              <a:gd name="T31" fmla="*/ 2147483646 h 1078"/>
              <a:gd name="T32" fmla="*/ 2147483646 w 445"/>
              <a:gd name="T33" fmla="*/ 2147483646 h 1078"/>
              <a:gd name="T34" fmla="*/ 2147483646 w 445"/>
              <a:gd name="T35" fmla="*/ 2147483646 h 1078"/>
              <a:gd name="T36" fmla="*/ 2147483646 w 445"/>
              <a:gd name="T37" fmla="*/ 2147483646 h 1078"/>
              <a:gd name="T38" fmla="*/ 2147483646 w 445"/>
              <a:gd name="T39" fmla="*/ 2147483646 h 1078"/>
              <a:gd name="T40" fmla="*/ 2147483646 w 445"/>
              <a:gd name="T41" fmla="*/ 2147483646 h 1078"/>
              <a:gd name="T42" fmla="*/ 2147483646 w 445"/>
              <a:gd name="T43" fmla="*/ 2147483646 h 1078"/>
              <a:gd name="T44" fmla="*/ 2147483646 w 445"/>
              <a:gd name="T45" fmla="*/ 2147483646 h 1078"/>
              <a:gd name="T46" fmla="*/ 2147483646 w 445"/>
              <a:gd name="T47" fmla="*/ 2147483646 h 1078"/>
              <a:gd name="T48" fmla="*/ 2147483646 w 445"/>
              <a:gd name="T49" fmla="*/ 2147483646 h 1078"/>
              <a:gd name="T50" fmla="*/ 2147483646 w 445"/>
              <a:gd name="T51" fmla="*/ 2147483646 h 1078"/>
              <a:gd name="T52" fmla="*/ 2147483646 w 445"/>
              <a:gd name="T53" fmla="*/ 2147483646 h 1078"/>
              <a:gd name="T54" fmla="*/ 2147483646 w 445"/>
              <a:gd name="T55" fmla="*/ 2147483646 h 1078"/>
              <a:gd name="T56" fmla="*/ 2147483646 w 445"/>
              <a:gd name="T57" fmla="*/ 2147483646 h 1078"/>
              <a:gd name="T58" fmla="*/ 2147483646 w 445"/>
              <a:gd name="T59" fmla="*/ 0 h 1078"/>
              <a:gd name="T60" fmla="*/ 2147483646 w 445"/>
              <a:gd name="T61" fmla="*/ 2147483646 h 1078"/>
              <a:gd name="T62" fmla="*/ 2147483646 w 445"/>
              <a:gd name="T63" fmla="*/ 2147483646 h 1078"/>
              <a:gd name="T64" fmla="*/ 2147483646 w 445"/>
              <a:gd name="T65" fmla="*/ 2147483646 h 1078"/>
              <a:gd name="T66" fmla="*/ 2147483646 w 445"/>
              <a:gd name="T67" fmla="*/ 2147483646 h 1078"/>
              <a:gd name="T68" fmla="*/ 2147483646 w 445"/>
              <a:gd name="T69" fmla="*/ 2147483646 h 1078"/>
              <a:gd name="T70" fmla="*/ 2147483646 w 445"/>
              <a:gd name="T71" fmla="*/ 2147483646 h 1078"/>
              <a:gd name="T72" fmla="*/ 2147483646 w 445"/>
              <a:gd name="T73" fmla="*/ 2147483646 h 107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45"/>
              <a:gd name="T112" fmla="*/ 0 h 1078"/>
              <a:gd name="T113" fmla="*/ 445 w 445"/>
              <a:gd name="T114" fmla="*/ 1078 h 107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45" h="1078">
                <a:moveTo>
                  <a:pt x="382" y="368"/>
                </a:moveTo>
                <a:lnTo>
                  <a:pt x="369" y="457"/>
                </a:lnTo>
                <a:lnTo>
                  <a:pt x="343" y="533"/>
                </a:lnTo>
                <a:lnTo>
                  <a:pt x="331" y="609"/>
                </a:lnTo>
                <a:lnTo>
                  <a:pt x="318" y="672"/>
                </a:lnTo>
                <a:lnTo>
                  <a:pt x="305" y="735"/>
                </a:lnTo>
                <a:lnTo>
                  <a:pt x="280" y="799"/>
                </a:lnTo>
                <a:lnTo>
                  <a:pt x="267" y="849"/>
                </a:lnTo>
                <a:lnTo>
                  <a:pt x="254" y="900"/>
                </a:lnTo>
                <a:lnTo>
                  <a:pt x="242" y="938"/>
                </a:lnTo>
                <a:lnTo>
                  <a:pt x="229" y="976"/>
                </a:lnTo>
                <a:lnTo>
                  <a:pt x="216" y="1014"/>
                </a:lnTo>
                <a:lnTo>
                  <a:pt x="216" y="1040"/>
                </a:lnTo>
                <a:lnTo>
                  <a:pt x="203" y="1052"/>
                </a:lnTo>
                <a:lnTo>
                  <a:pt x="191" y="1065"/>
                </a:lnTo>
                <a:lnTo>
                  <a:pt x="191" y="1078"/>
                </a:lnTo>
                <a:lnTo>
                  <a:pt x="178" y="1078"/>
                </a:lnTo>
                <a:lnTo>
                  <a:pt x="165" y="1078"/>
                </a:lnTo>
                <a:lnTo>
                  <a:pt x="153" y="1065"/>
                </a:lnTo>
                <a:lnTo>
                  <a:pt x="140" y="1040"/>
                </a:lnTo>
                <a:lnTo>
                  <a:pt x="127" y="1027"/>
                </a:lnTo>
                <a:lnTo>
                  <a:pt x="114" y="1002"/>
                </a:lnTo>
                <a:lnTo>
                  <a:pt x="89" y="963"/>
                </a:lnTo>
                <a:lnTo>
                  <a:pt x="76" y="938"/>
                </a:lnTo>
                <a:lnTo>
                  <a:pt x="64" y="900"/>
                </a:lnTo>
                <a:lnTo>
                  <a:pt x="38" y="875"/>
                </a:lnTo>
                <a:lnTo>
                  <a:pt x="25" y="837"/>
                </a:lnTo>
                <a:lnTo>
                  <a:pt x="13" y="824"/>
                </a:lnTo>
                <a:lnTo>
                  <a:pt x="13" y="799"/>
                </a:lnTo>
                <a:lnTo>
                  <a:pt x="0" y="786"/>
                </a:lnTo>
                <a:lnTo>
                  <a:pt x="0" y="773"/>
                </a:lnTo>
                <a:lnTo>
                  <a:pt x="0" y="761"/>
                </a:lnTo>
                <a:lnTo>
                  <a:pt x="0" y="748"/>
                </a:lnTo>
                <a:lnTo>
                  <a:pt x="13" y="735"/>
                </a:lnTo>
                <a:lnTo>
                  <a:pt x="13" y="723"/>
                </a:lnTo>
                <a:lnTo>
                  <a:pt x="25" y="710"/>
                </a:lnTo>
                <a:lnTo>
                  <a:pt x="38" y="697"/>
                </a:lnTo>
                <a:lnTo>
                  <a:pt x="64" y="672"/>
                </a:lnTo>
                <a:lnTo>
                  <a:pt x="76" y="659"/>
                </a:lnTo>
                <a:lnTo>
                  <a:pt x="102" y="634"/>
                </a:lnTo>
                <a:lnTo>
                  <a:pt x="127" y="596"/>
                </a:lnTo>
                <a:lnTo>
                  <a:pt x="153" y="558"/>
                </a:lnTo>
                <a:lnTo>
                  <a:pt x="178" y="520"/>
                </a:lnTo>
                <a:lnTo>
                  <a:pt x="203" y="469"/>
                </a:lnTo>
                <a:lnTo>
                  <a:pt x="229" y="406"/>
                </a:lnTo>
                <a:lnTo>
                  <a:pt x="267" y="343"/>
                </a:lnTo>
                <a:lnTo>
                  <a:pt x="305" y="279"/>
                </a:lnTo>
                <a:lnTo>
                  <a:pt x="318" y="241"/>
                </a:lnTo>
                <a:lnTo>
                  <a:pt x="331" y="203"/>
                </a:lnTo>
                <a:lnTo>
                  <a:pt x="343" y="178"/>
                </a:lnTo>
                <a:lnTo>
                  <a:pt x="356" y="153"/>
                </a:lnTo>
                <a:lnTo>
                  <a:pt x="369" y="127"/>
                </a:lnTo>
                <a:lnTo>
                  <a:pt x="382" y="102"/>
                </a:lnTo>
                <a:lnTo>
                  <a:pt x="394" y="77"/>
                </a:lnTo>
                <a:lnTo>
                  <a:pt x="407" y="64"/>
                </a:lnTo>
                <a:lnTo>
                  <a:pt x="407" y="38"/>
                </a:lnTo>
                <a:lnTo>
                  <a:pt x="420" y="26"/>
                </a:lnTo>
                <a:lnTo>
                  <a:pt x="432" y="13"/>
                </a:lnTo>
                <a:lnTo>
                  <a:pt x="432" y="0"/>
                </a:lnTo>
                <a:lnTo>
                  <a:pt x="445" y="0"/>
                </a:lnTo>
                <a:lnTo>
                  <a:pt x="445" y="13"/>
                </a:lnTo>
                <a:lnTo>
                  <a:pt x="445" y="26"/>
                </a:lnTo>
                <a:lnTo>
                  <a:pt x="445" y="38"/>
                </a:lnTo>
                <a:lnTo>
                  <a:pt x="445" y="64"/>
                </a:lnTo>
                <a:lnTo>
                  <a:pt x="445" y="77"/>
                </a:lnTo>
                <a:lnTo>
                  <a:pt x="445" y="102"/>
                </a:lnTo>
                <a:lnTo>
                  <a:pt x="432" y="127"/>
                </a:lnTo>
                <a:lnTo>
                  <a:pt x="432" y="153"/>
                </a:lnTo>
                <a:lnTo>
                  <a:pt x="420" y="178"/>
                </a:lnTo>
                <a:lnTo>
                  <a:pt x="420" y="216"/>
                </a:lnTo>
                <a:lnTo>
                  <a:pt x="407" y="254"/>
                </a:lnTo>
                <a:lnTo>
                  <a:pt x="394" y="292"/>
                </a:lnTo>
                <a:lnTo>
                  <a:pt x="394" y="330"/>
                </a:lnTo>
                <a:lnTo>
                  <a:pt x="382" y="36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39" name="Freeform 31"/>
          <p:cNvSpPr>
            <a:spLocks noChangeArrowheads="1"/>
          </p:cNvSpPr>
          <p:nvPr/>
        </p:nvSpPr>
        <p:spPr bwMode="auto">
          <a:xfrm>
            <a:off x="6370638" y="1679575"/>
            <a:ext cx="146050" cy="361950"/>
          </a:xfrm>
          <a:custGeom>
            <a:avLst/>
            <a:gdLst>
              <a:gd name="T0" fmla="*/ 2147483646 w 229"/>
              <a:gd name="T1" fmla="*/ 2147483646 h 570"/>
              <a:gd name="T2" fmla="*/ 2147483646 w 229"/>
              <a:gd name="T3" fmla="*/ 2147483646 h 570"/>
              <a:gd name="T4" fmla="*/ 2147483646 w 229"/>
              <a:gd name="T5" fmla="*/ 2147483646 h 570"/>
              <a:gd name="T6" fmla="*/ 2147483646 w 229"/>
              <a:gd name="T7" fmla="*/ 2147483646 h 570"/>
              <a:gd name="T8" fmla="*/ 2147483646 w 229"/>
              <a:gd name="T9" fmla="*/ 2147483646 h 570"/>
              <a:gd name="T10" fmla="*/ 2147483646 w 229"/>
              <a:gd name="T11" fmla="*/ 2147483646 h 570"/>
              <a:gd name="T12" fmla="*/ 2147483646 w 229"/>
              <a:gd name="T13" fmla="*/ 2147483646 h 570"/>
              <a:gd name="T14" fmla="*/ 2147483646 w 229"/>
              <a:gd name="T15" fmla="*/ 2147483646 h 570"/>
              <a:gd name="T16" fmla="*/ 2147483646 w 229"/>
              <a:gd name="T17" fmla="*/ 2147483646 h 570"/>
              <a:gd name="T18" fmla="*/ 2147483646 w 229"/>
              <a:gd name="T19" fmla="*/ 2147483646 h 570"/>
              <a:gd name="T20" fmla="*/ 2147483646 w 229"/>
              <a:gd name="T21" fmla="*/ 2147483646 h 570"/>
              <a:gd name="T22" fmla="*/ 2147483646 w 229"/>
              <a:gd name="T23" fmla="*/ 2147483646 h 570"/>
              <a:gd name="T24" fmla="*/ 2147483646 w 229"/>
              <a:gd name="T25" fmla="*/ 2147483646 h 570"/>
              <a:gd name="T26" fmla="*/ 0 w 229"/>
              <a:gd name="T27" fmla="*/ 2147483646 h 570"/>
              <a:gd name="T28" fmla="*/ 0 w 229"/>
              <a:gd name="T29" fmla="*/ 2147483646 h 570"/>
              <a:gd name="T30" fmla="*/ 0 w 229"/>
              <a:gd name="T31" fmla="*/ 2147483646 h 570"/>
              <a:gd name="T32" fmla="*/ 0 w 229"/>
              <a:gd name="T33" fmla="*/ 2147483646 h 570"/>
              <a:gd name="T34" fmla="*/ 0 w 229"/>
              <a:gd name="T35" fmla="*/ 2147483646 h 570"/>
              <a:gd name="T36" fmla="*/ 2147483646 w 229"/>
              <a:gd name="T37" fmla="*/ 2147483646 h 570"/>
              <a:gd name="T38" fmla="*/ 2147483646 w 229"/>
              <a:gd name="T39" fmla="*/ 2147483646 h 570"/>
              <a:gd name="T40" fmla="*/ 2147483646 w 229"/>
              <a:gd name="T41" fmla="*/ 2147483646 h 570"/>
              <a:gd name="T42" fmla="*/ 2147483646 w 229"/>
              <a:gd name="T43" fmla="*/ 2147483646 h 570"/>
              <a:gd name="T44" fmla="*/ 2147483646 w 229"/>
              <a:gd name="T45" fmla="*/ 2147483646 h 570"/>
              <a:gd name="T46" fmla="*/ 2147483646 w 229"/>
              <a:gd name="T47" fmla="*/ 2147483646 h 570"/>
              <a:gd name="T48" fmla="*/ 2147483646 w 229"/>
              <a:gd name="T49" fmla="*/ 2147483646 h 570"/>
              <a:gd name="T50" fmla="*/ 2147483646 w 229"/>
              <a:gd name="T51" fmla="*/ 2147483646 h 570"/>
              <a:gd name="T52" fmla="*/ 2147483646 w 229"/>
              <a:gd name="T53" fmla="*/ 2147483646 h 570"/>
              <a:gd name="T54" fmla="*/ 2147483646 w 229"/>
              <a:gd name="T55" fmla="*/ 2147483646 h 570"/>
              <a:gd name="T56" fmla="*/ 2147483646 w 229"/>
              <a:gd name="T57" fmla="*/ 2147483646 h 570"/>
              <a:gd name="T58" fmla="*/ 2147483646 w 229"/>
              <a:gd name="T59" fmla="*/ 2147483646 h 570"/>
              <a:gd name="T60" fmla="*/ 2147483646 w 229"/>
              <a:gd name="T61" fmla="*/ 2147483646 h 570"/>
              <a:gd name="T62" fmla="*/ 2147483646 w 229"/>
              <a:gd name="T63" fmla="*/ 0 h 570"/>
              <a:gd name="T64" fmla="*/ 2147483646 w 229"/>
              <a:gd name="T65" fmla="*/ 0 h 570"/>
              <a:gd name="T66" fmla="*/ 2147483646 w 229"/>
              <a:gd name="T67" fmla="*/ 0 h 570"/>
              <a:gd name="T68" fmla="*/ 2147483646 w 229"/>
              <a:gd name="T69" fmla="*/ 2147483646 h 570"/>
              <a:gd name="T70" fmla="*/ 2147483646 w 229"/>
              <a:gd name="T71" fmla="*/ 2147483646 h 570"/>
              <a:gd name="T72" fmla="*/ 2147483646 w 229"/>
              <a:gd name="T73" fmla="*/ 2147483646 h 570"/>
              <a:gd name="T74" fmla="*/ 2147483646 w 229"/>
              <a:gd name="T75" fmla="*/ 2147483646 h 570"/>
              <a:gd name="T76" fmla="*/ 2147483646 w 229"/>
              <a:gd name="T77" fmla="*/ 2147483646 h 570"/>
              <a:gd name="T78" fmla="*/ 2147483646 w 229"/>
              <a:gd name="T79" fmla="*/ 2147483646 h 570"/>
              <a:gd name="T80" fmla="*/ 2147483646 w 229"/>
              <a:gd name="T81" fmla="*/ 2147483646 h 570"/>
              <a:gd name="T82" fmla="*/ 2147483646 w 229"/>
              <a:gd name="T83" fmla="*/ 2147483646 h 570"/>
              <a:gd name="T84" fmla="*/ 2147483646 w 229"/>
              <a:gd name="T85" fmla="*/ 2147483646 h 570"/>
              <a:gd name="T86" fmla="*/ 2147483646 w 229"/>
              <a:gd name="T87" fmla="*/ 2147483646 h 570"/>
              <a:gd name="T88" fmla="*/ 2147483646 w 229"/>
              <a:gd name="T89" fmla="*/ 2147483646 h 570"/>
              <a:gd name="T90" fmla="*/ 2147483646 w 229"/>
              <a:gd name="T91" fmla="*/ 2147483646 h 570"/>
              <a:gd name="T92" fmla="*/ 2147483646 w 229"/>
              <a:gd name="T93" fmla="*/ 2147483646 h 570"/>
              <a:gd name="T94" fmla="*/ 2147483646 w 229"/>
              <a:gd name="T95" fmla="*/ 2147483646 h 57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9"/>
              <a:gd name="T145" fmla="*/ 0 h 570"/>
              <a:gd name="T146" fmla="*/ 229 w 229"/>
              <a:gd name="T147" fmla="*/ 570 h 57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9" h="570">
                <a:moveTo>
                  <a:pt x="139" y="507"/>
                </a:moveTo>
                <a:lnTo>
                  <a:pt x="127" y="532"/>
                </a:lnTo>
                <a:lnTo>
                  <a:pt x="101" y="557"/>
                </a:lnTo>
                <a:lnTo>
                  <a:pt x="89" y="557"/>
                </a:lnTo>
                <a:lnTo>
                  <a:pt x="89" y="570"/>
                </a:lnTo>
                <a:lnTo>
                  <a:pt x="76" y="570"/>
                </a:lnTo>
                <a:lnTo>
                  <a:pt x="63" y="557"/>
                </a:lnTo>
                <a:lnTo>
                  <a:pt x="50" y="545"/>
                </a:lnTo>
                <a:lnTo>
                  <a:pt x="38" y="532"/>
                </a:lnTo>
                <a:lnTo>
                  <a:pt x="38" y="519"/>
                </a:lnTo>
                <a:lnTo>
                  <a:pt x="38" y="507"/>
                </a:lnTo>
                <a:lnTo>
                  <a:pt x="25" y="481"/>
                </a:lnTo>
                <a:lnTo>
                  <a:pt x="12" y="443"/>
                </a:lnTo>
                <a:lnTo>
                  <a:pt x="0" y="418"/>
                </a:lnTo>
                <a:lnTo>
                  <a:pt x="0" y="392"/>
                </a:lnTo>
                <a:lnTo>
                  <a:pt x="0" y="380"/>
                </a:lnTo>
                <a:lnTo>
                  <a:pt x="0" y="367"/>
                </a:lnTo>
                <a:lnTo>
                  <a:pt x="0" y="354"/>
                </a:lnTo>
                <a:lnTo>
                  <a:pt x="12" y="342"/>
                </a:lnTo>
                <a:lnTo>
                  <a:pt x="12" y="329"/>
                </a:lnTo>
                <a:lnTo>
                  <a:pt x="25" y="316"/>
                </a:lnTo>
                <a:lnTo>
                  <a:pt x="38" y="291"/>
                </a:lnTo>
                <a:lnTo>
                  <a:pt x="63" y="253"/>
                </a:lnTo>
                <a:lnTo>
                  <a:pt x="76" y="215"/>
                </a:lnTo>
                <a:lnTo>
                  <a:pt x="101" y="164"/>
                </a:lnTo>
                <a:lnTo>
                  <a:pt x="101" y="101"/>
                </a:lnTo>
                <a:lnTo>
                  <a:pt x="114" y="88"/>
                </a:lnTo>
                <a:lnTo>
                  <a:pt x="114" y="63"/>
                </a:lnTo>
                <a:lnTo>
                  <a:pt x="127" y="38"/>
                </a:lnTo>
                <a:lnTo>
                  <a:pt x="127" y="25"/>
                </a:lnTo>
                <a:lnTo>
                  <a:pt x="139" y="12"/>
                </a:lnTo>
                <a:lnTo>
                  <a:pt x="139" y="0"/>
                </a:lnTo>
                <a:lnTo>
                  <a:pt x="152" y="0"/>
                </a:lnTo>
                <a:lnTo>
                  <a:pt x="165" y="0"/>
                </a:lnTo>
                <a:lnTo>
                  <a:pt x="165" y="12"/>
                </a:lnTo>
                <a:lnTo>
                  <a:pt x="178" y="25"/>
                </a:lnTo>
                <a:lnTo>
                  <a:pt x="190" y="50"/>
                </a:lnTo>
                <a:lnTo>
                  <a:pt x="203" y="76"/>
                </a:lnTo>
                <a:lnTo>
                  <a:pt x="216" y="101"/>
                </a:lnTo>
                <a:lnTo>
                  <a:pt x="229" y="139"/>
                </a:lnTo>
                <a:lnTo>
                  <a:pt x="229" y="190"/>
                </a:lnTo>
                <a:lnTo>
                  <a:pt x="229" y="240"/>
                </a:lnTo>
                <a:lnTo>
                  <a:pt x="229" y="291"/>
                </a:lnTo>
                <a:lnTo>
                  <a:pt x="216" y="342"/>
                </a:lnTo>
                <a:lnTo>
                  <a:pt x="203" y="392"/>
                </a:lnTo>
                <a:lnTo>
                  <a:pt x="178" y="430"/>
                </a:lnTo>
                <a:lnTo>
                  <a:pt x="165" y="468"/>
                </a:lnTo>
                <a:lnTo>
                  <a:pt x="139" y="50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41" name="Freeform 33"/>
          <p:cNvSpPr>
            <a:spLocks noChangeArrowheads="1"/>
          </p:cNvSpPr>
          <p:nvPr/>
        </p:nvSpPr>
        <p:spPr bwMode="auto">
          <a:xfrm>
            <a:off x="6589713" y="1236663"/>
            <a:ext cx="136525" cy="506412"/>
          </a:xfrm>
          <a:custGeom>
            <a:avLst/>
            <a:gdLst>
              <a:gd name="T0" fmla="*/ 2147483646 w 216"/>
              <a:gd name="T1" fmla="*/ 2147483646 h 798"/>
              <a:gd name="T2" fmla="*/ 2147483646 w 216"/>
              <a:gd name="T3" fmla="*/ 2147483646 h 798"/>
              <a:gd name="T4" fmla="*/ 2147483646 w 216"/>
              <a:gd name="T5" fmla="*/ 2147483646 h 798"/>
              <a:gd name="T6" fmla="*/ 2147483646 w 216"/>
              <a:gd name="T7" fmla="*/ 2147483646 h 798"/>
              <a:gd name="T8" fmla="*/ 2147483646 w 216"/>
              <a:gd name="T9" fmla="*/ 2147483646 h 798"/>
              <a:gd name="T10" fmla="*/ 2147483646 w 216"/>
              <a:gd name="T11" fmla="*/ 2147483646 h 798"/>
              <a:gd name="T12" fmla="*/ 2147483646 w 216"/>
              <a:gd name="T13" fmla="*/ 2147483646 h 798"/>
              <a:gd name="T14" fmla="*/ 2147483646 w 216"/>
              <a:gd name="T15" fmla="*/ 2147483646 h 798"/>
              <a:gd name="T16" fmla="*/ 2147483646 w 216"/>
              <a:gd name="T17" fmla="*/ 2147483646 h 798"/>
              <a:gd name="T18" fmla="*/ 2147483646 w 216"/>
              <a:gd name="T19" fmla="*/ 2147483646 h 798"/>
              <a:gd name="T20" fmla="*/ 2147483646 w 216"/>
              <a:gd name="T21" fmla="*/ 2147483646 h 798"/>
              <a:gd name="T22" fmla="*/ 2147483646 w 216"/>
              <a:gd name="T23" fmla="*/ 2147483646 h 798"/>
              <a:gd name="T24" fmla="*/ 2147483646 w 216"/>
              <a:gd name="T25" fmla="*/ 2147483646 h 798"/>
              <a:gd name="T26" fmla="*/ 2147483646 w 216"/>
              <a:gd name="T27" fmla="*/ 2147483646 h 798"/>
              <a:gd name="T28" fmla="*/ 2147483646 w 216"/>
              <a:gd name="T29" fmla="*/ 2147483646 h 798"/>
              <a:gd name="T30" fmla="*/ 2147483646 w 216"/>
              <a:gd name="T31" fmla="*/ 2147483646 h 798"/>
              <a:gd name="T32" fmla="*/ 2147483646 w 216"/>
              <a:gd name="T33" fmla="*/ 2147483646 h 798"/>
              <a:gd name="T34" fmla="*/ 2147483646 w 216"/>
              <a:gd name="T35" fmla="*/ 2147483646 h 798"/>
              <a:gd name="T36" fmla="*/ 2147483646 w 216"/>
              <a:gd name="T37" fmla="*/ 2147483646 h 798"/>
              <a:gd name="T38" fmla="*/ 2147483646 w 216"/>
              <a:gd name="T39" fmla="*/ 2147483646 h 798"/>
              <a:gd name="T40" fmla="*/ 2147483646 w 216"/>
              <a:gd name="T41" fmla="*/ 2147483646 h 798"/>
              <a:gd name="T42" fmla="*/ 2147483646 w 216"/>
              <a:gd name="T43" fmla="*/ 2147483646 h 798"/>
              <a:gd name="T44" fmla="*/ 2147483646 w 216"/>
              <a:gd name="T45" fmla="*/ 2147483646 h 798"/>
              <a:gd name="T46" fmla="*/ 2147483646 w 216"/>
              <a:gd name="T47" fmla="*/ 2147483646 h 798"/>
              <a:gd name="T48" fmla="*/ 2147483646 w 216"/>
              <a:gd name="T49" fmla="*/ 2147483646 h 798"/>
              <a:gd name="T50" fmla="*/ 2147483646 w 216"/>
              <a:gd name="T51" fmla="*/ 2147483646 h 798"/>
              <a:gd name="T52" fmla="*/ 2147483646 w 216"/>
              <a:gd name="T53" fmla="*/ 2147483646 h 798"/>
              <a:gd name="T54" fmla="*/ 2147483646 w 216"/>
              <a:gd name="T55" fmla="*/ 2147483646 h 798"/>
              <a:gd name="T56" fmla="*/ 2147483646 w 216"/>
              <a:gd name="T57" fmla="*/ 2147483646 h 798"/>
              <a:gd name="T58" fmla="*/ 2147483646 w 216"/>
              <a:gd name="T59" fmla="*/ 2147483646 h 798"/>
              <a:gd name="T60" fmla="*/ 0 w 216"/>
              <a:gd name="T61" fmla="*/ 2147483646 h 798"/>
              <a:gd name="T62" fmla="*/ 0 w 216"/>
              <a:gd name="T63" fmla="*/ 2147483646 h 798"/>
              <a:gd name="T64" fmla="*/ 0 w 216"/>
              <a:gd name="T65" fmla="*/ 2147483646 h 798"/>
              <a:gd name="T66" fmla="*/ 2147483646 w 216"/>
              <a:gd name="T67" fmla="*/ 2147483646 h 798"/>
              <a:gd name="T68" fmla="*/ 2147483646 w 216"/>
              <a:gd name="T69" fmla="*/ 2147483646 h 798"/>
              <a:gd name="T70" fmla="*/ 2147483646 w 216"/>
              <a:gd name="T71" fmla="*/ 0 h 798"/>
              <a:gd name="T72" fmla="*/ 2147483646 w 216"/>
              <a:gd name="T73" fmla="*/ 0 h 798"/>
              <a:gd name="T74" fmla="*/ 2147483646 w 216"/>
              <a:gd name="T75" fmla="*/ 0 h 798"/>
              <a:gd name="T76" fmla="*/ 2147483646 w 216"/>
              <a:gd name="T77" fmla="*/ 0 h 798"/>
              <a:gd name="T78" fmla="*/ 2147483646 w 216"/>
              <a:gd name="T79" fmla="*/ 2147483646 h 798"/>
              <a:gd name="T80" fmla="*/ 2147483646 w 216"/>
              <a:gd name="T81" fmla="*/ 2147483646 h 798"/>
              <a:gd name="T82" fmla="*/ 2147483646 w 216"/>
              <a:gd name="T83" fmla="*/ 2147483646 h 79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16"/>
              <a:gd name="T127" fmla="*/ 0 h 798"/>
              <a:gd name="T128" fmla="*/ 216 w 216"/>
              <a:gd name="T129" fmla="*/ 798 h 79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16" h="798">
                <a:moveTo>
                  <a:pt x="140" y="38"/>
                </a:moveTo>
                <a:lnTo>
                  <a:pt x="153" y="63"/>
                </a:lnTo>
                <a:lnTo>
                  <a:pt x="153" y="88"/>
                </a:lnTo>
                <a:lnTo>
                  <a:pt x="165" y="114"/>
                </a:lnTo>
                <a:lnTo>
                  <a:pt x="165" y="152"/>
                </a:lnTo>
                <a:lnTo>
                  <a:pt x="178" y="190"/>
                </a:lnTo>
                <a:lnTo>
                  <a:pt x="178" y="228"/>
                </a:lnTo>
                <a:lnTo>
                  <a:pt x="191" y="266"/>
                </a:lnTo>
                <a:lnTo>
                  <a:pt x="191" y="317"/>
                </a:lnTo>
                <a:lnTo>
                  <a:pt x="191" y="367"/>
                </a:lnTo>
                <a:lnTo>
                  <a:pt x="204" y="418"/>
                </a:lnTo>
                <a:lnTo>
                  <a:pt x="204" y="469"/>
                </a:lnTo>
                <a:lnTo>
                  <a:pt x="204" y="532"/>
                </a:lnTo>
                <a:lnTo>
                  <a:pt x="216" y="595"/>
                </a:lnTo>
                <a:lnTo>
                  <a:pt x="216" y="659"/>
                </a:lnTo>
                <a:lnTo>
                  <a:pt x="216" y="722"/>
                </a:lnTo>
                <a:lnTo>
                  <a:pt x="216" y="798"/>
                </a:lnTo>
                <a:lnTo>
                  <a:pt x="115" y="798"/>
                </a:lnTo>
                <a:lnTo>
                  <a:pt x="102" y="709"/>
                </a:lnTo>
                <a:lnTo>
                  <a:pt x="102" y="621"/>
                </a:lnTo>
                <a:lnTo>
                  <a:pt x="89" y="545"/>
                </a:lnTo>
                <a:lnTo>
                  <a:pt x="89" y="469"/>
                </a:lnTo>
                <a:lnTo>
                  <a:pt x="76" y="405"/>
                </a:lnTo>
                <a:lnTo>
                  <a:pt x="64" y="342"/>
                </a:lnTo>
                <a:lnTo>
                  <a:pt x="51" y="291"/>
                </a:lnTo>
                <a:lnTo>
                  <a:pt x="38" y="240"/>
                </a:lnTo>
                <a:lnTo>
                  <a:pt x="25" y="202"/>
                </a:lnTo>
                <a:lnTo>
                  <a:pt x="25" y="164"/>
                </a:lnTo>
                <a:lnTo>
                  <a:pt x="13" y="126"/>
                </a:lnTo>
                <a:lnTo>
                  <a:pt x="13" y="101"/>
                </a:lnTo>
                <a:lnTo>
                  <a:pt x="0" y="76"/>
                </a:lnTo>
                <a:lnTo>
                  <a:pt x="0" y="50"/>
                </a:lnTo>
                <a:lnTo>
                  <a:pt x="0" y="38"/>
                </a:lnTo>
                <a:lnTo>
                  <a:pt x="13" y="25"/>
                </a:lnTo>
                <a:lnTo>
                  <a:pt x="13" y="12"/>
                </a:lnTo>
                <a:lnTo>
                  <a:pt x="25" y="0"/>
                </a:lnTo>
                <a:lnTo>
                  <a:pt x="38" y="0"/>
                </a:lnTo>
                <a:lnTo>
                  <a:pt x="51" y="0"/>
                </a:lnTo>
                <a:lnTo>
                  <a:pt x="64" y="0"/>
                </a:lnTo>
                <a:lnTo>
                  <a:pt x="89" y="12"/>
                </a:lnTo>
                <a:lnTo>
                  <a:pt x="115" y="25"/>
                </a:lnTo>
                <a:lnTo>
                  <a:pt x="140" y="3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42" name="Freeform 34"/>
          <p:cNvSpPr>
            <a:spLocks noChangeArrowheads="1"/>
          </p:cNvSpPr>
          <p:nvPr/>
        </p:nvSpPr>
        <p:spPr bwMode="auto">
          <a:xfrm>
            <a:off x="6637338" y="1131888"/>
            <a:ext cx="646112" cy="555625"/>
          </a:xfrm>
          <a:custGeom>
            <a:avLst/>
            <a:gdLst>
              <a:gd name="T0" fmla="*/ 2147483646 w 1018"/>
              <a:gd name="T1" fmla="*/ 2147483646 h 874"/>
              <a:gd name="T2" fmla="*/ 2147483646 w 1018"/>
              <a:gd name="T3" fmla="*/ 2147483646 h 874"/>
              <a:gd name="T4" fmla="*/ 2147483646 w 1018"/>
              <a:gd name="T5" fmla="*/ 2147483646 h 874"/>
              <a:gd name="T6" fmla="*/ 2147483646 w 1018"/>
              <a:gd name="T7" fmla="*/ 2147483646 h 874"/>
              <a:gd name="T8" fmla="*/ 2147483646 w 1018"/>
              <a:gd name="T9" fmla="*/ 2147483646 h 874"/>
              <a:gd name="T10" fmla="*/ 2147483646 w 1018"/>
              <a:gd name="T11" fmla="*/ 2147483646 h 874"/>
              <a:gd name="T12" fmla="*/ 2147483646 w 1018"/>
              <a:gd name="T13" fmla="*/ 2147483646 h 874"/>
              <a:gd name="T14" fmla="*/ 2147483646 w 1018"/>
              <a:gd name="T15" fmla="*/ 2147483646 h 874"/>
              <a:gd name="T16" fmla="*/ 2147483646 w 1018"/>
              <a:gd name="T17" fmla="*/ 2147483646 h 874"/>
              <a:gd name="T18" fmla="*/ 2147483646 w 1018"/>
              <a:gd name="T19" fmla="*/ 2147483646 h 874"/>
              <a:gd name="T20" fmla="*/ 2147483646 w 1018"/>
              <a:gd name="T21" fmla="*/ 2147483646 h 874"/>
              <a:gd name="T22" fmla="*/ 2147483646 w 1018"/>
              <a:gd name="T23" fmla="*/ 0 h 874"/>
              <a:gd name="T24" fmla="*/ 2147483646 w 1018"/>
              <a:gd name="T25" fmla="*/ 2147483646 h 874"/>
              <a:gd name="T26" fmla="*/ 2147483646 w 1018"/>
              <a:gd name="T27" fmla="*/ 2147483646 h 874"/>
              <a:gd name="T28" fmla="*/ 2147483646 w 1018"/>
              <a:gd name="T29" fmla="*/ 2147483646 h 874"/>
              <a:gd name="T30" fmla="*/ 2147483646 w 1018"/>
              <a:gd name="T31" fmla="*/ 2147483646 h 874"/>
              <a:gd name="T32" fmla="*/ 2147483646 w 1018"/>
              <a:gd name="T33" fmla="*/ 2147483646 h 874"/>
              <a:gd name="T34" fmla="*/ 2147483646 w 1018"/>
              <a:gd name="T35" fmla="*/ 2147483646 h 874"/>
              <a:gd name="T36" fmla="*/ 2147483646 w 1018"/>
              <a:gd name="T37" fmla="*/ 2147483646 h 874"/>
              <a:gd name="T38" fmla="*/ 2147483646 w 1018"/>
              <a:gd name="T39" fmla="*/ 2147483646 h 874"/>
              <a:gd name="T40" fmla="*/ 2147483646 w 1018"/>
              <a:gd name="T41" fmla="*/ 2147483646 h 874"/>
              <a:gd name="T42" fmla="*/ 2147483646 w 1018"/>
              <a:gd name="T43" fmla="*/ 2147483646 h 874"/>
              <a:gd name="T44" fmla="*/ 2147483646 w 1018"/>
              <a:gd name="T45" fmla="*/ 2147483646 h 874"/>
              <a:gd name="T46" fmla="*/ 2147483646 w 1018"/>
              <a:gd name="T47" fmla="*/ 2147483646 h 874"/>
              <a:gd name="T48" fmla="*/ 2147483646 w 1018"/>
              <a:gd name="T49" fmla="*/ 2147483646 h 874"/>
              <a:gd name="T50" fmla="*/ 2147483646 w 1018"/>
              <a:gd name="T51" fmla="*/ 2147483646 h 874"/>
              <a:gd name="T52" fmla="*/ 2147483646 w 1018"/>
              <a:gd name="T53" fmla="*/ 2147483646 h 874"/>
              <a:gd name="T54" fmla="*/ 2147483646 w 1018"/>
              <a:gd name="T55" fmla="*/ 2147483646 h 874"/>
              <a:gd name="T56" fmla="*/ 2147483646 w 1018"/>
              <a:gd name="T57" fmla="*/ 2147483646 h 874"/>
              <a:gd name="T58" fmla="*/ 2147483646 w 1018"/>
              <a:gd name="T59" fmla="*/ 2147483646 h 874"/>
              <a:gd name="T60" fmla="*/ 2147483646 w 1018"/>
              <a:gd name="T61" fmla="*/ 2147483646 h 874"/>
              <a:gd name="T62" fmla="*/ 2147483646 w 1018"/>
              <a:gd name="T63" fmla="*/ 2147483646 h 874"/>
              <a:gd name="T64" fmla="*/ 2147483646 w 1018"/>
              <a:gd name="T65" fmla="*/ 2147483646 h 874"/>
              <a:gd name="T66" fmla="*/ 2147483646 w 1018"/>
              <a:gd name="T67" fmla="*/ 2147483646 h 874"/>
              <a:gd name="T68" fmla="*/ 2147483646 w 1018"/>
              <a:gd name="T69" fmla="*/ 2147483646 h 874"/>
              <a:gd name="T70" fmla="*/ 2147483646 w 1018"/>
              <a:gd name="T71" fmla="*/ 2147483646 h 874"/>
              <a:gd name="T72" fmla="*/ 2147483646 w 1018"/>
              <a:gd name="T73" fmla="*/ 2147483646 h 874"/>
              <a:gd name="T74" fmla="*/ 2147483646 w 1018"/>
              <a:gd name="T75" fmla="*/ 2147483646 h 874"/>
              <a:gd name="T76" fmla="*/ 2147483646 w 1018"/>
              <a:gd name="T77" fmla="*/ 2147483646 h 874"/>
              <a:gd name="T78" fmla="*/ 2147483646 w 1018"/>
              <a:gd name="T79" fmla="*/ 2147483646 h 874"/>
              <a:gd name="T80" fmla="*/ 2147483646 w 1018"/>
              <a:gd name="T81" fmla="*/ 2147483646 h 874"/>
              <a:gd name="T82" fmla="*/ 2147483646 w 1018"/>
              <a:gd name="T83" fmla="*/ 2147483646 h 874"/>
              <a:gd name="T84" fmla="*/ 2147483646 w 1018"/>
              <a:gd name="T85" fmla="*/ 2147483646 h 874"/>
              <a:gd name="T86" fmla="*/ 2147483646 w 1018"/>
              <a:gd name="T87" fmla="*/ 2147483646 h 874"/>
              <a:gd name="T88" fmla="*/ 2147483646 w 1018"/>
              <a:gd name="T89" fmla="*/ 2147483646 h 874"/>
              <a:gd name="T90" fmla="*/ 2147483646 w 1018"/>
              <a:gd name="T91" fmla="*/ 2147483646 h 874"/>
              <a:gd name="T92" fmla="*/ 0 w 1018"/>
              <a:gd name="T93" fmla="*/ 2147483646 h 87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018"/>
              <a:gd name="T142" fmla="*/ 0 h 874"/>
              <a:gd name="T143" fmla="*/ 1018 w 1018"/>
              <a:gd name="T144" fmla="*/ 874 h 87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018" h="874">
                <a:moveTo>
                  <a:pt x="0" y="203"/>
                </a:moveTo>
                <a:lnTo>
                  <a:pt x="26" y="203"/>
                </a:lnTo>
                <a:lnTo>
                  <a:pt x="51" y="190"/>
                </a:lnTo>
                <a:lnTo>
                  <a:pt x="77" y="190"/>
                </a:lnTo>
                <a:lnTo>
                  <a:pt x="115" y="190"/>
                </a:lnTo>
                <a:lnTo>
                  <a:pt x="140" y="190"/>
                </a:lnTo>
                <a:lnTo>
                  <a:pt x="178" y="177"/>
                </a:lnTo>
                <a:lnTo>
                  <a:pt x="229" y="177"/>
                </a:lnTo>
                <a:lnTo>
                  <a:pt x="268" y="165"/>
                </a:lnTo>
                <a:lnTo>
                  <a:pt x="318" y="152"/>
                </a:lnTo>
                <a:lnTo>
                  <a:pt x="357" y="152"/>
                </a:lnTo>
                <a:lnTo>
                  <a:pt x="395" y="152"/>
                </a:lnTo>
                <a:lnTo>
                  <a:pt x="433" y="139"/>
                </a:lnTo>
                <a:lnTo>
                  <a:pt x="458" y="127"/>
                </a:lnTo>
                <a:lnTo>
                  <a:pt x="484" y="127"/>
                </a:lnTo>
                <a:lnTo>
                  <a:pt x="509" y="114"/>
                </a:lnTo>
                <a:lnTo>
                  <a:pt x="535" y="101"/>
                </a:lnTo>
                <a:lnTo>
                  <a:pt x="586" y="89"/>
                </a:lnTo>
                <a:lnTo>
                  <a:pt x="624" y="76"/>
                </a:lnTo>
                <a:lnTo>
                  <a:pt x="649" y="51"/>
                </a:lnTo>
                <a:lnTo>
                  <a:pt x="687" y="38"/>
                </a:lnTo>
                <a:lnTo>
                  <a:pt x="713" y="25"/>
                </a:lnTo>
                <a:lnTo>
                  <a:pt x="726" y="13"/>
                </a:lnTo>
                <a:lnTo>
                  <a:pt x="751" y="0"/>
                </a:lnTo>
                <a:lnTo>
                  <a:pt x="776" y="0"/>
                </a:lnTo>
                <a:lnTo>
                  <a:pt x="776" y="13"/>
                </a:lnTo>
                <a:lnTo>
                  <a:pt x="789" y="13"/>
                </a:lnTo>
                <a:lnTo>
                  <a:pt x="815" y="25"/>
                </a:lnTo>
                <a:lnTo>
                  <a:pt x="827" y="25"/>
                </a:lnTo>
                <a:lnTo>
                  <a:pt x="840" y="38"/>
                </a:lnTo>
                <a:lnTo>
                  <a:pt x="865" y="51"/>
                </a:lnTo>
                <a:lnTo>
                  <a:pt x="891" y="63"/>
                </a:lnTo>
                <a:lnTo>
                  <a:pt x="916" y="76"/>
                </a:lnTo>
                <a:lnTo>
                  <a:pt x="942" y="89"/>
                </a:lnTo>
                <a:lnTo>
                  <a:pt x="967" y="101"/>
                </a:lnTo>
                <a:lnTo>
                  <a:pt x="980" y="114"/>
                </a:lnTo>
                <a:lnTo>
                  <a:pt x="993" y="127"/>
                </a:lnTo>
                <a:lnTo>
                  <a:pt x="1005" y="139"/>
                </a:lnTo>
                <a:lnTo>
                  <a:pt x="1018" y="152"/>
                </a:lnTo>
                <a:lnTo>
                  <a:pt x="1018" y="165"/>
                </a:lnTo>
                <a:lnTo>
                  <a:pt x="1018" y="177"/>
                </a:lnTo>
                <a:lnTo>
                  <a:pt x="1005" y="190"/>
                </a:lnTo>
                <a:lnTo>
                  <a:pt x="1005" y="215"/>
                </a:lnTo>
                <a:lnTo>
                  <a:pt x="980" y="215"/>
                </a:lnTo>
                <a:lnTo>
                  <a:pt x="967" y="228"/>
                </a:lnTo>
                <a:lnTo>
                  <a:pt x="955" y="253"/>
                </a:lnTo>
                <a:lnTo>
                  <a:pt x="942" y="279"/>
                </a:lnTo>
                <a:lnTo>
                  <a:pt x="929" y="304"/>
                </a:lnTo>
                <a:lnTo>
                  <a:pt x="916" y="342"/>
                </a:lnTo>
                <a:lnTo>
                  <a:pt x="904" y="393"/>
                </a:lnTo>
                <a:lnTo>
                  <a:pt x="891" y="444"/>
                </a:lnTo>
                <a:lnTo>
                  <a:pt x="878" y="494"/>
                </a:lnTo>
                <a:lnTo>
                  <a:pt x="853" y="558"/>
                </a:lnTo>
                <a:lnTo>
                  <a:pt x="840" y="621"/>
                </a:lnTo>
                <a:lnTo>
                  <a:pt x="827" y="672"/>
                </a:lnTo>
                <a:lnTo>
                  <a:pt x="827" y="722"/>
                </a:lnTo>
                <a:lnTo>
                  <a:pt x="815" y="773"/>
                </a:lnTo>
                <a:lnTo>
                  <a:pt x="815" y="811"/>
                </a:lnTo>
                <a:lnTo>
                  <a:pt x="802" y="849"/>
                </a:lnTo>
                <a:lnTo>
                  <a:pt x="802" y="874"/>
                </a:lnTo>
                <a:lnTo>
                  <a:pt x="687" y="874"/>
                </a:lnTo>
                <a:lnTo>
                  <a:pt x="687" y="811"/>
                </a:lnTo>
                <a:lnTo>
                  <a:pt x="700" y="748"/>
                </a:lnTo>
                <a:lnTo>
                  <a:pt x="700" y="697"/>
                </a:lnTo>
                <a:lnTo>
                  <a:pt x="713" y="634"/>
                </a:lnTo>
                <a:lnTo>
                  <a:pt x="713" y="583"/>
                </a:lnTo>
                <a:lnTo>
                  <a:pt x="726" y="545"/>
                </a:lnTo>
                <a:lnTo>
                  <a:pt x="726" y="494"/>
                </a:lnTo>
                <a:lnTo>
                  <a:pt x="738" y="456"/>
                </a:lnTo>
                <a:lnTo>
                  <a:pt x="738" y="418"/>
                </a:lnTo>
                <a:lnTo>
                  <a:pt x="738" y="393"/>
                </a:lnTo>
                <a:lnTo>
                  <a:pt x="738" y="367"/>
                </a:lnTo>
                <a:lnTo>
                  <a:pt x="751" y="342"/>
                </a:lnTo>
                <a:lnTo>
                  <a:pt x="751" y="317"/>
                </a:lnTo>
                <a:lnTo>
                  <a:pt x="751" y="291"/>
                </a:lnTo>
                <a:lnTo>
                  <a:pt x="751" y="279"/>
                </a:lnTo>
                <a:lnTo>
                  <a:pt x="751" y="266"/>
                </a:lnTo>
                <a:lnTo>
                  <a:pt x="751" y="241"/>
                </a:lnTo>
                <a:lnTo>
                  <a:pt x="751" y="215"/>
                </a:lnTo>
                <a:lnTo>
                  <a:pt x="751" y="203"/>
                </a:lnTo>
                <a:lnTo>
                  <a:pt x="738" y="190"/>
                </a:lnTo>
                <a:lnTo>
                  <a:pt x="726" y="177"/>
                </a:lnTo>
                <a:lnTo>
                  <a:pt x="713" y="177"/>
                </a:lnTo>
                <a:lnTo>
                  <a:pt x="700" y="177"/>
                </a:lnTo>
                <a:lnTo>
                  <a:pt x="662" y="190"/>
                </a:lnTo>
                <a:lnTo>
                  <a:pt x="624" y="190"/>
                </a:lnTo>
                <a:lnTo>
                  <a:pt x="586" y="203"/>
                </a:lnTo>
                <a:lnTo>
                  <a:pt x="535" y="203"/>
                </a:lnTo>
                <a:lnTo>
                  <a:pt x="484" y="215"/>
                </a:lnTo>
                <a:lnTo>
                  <a:pt x="357" y="241"/>
                </a:lnTo>
                <a:lnTo>
                  <a:pt x="242" y="266"/>
                </a:lnTo>
                <a:lnTo>
                  <a:pt x="115" y="279"/>
                </a:lnTo>
                <a:lnTo>
                  <a:pt x="0" y="291"/>
                </a:lnTo>
                <a:lnTo>
                  <a:pt x="0" y="20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43" name="Freeform 35"/>
          <p:cNvSpPr>
            <a:spLocks noChangeArrowheads="1"/>
          </p:cNvSpPr>
          <p:nvPr/>
        </p:nvSpPr>
        <p:spPr bwMode="auto">
          <a:xfrm>
            <a:off x="6621463" y="1889125"/>
            <a:ext cx="112712" cy="836613"/>
          </a:xfrm>
          <a:custGeom>
            <a:avLst/>
            <a:gdLst>
              <a:gd name="T0" fmla="*/ 0 w 178"/>
              <a:gd name="T1" fmla="*/ 2147483646 h 1318"/>
              <a:gd name="T2" fmla="*/ 0 w 178"/>
              <a:gd name="T3" fmla="*/ 2147483646 h 1318"/>
              <a:gd name="T4" fmla="*/ 2147483646 w 178"/>
              <a:gd name="T5" fmla="*/ 2147483646 h 1318"/>
              <a:gd name="T6" fmla="*/ 2147483646 w 178"/>
              <a:gd name="T7" fmla="*/ 2147483646 h 1318"/>
              <a:gd name="T8" fmla="*/ 2147483646 w 178"/>
              <a:gd name="T9" fmla="*/ 2147483646 h 1318"/>
              <a:gd name="T10" fmla="*/ 2147483646 w 178"/>
              <a:gd name="T11" fmla="*/ 2147483646 h 1318"/>
              <a:gd name="T12" fmla="*/ 2147483646 w 178"/>
              <a:gd name="T13" fmla="*/ 2147483646 h 1318"/>
              <a:gd name="T14" fmla="*/ 2147483646 w 178"/>
              <a:gd name="T15" fmla="*/ 2147483646 h 1318"/>
              <a:gd name="T16" fmla="*/ 2147483646 w 178"/>
              <a:gd name="T17" fmla="*/ 2147483646 h 1318"/>
              <a:gd name="T18" fmla="*/ 2147483646 w 178"/>
              <a:gd name="T19" fmla="*/ 2147483646 h 1318"/>
              <a:gd name="T20" fmla="*/ 2147483646 w 178"/>
              <a:gd name="T21" fmla="*/ 2147483646 h 1318"/>
              <a:gd name="T22" fmla="*/ 2147483646 w 178"/>
              <a:gd name="T23" fmla="*/ 2147483646 h 1318"/>
              <a:gd name="T24" fmla="*/ 2147483646 w 178"/>
              <a:gd name="T25" fmla="*/ 2147483646 h 1318"/>
              <a:gd name="T26" fmla="*/ 2147483646 w 178"/>
              <a:gd name="T27" fmla="*/ 2147483646 h 1318"/>
              <a:gd name="T28" fmla="*/ 2147483646 w 178"/>
              <a:gd name="T29" fmla="*/ 0 h 1318"/>
              <a:gd name="T30" fmla="*/ 2147483646 w 178"/>
              <a:gd name="T31" fmla="*/ 2147483646 h 1318"/>
              <a:gd name="T32" fmla="*/ 2147483646 w 178"/>
              <a:gd name="T33" fmla="*/ 2147483646 h 1318"/>
              <a:gd name="T34" fmla="*/ 2147483646 w 178"/>
              <a:gd name="T35" fmla="*/ 2147483646 h 1318"/>
              <a:gd name="T36" fmla="*/ 2147483646 w 178"/>
              <a:gd name="T37" fmla="*/ 2147483646 h 1318"/>
              <a:gd name="T38" fmla="*/ 2147483646 w 178"/>
              <a:gd name="T39" fmla="*/ 2147483646 h 1318"/>
              <a:gd name="T40" fmla="*/ 2147483646 w 178"/>
              <a:gd name="T41" fmla="*/ 2147483646 h 1318"/>
              <a:gd name="T42" fmla="*/ 2147483646 w 178"/>
              <a:gd name="T43" fmla="*/ 2147483646 h 1318"/>
              <a:gd name="T44" fmla="*/ 2147483646 w 178"/>
              <a:gd name="T45" fmla="*/ 2147483646 h 1318"/>
              <a:gd name="T46" fmla="*/ 2147483646 w 178"/>
              <a:gd name="T47" fmla="*/ 2147483646 h 1318"/>
              <a:gd name="T48" fmla="*/ 2147483646 w 178"/>
              <a:gd name="T49" fmla="*/ 2147483646 h 1318"/>
              <a:gd name="T50" fmla="*/ 2147483646 w 178"/>
              <a:gd name="T51" fmla="*/ 2147483646 h 1318"/>
              <a:gd name="T52" fmla="*/ 2147483646 w 178"/>
              <a:gd name="T53" fmla="*/ 2147483646 h 1318"/>
              <a:gd name="T54" fmla="*/ 2147483646 w 178"/>
              <a:gd name="T55" fmla="*/ 2147483646 h 1318"/>
              <a:gd name="T56" fmla="*/ 2147483646 w 178"/>
              <a:gd name="T57" fmla="*/ 2147483646 h 1318"/>
              <a:gd name="T58" fmla="*/ 2147483646 w 178"/>
              <a:gd name="T59" fmla="*/ 2147483646 h 1318"/>
              <a:gd name="T60" fmla="*/ 2147483646 w 178"/>
              <a:gd name="T61" fmla="*/ 2147483646 h 1318"/>
              <a:gd name="T62" fmla="*/ 2147483646 w 178"/>
              <a:gd name="T63" fmla="*/ 2147483646 h 131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8"/>
              <a:gd name="T97" fmla="*/ 0 h 1318"/>
              <a:gd name="T98" fmla="*/ 178 w 178"/>
              <a:gd name="T99" fmla="*/ 1318 h 131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8" h="1318">
                <a:moveTo>
                  <a:pt x="0" y="1166"/>
                </a:moveTo>
                <a:lnTo>
                  <a:pt x="0" y="1128"/>
                </a:lnTo>
                <a:lnTo>
                  <a:pt x="0" y="1090"/>
                </a:lnTo>
                <a:lnTo>
                  <a:pt x="0" y="1052"/>
                </a:lnTo>
                <a:lnTo>
                  <a:pt x="13" y="1026"/>
                </a:lnTo>
                <a:lnTo>
                  <a:pt x="13" y="1001"/>
                </a:lnTo>
                <a:lnTo>
                  <a:pt x="25" y="976"/>
                </a:lnTo>
                <a:lnTo>
                  <a:pt x="25" y="950"/>
                </a:lnTo>
                <a:lnTo>
                  <a:pt x="38" y="912"/>
                </a:lnTo>
                <a:lnTo>
                  <a:pt x="38" y="862"/>
                </a:lnTo>
                <a:lnTo>
                  <a:pt x="51" y="824"/>
                </a:lnTo>
                <a:lnTo>
                  <a:pt x="51" y="773"/>
                </a:lnTo>
                <a:lnTo>
                  <a:pt x="64" y="710"/>
                </a:lnTo>
                <a:lnTo>
                  <a:pt x="64" y="646"/>
                </a:lnTo>
                <a:lnTo>
                  <a:pt x="64" y="596"/>
                </a:lnTo>
                <a:lnTo>
                  <a:pt x="76" y="545"/>
                </a:lnTo>
                <a:lnTo>
                  <a:pt x="76" y="494"/>
                </a:lnTo>
                <a:lnTo>
                  <a:pt x="76" y="456"/>
                </a:lnTo>
                <a:lnTo>
                  <a:pt x="76" y="406"/>
                </a:lnTo>
                <a:lnTo>
                  <a:pt x="76" y="380"/>
                </a:lnTo>
                <a:lnTo>
                  <a:pt x="76" y="342"/>
                </a:lnTo>
                <a:lnTo>
                  <a:pt x="64" y="279"/>
                </a:lnTo>
                <a:lnTo>
                  <a:pt x="64" y="228"/>
                </a:lnTo>
                <a:lnTo>
                  <a:pt x="51" y="165"/>
                </a:lnTo>
                <a:lnTo>
                  <a:pt x="51" y="114"/>
                </a:lnTo>
                <a:lnTo>
                  <a:pt x="38" y="76"/>
                </a:lnTo>
                <a:lnTo>
                  <a:pt x="38" y="38"/>
                </a:lnTo>
                <a:lnTo>
                  <a:pt x="51" y="25"/>
                </a:lnTo>
                <a:lnTo>
                  <a:pt x="64" y="13"/>
                </a:lnTo>
                <a:lnTo>
                  <a:pt x="64" y="0"/>
                </a:lnTo>
                <a:lnTo>
                  <a:pt x="76" y="0"/>
                </a:lnTo>
                <a:lnTo>
                  <a:pt x="89" y="13"/>
                </a:lnTo>
                <a:lnTo>
                  <a:pt x="102" y="13"/>
                </a:lnTo>
                <a:lnTo>
                  <a:pt x="140" y="25"/>
                </a:lnTo>
                <a:lnTo>
                  <a:pt x="178" y="51"/>
                </a:lnTo>
                <a:lnTo>
                  <a:pt x="178" y="127"/>
                </a:lnTo>
                <a:lnTo>
                  <a:pt x="178" y="203"/>
                </a:lnTo>
                <a:lnTo>
                  <a:pt x="178" y="292"/>
                </a:lnTo>
                <a:lnTo>
                  <a:pt x="178" y="368"/>
                </a:lnTo>
                <a:lnTo>
                  <a:pt x="178" y="456"/>
                </a:lnTo>
                <a:lnTo>
                  <a:pt x="178" y="545"/>
                </a:lnTo>
                <a:lnTo>
                  <a:pt x="178" y="634"/>
                </a:lnTo>
                <a:lnTo>
                  <a:pt x="165" y="735"/>
                </a:lnTo>
                <a:lnTo>
                  <a:pt x="165" y="786"/>
                </a:lnTo>
                <a:lnTo>
                  <a:pt x="165" y="824"/>
                </a:lnTo>
                <a:lnTo>
                  <a:pt x="165" y="874"/>
                </a:lnTo>
                <a:lnTo>
                  <a:pt x="165" y="912"/>
                </a:lnTo>
                <a:lnTo>
                  <a:pt x="153" y="988"/>
                </a:lnTo>
                <a:lnTo>
                  <a:pt x="153" y="1052"/>
                </a:lnTo>
                <a:lnTo>
                  <a:pt x="153" y="1115"/>
                </a:lnTo>
                <a:lnTo>
                  <a:pt x="140" y="1166"/>
                </a:lnTo>
                <a:lnTo>
                  <a:pt x="140" y="1204"/>
                </a:lnTo>
                <a:lnTo>
                  <a:pt x="127" y="1242"/>
                </a:lnTo>
                <a:lnTo>
                  <a:pt x="114" y="1267"/>
                </a:lnTo>
                <a:lnTo>
                  <a:pt x="114" y="1280"/>
                </a:lnTo>
                <a:lnTo>
                  <a:pt x="102" y="1293"/>
                </a:lnTo>
                <a:lnTo>
                  <a:pt x="89" y="1305"/>
                </a:lnTo>
                <a:lnTo>
                  <a:pt x="89" y="1318"/>
                </a:lnTo>
                <a:lnTo>
                  <a:pt x="76" y="1318"/>
                </a:lnTo>
                <a:lnTo>
                  <a:pt x="64" y="1305"/>
                </a:lnTo>
                <a:lnTo>
                  <a:pt x="64" y="1293"/>
                </a:lnTo>
                <a:lnTo>
                  <a:pt x="38" y="1267"/>
                </a:lnTo>
                <a:lnTo>
                  <a:pt x="25" y="1242"/>
                </a:lnTo>
                <a:lnTo>
                  <a:pt x="13" y="1204"/>
                </a:lnTo>
                <a:lnTo>
                  <a:pt x="0" y="116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44" name="Freeform 36"/>
          <p:cNvSpPr>
            <a:spLocks noChangeArrowheads="1"/>
          </p:cNvSpPr>
          <p:nvPr/>
        </p:nvSpPr>
        <p:spPr bwMode="auto">
          <a:xfrm>
            <a:off x="6718300" y="2089150"/>
            <a:ext cx="282575" cy="80963"/>
          </a:xfrm>
          <a:custGeom>
            <a:avLst/>
            <a:gdLst>
              <a:gd name="T0" fmla="*/ 2147483646 w 445"/>
              <a:gd name="T1" fmla="*/ 2147483646 h 127"/>
              <a:gd name="T2" fmla="*/ 2147483646 w 445"/>
              <a:gd name="T3" fmla="*/ 2147483646 h 127"/>
              <a:gd name="T4" fmla="*/ 2147483646 w 445"/>
              <a:gd name="T5" fmla="*/ 2147483646 h 127"/>
              <a:gd name="T6" fmla="*/ 2147483646 w 445"/>
              <a:gd name="T7" fmla="*/ 0 h 127"/>
              <a:gd name="T8" fmla="*/ 2147483646 w 445"/>
              <a:gd name="T9" fmla="*/ 0 h 127"/>
              <a:gd name="T10" fmla="*/ 2147483646 w 445"/>
              <a:gd name="T11" fmla="*/ 0 h 127"/>
              <a:gd name="T12" fmla="*/ 2147483646 w 445"/>
              <a:gd name="T13" fmla="*/ 0 h 127"/>
              <a:gd name="T14" fmla="*/ 2147483646 w 445"/>
              <a:gd name="T15" fmla="*/ 2147483646 h 127"/>
              <a:gd name="T16" fmla="*/ 2147483646 w 445"/>
              <a:gd name="T17" fmla="*/ 2147483646 h 127"/>
              <a:gd name="T18" fmla="*/ 2147483646 w 445"/>
              <a:gd name="T19" fmla="*/ 2147483646 h 127"/>
              <a:gd name="T20" fmla="*/ 2147483646 w 445"/>
              <a:gd name="T21" fmla="*/ 2147483646 h 127"/>
              <a:gd name="T22" fmla="*/ 2147483646 w 445"/>
              <a:gd name="T23" fmla="*/ 2147483646 h 127"/>
              <a:gd name="T24" fmla="*/ 2147483646 w 445"/>
              <a:gd name="T25" fmla="*/ 2147483646 h 127"/>
              <a:gd name="T26" fmla="*/ 2147483646 w 445"/>
              <a:gd name="T27" fmla="*/ 2147483646 h 127"/>
              <a:gd name="T28" fmla="*/ 2147483646 w 445"/>
              <a:gd name="T29" fmla="*/ 2147483646 h 127"/>
              <a:gd name="T30" fmla="*/ 2147483646 w 445"/>
              <a:gd name="T31" fmla="*/ 2147483646 h 127"/>
              <a:gd name="T32" fmla="*/ 2147483646 w 445"/>
              <a:gd name="T33" fmla="*/ 2147483646 h 127"/>
              <a:gd name="T34" fmla="*/ 2147483646 w 445"/>
              <a:gd name="T35" fmla="*/ 2147483646 h 127"/>
              <a:gd name="T36" fmla="*/ 2147483646 w 445"/>
              <a:gd name="T37" fmla="*/ 2147483646 h 127"/>
              <a:gd name="T38" fmla="*/ 2147483646 w 445"/>
              <a:gd name="T39" fmla="*/ 2147483646 h 127"/>
              <a:gd name="T40" fmla="*/ 2147483646 w 445"/>
              <a:gd name="T41" fmla="*/ 2147483646 h 127"/>
              <a:gd name="T42" fmla="*/ 2147483646 w 445"/>
              <a:gd name="T43" fmla="*/ 2147483646 h 127"/>
              <a:gd name="T44" fmla="*/ 0 w 445"/>
              <a:gd name="T45" fmla="*/ 2147483646 h 127"/>
              <a:gd name="T46" fmla="*/ 0 w 445"/>
              <a:gd name="T47" fmla="*/ 2147483646 h 127"/>
              <a:gd name="T48" fmla="*/ 2147483646 w 445"/>
              <a:gd name="T49" fmla="*/ 2147483646 h 127"/>
              <a:gd name="T50" fmla="*/ 2147483646 w 445"/>
              <a:gd name="T51" fmla="*/ 2147483646 h 127"/>
              <a:gd name="T52" fmla="*/ 2147483646 w 445"/>
              <a:gd name="T53" fmla="*/ 2147483646 h 127"/>
              <a:gd name="T54" fmla="*/ 2147483646 w 445"/>
              <a:gd name="T55" fmla="*/ 2147483646 h 127"/>
              <a:gd name="T56" fmla="*/ 2147483646 w 445"/>
              <a:gd name="T57" fmla="*/ 2147483646 h 127"/>
              <a:gd name="T58" fmla="*/ 2147483646 w 445"/>
              <a:gd name="T59" fmla="*/ 2147483646 h 12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45"/>
              <a:gd name="T91" fmla="*/ 0 h 127"/>
              <a:gd name="T92" fmla="*/ 445 w 445"/>
              <a:gd name="T93" fmla="*/ 127 h 12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45" h="127">
                <a:moveTo>
                  <a:pt x="178" y="25"/>
                </a:moveTo>
                <a:lnTo>
                  <a:pt x="203" y="13"/>
                </a:lnTo>
                <a:lnTo>
                  <a:pt x="241" y="13"/>
                </a:lnTo>
                <a:lnTo>
                  <a:pt x="292" y="0"/>
                </a:lnTo>
                <a:lnTo>
                  <a:pt x="343" y="0"/>
                </a:lnTo>
                <a:lnTo>
                  <a:pt x="369" y="0"/>
                </a:lnTo>
                <a:lnTo>
                  <a:pt x="381" y="0"/>
                </a:lnTo>
                <a:lnTo>
                  <a:pt x="407" y="13"/>
                </a:lnTo>
                <a:lnTo>
                  <a:pt x="419" y="13"/>
                </a:lnTo>
                <a:lnTo>
                  <a:pt x="432" y="13"/>
                </a:lnTo>
                <a:lnTo>
                  <a:pt x="445" y="25"/>
                </a:lnTo>
                <a:lnTo>
                  <a:pt x="445" y="38"/>
                </a:lnTo>
                <a:lnTo>
                  <a:pt x="432" y="63"/>
                </a:lnTo>
                <a:lnTo>
                  <a:pt x="407" y="76"/>
                </a:lnTo>
                <a:lnTo>
                  <a:pt x="381" y="89"/>
                </a:lnTo>
                <a:lnTo>
                  <a:pt x="356" y="101"/>
                </a:lnTo>
                <a:lnTo>
                  <a:pt x="318" y="114"/>
                </a:lnTo>
                <a:lnTo>
                  <a:pt x="279" y="114"/>
                </a:lnTo>
                <a:lnTo>
                  <a:pt x="241" y="114"/>
                </a:lnTo>
                <a:lnTo>
                  <a:pt x="190" y="127"/>
                </a:lnTo>
                <a:lnTo>
                  <a:pt x="127" y="127"/>
                </a:lnTo>
                <a:lnTo>
                  <a:pt x="63" y="127"/>
                </a:lnTo>
                <a:lnTo>
                  <a:pt x="0" y="127"/>
                </a:lnTo>
                <a:lnTo>
                  <a:pt x="0" y="63"/>
                </a:lnTo>
                <a:lnTo>
                  <a:pt x="50" y="51"/>
                </a:lnTo>
                <a:lnTo>
                  <a:pt x="101" y="38"/>
                </a:lnTo>
                <a:lnTo>
                  <a:pt x="127" y="38"/>
                </a:lnTo>
                <a:lnTo>
                  <a:pt x="140" y="38"/>
                </a:lnTo>
                <a:lnTo>
                  <a:pt x="165" y="25"/>
                </a:lnTo>
                <a:lnTo>
                  <a:pt x="178" y="2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45" name="Freeform 37"/>
          <p:cNvSpPr>
            <a:spLocks noChangeArrowheads="1"/>
          </p:cNvSpPr>
          <p:nvPr/>
        </p:nvSpPr>
        <p:spPr bwMode="auto">
          <a:xfrm>
            <a:off x="6694488" y="2306638"/>
            <a:ext cx="306387" cy="80962"/>
          </a:xfrm>
          <a:custGeom>
            <a:avLst/>
            <a:gdLst>
              <a:gd name="T0" fmla="*/ 2147483646 w 484"/>
              <a:gd name="T1" fmla="*/ 2147483646 h 127"/>
              <a:gd name="T2" fmla="*/ 2147483646 w 484"/>
              <a:gd name="T3" fmla="*/ 2147483646 h 127"/>
              <a:gd name="T4" fmla="*/ 2147483646 w 484"/>
              <a:gd name="T5" fmla="*/ 2147483646 h 127"/>
              <a:gd name="T6" fmla="*/ 2147483646 w 484"/>
              <a:gd name="T7" fmla="*/ 2147483646 h 127"/>
              <a:gd name="T8" fmla="*/ 2147483646 w 484"/>
              <a:gd name="T9" fmla="*/ 0 h 127"/>
              <a:gd name="T10" fmla="*/ 2147483646 w 484"/>
              <a:gd name="T11" fmla="*/ 0 h 127"/>
              <a:gd name="T12" fmla="*/ 2147483646 w 484"/>
              <a:gd name="T13" fmla="*/ 2147483646 h 127"/>
              <a:gd name="T14" fmla="*/ 2147483646 w 484"/>
              <a:gd name="T15" fmla="*/ 2147483646 h 127"/>
              <a:gd name="T16" fmla="*/ 2147483646 w 484"/>
              <a:gd name="T17" fmla="*/ 2147483646 h 127"/>
              <a:gd name="T18" fmla="*/ 2147483646 w 484"/>
              <a:gd name="T19" fmla="*/ 2147483646 h 127"/>
              <a:gd name="T20" fmla="*/ 2147483646 w 484"/>
              <a:gd name="T21" fmla="*/ 2147483646 h 127"/>
              <a:gd name="T22" fmla="*/ 2147483646 w 484"/>
              <a:gd name="T23" fmla="*/ 2147483646 h 127"/>
              <a:gd name="T24" fmla="*/ 2147483646 w 484"/>
              <a:gd name="T25" fmla="*/ 2147483646 h 127"/>
              <a:gd name="T26" fmla="*/ 2147483646 w 484"/>
              <a:gd name="T27" fmla="*/ 2147483646 h 127"/>
              <a:gd name="T28" fmla="*/ 2147483646 w 484"/>
              <a:gd name="T29" fmla="*/ 2147483646 h 127"/>
              <a:gd name="T30" fmla="*/ 2147483646 w 484"/>
              <a:gd name="T31" fmla="*/ 2147483646 h 127"/>
              <a:gd name="T32" fmla="*/ 2147483646 w 484"/>
              <a:gd name="T33" fmla="*/ 2147483646 h 127"/>
              <a:gd name="T34" fmla="*/ 2147483646 w 484"/>
              <a:gd name="T35" fmla="*/ 2147483646 h 127"/>
              <a:gd name="T36" fmla="*/ 2147483646 w 484"/>
              <a:gd name="T37" fmla="*/ 2147483646 h 127"/>
              <a:gd name="T38" fmla="*/ 2147483646 w 484"/>
              <a:gd name="T39" fmla="*/ 2147483646 h 127"/>
              <a:gd name="T40" fmla="*/ 2147483646 w 484"/>
              <a:gd name="T41" fmla="*/ 2147483646 h 127"/>
              <a:gd name="T42" fmla="*/ 2147483646 w 484"/>
              <a:gd name="T43" fmla="*/ 2147483646 h 127"/>
              <a:gd name="T44" fmla="*/ 2147483646 w 484"/>
              <a:gd name="T45" fmla="*/ 2147483646 h 127"/>
              <a:gd name="T46" fmla="*/ 2147483646 w 484"/>
              <a:gd name="T47" fmla="*/ 2147483646 h 127"/>
              <a:gd name="T48" fmla="*/ 2147483646 w 484"/>
              <a:gd name="T49" fmla="*/ 2147483646 h 127"/>
              <a:gd name="T50" fmla="*/ 2147483646 w 484"/>
              <a:gd name="T51" fmla="*/ 2147483646 h 127"/>
              <a:gd name="T52" fmla="*/ 2147483646 w 484"/>
              <a:gd name="T53" fmla="*/ 2147483646 h 127"/>
              <a:gd name="T54" fmla="*/ 2147483646 w 484"/>
              <a:gd name="T55" fmla="*/ 2147483646 h 127"/>
              <a:gd name="T56" fmla="*/ 2147483646 w 484"/>
              <a:gd name="T57" fmla="*/ 2147483646 h 127"/>
              <a:gd name="T58" fmla="*/ 2147483646 w 484"/>
              <a:gd name="T59" fmla="*/ 2147483646 h 127"/>
              <a:gd name="T60" fmla="*/ 2147483646 w 484"/>
              <a:gd name="T61" fmla="*/ 2147483646 h 127"/>
              <a:gd name="T62" fmla="*/ 0 w 484"/>
              <a:gd name="T63" fmla="*/ 2147483646 h 127"/>
              <a:gd name="T64" fmla="*/ 0 w 484"/>
              <a:gd name="T65" fmla="*/ 2147483646 h 127"/>
              <a:gd name="T66" fmla="*/ 2147483646 w 484"/>
              <a:gd name="T67" fmla="*/ 2147483646 h 12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84"/>
              <a:gd name="T103" fmla="*/ 0 h 127"/>
              <a:gd name="T104" fmla="*/ 484 w 484"/>
              <a:gd name="T105" fmla="*/ 127 h 12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84" h="127">
                <a:moveTo>
                  <a:pt x="204" y="25"/>
                </a:moveTo>
                <a:lnTo>
                  <a:pt x="255" y="25"/>
                </a:lnTo>
                <a:lnTo>
                  <a:pt x="293" y="13"/>
                </a:lnTo>
                <a:lnTo>
                  <a:pt x="318" y="13"/>
                </a:lnTo>
                <a:lnTo>
                  <a:pt x="344" y="0"/>
                </a:lnTo>
                <a:lnTo>
                  <a:pt x="369" y="0"/>
                </a:lnTo>
                <a:lnTo>
                  <a:pt x="395" y="13"/>
                </a:lnTo>
                <a:lnTo>
                  <a:pt x="420" y="13"/>
                </a:lnTo>
                <a:lnTo>
                  <a:pt x="433" y="13"/>
                </a:lnTo>
                <a:lnTo>
                  <a:pt x="458" y="25"/>
                </a:lnTo>
                <a:lnTo>
                  <a:pt x="471" y="38"/>
                </a:lnTo>
                <a:lnTo>
                  <a:pt x="484" y="51"/>
                </a:lnTo>
                <a:lnTo>
                  <a:pt x="484" y="63"/>
                </a:lnTo>
                <a:lnTo>
                  <a:pt x="484" y="76"/>
                </a:lnTo>
                <a:lnTo>
                  <a:pt x="471" y="89"/>
                </a:lnTo>
                <a:lnTo>
                  <a:pt x="458" y="101"/>
                </a:lnTo>
                <a:lnTo>
                  <a:pt x="433" y="114"/>
                </a:lnTo>
                <a:lnTo>
                  <a:pt x="420" y="114"/>
                </a:lnTo>
                <a:lnTo>
                  <a:pt x="408" y="114"/>
                </a:lnTo>
                <a:lnTo>
                  <a:pt x="395" y="114"/>
                </a:lnTo>
                <a:lnTo>
                  <a:pt x="369" y="114"/>
                </a:lnTo>
                <a:lnTo>
                  <a:pt x="357" y="127"/>
                </a:lnTo>
                <a:lnTo>
                  <a:pt x="331" y="127"/>
                </a:lnTo>
                <a:lnTo>
                  <a:pt x="306" y="127"/>
                </a:lnTo>
                <a:lnTo>
                  <a:pt x="280" y="127"/>
                </a:lnTo>
                <a:lnTo>
                  <a:pt x="242" y="127"/>
                </a:lnTo>
                <a:lnTo>
                  <a:pt x="204" y="127"/>
                </a:lnTo>
                <a:lnTo>
                  <a:pt x="179" y="127"/>
                </a:lnTo>
                <a:lnTo>
                  <a:pt x="128" y="127"/>
                </a:lnTo>
                <a:lnTo>
                  <a:pt x="89" y="127"/>
                </a:lnTo>
                <a:lnTo>
                  <a:pt x="51" y="127"/>
                </a:lnTo>
                <a:lnTo>
                  <a:pt x="0" y="127"/>
                </a:lnTo>
                <a:lnTo>
                  <a:pt x="0" y="63"/>
                </a:lnTo>
                <a:lnTo>
                  <a:pt x="204" y="2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46" name="Freeform 38"/>
          <p:cNvSpPr>
            <a:spLocks noChangeArrowheads="1"/>
          </p:cNvSpPr>
          <p:nvPr/>
        </p:nvSpPr>
        <p:spPr bwMode="auto">
          <a:xfrm>
            <a:off x="6694488" y="1839913"/>
            <a:ext cx="500062" cy="1022350"/>
          </a:xfrm>
          <a:custGeom>
            <a:avLst/>
            <a:gdLst>
              <a:gd name="T0" fmla="*/ 2147483646 w 789"/>
              <a:gd name="T1" fmla="*/ 2147483646 h 1609"/>
              <a:gd name="T2" fmla="*/ 2147483646 w 789"/>
              <a:gd name="T3" fmla="*/ 2147483646 h 1609"/>
              <a:gd name="T4" fmla="*/ 2147483646 w 789"/>
              <a:gd name="T5" fmla="*/ 2147483646 h 1609"/>
              <a:gd name="T6" fmla="*/ 2147483646 w 789"/>
              <a:gd name="T7" fmla="*/ 2147483646 h 1609"/>
              <a:gd name="T8" fmla="*/ 2147483646 w 789"/>
              <a:gd name="T9" fmla="*/ 2147483646 h 1609"/>
              <a:gd name="T10" fmla="*/ 2147483646 w 789"/>
              <a:gd name="T11" fmla="*/ 2147483646 h 1609"/>
              <a:gd name="T12" fmla="*/ 2147483646 w 789"/>
              <a:gd name="T13" fmla="*/ 2147483646 h 1609"/>
              <a:gd name="T14" fmla="*/ 2147483646 w 789"/>
              <a:gd name="T15" fmla="*/ 2147483646 h 1609"/>
              <a:gd name="T16" fmla="*/ 2147483646 w 789"/>
              <a:gd name="T17" fmla="*/ 2147483646 h 1609"/>
              <a:gd name="T18" fmla="*/ 2147483646 w 789"/>
              <a:gd name="T19" fmla="*/ 2147483646 h 1609"/>
              <a:gd name="T20" fmla="*/ 2147483646 w 789"/>
              <a:gd name="T21" fmla="*/ 2147483646 h 1609"/>
              <a:gd name="T22" fmla="*/ 2147483646 w 789"/>
              <a:gd name="T23" fmla="*/ 2147483646 h 1609"/>
              <a:gd name="T24" fmla="*/ 2147483646 w 789"/>
              <a:gd name="T25" fmla="*/ 2147483646 h 1609"/>
              <a:gd name="T26" fmla="*/ 2147483646 w 789"/>
              <a:gd name="T27" fmla="*/ 2147483646 h 1609"/>
              <a:gd name="T28" fmla="*/ 2147483646 w 789"/>
              <a:gd name="T29" fmla="*/ 2147483646 h 1609"/>
              <a:gd name="T30" fmla="*/ 2147483646 w 789"/>
              <a:gd name="T31" fmla="*/ 2147483646 h 1609"/>
              <a:gd name="T32" fmla="*/ 2147483646 w 789"/>
              <a:gd name="T33" fmla="*/ 2147483646 h 1609"/>
              <a:gd name="T34" fmla="*/ 2147483646 w 789"/>
              <a:gd name="T35" fmla="*/ 2147483646 h 1609"/>
              <a:gd name="T36" fmla="*/ 2147483646 w 789"/>
              <a:gd name="T37" fmla="*/ 2147483646 h 1609"/>
              <a:gd name="T38" fmla="*/ 2147483646 w 789"/>
              <a:gd name="T39" fmla="*/ 2147483646 h 1609"/>
              <a:gd name="T40" fmla="*/ 2147483646 w 789"/>
              <a:gd name="T41" fmla="*/ 2147483646 h 1609"/>
              <a:gd name="T42" fmla="*/ 2147483646 w 789"/>
              <a:gd name="T43" fmla="*/ 2147483646 h 1609"/>
              <a:gd name="T44" fmla="*/ 2147483646 w 789"/>
              <a:gd name="T45" fmla="*/ 2147483646 h 1609"/>
              <a:gd name="T46" fmla="*/ 0 w 789"/>
              <a:gd name="T47" fmla="*/ 2147483646 h 1609"/>
              <a:gd name="T48" fmla="*/ 2147483646 w 789"/>
              <a:gd name="T49" fmla="*/ 2147483646 h 1609"/>
              <a:gd name="T50" fmla="*/ 2147483646 w 789"/>
              <a:gd name="T51" fmla="*/ 2147483646 h 1609"/>
              <a:gd name="T52" fmla="*/ 2147483646 w 789"/>
              <a:gd name="T53" fmla="*/ 2147483646 h 1609"/>
              <a:gd name="T54" fmla="*/ 2147483646 w 789"/>
              <a:gd name="T55" fmla="*/ 2147483646 h 1609"/>
              <a:gd name="T56" fmla="*/ 2147483646 w 789"/>
              <a:gd name="T57" fmla="*/ 2147483646 h 1609"/>
              <a:gd name="T58" fmla="*/ 2147483646 w 789"/>
              <a:gd name="T59" fmla="*/ 2147483646 h 1609"/>
              <a:gd name="T60" fmla="*/ 2147483646 w 789"/>
              <a:gd name="T61" fmla="*/ 0 h 1609"/>
              <a:gd name="T62" fmla="*/ 2147483646 w 789"/>
              <a:gd name="T63" fmla="*/ 2147483646 h 1609"/>
              <a:gd name="T64" fmla="*/ 2147483646 w 789"/>
              <a:gd name="T65" fmla="*/ 2147483646 h 1609"/>
              <a:gd name="T66" fmla="*/ 2147483646 w 789"/>
              <a:gd name="T67" fmla="*/ 2147483646 h 1609"/>
              <a:gd name="T68" fmla="*/ 2147483646 w 789"/>
              <a:gd name="T69" fmla="*/ 2147483646 h 1609"/>
              <a:gd name="T70" fmla="*/ 2147483646 w 789"/>
              <a:gd name="T71" fmla="*/ 2147483646 h 1609"/>
              <a:gd name="T72" fmla="*/ 2147483646 w 789"/>
              <a:gd name="T73" fmla="*/ 2147483646 h 1609"/>
              <a:gd name="T74" fmla="*/ 2147483646 w 789"/>
              <a:gd name="T75" fmla="*/ 2147483646 h 1609"/>
              <a:gd name="T76" fmla="*/ 2147483646 w 789"/>
              <a:gd name="T77" fmla="*/ 2147483646 h 1609"/>
              <a:gd name="T78" fmla="*/ 2147483646 w 789"/>
              <a:gd name="T79" fmla="*/ 2147483646 h 1609"/>
              <a:gd name="T80" fmla="*/ 2147483646 w 789"/>
              <a:gd name="T81" fmla="*/ 2147483646 h 1609"/>
              <a:gd name="T82" fmla="*/ 2147483646 w 789"/>
              <a:gd name="T83" fmla="*/ 2147483646 h 160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789"/>
              <a:gd name="T127" fmla="*/ 0 h 1609"/>
              <a:gd name="T128" fmla="*/ 789 w 789"/>
              <a:gd name="T129" fmla="*/ 1609 h 160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789" h="1609">
                <a:moveTo>
                  <a:pt x="700" y="1533"/>
                </a:moveTo>
                <a:lnTo>
                  <a:pt x="687" y="1571"/>
                </a:lnTo>
                <a:lnTo>
                  <a:pt x="662" y="1584"/>
                </a:lnTo>
                <a:lnTo>
                  <a:pt x="637" y="1597"/>
                </a:lnTo>
                <a:lnTo>
                  <a:pt x="624" y="1609"/>
                </a:lnTo>
                <a:lnTo>
                  <a:pt x="624" y="1597"/>
                </a:lnTo>
                <a:lnTo>
                  <a:pt x="611" y="1597"/>
                </a:lnTo>
                <a:lnTo>
                  <a:pt x="598" y="1584"/>
                </a:lnTo>
                <a:lnTo>
                  <a:pt x="586" y="1559"/>
                </a:lnTo>
                <a:lnTo>
                  <a:pt x="586" y="1546"/>
                </a:lnTo>
                <a:lnTo>
                  <a:pt x="573" y="1521"/>
                </a:lnTo>
                <a:lnTo>
                  <a:pt x="573" y="1495"/>
                </a:lnTo>
                <a:lnTo>
                  <a:pt x="560" y="1470"/>
                </a:lnTo>
                <a:lnTo>
                  <a:pt x="560" y="1445"/>
                </a:lnTo>
                <a:lnTo>
                  <a:pt x="547" y="1432"/>
                </a:lnTo>
                <a:lnTo>
                  <a:pt x="535" y="1407"/>
                </a:lnTo>
                <a:lnTo>
                  <a:pt x="497" y="1369"/>
                </a:lnTo>
                <a:lnTo>
                  <a:pt x="458" y="1331"/>
                </a:lnTo>
                <a:lnTo>
                  <a:pt x="433" y="1305"/>
                </a:lnTo>
                <a:lnTo>
                  <a:pt x="420" y="1293"/>
                </a:lnTo>
                <a:lnTo>
                  <a:pt x="395" y="1280"/>
                </a:lnTo>
                <a:lnTo>
                  <a:pt x="382" y="1267"/>
                </a:lnTo>
                <a:lnTo>
                  <a:pt x="382" y="1255"/>
                </a:lnTo>
                <a:lnTo>
                  <a:pt x="369" y="1242"/>
                </a:lnTo>
                <a:lnTo>
                  <a:pt x="369" y="1229"/>
                </a:lnTo>
                <a:lnTo>
                  <a:pt x="369" y="1217"/>
                </a:lnTo>
                <a:lnTo>
                  <a:pt x="382" y="1217"/>
                </a:lnTo>
                <a:lnTo>
                  <a:pt x="395" y="1217"/>
                </a:lnTo>
                <a:lnTo>
                  <a:pt x="408" y="1217"/>
                </a:lnTo>
                <a:lnTo>
                  <a:pt x="433" y="1217"/>
                </a:lnTo>
                <a:lnTo>
                  <a:pt x="446" y="1217"/>
                </a:lnTo>
                <a:lnTo>
                  <a:pt x="471" y="1229"/>
                </a:lnTo>
                <a:lnTo>
                  <a:pt x="522" y="1242"/>
                </a:lnTo>
                <a:lnTo>
                  <a:pt x="560" y="1242"/>
                </a:lnTo>
                <a:lnTo>
                  <a:pt x="586" y="1242"/>
                </a:lnTo>
                <a:lnTo>
                  <a:pt x="611" y="1229"/>
                </a:lnTo>
                <a:lnTo>
                  <a:pt x="611" y="1217"/>
                </a:lnTo>
                <a:lnTo>
                  <a:pt x="611" y="1204"/>
                </a:lnTo>
                <a:lnTo>
                  <a:pt x="624" y="1179"/>
                </a:lnTo>
                <a:lnTo>
                  <a:pt x="624" y="1140"/>
                </a:lnTo>
                <a:lnTo>
                  <a:pt x="624" y="1102"/>
                </a:lnTo>
                <a:lnTo>
                  <a:pt x="624" y="1052"/>
                </a:lnTo>
                <a:lnTo>
                  <a:pt x="624" y="1001"/>
                </a:lnTo>
                <a:lnTo>
                  <a:pt x="624" y="938"/>
                </a:lnTo>
                <a:lnTo>
                  <a:pt x="624" y="811"/>
                </a:lnTo>
                <a:lnTo>
                  <a:pt x="624" y="684"/>
                </a:lnTo>
                <a:lnTo>
                  <a:pt x="624" y="570"/>
                </a:lnTo>
                <a:lnTo>
                  <a:pt x="611" y="456"/>
                </a:lnTo>
                <a:lnTo>
                  <a:pt x="611" y="406"/>
                </a:lnTo>
                <a:lnTo>
                  <a:pt x="611" y="355"/>
                </a:lnTo>
                <a:lnTo>
                  <a:pt x="598" y="304"/>
                </a:lnTo>
                <a:lnTo>
                  <a:pt x="598" y="279"/>
                </a:lnTo>
                <a:lnTo>
                  <a:pt x="586" y="241"/>
                </a:lnTo>
                <a:lnTo>
                  <a:pt x="586" y="215"/>
                </a:lnTo>
                <a:lnTo>
                  <a:pt x="573" y="203"/>
                </a:lnTo>
                <a:lnTo>
                  <a:pt x="573" y="190"/>
                </a:lnTo>
                <a:lnTo>
                  <a:pt x="560" y="190"/>
                </a:lnTo>
                <a:lnTo>
                  <a:pt x="547" y="177"/>
                </a:lnTo>
                <a:lnTo>
                  <a:pt x="522" y="177"/>
                </a:lnTo>
                <a:lnTo>
                  <a:pt x="497" y="177"/>
                </a:lnTo>
                <a:lnTo>
                  <a:pt x="471" y="190"/>
                </a:lnTo>
                <a:lnTo>
                  <a:pt x="446" y="190"/>
                </a:lnTo>
                <a:lnTo>
                  <a:pt x="408" y="190"/>
                </a:lnTo>
                <a:lnTo>
                  <a:pt x="369" y="190"/>
                </a:lnTo>
                <a:lnTo>
                  <a:pt x="331" y="190"/>
                </a:lnTo>
                <a:lnTo>
                  <a:pt x="293" y="190"/>
                </a:lnTo>
                <a:lnTo>
                  <a:pt x="242" y="203"/>
                </a:lnTo>
                <a:lnTo>
                  <a:pt x="179" y="203"/>
                </a:lnTo>
                <a:lnTo>
                  <a:pt x="128" y="215"/>
                </a:lnTo>
                <a:lnTo>
                  <a:pt x="64" y="215"/>
                </a:lnTo>
                <a:lnTo>
                  <a:pt x="0" y="228"/>
                </a:lnTo>
                <a:lnTo>
                  <a:pt x="0" y="127"/>
                </a:lnTo>
                <a:lnTo>
                  <a:pt x="26" y="127"/>
                </a:lnTo>
                <a:lnTo>
                  <a:pt x="51" y="127"/>
                </a:lnTo>
                <a:lnTo>
                  <a:pt x="77" y="127"/>
                </a:lnTo>
                <a:lnTo>
                  <a:pt x="115" y="127"/>
                </a:lnTo>
                <a:lnTo>
                  <a:pt x="153" y="114"/>
                </a:lnTo>
                <a:lnTo>
                  <a:pt x="204" y="114"/>
                </a:lnTo>
                <a:lnTo>
                  <a:pt x="242" y="101"/>
                </a:lnTo>
                <a:lnTo>
                  <a:pt x="293" y="101"/>
                </a:lnTo>
                <a:lnTo>
                  <a:pt x="331" y="89"/>
                </a:lnTo>
                <a:lnTo>
                  <a:pt x="382" y="89"/>
                </a:lnTo>
                <a:lnTo>
                  <a:pt x="408" y="76"/>
                </a:lnTo>
                <a:lnTo>
                  <a:pt x="446" y="76"/>
                </a:lnTo>
                <a:lnTo>
                  <a:pt x="471" y="63"/>
                </a:lnTo>
                <a:lnTo>
                  <a:pt x="497" y="51"/>
                </a:lnTo>
                <a:lnTo>
                  <a:pt x="509" y="51"/>
                </a:lnTo>
                <a:lnTo>
                  <a:pt x="522" y="38"/>
                </a:lnTo>
                <a:lnTo>
                  <a:pt x="547" y="25"/>
                </a:lnTo>
                <a:lnTo>
                  <a:pt x="560" y="13"/>
                </a:lnTo>
                <a:lnTo>
                  <a:pt x="573" y="0"/>
                </a:lnTo>
                <a:lnTo>
                  <a:pt x="598" y="0"/>
                </a:lnTo>
                <a:lnTo>
                  <a:pt x="611" y="0"/>
                </a:lnTo>
                <a:lnTo>
                  <a:pt x="637" y="13"/>
                </a:lnTo>
                <a:lnTo>
                  <a:pt x="675" y="25"/>
                </a:lnTo>
                <a:lnTo>
                  <a:pt x="700" y="51"/>
                </a:lnTo>
                <a:lnTo>
                  <a:pt x="738" y="76"/>
                </a:lnTo>
                <a:lnTo>
                  <a:pt x="764" y="89"/>
                </a:lnTo>
                <a:lnTo>
                  <a:pt x="776" y="114"/>
                </a:lnTo>
                <a:lnTo>
                  <a:pt x="789" y="114"/>
                </a:lnTo>
                <a:lnTo>
                  <a:pt x="789" y="127"/>
                </a:lnTo>
                <a:lnTo>
                  <a:pt x="789" y="139"/>
                </a:lnTo>
                <a:lnTo>
                  <a:pt x="776" y="165"/>
                </a:lnTo>
                <a:lnTo>
                  <a:pt x="776" y="177"/>
                </a:lnTo>
                <a:lnTo>
                  <a:pt x="764" y="190"/>
                </a:lnTo>
                <a:lnTo>
                  <a:pt x="764" y="215"/>
                </a:lnTo>
                <a:lnTo>
                  <a:pt x="764" y="241"/>
                </a:lnTo>
                <a:lnTo>
                  <a:pt x="764" y="279"/>
                </a:lnTo>
                <a:lnTo>
                  <a:pt x="751" y="317"/>
                </a:lnTo>
                <a:lnTo>
                  <a:pt x="751" y="355"/>
                </a:lnTo>
                <a:lnTo>
                  <a:pt x="751" y="406"/>
                </a:lnTo>
                <a:lnTo>
                  <a:pt x="751" y="469"/>
                </a:lnTo>
                <a:lnTo>
                  <a:pt x="751" y="583"/>
                </a:lnTo>
                <a:lnTo>
                  <a:pt x="764" y="710"/>
                </a:lnTo>
                <a:lnTo>
                  <a:pt x="776" y="824"/>
                </a:lnTo>
                <a:lnTo>
                  <a:pt x="789" y="950"/>
                </a:lnTo>
                <a:lnTo>
                  <a:pt x="789" y="1014"/>
                </a:lnTo>
                <a:lnTo>
                  <a:pt x="789" y="1064"/>
                </a:lnTo>
                <a:lnTo>
                  <a:pt x="789" y="1128"/>
                </a:lnTo>
                <a:lnTo>
                  <a:pt x="789" y="1179"/>
                </a:lnTo>
                <a:lnTo>
                  <a:pt x="789" y="1217"/>
                </a:lnTo>
                <a:lnTo>
                  <a:pt x="789" y="1267"/>
                </a:lnTo>
                <a:lnTo>
                  <a:pt x="789" y="1305"/>
                </a:lnTo>
                <a:lnTo>
                  <a:pt x="789" y="1343"/>
                </a:lnTo>
                <a:lnTo>
                  <a:pt x="776" y="1394"/>
                </a:lnTo>
                <a:lnTo>
                  <a:pt x="751" y="1445"/>
                </a:lnTo>
                <a:lnTo>
                  <a:pt x="726" y="1495"/>
                </a:lnTo>
                <a:lnTo>
                  <a:pt x="700" y="153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40" name="Freeform 32"/>
          <p:cNvSpPr>
            <a:spLocks noChangeArrowheads="1"/>
          </p:cNvSpPr>
          <p:nvPr/>
        </p:nvSpPr>
        <p:spPr bwMode="auto">
          <a:xfrm>
            <a:off x="6678613" y="1414463"/>
            <a:ext cx="306387" cy="288925"/>
          </a:xfrm>
          <a:custGeom>
            <a:avLst/>
            <a:gdLst>
              <a:gd name="T0" fmla="*/ 0 w 483"/>
              <a:gd name="T1" fmla="*/ 2147483646 h 456"/>
              <a:gd name="T2" fmla="*/ 2147483646 w 483"/>
              <a:gd name="T3" fmla="*/ 2147483646 h 456"/>
              <a:gd name="T4" fmla="*/ 2147483646 w 483"/>
              <a:gd name="T5" fmla="*/ 2147483646 h 456"/>
              <a:gd name="T6" fmla="*/ 2147483646 w 483"/>
              <a:gd name="T7" fmla="*/ 2147483646 h 456"/>
              <a:gd name="T8" fmla="*/ 2147483646 w 483"/>
              <a:gd name="T9" fmla="*/ 2147483646 h 456"/>
              <a:gd name="T10" fmla="*/ 2147483646 w 483"/>
              <a:gd name="T11" fmla="*/ 2147483646 h 456"/>
              <a:gd name="T12" fmla="*/ 2147483646 w 483"/>
              <a:gd name="T13" fmla="*/ 2147483646 h 456"/>
              <a:gd name="T14" fmla="*/ 2147483646 w 483"/>
              <a:gd name="T15" fmla="*/ 2147483646 h 456"/>
              <a:gd name="T16" fmla="*/ 2147483646 w 483"/>
              <a:gd name="T17" fmla="*/ 2147483646 h 456"/>
              <a:gd name="T18" fmla="*/ 2147483646 w 483"/>
              <a:gd name="T19" fmla="*/ 2147483646 h 456"/>
              <a:gd name="T20" fmla="*/ 2147483646 w 483"/>
              <a:gd name="T21" fmla="*/ 0 h 456"/>
              <a:gd name="T22" fmla="*/ 2147483646 w 483"/>
              <a:gd name="T23" fmla="*/ 0 h 456"/>
              <a:gd name="T24" fmla="*/ 2147483646 w 483"/>
              <a:gd name="T25" fmla="*/ 0 h 456"/>
              <a:gd name="T26" fmla="*/ 2147483646 w 483"/>
              <a:gd name="T27" fmla="*/ 0 h 456"/>
              <a:gd name="T28" fmla="*/ 2147483646 w 483"/>
              <a:gd name="T29" fmla="*/ 2147483646 h 456"/>
              <a:gd name="T30" fmla="*/ 2147483646 w 483"/>
              <a:gd name="T31" fmla="*/ 2147483646 h 456"/>
              <a:gd name="T32" fmla="*/ 2147483646 w 483"/>
              <a:gd name="T33" fmla="*/ 2147483646 h 456"/>
              <a:gd name="T34" fmla="*/ 2147483646 w 483"/>
              <a:gd name="T35" fmla="*/ 2147483646 h 456"/>
              <a:gd name="T36" fmla="*/ 2147483646 w 483"/>
              <a:gd name="T37" fmla="*/ 2147483646 h 456"/>
              <a:gd name="T38" fmla="*/ 2147483646 w 483"/>
              <a:gd name="T39" fmla="*/ 2147483646 h 456"/>
              <a:gd name="T40" fmla="*/ 2147483646 w 483"/>
              <a:gd name="T41" fmla="*/ 2147483646 h 456"/>
              <a:gd name="T42" fmla="*/ 2147483646 w 483"/>
              <a:gd name="T43" fmla="*/ 2147483646 h 456"/>
              <a:gd name="T44" fmla="*/ 2147483646 w 483"/>
              <a:gd name="T45" fmla="*/ 2147483646 h 456"/>
              <a:gd name="T46" fmla="*/ 2147483646 w 483"/>
              <a:gd name="T47" fmla="*/ 2147483646 h 456"/>
              <a:gd name="T48" fmla="*/ 2147483646 w 483"/>
              <a:gd name="T49" fmla="*/ 2147483646 h 456"/>
              <a:gd name="T50" fmla="*/ 2147483646 w 483"/>
              <a:gd name="T51" fmla="*/ 2147483646 h 456"/>
              <a:gd name="T52" fmla="*/ 2147483646 w 483"/>
              <a:gd name="T53" fmla="*/ 2147483646 h 456"/>
              <a:gd name="T54" fmla="*/ 2147483646 w 483"/>
              <a:gd name="T55" fmla="*/ 2147483646 h 456"/>
              <a:gd name="T56" fmla="*/ 2147483646 w 483"/>
              <a:gd name="T57" fmla="*/ 2147483646 h 456"/>
              <a:gd name="T58" fmla="*/ 2147483646 w 483"/>
              <a:gd name="T59" fmla="*/ 2147483646 h 456"/>
              <a:gd name="T60" fmla="*/ 2147483646 w 483"/>
              <a:gd name="T61" fmla="*/ 2147483646 h 456"/>
              <a:gd name="T62" fmla="*/ 2147483646 w 483"/>
              <a:gd name="T63" fmla="*/ 2147483646 h 456"/>
              <a:gd name="T64" fmla="*/ 2147483646 w 483"/>
              <a:gd name="T65" fmla="*/ 2147483646 h 456"/>
              <a:gd name="T66" fmla="*/ 2147483646 w 483"/>
              <a:gd name="T67" fmla="*/ 2147483646 h 456"/>
              <a:gd name="T68" fmla="*/ 2147483646 w 483"/>
              <a:gd name="T69" fmla="*/ 2147483646 h 456"/>
              <a:gd name="T70" fmla="*/ 2147483646 w 483"/>
              <a:gd name="T71" fmla="*/ 2147483646 h 456"/>
              <a:gd name="T72" fmla="*/ 2147483646 w 483"/>
              <a:gd name="T73" fmla="*/ 2147483646 h 456"/>
              <a:gd name="T74" fmla="*/ 2147483646 w 483"/>
              <a:gd name="T75" fmla="*/ 2147483646 h 456"/>
              <a:gd name="T76" fmla="*/ 2147483646 w 483"/>
              <a:gd name="T77" fmla="*/ 2147483646 h 456"/>
              <a:gd name="T78" fmla="*/ 2147483646 w 483"/>
              <a:gd name="T79" fmla="*/ 2147483646 h 456"/>
              <a:gd name="T80" fmla="*/ 2147483646 w 483"/>
              <a:gd name="T81" fmla="*/ 2147483646 h 456"/>
              <a:gd name="T82" fmla="*/ 2147483646 w 483"/>
              <a:gd name="T83" fmla="*/ 2147483646 h 456"/>
              <a:gd name="T84" fmla="*/ 2147483646 w 483"/>
              <a:gd name="T85" fmla="*/ 2147483646 h 456"/>
              <a:gd name="T86" fmla="*/ 2147483646 w 483"/>
              <a:gd name="T87" fmla="*/ 2147483646 h 456"/>
              <a:gd name="T88" fmla="*/ 2147483646 w 483"/>
              <a:gd name="T89" fmla="*/ 2147483646 h 456"/>
              <a:gd name="T90" fmla="*/ 2147483646 w 483"/>
              <a:gd name="T91" fmla="*/ 2147483646 h 456"/>
              <a:gd name="T92" fmla="*/ 2147483646 w 483"/>
              <a:gd name="T93" fmla="*/ 2147483646 h 456"/>
              <a:gd name="T94" fmla="*/ 2147483646 w 483"/>
              <a:gd name="T95" fmla="*/ 2147483646 h 456"/>
              <a:gd name="T96" fmla="*/ 2147483646 w 483"/>
              <a:gd name="T97" fmla="*/ 2147483646 h 456"/>
              <a:gd name="T98" fmla="*/ 2147483646 w 483"/>
              <a:gd name="T99" fmla="*/ 2147483646 h 456"/>
              <a:gd name="T100" fmla="*/ 2147483646 w 483"/>
              <a:gd name="T101" fmla="*/ 2147483646 h 456"/>
              <a:gd name="T102" fmla="*/ 2147483646 w 483"/>
              <a:gd name="T103" fmla="*/ 2147483646 h 456"/>
              <a:gd name="T104" fmla="*/ 0 w 483"/>
              <a:gd name="T105" fmla="*/ 2147483646 h 456"/>
              <a:gd name="T106" fmla="*/ 0 w 483"/>
              <a:gd name="T107" fmla="*/ 2147483646 h 45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83"/>
              <a:gd name="T163" fmla="*/ 0 h 456"/>
              <a:gd name="T164" fmla="*/ 483 w 483"/>
              <a:gd name="T165" fmla="*/ 456 h 45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83" h="456">
                <a:moveTo>
                  <a:pt x="0" y="88"/>
                </a:moveTo>
                <a:lnTo>
                  <a:pt x="76" y="76"/>
                </a:lnTo>
                <a:lnTo>
                  <a:pt x="127" y="76"/>
                </a:lnTo>
                <a:lnTo>
                  <a:pt x="178" y="63"/>
                </a:lnTo>
                <a:lnTo>
                  <a:pt x="229" y="50"/>
                </a:lnTo>
                <a:lnTo>
                  <a:pt x="254" y="50"/>
                </a:lnTo>
                <a:lnTo>
                  <a:pt x="280" y="38"/>
                </a:lnTo>
                <a:lnTo>
                  <a:pt x="305" y="25"/>
                </a:lnTo>
                <a:lnTo>
                  <a:pt x="318" y="12"/>
                </a:lnTo>
                <a:lnTo>
                  <a:pt x="331" y="12"/>
                </a:lnTo>
                <a:lnTo>
                  <a:pt x="343" y="0"/>
                </a:lnTo>
                <a:lnTo>
                  <a:pt x="356" y="0"/>
                </a:lnTo>
                <a:lnTo>
                  <a:pt x="369" y="0"/>
                </a:lnTo>
                <a:lnTo>
                  <a:pt x="394" y="0"/>
                </a:lnTo>
                <a:lnTo>
                  <a:pt x="420" y="12"/>
                </a:lnTo>
                <a:lnTo>
                  <a:pt x="445" y="25"/>
                </a:lnTo>
                <a:lnTo>
                  <a:pt x="458" y="50"/>
                </a:lnTo>
                <a:lnTo>
                  <a:pt x="471" y="63"/>
                </a:lnTo>
                <a:lnTo>
                  <a:pt x="483" y="76"/>
                </a:lnTo>
                <a:lnTo>
                  <a:pt x="483" y="88"/>
                </a:lnTo>
                <a:lnTo>
                  <a:pt x="483" y="101"/>
                </a:lnTo>
                <a:lnTo>
                  <a:pt x="471" y="126"/>
                </a:lnTo>
                <a:lnTo>
                  <a:pt x="471" y="139"/>
                </a:lnTo>
                <a:lnTo>
                  <a:pt x="445" y="152"/>
                </a:lnTo>
                <a:lnTo>
                  <a:pt x="445" y="177"/>
                </a:lnTo>
                <a:lnTo>
                  <a:pt x="433" y="190"/>
                </a:lnTo>
                <a:lnTo>
                  <a:pt x="433" y="215"/>
                </a:lnTo>
                <a:lnTo>
                  <a:pt x="433" y="253"/>
                </a:lnTo>
                <a:lnTo>
                  <a:pt x="420" y="291"/>
                </a:lnTo>
                <a:lnTo>
                  <a:pt x="420" y="342"/>
                </a:lnTo>
                <a:lnTo>
                  <a:pt x="420" y="392"/>
                </a:lnTo>
                <a:lnTo>
                  <a:pt x="420" y="456"/>
                </a:lnTo>
                <a:lnTo>
                  <a:pt x="305" y="456"/>
                </a:lnTo>
                <a:lnTo>
                  <a:pt x="305" y="392"/>
                </a:lnTo>
                <a:lnTo>
                  <a:pt x="318" y="329"/>
                </a:lnTo>
                <a:lnTo>
                  <a:pt x="318" y="278"/>
                </a:lnTo>
                <a:lnTo>
                  <a:pt x="318" y="228"/>
                </a:lnTo>
                <a:lnTo>
                  <a:pt x="318" y="202"/>
                </a:lnTo>
                <a:lnTo>
                  <a:pt x="318" y="177"/>
                </a:lnTo>
                <a:lnTo>
                  <a:pt x="318" y="152"/>
                </a:lnTo>
                <a:lnTo>
                  <a:pt x="318" y="139"/>
                </a:lnTo>
                <a:lnTo>
                  <a:pt x="305" y="139"/>
                </a:lnTo>
                <a:lnTo>
                  <a:pt x="293" y="139"/>
                </a:lnTo>
                <a:lnTo>
                  <a:pt x="280" y="139"/>
                </a:lnTo>
                <a:lnTo>
                  <a:pt x="267" y="139"/>
                </a:lnTo>
                <a:lnTo>
                  <a:pt x="242" y="139"/>
                </a:lnTo>
                <a:lnTo>
                  <a:pt x="229" y="139"/>
                </a:lnTo>
                <a:lnTo>
                  <a:pt x="178" y="152"/>
                </a:lnTo>
                <a:lnTo>
                  <a:pt x="127" y="152"/>
                </a:lnTo>
                <a:lnTo>
                  <a:pt x="102" y="152"/>
                </a:lnTo>
                <a:lnTo>
                  <a:pt x="76" y="152"/>
                </a:lnTo>
                <a:lnTo>
                  <a:pt x="38" y="152"/>
                </a:lnTo>
                <a:lnTo>
                  <a:pt x="0" y="152"/>
                </a:lnTo>
                <a:lnTo>
                  <a:pt x="0" y="8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47" name="Freeform 39"/>
          <p:cNvSpPr>
            <a:spLocks noChangeArrowheads="1"/>
          </p:cNvSpPr>
          <p:nvPr/>
        </p:nvSpPr>
        <p:spPr bwMode="auto">
          <a:xfrm>
            <a:off x="6467475" y="1598613"/>
            <a:ext cx="1116013" cy="274637"/>
          </a:xfrm>
          <a:custGeom>
            <a:avLst/>
            <a:gdLst>
              <a:gd name="T0" fmla="*/ 2147483646 w 1756"/>
              <a:gd name="T1" fmla="*/ 2147483646 h 431"/>
              <a:gd name="T2" fmla="*/ 2147483646 w 1756"/>
              <a:gd name="T3" fmla="*/ 2147483646 h 431"/>
              <a:gd name="T4" fmla="*/ 2147483646 w 1756"/>
              <a:gd name="T5" fmla="*/ 2147483646 h 431"/>
              <a:gd name="T6" fmla="*/ 2147483646 w 1756"/>
              <a:gd name="T7" fmla="*/ 2147483646 h 431"/>
              <a:gd name="T8" fmla="*/ 2147483646 w 1756"/>
              <a:gd name="T9" fmla="*/ 2147483646 h 431"/>
              <a:gd name="T10" fmla="*/ 2147483646 w 1756"/>
              <a:gd name="T11" fmla="*/ 2147483646 h 431"/>
              <a:gd name="T12" fmla="*/ 2147483646 w 1756"/>
              <a:gd name="T13" fmla="*/ 2147483646 h 431"/>
              <a:gd name="T14" fmla="*/ 2147483646 w 1756"/>
              <a:gd name="T15" fmla="*/ 2147483646 h 431"/>
              <a:gd name="T16" fmla="*/ 2147483646 w 1756"/>
              <a:gd name="T17" fmla="*/ 2147483646 h 431"/>
              <a:gd name="T18" fmla="*/ 2147483646 w 1756"/>
              <a:gd name="T19" fmla="*/ 2147483646 h 431"/>
              <a:gd name="T20" fmla="*/ 2147483646 w 1756"/>
              <a:gd name="T21" fmla="*/ 2147483646 h 431"/>
              <a:gd name="T22" fmla="*/ 2147483646 w 1756"/>
              <a:gd name="T23" fmla="*/ 2147483646 h 431"/>
              <a:gd name="T24" fmla="*/ 2147483646 w 1756"/>
              <a:gd name="T25" fmla="*/ 2147483646 h 431"/>
              <a:gd name="T26" fmla="*/ 2147483646 w 1756"/>
              <a:gd name="T27" fmla="*/ 0 h 431"/>
              <a:gd name="T28" fmla="*/ 2147483646 w 1756"/>
              <a:gd name="T29" fmla="*/ 2147483646 h 431"/>
              <a:gd name="T30" fmla="*/ 2147483646 w 1756"/>
              <a:gd name="T31" fmla="*/ 2147483646 h 431"/>
              <a:gd name="T32" fmla="*/ 2147483646 w 1756"/>
              <a:gd name="T33" fmla="*/ 2147483646 h 431"/>
              <a:gd name="T34" fmla="*/ 2147483646 w 1756"/>
              <a:gd name="T35" fmla="*/ 2147483646 h 431"/>
              <a:gd name="T36" fmla="*/ 2147483646 w 1756"/>
              <a:gd name="T37" fmla="*/ 2147483646 h 431"/>
              <a:gd name="T38" fmla="*/ 2147483646 w 1756"/>
              <a:gd name="T39" fmla="*/ 2147483646 h 431"/>
              <a:gd name="T40" fmla="*/ 2147483646 w 1756"/>
              <a:gd name="T41" fmla="*/ 2147483646 h 431"/>
              <a:gd name="T42" fmla="*/ 2147483646 w 1756"/>
              <a:gd name="T43" fmla="*/ 2147483646 h 431"/>
              <a:gd name="T44" fmla="*/ 2147483646 w 1756"/>
              <a:gd name="T45" fmla="*/ 2147483646 h 431"/>
              <a:gd name="T46" fmla="*/ 2147483646 w 1756"/>
              <a:gd name="T47" fmla="*/ 2147483646 h 431"/>
              <a:gd name="T48" fmla="*/ 2147483646 w 1756"/>
              <a:gd name="T49" fmla="*/ 2147483646 h 431"/>
              <a:gd name="T50" fmla="*/ 2147483646 w 1756"/>
              <a:gd name="T51" fmla="*/ 2147483646 h 431"/>
              <a:gd name="T52" fmla="*/ 2147483646 w 1756"/>
              <a:gd name="T53" fmla="*/ 2147483646 h 431"/>
              <a:gd name="T54" fmla="*/ 2147483646 w 1756"/>
              <a:gd name="T55" fmla="*/ 2147483646 h 431"/>
              <a:gd name="T56" fmla="*/ 2147483646 w 1756"/>
              <a:gd name="T57" fmla="*/ 2147483646 h 431"/>
              <a:gd name="T58" fmla="*/ 2147483646 w 1756"/>
              <a:gd name="T59" fmla="*/ 2147483646 h 431"/>
              <a:gd name="T60" fmla="*/ 2147483646 w 1756"/>
              <a:gd name="T61" fmla="*/ 2147483646 h 431"/>
              <a:gd name="T62" fmla="*/ 2147483646 w 1756"/>
              <a:gd name="T63" fmla="*/ 2147483646 h 431"/>
              <a:gd name="T64" fmla="*/ 2147483646 w 1756"/>
              <a:gd name="T65" fmla="*/ 2147483646 h 431"/>
              <a:gd name="T66" fmla="*/ 2147483646 w 1756"/>
              <a:gd name="T67" fmla="*/ 2147483646 h 431"/>
              <a:gd name="T68" fmla="*/ 2147483646 w 1756"/>
              <a:gd name="T69" fmla="*/ 2147483646 h 431"/>
              <a:gd name="T70" fmla="*/ 2147483646 w 1756"/>
              <a:gd name="T71" fmla="*/ 2147483646 h 431"/>
              <a:gd name="T72" fmla="*/ 2147483646 w 1756"/>
              <a:gd name="T73" fmla="*/ 2147483646 h 431"/>
              <a:gd name="T74" fmla="*/ 2147483646 w 1756"/>
              <a:gd name="T75" fmla="*/ 2147483646 h 431"/>
              <a:gd name="T76" fmla="*/ 2147483646 w 1756"/>
              <a:gd name="T77" fmla="*/ 2147483646 h 431"/>
              <a:gd name="T78" fmla="*/ 2147483646 w 1756"/>
              <a:gd name="T79" fmla="*/ 2147483646 h 431"/>
              <a:gd name="T80" fmla="*/ 2147483646 w 1756"/>
              <a:gd name="T81" fmla="*/ 2147483646 h 431"/>
              <a:gd name="T82" fmla="*/ 2147483646 w 1756"/>
              <a:gd name="T83" fmla="*/ 2147483646 h 431"/>
              <a:gd name="T84" fmla="*/ 2147483646 w 1756"/>
              <a:gd name="T85" fmla="*/ 2147483646 h 431"/>
              <a:gd name="T86" fmla="*/ 2147483646 w 1756"/>
              <a:gd name="T87" fmla="*/ 2147483646 h 431"/>
              <a:gd name="T88" fmla="*/ 2147483646 w 1756"/>
              <a:gd name="T89" fmla="*/ 2147483646 h 431"/>
              <a:gd name="T90" fmla="*/ 2147483646 w 1756"/>
              <a:gd name="T91" fmla="*/ 2147483646 h 431"/>
              <a:gd name="T92" fmla="*/ 2147483646 w 1756"/>
              <a:gd name="T93" fmla="*/ 2147483646 h 431"/>
              <a:gd name="T94" fmla="*/ 2147483646 w 1756"/>
              <a:gd name="T95" fmla="*/ 2147483646 h 431"/>
              <a:gd name="T96" fmla="*/ 2147483646 w 1756"/>
              <a:gd name="T97" fmla="*/ 2147483646 h 431"/>
              <a:gd name="T98" fmla="*/ 2147483646 w 1756"/>
              <a:gd name="T99" fmla="*/ 2147483646 h 431"/>
              <a:gd name="T100" fmla="*/ 2147483646 w 1756"/>
              <a:gd name="T101" fmla="*/ 2147483646 h 431"/>
              <a:gd name="T102" fmla="*/ 2147483646 w 1756"/>
              <a:gd name="T103" fmla="*/ 2147483646 h 431"/>
              <a:gd name="T104" fmla="*/ 2147483646 w 1756"/>
              <a:gd name="T105" fmla="*/ 2147483646 h 431"/>
              <a:gd name="T106" fmla="*/ 2147483646 w 1756"/>
              <a:gd name="T107" fmla="*/ 2147483646 h 431"/>
              <a:gd name="T108" fmla="*/ 2147483646 w 1756"/>
              <a:gd name="T109" fmla="*/ 2147483646 h 431"/>
              <a:gd name="T110" fmla="*/ 2147483646 w 1756"/>
              <a:gd name="T111" fmla="*/ 2147483646 h 431"/>
              <a:gd name="T112" fmla="*/ 2147483646 w 1756"/>
              <a:gd name="T113" fmla="*/ 2147483646 h 431"/>
              <a:gd name="T114" fmla="*/ 0 w 1756"/>
              <a:gd name="T115" fmla="*/ 2147483646 h 43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756"/>
              <a:gd name="T175" fmla="*/ 0 h 431"/>
              <a:gd name="T176" fmla="*/ 1756 w 1756"/>
              <a:gd name="T177" fmla="*/ 431 h 43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756" h="431">
                <a:moveTo>
                  <a:pt x="0" y="228"/>
                </a:moveTo>
                <a:lnTo>
                  <a:pt x="64" y="228"/>
                </a:lnTo>
                <a:lnTo>
                  <a:pt x="140" y="215"/>
                </a:lnTo>
                <a:lnTo>
                  <a:pt x="204" y="203"/>
                </a:lnTo>
                <a:lnTo>
                  <a:pt x="280" y="203"/>
                </a:lnTo>
                <a:lnTo>
                  <a:pt x="369" y="190"/>
                </a:lnTo>
                <a:lnTo>
                  <a:pt x="445" y="177"/>
                </a:lnTo>
                <a:lnTo>
                  <a:pt x="522" y="165"/>
                </a:lnTo>
                <a:lnTo>
                  <a:pt x="611" y="152"/>
                </a:lnTo>
                <a:lnTo>
                  <a:pt x="700" y="139"/>
                </a:lnTo>
                <a:lnTo>
                  <a:pt x="776" y="127"/>
                </a:lnTo>
                <a:lnTo>
                  <a:pt x="853" y="114"/>
                </a:lnTo>
                <a:lnTo>
                  <a:pt x="916" y="114"/>
                </a:lnTo>
                <a:lnTo>
                  <a:pt x="980" y="101"/>
                </a:lnTo>
                <a:lnTo>
                  <a:pt x="1043" y="101"/>
                </a:lnTo>
                <a:lnTo>
                  <a:pt x="1094" y="89"/>
                </a:lnTo>
                <a:lnTo>
                  <a:pt x="1145" y="89"/>
                </a:lnTo>
                <a:lnTo>
                  <a:pt x="1183" y="76"/>
                </a:lnTo>
                <a:lnTo>
                  <a:pt x="1222" y="76"/>
                </a:lnTo>
                <a:lnTo>
                  <a:pt x="1260" y="63"/>
                </a:lnTo>
                <a:lnTo>
                  <a:pt x="1298" y="63"/>
                </a:lnTo>
                <a:lnTo>
                  <a:pt x="1323" y="51"/>
                </a:lnTo>
                <a:lnTo>
                  <a:pt x="1349" y="38"/>
                </a:lnTo>
                <a:lnTo>
                  <a:pt x="1361" y="38"/>
                </a:lnTo>
                <a:lnTo>
                  <a:pt x="1374" y="25"/>
                </a:lnTo>
                <a:lnTo>
                  <a:pt x="1400" y="13"/>
                </a:lnTo>
                <a:lnTo>
                  <a:pt x="1425" y="13"/>
                </a:lnTo>
                <a:lnTo>
                  <a:pt x="1438" y="0"/>
                </a:lnTo>
                <a:lnTo>
                  <a:pt x="1451" y="0"/>
                </a:lnTo>
                <a:lnTo>
                  <a:pt x="1463" y="13"/>
                </a:lnTo>
                <a:lnTo>
                  <a:pt x="1476" y="13"/>
                </a:lnTo>
                <a:lnTo>
                  <a:pt x="1489" y="25"/>
                </a:lnTo>
                <a:lnTo>
                  <a:pt x="1514" y="38"/>
                </a:lnTo>
                <a:lnTo>
                  <a:pt x="1540" y="63"/>
                </a:lnTo>
                <a:lnTo>
                  <a:pt x="1565" y="76"/>
                </a:lnTo>
                <a:lnTo>
                  <a:pt x="1590" y="101"/>
                </a:lnTo>
                <a:lnTo>
                  <a:pt x="1629" y="127"/>
                </a:lnTo>
                <a:lnTo>
                  <a:pt x="1654" y="165"/>
                </a:lnTo>
                <a:lnTo>
                  <a:pt x="1680" y="190"/>
                </a:lnTo>
                <a:lnTo>
                  <a:pt x="1705" y="203"/>
                </a:lnTo>
                <a:lnTo>
                  <a:pt x="1718" y="228"/>
                </a:lnTo>
                <a:lnTo>
                  <a:pt x="1743" y="241"/>
                </a:lnTo>
                <a:lnTo>
                  <a:pt x="1743" y="253"/>
                </a:lnTo>
                <a:lnTo>
                  <a:pt x="1756" y="266"/>
                </a:lnTo>
                <a:lnTo>
                  <a:pt x="1756" y="279"/>
                </a:lnTo>
                <a:lnTo>
                  <a:pt x="1756" y="291"/>
                </a:lnTo>
                <a:lnTo>
                  <a:pt x="1756" y="304"/>
                </a:lnTo>
                <a:lnTo>
                  <a:pt x="1743" y="304"/>
                </a:lnTo>
                <a:lnTo>
                  <a:pt x="1730" y="317"/>
                </a:lnTo>
                <a:lnTo>
                  <a:pt x="1718" y="317"/>
                </a:lnTo>
                <a:lnTo>
                  <a:pt x="1705" y="317"/>
                </a:lnTo>
                <a:lnTo>
                  <a:pt x="1692" y="317"/>
                </a:lnTo>
                <a:lnTo>
                  <a:pt x="1667" y="317"/>
                </a:lnTo>
                <a:lnTo>
                  <a:pt x="1641" y="317"/>
                </a:lnTo>
                <a:lnTo>
                  <a:pt x="1616" y="317"/>
                </a:lnTo>
                <a:lnTo>
                  <a:pt x="1590" y="317"/>
                </a:lnTo>
                <a:lnTo>
                  <a:pt x="1565" y="317"/>
                </a:lnTo>
                <a:lnTo>
                  <a:pt x="1540" y="329"/>
                </a:lnTo>
                <a:lnTo>
                  <a:pt x="1514" y="342"/>
                </a:lnTo>
                <a:lnTo>
                  <a:pt x="1476" y="355"/>
                </a:lnTo>
                <a:lnTo>
                  <a:pt x="1438" y="367"/>
                </a:lnTo>
                <a:lnTo>
                  <a:pt x="1412" y="393"/>
                </a:lnTo>
                <a:lnTo>
                  <a:pt x="1387" y="405"/>
                </a:lnTo>
                <a:lnTo>
                  <a:pt x="1361" y="418"/>
                </a:lnTo>
                <a:lnTo>
                  <a:pt x="1336" y="418"/>
                </a:lnTo>
                <a:lnTo>
                  <a:pt x="1323" y="431"/>
                </a:lnTo>
                <a:lnTo>
                  <a:pt x="1311" y="431"/>
                </a:lnTo>
                <a:lnTo>
                  <a:pt x="1298" y="431"/>
                </a:lnTo>
                <a:lnTo>
                  <a:pt x="1298" y="418"/>
                </a:lnTo>
                <a:lnTo>
                  <a:pt x="1298" y="405"/>
                </a:lnTo>
                <a:lnTo>
                  <a:pt x="1311" y="393"/>
                </a:lnTo>
                <a:lnTo>
                  <a:pt x="1311" y="380"/>
                </a:lnTo>
                <a:lnTo>
                  <a:pt x="1323" y="355"/>
                </a:lnTo>
                <a:lnTo>
                  <a:pt x="1349" y="329"/>
                </a:lnTo>
                <a:lnTo>
                  <a:pt x="1361" y="304"/>
                </a:lnTo>
                <a:lnTo>
                  <a:pt x="1374" y="279"/>
                </a:lnTo>
                <a:lnTo>
                  <a:pt x="1400" y="253"/>
                </a:lnTo>
                <a:lnTo>
                  <a:pt x="1400" y="241"/>
                </a:lnTo>
                <a:lnTo>
                  <a:pt x="1412" y="215"/>
                </a:lnTo>
                <a:lnTo>
                  <a:pt x="1425" y="203"/>
                </a:lnTo>
                <a:lnTo>
                  <a:pt x="1425" y="190"/>
                </a:lnTo>
                <a:lnTo>
                  <a:pt x="1425" y="177"/>
                </a:lnTo>
                <a:lnTo>
                  <a:pt x="1412" y="177"/>
                </a:lnTo>
                <a:lnTo>
                  <a:pt x="1412" y="165"/>
                </a:lnTo>
                <a:lnTo>
                  <a:pt x="1400" y="165"/>
                </a:lnTo>
                <a:lnTo>
                  <a:pt x="1374" y="165"/>
                </a:lnTo>
                <a:lnTo>
                  <a:pt x="1361" y="165"/>
                </a:lnTo>
                <a:lnTo>
                  <a:pt x="1336" y="165"/>
                </a:lnTo>
                <a:lnTo>
                  <a:pt x="1311" y="165"/>
                </a:lnTo>
                <a:lnTo>
                  <a:pt x="1285" y="165"/>
                </a:lnTo>
                <a:lnTo>
                  <a:pt x="1222" y="165"/>
                </a:lnTo>
                <a:lnTo>
                  <a:pt x="1158" y="177"/>
                </a:lnTo>
                <a:lnTo>
                  <a:pt x="1094" y="177"/>
                </a:lnTo>
                <a:lnTo>
                  <a:pt x="1018" y="190"/>
                </a:lnTo>
                <a:lnTo>
                  <a:pt x="980" y="203"/>
                </a:lnTo>
                <a:lnTo>
                  <a:pt x="929" y="203"/>
                </a:lnTo>
                <a:lnTo>
                  <a:pt x="865" y="215"/>
                </a:lnTo>
                <a:lnTo>
                  <a:pt x="802" y="228"/>
                </a:lnTo>
                <a:lnTo>
                  <a:pt x="738" y="228"/>
                </a:lnTo>
                <a:lnTo>
                  <a:pt x="662" y="241"/>
                </a:lnTo>
                <a:lnTo>
                  <a:pt x="573" y="253"/>
                </a:lnTo>
                <a:lnTo>
                  <a:pt x="484" y="253"/>
                </a:lnTo>
                <a:lnTo>
                  <a:pt x="382" y="266"/>
                </a:lnTo>
                <a:lnTo>
                  <a:pt x="306" y="279"/>
                </a:lnTo>
                <a:lnTo>
                  <a:pt x="267" y="291"/>
                </a:lnTo>
                <a:lnTo>
                  <a:pt x="229" y="291"/>
                </a:lnTo>
                <a:lnTo>
                  <a:pt x="191" y="291"/>
                </a:lnTo>
                <a:lnTo>
                  <a:pt x="166" y="304"/>
                </a:lnTo>
                <a:lnTo>
                  <a:pt x="140" y="304"/>
                </a:lnTo>
                <a:lnTo>
                  <a:pt x="102" y="304"/>
                </a:lnTo>
                <a:lnTo>
                  <a:pt x="89" y="317"/>
                </a:lnTo>
                <a:lnTo>
                  <a:pt x="64" y="317"/>
                </a:lnTo>
                <a:lnTo>
                  <a:pt x="38" y="317"/>
                </a:lnTo>
                <a:lnTo>
                  <a:pt x="26" y="317"/>
                </a:lnTo>
                <a:lnTo>
                  <a:pt x="13" y="329"/>
                </a:lnTo>
                <a:lnTo>
                  <a:pt x="0" y="329"/>
                </a:lnTo>
                <a:lnTo>
                  <a:pt x="0" y="22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矩形 4"/>
          <p:cNvSpPr>
            <a:spLocks noChangeArrowheads="1"/>
          </p:cNvSpPr>
          <p:nvPr/>
        </p:nvSpPr>
        <p:spPr bwMode="auto">
          <a:xfrm>
            <a:off x="2628900" y="1400175"/>
            <a:ext cx="12160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滑</a:t>
            </a: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2564028" y="674688"/>
            <a:ext cx="2232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huá</a:t>
            </a:r>
            <a:endParaRPr lang="en-US" altLang="zh-CN" sz="4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01675" y="3138272"/>
            <a:ext cx="8161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组词：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滑冰   光滑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01675" y="3844925"/>
            <a:ext cx="8931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12800" indent="-812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造句：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我们教室的墙面非常光滑。 </a:t>
            </a:r>
          </a:p>
        </p:txBody>
      </p:sp>
      <p:pic>
        <p:nvPicPr>
          <p:cNvPr id="20" name="Picture 37">
            <a:hlinkClick r:id="rId3" action="ppaction://hlinksldjump"/>
            <a:extLst>
              <a:ext uri="{FF2B5EF4-FFF2-40B4-BE49-F238E27FC236}">
                <a16:creationId xmlns:a16="http://schemas.microsoft.com/office/drawing/2014/main" id="{220750C0-C44D-719D-DD28-C4C397B9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02612" y="375443"/>
            <a:ext cx="901700" cy="512763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0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844550"/>
          <a:ext cx="2590800" cy="2279650"/>
        </p:xfrm>
        <a:graphic>
          <a:graphicData uri="http://schemas.openxmlformats.org/drawingml/2006/table">
            <a:tbl>
              <a:tblPr/>
              <a:tblGrid>
                <a:gridCol w="1284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6840" name="Freeform 40"/>
          <p:cNvSpPr>
            <a:spLocks noChangeArrowheads="1"/>
          </p:cNvSpPr>
          <p:nvPr/>
        </p:nvSpPr>
        <p:spPr bwMode="auto">
          <a:xfrm>
            <a:off x="5999163" y="1281113"/>
            <a:ext cx="523875" cy="639762"/>
          </a:xfrm>
          <a:custGeom>
            <a:avLst/>
            <a:gdLst>
              <a:gd name="T0" fmla="*/ 0 w 827"/>
              <a:gd name="T1" fmla="*/ 2147483646 h 1008"/>
              <a:gd name="T2" fmla="*/ 0 w 827"/>
              <a:gd name="T3" fmla="*/ 2147483646 h 1008"/>
              <a:gd name="T4" fmla="*/ 0 w 827"/>
              <a:gd name="T5" fmla="*/ 2147483646 h 1008"/>
              <a:gd name="T6" fmla="*/ 2147483646 w 827"/>
              <a:gd name="T7" fmla="*/ 2147483646 h 1008"/>
              <a:gd name="T8" fmla="*/ 2147483646 w 827"/>
              <a:gd name="T9" fmla="*/ 2147483646 h 1008"/>
              <a:gd name="T10" fmla="*/ 2147483646 w 827"/>
              <a:gd name="T11" fmla="*/ 2147483646 h 1008"/>
              <a:gd name="T12" fmla="*/ 2147483646 w 827"/>
              <a:gd name="T13" fmla="*/ 2147483646 h 1008"/>
              <a:gd name="T14" fmla="*/ 2147483646 w 827"/>
              <a:gd name="T15" fmla="*/ 2147483646 h 1008"/>
              <a:gd name="T16" fmla="*/ 2147483646 w 827"/>
              <a:gd name="T17" fmla="*/ 2147483646 h 1008"/>
              <a:gd name="T18" fmla="*/ 2147483646 w 827"/>
              <a:gd name="T19" fmla="*/ 2147483646 h 1008"/>
              <a:gd name="T20" fmla="*/ 2147483646 w 827"/>
              <a:gd name="T21" fmla="*/ 2147483646 h 1008"/>
              <a:gd name="T22" fmla="*/ 2147483646 w 827"/>
              <a:gd name="T23" fmla="*/ 2147483646 h 1008"/>
              <a:gd name="T24" fmla="*/ 2147483646 w 827"/>
              <a:gd name="T25" fmla="*/ 2147483646 h 1008"/>
              <a:gd name="T26" fmla="*/ 2147483646 w 827"/>
              <a:gd name="T27" fmla="*/ 2147483646 h 1008"/>
              <a:gd name="T28" fmla="*/ 2147483646 w 827"/>
              <a:gd name="T29" fmla="*/ 2147483646 h 1008"/>
              <a:gd name="T30" fmla="*/ 2147483646 w 827"/>
              <a:gd name="T31" fmla="*/ 2147483646 h 1008"/>
              <a:gd name="T32" fmla="*/ 2147483646 w 827"/>
              <a:gd name="T33" fmla="*/ 2147483646 h 1008"/>
              <a:gd name="T34" fmla="*/ 2147483646 w 827"/>
              <a:gd name="T35" fmla="*/ 2147483646 h 1008"/>
              <a:gd name="T36" fmla="*/ 2147483646 w 827"/>
              <a:gd name="T37" fmla="*/ 2147483646 h 1008"/>
              <a:gd name="T38" fmla="*/ 2147483646 w 827"/>
              <a:gd name="T39" fmla="*/ 2147483646 h 1008"/>
              <a:gd name="T40" fmla="*/ 2147483646 w 827"/>
              <a:gd name="T41" fmla="*/ 2147483646 h 1008"/>
              <a:gd name="T42" fmla="*/ 2147483646 w 827"/>
              <a:gd name="T43" fmla="*/ 2147483646 h 1008"/>
              <a:gd name="T44" fmla="*/ 2147483646 w 827"/>
              <a:gd name="T45" fmla="*/ 2147483646 h 1008"/>
              <a:gd name="T46" fmla="*/ 2147483646 w 827"/>
              <a:gd name="T47" fmla="*/ 2147483646 h 1008"/>
              <a:gd name="T48" fmla="*/ 2147483646 w 827"/>
              <a:gd name="T49" fmla="*/ 2147483646 h 1008"/>
              <a:gd name="T50" fmla="*/ 2147483646 w 827"/>
              <a:gd name="T51" fmla="*/ 2147483646 h 1008"/>
              <a:gd name="T52" fmla="*/ 2147483646 w 827"/>
              <a:gd name="T53" fmla="*/ 2147483646 h 1008"/>
              <a:gd name="T54" fmla="*/ 2147483646 w 827"/>
              <a:gd name="T55" fmla="*/ 0 h 1008"/>
              <a:gd name="T56" fmla="*/ 2147483646 w 827"/>
              <a:gd name="T57" fmla="*/ 0 h 1008"/>
              <a:gd name="T58" fmla="*/ 2147483646 w 827"/>
              <a:gd name="T59" fmla="*/ 0 h 1008"/>
              <a:gd name="T60" fmla="*/ 2147483646 w 827"/>
              <a:gd name="T61" fmla="*/ 2147483646 h 1008"/>
              <a:gd name="T62" fmla="*/ 2147483646 w 827"/>
              <a:gd name="T63" fmla="*/ 2147483646 h 1008"/>
              <a:gd name="T64" fmla="*/ 2147483646 w 827"/>
              <a:gd name="T65" fmla="*/ 2147483646 h 1008"/>
              <a:gd name="T66" fmla="*/ 2147483646 w 827"/>
              <a:gd name="T67" fmla="*/ 2147483646 h 1008"/>
              <a:gd name="T68" fmla="*/ 2147483646 w 827"/>
              <a:gd name="T69" fmla="*/ 2147483646 h 1008"/>
              <a:gd name="T70" fmla="*/ 2147483646 w 827"/>
              <a:gd name="T71" fmla="*/ 2147483646 h 1008"/>
              <a:gd name="T72" fmla="*/ 2147483646 w 827"/>
              <a:gd name="T73" fmla="*/ 2147483646 h 1008"/>
              <a:gd name="T74" fmla="*/ 2147483646 w 827"/>
              <a:gd name="T75" fmla="*/ 2147483646 h 1008"/>
              <a:gd name="T76" fmla="*/ 2147483646 w 827"/>
              <a:gd name="T77" fmla="*/ 2147483646 h 1008"/>
              <a:gd name="T78" fmla="*/ 2147483646 w 827"/>
              <a:gd name="T79" fmla="*/ 2147483646 h 1008"/>
              <a:gd name="T80" fmla="*/ 2147483646 w 827"/>
              <a:gd name="T81" fmla="*/ 2147483646 h 1008"/>
              <a:gd name="T82" fmla="*/ 2147483646 w 827"/>
              <a:gd name="T83" fmla="*/ 2147483646 h 1008"/>
              <a:gd name="T84" fmla="*/ 2147483646 w 827"/>
              <a:gd name="T85" fmla="*/ 2147483646 h 1008"/>
              <a:gd name="T86" fmla="*/ 2147483646 w 827"/>
              <a:gd name="T87" fmla="*/ 2147483646 h 1008"/>
              <a:gd name="T88" fmla="*/ 2147483646 w 827"/>
              <a:gd name="T89" fmla="*/ 2147483646 h 1008"/>
              <a:gd name="T90" fmla="*/ 2147483646 w 827"/>
              <a:gd name="T91" fmla="*/ 2147483646 h 1008"/>
              <a:gd name="T92" fmla="*/ 2147483646 w 827"/>
              <a:gd name="T93" fmla="*/ 2147483646 h 1008"/>
              <a:gd name="T94" fmla="*/ 2147483646 w 827"/>
              <a:gd name="T95" fmla="*/ 2147483646 h 1008"/>
              <a:gd name="T96" fmla="*/ 2147483646 w 827"/>
              <a:gd name="T97" fmla="*/ 2147483646 h 1008"/>
              <a:gd name="T98" fmla="*/ 2147483646 w 827"/>
              <a:gd name="T99" fmla="*/ 2147483646 h 1008"/>
              <a:gd name="T100" fmla="*/ 2147483646 w 827"/>
              <a:gd name="T101" fmla="*/ 2147483646 h 1008"/>
              <a:gd name="T102" fmla="*/ 2147483646 w 827"/>
              <a:gd name="T103" fmla="*/ 2147483646 h 1008"/>
              <a:gd name="T104" fmla="*/ 2147483646 w 827"/>
              <a:gd name="T105" fmla="*/ 2147483646 h 1008"/>
              <a:gd name="T106" fmla="*/ 2147483646 w 827"/>
              <a:gd name="T107" fmla="*/ 2147483646 h 1008"/>
              <a:gd name="T108" fmla="*/ 2147483646 w 827"/>
              <a:gd name="T109" fmla="*/ 2147483646 h 1008"/>
              <a:gd name="T110" fmla="*/ 2147483646 w 827"/>
              <a:gd name="T111" fmla="*/ 2147483646 h 1008"/>
              <a:gd name="T112" fmla="*/ 2147483646 w 827"/>
              <a:gd name="T113" fmla="*/ 2147483646 h 1008"/>
              <a:gd name="T114" fmla="*/ 2147483646 w 827"/>
              <a:gd name="T115" fmla="*/ 2147483646 h 1008"/>
              <a:gd name="T116" fmla="*/ 2147483646 w 827"/>
              <a:gd name="T117" fmla="*/ 2147483646 h 1008"/>
              <a:gd name="T118" fmla="*/ 2147483646 w 827"/>
              <a:gd name="T119" fmla="*/ 2147483646 h 1008"/>
              <a:gd name="T120" fmla="*/ 2147483646 w 827"/>
              <a:gd name="T121" fmla="*/ 2147483646 h 1008"/>
              <a:gd name="T122" fmla="*/ 0 w 827"/>
              <a:gd name="T123" fmla="*/ 2147483646 h 100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27"/>
              <a:gd name="T187" fmla="*/ 0 h 1008"/>
              <a:gd name="T188" fmla="*/ 827 w 827"/>
              <a:gd name="T189" fmla="*/ 1008 h 100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27" h="1008">
                <a:moveTo>
                  <a:pt x="0" y="1008"/>
                </a:moveTo>
                <a:lnTo>
                  <a:pt x="0" y="996"/>
                </a:lnTo>
                <a:lnTo>
                  <a:pt x="0" y="983"/>
                </a:lnTo>
                <a:lnTo>
                  <a:pt x="12" y="971"/>
                </a:lnTo>
                <a:lnTo>
                  <a:pt x="25" y="945"/>
                </a:lnTo>
                <a:lnTo>
                  <a:pt x="51" y="920"/>
                </a:lnTo>
                <a:lnTo>
                  <a:pt x="76" y="895"/>
                </a:lnTo>
                <a:lnTo>
                  <a:pt x="114" y="857"/>
                </a:lnTo>
                <a:lnTo>
                  <a:pt x="152" y="819"/>
                </a:lnTo>
                <a:lnTo>
                  <a:pt x="229" y="744"/>
                </a:lnTo>
                <a:lnTo>
                  <a:pt x="305" y="668"/>
                </a:lnTo>
                <a:lnTo>
                  <a:pt x="369" y="580"/>
                </a:lnTo>
                <a:lnTo>
                  <a:pt x="407" y="542"/>
                </a:lnTo>
                <a:lnTo>
                  <a:pt x="432" y="504"/>
                </a:lnTo>
                <a:lnTo>
                  <a:pt x="458" y="467"/>
                </a:lnTo>
                <a:lnTo>
                  <a:pt x="483" y="429"/>
                </a:lnTo>
                <a:lnTo>
                  <a:pt x="534" y="353"/>
                </a:lnTo>
                <a:lnTo>
                  <a:pt x="572" y="290"/>
                </a:lnTo>
                <a:lnTo>
                  <a:pt x="610" y="227"/>
                </a:lnTo>
                <a:lnTo>
                  <a:pt x="636" y="177"/>
                </a:lnTo>
                <a:lnTo>
                  <a:pt x="649" y="139"/>
                </a:lnTo>
                <a:lnTo>
                  <a:pt x="649" y="114"/>
                </a:lnTo>
                <a:lnTo>
                  <a:pt x="661" y="88"/>
                </a:lnTo>
                <a:lnTo>
                  <a:pt x="661" y="76"/>
                </a:lnTo>
                <a:lnTo>
                  <a:pt x="649" y="51"/>
                </a:lnTo>
                <a:lnTo>
                  <a:pt x="649" y="25"/>
                </a:lnTo>
                <a:lnTo>
                  <a:pt x="649" y="13"/>
                </a:lnTo>
                <a:lnTo>
                  <a:pt x="661" y="0"/>
                </a:lnTo>
                <a:lnTo>
                  <a:pt x="674" y="0"/>
                </a:lnTo>
                <a:lnTo>
                  <a:pt x="687" y="0"/>
                </a:lnTo>
                <a:lnTo>
                  <a:pt x="699" y="13"/>
                </a:lnTo>
                <a:lnTo>
                  <a:pt x="712" y="13"/>
                </a:lnTo>
                <a:lnTo>
                  <a:pt x="738" y="38"/>
                </a:lnTo>
                <a:lnTo>
                  <a:pt x="763" y="63"/>
                </a:lnTo>
                <a:lnTo>
                  <a:pt x="788" y="88"/>
                </a:lnTo>
                <a:lnTo>
                  <a:pt x="801" y="114"/>
                </a:lnTo>
                <a:lnTo>
                  <a:pt x="814" y="151"/>
                </a:lnTo>
                <a:lnTo>
                  <a:pt x="827" y="164"/>
                </a:lnTo>
                <a:lnTo>
                  <a:pt x="827" y="189"/>
                </a:lnTo>
                <a:lnTo>
                  <a:pt x="827" y="202"/>
                </a:lnTo>
                <a:lnTo>
                  <a:pt x="814" y="227"/>
                </a:lnTo>
                <a:lnTo>
                  <a:pt x="788" y="252"/>
                </a:lnTo>
                <a:lnTo>
                  <a:pt x="776" y="278"/>
                </a:lnTo>
                <a:lnTo>
                  <a:pt x="738" y="328"/>
                </a:lnTo>
                <a:lnTo>
                  <a:pt x="712" y="366"/>
                </a:lnTo>
                <a:lnTo>
                  <a:pt x="674" y="416"/>
                </a:lnTo>
                <a:lnTo>
                  <a:pt x="636" y="479"/>
                </a:lnTo>
                <a:lnTo>
                  <a:pt x="585" y="542"/>
                </a:lnTo>
                <a:lnTo>
                  <a:pt x="534" y="593"/>
                </a:lnTo>
                <a:lnTo>
                  <a:pt x="483" y="656"/>
                </a:lnTo>
                <a:lnTo>
                  <a:pt x="432" y="706"/>
                </a:lnTo>
                <a:lnTo>
                  <a:pt x="381" y="744"/>
                </a:lnTo>
                <a:lnTo>
                  <a:pt x="330" y="794"/>
                </a:lnTo>
                <a:lnTo>
                  <a:pt x="280" y="832"/>
                </a:lnTo>
                <a:lnTo>
                  <a:pt x="229" y="882"/>
                </a:lnTo>
                <a:lnTo>
                  <a:pt x="178" y="908"/>
                </a:lnTo>
                <a:lnTo>
                  <a:pt x="127" y="945"/>
                </a:lnTo>
                <a:lnTo>
                  <a:pt x="89" y="971"/>
                </a:lnTo>
                <a:lnTo>
                  <a:pt x="63" y="983"/>
                </a:lnTo>
                <a:lnTo>
                  <a:pt x="38" y="996"/>
                </a:lnTo>
                <a:lnTo>
                  <a:pt x="12" y="1008"/>
                </a:lnTo>
                <a:lnTo>
                  <a:pt x="0" y="100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6841" name="Freeform 41"/>
          <p:cNvSpPr>
            <a:spLocks noChangeArrowheads="1"/>
          </p:cNvSpPr>
          <p:nvPr/>
        </p:nvSpPr>
        <p:spPr bwMode="auto">
          <a:xfrm>
            <a:off x="6627813" y="1465263"/>
            <a:ext cx="630237" cy="200025"/>
          </a:xfrm>
          <a:custGeom>
            <a:avLst/>
            <a:gdLst>
              <a:gd name="T0" fmla="*/ 2147483646 w 992"/>
              <a:gd name="T1" fmla="*/ 2147483646 h 315"/>
              <a:gd name="T2" fmla="*/ 2147483646 w 992"/>
              <a:gd name="T3" fmla="*/ 2147483646 h 315"/>
              <a:gd name="T4" fmla="*/ 2147483646 w 992"/>
              <a:gd name="T5" fmla="*/ 2147483646 h 315"/>
              <a:gd name="T6" fmla="*/ 2147483646 w 992"/>
              <a:gd name="T7" fmla="*/ 2147483646 h 315"/>
              <a:gd name="T8" fmla="*/ 2147483646 w 992"/>
              <a:gd name="T9" fmla="*/ 2147483646 h 315"/>
              <a:gd name="T10" fmla="*/ 2147483646 w 992"/>
              <a:gd name="T11" fmla="*/ 0 h 315"/>
              <a:gd name="T12" fmla="*/ 2147483646 w 992"/>
              <a:gd name="T13" fmla="*/ 0 h 315"/>
              <a:gd name="T14" fmla="*/ 2147483646 w 992"/>
              <a:gd name="T15" fmla="*/ 0 h 315"/>
              <a:gd name="T16" fmla="*/ 2147483646 w 992"/>
              <a:gd name="T17" fmla="*/ 0 h 315"/>
              <a:gd name="T18" fmla="*/ 2147483646 w 992"/>
              <a:gd name="T19" fmla="*/ 2147483646 h 315"/>
              <a:gd name="T20" fmla="*/ 2147483646 w 992"/>
              <a:gd name="T21" fmla="*/ 2147483646 h 315"/>
              <a:gd name="T22" fmla="*/ 2147483646 w 992"/>
              <a:gd name="T23" fmla="*/ 2147483646 h 315"/>
              <a:gd name="T24" fmla="*/ 2147483646 w 992"/>
              <a:gd name="T25" fmla="*/ 2147483646 h 315"/>
              <a:gd name="T26" fmla="*/ 2147483646 w 992"/>
              <a:gd name="T27" fmla="*/ 2147483646 h 315"/>
              <a:gd name="T28" fmla="*/ 2147483646 w 992"/>
              <a:gd name="T29" fmla="*/ 2147483646 h 315"/>
              <a:gd name="T30" fmla="*/ 2147483646 w 992"/>
              <a:gd name="T31" fmla="*/ 2147483646 h 315"/>
              <a:gd name="T32" fmla="*/ 2147483646 w 992"/>
              <a:gd name="T33" fmla="*/ 2147483646 h 315"/>
              <a:gd name="T34" fmla="*/ 2147483646 w 992"/>
              <a:gd name="T35" fmla="*/ 2147483646 h 315"/>
              <a:gd name="T36" fmla="*/ 2147483646 w 992"/>
              <a:gd name="T37" fmla="*/ 2147483646 h 315"/>
              <a:gd name="T38" fmla="*/ 2147483646 w 992"/>
              <a:gd name="T39" fmla="*/ 2147483646 h 315"/>
              <a:gd name="T40" fmla="*/ 2147483646 w 992"/>
              <a:gd name="T41" fmla="*/ 2147483646 h 315"/>
              <a:gd name="T42" fmla="*/ 2147483646 w 992"/>
              <a:gd name="T43" fmla="*/ 2147483646 h 315"/>
              <a:gd name="T44" fmla="*/ 2147483646 w 992"/>
              <a:gd name="T45" fmla="*/ 2147483646 h 315"/>
              <a:gd name="T46" fmla="*/ 2147483646 w 992"/>
              <a:gd name="T47" fmla="*/ 2147483646 h 315"/>
              <a:gd name="T48" fmla="*/ 2147483646 w 992"/>
              <a:gd name="T49" fmla="*/ 2147483646 h 315"/>
              <a:gd name="T50" fmla="*/ 2147483646 w 992"/>
              <a:gd name="T51" fmla="*/ 2147483646 h 315"/>
              <a:gd name="T52" fmla="*/ 2147483646 w 992"/>
              <a:gd name="T53" fmla="*/ 2147483646 h 315"/>
              <a:gd name="T54" fmla="*/ 2147483646 w 992"/>
              <a:gd name="T55" fmla="*/ 2147483646 h 315"/>
              <a:gd name="T56" fmla="*/ 2147483646 w 992"/>
              <a:gd name="T57" fmla="*/ 2147483646 h 315"/>
              <a:gd name="T58" fmla="*/ 2147483646 w 992"/>
              <a:gd name="T59" fmla="*/ 2147483646 h 315"/>
              <a:gd name="T60" fmla="*/ 2147483646 w 992"/>
              <a:gd name="T61" fmla="*/ 2147483646 h 315"/>
              <a:gd name="T62" fmla="*/ 2147483646 w 992"/>
              <a:gd name="T63" fmla="*/ 2147483646 h 315"/>
              <a:gd name="T64" fmla="*/ 2147483646 w 992"/>
              <a:gd name="T65" fmla="*/ 2147483646 h 315"/>
              <a:gd name="T66" fmla="*/ 2147483646 w 992"/>
              <a:gd name="T67" fmla="*/ 2147483646 h 315"/>
              <a:gd name="T68" fmla="*/ 2147483646 w 992"/>
              <a:gd name="T69" fmla="*/ 2147483646 h 315"/>
              <a:gd name="T70" fmla="*/ 2147483646 w 992"/>
              <a:gd name="T71" fmla="*/ 2147483646 h 315"/>
              <a:gd name="T72" fmla="*/ 2147483646 w 992"/>
              <a:gd name="T73" fmla="*/ 2147483646 h 315"/>
              <a:gd name="T74" fmla="*/ 2147483646 w 992"/>
              <a:gd name="T75" fmla="*/ 2147483646 h 315"/>
              <a:gd name="T76" fmla="*/ 2147483646 w 992"/>
              <a:gd name="T77" fmla="*/ 2147483646 h 315"/>
              <a:gd name="T78" fmla="*/ 2147483646 w 992"/>
              <a:gd name="T79" fmla="*/ 2147483646 h 315"/>
              <a:gd name="T80" fmla="*/ 2147483646 w 992"/>
              <a:gd name="T81" fmla="*/ 2147483646 h 315"/>
              <a:gd name="T82" fmla="*/ 2147483646 w 992"/>
              <a:gd name="T83" fmla="*/ 2147483646 h 315"/>
              <a:gd name="T84" fmla="*/ 2147483646 w 992"/>
              <a:gd name="T85" fmla="*/ 2147483646 h 315"/>
              <a:gd name="T86" fmla="*/ 2147483646 w 992"/>
              <a:gd name="T87" fmla="*/ 2147483646 h 315"/>
              <a:gd name="T88" fmla="*/ 2147483646 w 992"/>
              <a:gd name="T89" fmla="*/ 2147483646 h 315"/>
              <a:gd name="T90" fmla="*/ 2147483646 w 992"/>
              <a:gd name="T91" fmla="*/ 2147483646 h 315"/>
              <a:gd name="T92" fmla="*/ 2147483646 w 992"/>
              <a:gd name="T93" fmla="*/ 2147483646 h 315"/>
              <a:gd name="T94" fmla="*/ 2147483646 w 992"/>
              <a:gd name="T95" fmla="*/ 2147483646 h 315"/>
              <a:gd name="T96" fmla="*/ 0 w 992"/>
              <a:gd name="T97" fmla="*/ 2147483646 h 315"/>
              <a:gd name="T98" fmla="*/ 0 w 992"/>
              <a:gd name="T99" fmla="*/ 2147483646 h 315"/>
              <a:gd name="T100" fmla="*/ 2147483646 w 992"/>
              <a:gd name="T101" fmla="*/ 2147483646 h 315"/>
              <a:gd name="T102" fmla="*/ 2147483646 w 992"/>
              <a:gd name="T103" fmla="*/ 2147483646 h 315"/>
              <a:gd name="T104" fmla="*/ 2147483646 w 992"/>
              <a:gd name="T105" fmla="*/ 2147483646 h 315"/>
              <a:gd name="T106" fmla="*/ 2147483646 w 992"/>
              <a:gd name="T107" fmla="*/ 2147483646 h 315"/>
              <a:gd name="T108" fmla="*/ 2147483646 w 992"/>
              <a:gd name="T109" fmla="*/ 2147483646 h 315"/>
              <a:gd name="T110" fmla="*/ 2147483646 w 992"/>
              <a:gd name="T111" fmla="*/ 2147483646 h 315"/>
              <a:gd name="T112" fmla="*/ 2147483646 w 992"/>
              <a:gd name="T113" fmla="*/ 2147483646 h 315"/>
              <a:gd name="T114" fmla="*/ 2147483646 w 992"/>
              <a:gd name="T115" fmla="*/ 2147483646 h 31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92"/>
              <a:gd name="T175" fmla="*/ 0 h 315"/>
              <a:gd name="T176" fmla="*/ 992 w 992"/>
              <a:gd name="T177" fmla="*/ 315 h 31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92" h="315">
                <a:moveTo>
                  <a:pt x="509" y="76"/>
                </a:moveTo>
                <a:lnTo>
                  <a:pt x="585" y="51"/>
                </a:lnTo>
                <a:lnTo>
                  <a:pt x="662" y="38"/>
                </a:lnTo>
                <a:lnTo>
                  <a:pt x="725" y="25"/>
                </a:lnTo>
                <a:lnTo>
                  <a:pt x="776" y="13"/>
                </a:lnTo>
                <a:lnTo>
                  <a:pt x="827" y="0"/>
                </a:lnTo>
                <a:lnTo>
                  <a:pt x="865" y="0"/>
                </a:lnTo>
                <a:lnTo>
                  <a:pt x="891" y="0"/>
                </a:lnTo>
                <a:lnTo>
                  <a:pt x="916" y="0"/>
                </a:lnTo>
                <a:lnTo>
                  <a:pt x="942" y="13"/>
                </a:lnTo>
                <a:lnTo>
                  <a:pt x="954" y="25"/>
                </a:lnTo>
                <a:lnTo>
                  <a:pt x="967" y="25"/>
                </a:lnTo>
                <a:lnTo>
                  <a:pt x="980" y="38"/>
                </a:lnTo>
                <a:lnTo>
                  <a:pt x="992" y="51"/>
                </a:lnTo>
                <a:lnTo>
                  <a:pt x="992" y="63"/>
                </a:lnTo>
                <a:lnTo>
                  <a:pt x="992" y="76"/>
                </a:lnTo>
                <a:lnTo>
                  <a:pt x="992" y="88"/>
                </a:lnTo>
                <a:lnTo>
                  <a:pt x="980" y="101"/>
                </a:lnTo>
                <a:lnTo>
                  <a:pt x="967" y="114"/>
                </a:lnTo>
                <a:lnTo>
                  <a:pt x="942" y="126"/>
                </a:lnTo>
                <a:lnTo>
                  <a:pt x="929" y="126"/>
                </a:lnTo>
                <a:lnTo>
                  <a:pt x="903" y="139"/>
                </a:lnTo>
                <a:lnTo>
                  <a:pt x="878" y="139"/>
                </a:lnTo>
                <a:lnTo>
                  <a:pt x="865" y="151"/>
                </a:lnTo>
                <a:lnTo>
                  <a:pt x="827" y="151"/>
                </a:lnTo>
                <a:lnTo>
                  <a:pt x="802" y="164"/>
                </a:lnTo>
                <a:lnTo>
                  <a:pt x="776" y="164"/>
                </a:lnTo>
                <a:lnTo>
                  <a:pt x="738" y="177"/>
                </a:lnTo>
                <a:lnTo>
                  <a:pt x="662" y="189"/>
                </a:lnTo>
                <a:lnTo>
                  <a:pt x="573" y="214"/>
                </a:lnTo>
                <a:lnTo>
                  <a:pt x="484" y="240"/>
                </a:lnTo>
                <a:lnTo>
                  <a:pt x="382" y="265"/>
                </a:lnTo>
                <a:lnTo>
                  <a:pt x="331" y="277"/>
                </a:lnTo>
                <a:lnTo>
                  <a:pt x="293" y="290"/>
                </a:lnTo>
                <a:lnTo>
                  <a:pt x="255" y="290"/>
                </a:lnTo>
                <a:lnTo>
                  <a:pt x="229" y="303"/>
                </a:lnTo>
                <a:lnTo>
                  <a:pt x="204" y="303"/>
                </a:lnTo>
                <a:lnTo>
                  <a:pt x="178" y="315"/>
                </a:lnTo>
                <a:lnTo>
                  <a:pt x="165" y="315"/>
                </a:lnTo>
                <a:lnTo>
                  <a:pt x="153" y="315"/>
                </a:lnTo>
                <a:lnTo>
                  <a:pt x="127" y="303"/>
                </a:lnTo>
                <a:lnTo>
                  <a:pt x="102" y="290"/>
                </a:lnTo>
                <a:lnTo>
                  <a:pt x="76" y="277"/>
                </a:lnTo>
                <a:lnTo>
                  <a:pt x="64" y="265"/>
                </a:lnTo>
                <a:lnTo>
                  <a:pt x="38" y="252"/>
                </a:lnTo>
                <a:lnTo>
                  <a:pt x="25" y="252"/>
                </a:lnTo>
                <a:lnTo>
                  <a:pt x="13" y="240"/>
                </a:lnTo>
                <a:lnTo>
                  <a:pt x="13" y="227"/>
                </a:lnTo>
                <a:lnTo>
                  <a:pt x="0" y="227"/>
                </a:lnTo>
                <a:lnTo>
                  <a:pt x="0" y="214"/>
                </a:lnTo>
                <a:lnTo>
                  <a:pt x="51" y="202"/>
                </a:lnTo>
                <a:lnTo>
                  <a:pt x="102" y="189"/>
                </a:lnTo>
                <a:lnTo>
                  <a:pt x="153" y="177"/>
                </a:lnTo>
                <a:lnTo>
                  <a:pt x="216" y="164"/>
                </a:lnTo>
                <a:lnTo>
                  <a:pt x="280" y="139"/>
                </a:lnTo>
                <a:lnTo>
                  <a:pt x="356" y="126"/>
                </a:lnTo>
                <a:lnTo>
                  <a:pt x="420" y="101"/>
                </a:lnTo>
                <a:lnTo>
                  <a:pt x="509" y="7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6842" name="Freeform 42"/>
          <p:cNvSpPr>
            <a:spLocks noChangeArrowheads="1"/>
          </p:cNvSpPr>
          <p:nvPr/>
        </p:nvSpPr>
        <p:spPr bwMode="auto">
          <a:xfrm>
            <a:off x="6459538" y="1968500"/>
            <a:ext cx="968375" cy="215900"/>
          </a:xfrm>
          <a:custGeom>
            <a:avLst/>
            <a:gdLst>
              <a:gd name="T0" fmla="*/ 2147483646 w 1527"/>
              <a:gd name="T1" fmla="*/ 2147483646 h 340"/>
              <a:gd name="T2" fmla="*/ 2147483646 w 1527"/>
              <a:gd name="T3" fmla="*/ 2147483646 h 340"/>
              <a:gd name="T4" fmla="*/ 2147483646 w 1527"/>
              <a:gd name="T5" fmla="*/ 2147483646 h 340"/>
              <a:gd name="T6" fmla="*/ 2147483646 w 1527"/>
              <a:gd name="T7" fmla="*/ 2147483646 h 340"/>
              <a:gd name="T8" fmla="*/ 2147483646 w 1527"/>
              <a:gd name="T9" fmla="*/ 2147483646 h 340"/>
              <a:gd name="T10" fmla="*/ 2147483646 w 1527"/>
              <a:gd name="T11" fmla="*/ 2147483646 h 340"/>
              <a:gd name="T12" fmla="*/ 2147483646 w 1527"/>
              <a:gd name="T13" fmla="*/ 2147483646 h 340"/>
              <a:gd name="T14" fmla="*/ 2147483646 w 1527"/>
              <a:gd name="T15" fmla="*/ 2147483646 h 340"/>
              <a:gd name="T16" fmla="*/ 2147483646 w 1527"/>
              <a:gd name="T17" fmla="*/ 2147483646 h 340"/>
              <a:gd name="T18" fmla="*/ 2147483646 w 1527"/>
              <a:gd name="T19" fmla="*/ 2147483646 h 340"/>
              <a:gd name="T20" fmla="*/ 2147483646 w 1527"/>
              <a:gd name="T21" fmla="*/ 2147483646 h 340"/>
              <a:gd name="T22" fmla="*/ 2147483646 w 1527"/>
              <a:gd name="T23" fmla="*/ 2147483646 h 340"/>
              <a:gd name="T24" fmla="*/ 2147483646 w 1527"/>
              <a:gd name="T25" fmla="*/ 2147483646 h 340"/>
              <a:gd name="T26" fmla="*/ 2147483646 w 1527"/>
              <a:gd name="T27" fmla="*/ 2147483646 h 340"/>
              <a:gd name="T28" fmla="*/ 2147483646 w 1527"/>
              <a:gd name="T29" fmla="*/ 2147483646 h 340"/>
              <a:gd name="T30" fmla="*/ 2147483646 w 1527"/>
              <a:gd name="T31" fmla="*/ 0 h 340"/>
              <a:gd name="T32" fmla="*/ 2147483646 w 1527"/>
              <a:gd name="T33" fmla="*/ 2147483646 h 340"/>
              <a:gd name="T34" fmla="*/ 2147483646 w 1527"/>
              <a:gd name="T35" fmla="*/ 2147483646 h 340"/>
              <a:gd name="T36" fmla="*/ 2147483646 w 1527"/>
              <a:gd name="T37" fmla="*/ 2147483646 h 340"/>
              <a:gd name="T38" fmla="*/ 2147483646 w 1527"/>
              <a:gd name="T39" fmla="*/ 2147483646 h 340"/>
              <a:gd name="T40" fmla="*/ 2147483646 w 1527"/>
              <a:gd name="T41" fmla="*/ 2147483646 h 340"/>
              <a:gd name="T42" fmla="*/ 2147483646 w 1527"/>
              <a:gd name="T43" fmla="*/ 2147483646 h 340"/>
              <a:gd name="T44" fmla="*/ 2147483646 w 1527"/>
              <a:gd name="T45" fmla="*/ 2147483646 h 340"/>
              <a:gd name="T46" fmla="*/ 2147483646 w 1527"/>
              <a:gd name="T47" fmla="*/ 2147483646 h 340"/>
              <a:gd name="T48" fmla="*/ 2147483646 w 1527"/>
              <a:gd name="T49" fmla="*/ 2147483646 h 340"/>
              <a:gd name="T50" fmla="*/ 2147483646 w 1527"/>
              <a:gd name="T51" fmla="*/ 2147483646 h 340"/>
              <a:gd name="T52" fmla="*/ 2147483646 w 1527"/>
              <a:gd name="T53" fmla="*/ 2147483646 h 340"/>
              <a:gd name="T54" fmla="*/ 2147483646 w 1527"/>
              <a:gd name="T55" fmla="*/ 2147483646 h 340"/>
              <a:gd name="T56" fmla="*/ 2147483646 w 1527"/>
              <a:gd name="T57" fmla="*/ 2147483646 h 340"/>
              <a:gd name="T58" fmla="*/ 2147483646 w 1527"/>
              <a:gd name="T59" fmla="*/ 2147483646 h 340"/>
              <a:gd name="T60" fmla="*/ 2147483646 w 1527"/>
              <a:gd name="T61" fmla="*/ 2147483646 h 340"/>
              <a:gd name="T62" fmla="*/ 2147483646 w 1527"/>
              <a:gd name="T63" fmla="*/ 2147483646 h 340"/>
              <a:gd name="T64" fmla="*/ 2147483646 w 1527"/>
              <a:gd name="T65" fmla="*/ 2147483646 h 340"/>
              <a:gd name="T66" fmla="*/ 2147483646 w 1527"/>
              <a:gd name="T67" fmla="*/ 2147483646 h 340"/>
              <a:gd name="T68" fmla="*/ 2147483646 w 1527"/>
              <a:gd name="T69" fmla="*/ 2147483646 h 340"/>
              <a:gd name="T70" fmla="*/ 2147483646 w 1527"/>
              <a:gd name="T71" fmla="*/ 2147483646 h 34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527"/>
              <a:gd name="T109" fmla="*/ 0 h 340"/>
              <a:gd name="T110" fmla="*/ 1527 w 1527"/>
              <a:gd name="T111" fmla="*/ 340 h 34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527" h="340">
                <a:moveTo>
                  <a:pt x="153" y="340"/>
                </a:moveTo>
                <a:lnTo>
                  <a:pt x="127" y="340"/>
                </a:lnTo>
                <a:lnTo>
                  <a:pt x="102" y="340"/>
                </a:lnTo>
                <a:lnTo>
                  <a:pt x="89" y="328"/>
                </a:lnTo>
                <a:lnTo>
                  <a:pt x="63" y="315"/>
                </a:lnTo>
                <a:lnTo>
                  <a:pt x="51" y="303"/>
                </a:lnTo>
                <a:lnTo>
                  <a:pt x="38" y="290"/>
                </a:lnTo>
                <a:lnTo>
                  <a:pt x="13" y="265"/>
                </a:lnTo>
                <a:lnTo>
                  <a:pt x="0" y="240"/>
                </a:lnTo>
                <a:lnTo>
                  <a:pt x="127" y="227"/>
                </a:lnTo>
                <a:lnTo>
                  <a:pt x="242" y="202"/>
                </a:lnTo>
                <a:lnTo>
                  <a:pt x="343" y="189"/>
                </a:lnTo>
                <a:lnTo>
                  <a:pt x="458" y="164"/>
                </a:lnTo>
                <a:lnTo>
                  <a:pt x="560" y="151"/>
                </a:lnTo>
                <a:lnTo>
                  <a:pt x="674" y="126"/>
                </a:lnTo>
                <a:lnTo>
                  <a:pt x="776" y="101"/>
                </a:lnTo>
                <a:lnTo>
                  <a:pt x="865" y="76"/>
                </a:lnTo>
                <a:lnTo>
                  <a:pt x="916" y="76"/>
                </a:lnTo>
                <a:lnTo>
                  <a:pt x="967" y="63"/>
                </a:lnTo>
                <a:lnTo>
                  <a:pt x="1005" y="51"/>
                </a:lnTo>
                <a:lnTo>
                  <a:pt x="1043" y="51"/>
                </a:lnTo>
                <a:lnTo>
                  <a:pt x="1081" y="38"/>
                </a:lnTo>
                <a:lnTo>
                  <a:pt x="1119" y="38"/>
                </a:lnTo>
                <a:lnTo>
                  <a:pt x="1158" y="25"/>
                </a:lnTo>
                <a:lnTo>
                  <a:pt x="1183" y="25"/>
                </a:lnTo>
                <a:lnTo>
                  <a:pt x="1209" y="25"/>
                </a:lnTo>
                <a:lnTo>
                  <a:pt x="1234" y="13"/>
                </a:lnTo>
                <a:lnTo>
                  <a:pt x="1259" y="13"/>
                </a:lnTo>
                <a:lnTo>
                  <a:pt x="1285" y="13"/>
                </a:lnTo>
                <a:lnTo>
                  <a:pt x="1298" y="13"/>
                </a:lnTo>
                <a:lnTo>
                  <a:pt x="1310" y="13"/>
                </a:lnTo>
                <a:lnTo>
                  <a:pt x="1323" y="0"/>
                </a:lnTo>
                <a:lnTo>
                  <a:pt x="1336" y="0"/>
                </a:lnTo>
                <a:lnTo>
                  <a:pt x="1374" y="13"/>
                </a:lnTo>
                <a:lnTo>
                  <a:pt x="1412" y="13"/>
                </a:lnTo>
                <a:lnTo>
                  <a:pt x="1438" y="38"/>
                </a:lnTo>
                <a:lnTo>
                  <a:pt x="1450" y="38"/>
                </a:lnTo>
                <a:lnTo>
                  <a:pt x="1476" y="51"/>
                </a:lnTo>
                <a:lnTo>
                  <a:pt x="1488" y="63"/>
                </a:lnTo>
                <a:lnTo>
                  <a:pt x="1488" y="76"/>
                </a:lnTo>
                <a:lnTo>
                  <a:pt x="1514" y="101"/>
                </a:lnTo>
                <a:lnTo>
                  <a:pt x="1527" y="114"/>
                </a:lnTo>
                <a:lnTo>
                  <a:pt x="1527" y="139"/>
                </a:lnTo>
                <a:lnTo>
                  <a:pt x="1527" y="151"/>
                </a:lnTo>
                <a:lnTo>
                  <a:pt x="1514" y="151"/>
                </a:lnTo>
                <a:lnTo>
                  <a:pt x="1514" y="164"/>
                </a:lnTo>
                <a:lnTo>
                  <a:pt x="1501" y="164"/>
                </a:lnTo>
                <a:lnTo>
                  <a:pt x="1488" y="164"/>
                </a:lnTo>
                <a:lnTo>
                  <a:pt x="1463" y="164"/>
                </a:lnTo>
                <a:lnTo>
                  <a:pt x="1450" y="164"/>
                </a:lnTo>
                <a:lnTo>
                  <a:pt x="1425" y="164"/>
                </a:lnTo>
                <a:lnTo>
                  <a:pt x="1399" y="164"/>
                </a:lnTo>
                <a:lnTo>
                  <a:pt x="1361" y="164"/>
                </a:lnTo>
                <a:lnTo>
                  <a:pt x="1298" y="164"/>
                </a:lnTo>
                <a:lnTo>
                  <a:pt x="1221" y="164"/>
                </a:lnTo>
                <a:lnTo>
                  <a:pt x="1145" y="177"/>
                </a:lnTo>
                <a:lnTo>
                  <a:pt x="1056" y="177"/>
                </a:lnTo>
                <a:lnTo>
                  <a:pt x="1005" y="189"/>
                </a:lnTo>
                <a:lnTo>
                  <a:pt x="954" y="189"/>
                </a:lnTo>
                <a:lnTo>
                  <a:pt x="903" y="202"/>
                </a:lnTo>
                <a:lnTo>
                  <a:pt x="840" y="214"/>
                </a:lnTo>
                <a:lnTo>
                  <a:pt x="776" y="227"/>
                </a:lnTo>
                <a:lnTo>
                  <a:pt x="712" y="240"/>
                </a:lnTo>
                <a:lnTo>
                  <a:pt x="636" y="252"/>
                </a:lnTo>
                <a:lnTo>
                  <a:pt x="560" y="265"/>
                </a:lnTo>
                <a:lnTo>
                  <a:pt x="483" y="290"/>
                </a:lnTo>
                <a:lnTo>
                  <a:pt x="420" y="303"/>
                </a:lnTo>
                <a:lnTo>
                  <a:pt x="356" y="315"/>
                </a:lnTo>
                <a:lnTo>
                  <a:pt x="292" y="328"/>
                </a:lnTo>
                <a:lnTo>
                  <a:pt x="242" y="328"/>
                </a:lnTo>
                <a:lnTo>
                  <a:pt x="203" y="340"/>
                </a:lnTo>
                <a:lnTo>
                  <a:pt x="178" y="340"/>
                </a:lnTo>
                <a:lnTo>
                  <a:pt x="153" y="34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6844" name="Freeform 44"/>
          <p:cNvSpPr>
            <a:spLocks noChangeArrowheads="1"/>
          </p:cNvSpPr>
          <p:nvPr/>
        </p:nvSpPr>
        <p:spPr bwMode="auto">
          <a:xfrm>
            <a:off x="6030913" y="1368425"/>
            <a:ext cx="411162" cy="1481138"/>
          </a:xfrm>
          <a:custGeom>
            <a:avLst/>
            <a:gdLst>
              <a:gd name="T0" fmla="*/ 2147483646 w 648"/>
              <a:gd name="T1" fmla="*/ 2147483646 h 2331"/>
              <a:gd name="T2" fmla="*/ 2147483646 w 648"/>
              <a:gd name="T3" fmla="*/ 2147483646 h 2331"/>
              <a:gd name="T4" fmla="*/ 2147483646 w 648"/>
              <a:gd name="T5" fmla="*/ 2147483646 h 2331"/>
              <a:gd name="T6" fmla="*/ 2147483646 w 648"/>
              <a:gd name="T7" fmla="*/ 2147483646 h 2331"/>
              <a:gd name="T8" fmla="*/ 2147483646 w 648"/>
              <a:gd name="T9" fmla="*/ 2147483646 h 2331"/>
              <a:gd name="T10" fmla="*/ 2147483646 w 648"/>
              <a:gd name="T11" fmla="*/ 2147483646 h 2331"/>
              <a:gd name="T12" fmla="*/ 2147483646 w 648"/>
              <a:gd name="T13" fmla="*/ 2147483646 h 2331"/>
              <a:gd name="T14" fmla="*/ 2147483646 w 648"/>
              <a:gd name="T15" fmla="*/ 2147483646 h 2331"/>
              <a:gd name="T16" fmla="*/ 2147483646 w 648"/>
              <a:gd name="T17" fmla="*/ 2147483646 h 2331"/>
              <a:gd name="T18" fmla="*/ 2147483646 w 648"/>
              <a:gd name="T19" fmla="*/ 2147483646 h 2331"/>
              <a:gd name="T20" fmla="*/ 2147483646 w 648"/>
              <a:gd name="T21" fmla="*/ 2147483646 h 2331"/>
              <a:gd name="T22" fmla="*/ 2147483646 w 648"/>
              <a:gd name="T23" fmla="*/ 2147483646 h 2331"/>
              <a:gd name="T24" fmla="*/ 2147483646 w 648"/>
              <a:gd name="T25" fmla="*/ 2147483646 h 2331"/>
              <a:gd name="T26" fmla="*/ 2147483646 w 648"/>
              <a:gd name="T27" fmla="*/ 2147483646 h 2331"/>
              <a:gd name="T28" fmla="*/ 2147483646 w 648"/>
              <a:gd name="T29" fmla="*/ 2147483646 h 2331"/>
              <a:gd name="T30" fmla="*/ 2147483646 w 648"/>
              <a:gd name="T31" fmla="*/ 2147483646 h 2331"/>
              <a:gd name="T32" fmla="*/ 2147483646 w 648"/>
              <a:gd name="T33" fmla="*/ 2147483646 h 2331"/>
              <a:gd name="T34" fmla="*/ 2147483646 w 648"/>
              <a:gd name="T35" fmla="*/ 2147483646 h 2331"/>
              <a:gd name="T36" fmla="*/ 2147483646 w 648"/>
              <a:gd name="T37" fmla="*/ 2147483646 h 2331"/>
              <a:gd name="T38" fmla="*/ 2147483646 w 648"/>
              <a:gd name="T39" fmla="*/ 2147483646 h 2331"/>
              <a:gd name="T40" fmla="*/ 2147483646 w 648"/>
              <a:gd name="T41" fmla="*/ 2147483646 h 2331"/>
              <a:gd name="T42" fmla="*/ 2147483646 w 648"/>
              <a:gd name="T43" fmla="*/ 2147483646 h 2331"/>
              <a:gd name="T44" fmla="*/ 2147483646 w 648"/>
              <a:gd name="T45" fmla="*/ 2147483646 h 2331"/>
              <a:gd name="T46" fmla="*/ 2147483646 w 648"/>
              <a:gd name="T47" fmla="*/ 2147483646 h 2331"/>
              <a:gd name="T48" fmla="*/ 2147483646 w 648"/>
              <a:gd name="T49" fmla="*/ 2147483646 h 2331"/>
              <a:gd name="T50" fmla="*/ 2147483646 w 648"/>
              <a:gd name="T51" fmla="*/ 2147483646 h 2331"/>
              <a:gd name="T52" fmla="*/ 2147483646 w 648"/>
              <a:gd name="T53" fmla="*/ 2147483646 h 2331"/>
              <a:gd name="T54" fmla="*/ 2147483646 w 648"/>
              <a:gd name="T55" fmla="*/ 2147483646 h 2331"/>
              <a:gd name="T56" fmla="*/ 2147483646 w 648"/>
              <a:gd name="T57" fmla="*/ 2147483646 h 2331"/>
              <a:gd name="T58" fmla="*/ 2147483646 w 648"/>
              <a:gd name="T59" fmla="*/ 2147483646 h 2331"/>
              <a:gd name="T60" fmla="*/ 2147483646 w 648"/>
              <a:gd name="T61" fmla="*/ 2147483646 h 2331"/>
              <a:gd name="T62" fmla="*/ 2147483646 w 648"/>
              <a:gd name="T63" fmla="*/ 2147483646 h 2331"/>
              <a:gd name="T64" fmla="*/ 2147483646 w 648"/>
              <a:gd name="T65" fmla="*/ 2147483646 h 2331"/>
              <a:gd name="T66" fmla="*/ 2147483646 w 648"/>
              <a:gd name="T67" fmla="*/ 2147483646 h 2331"/>
              <a:gd name="T68" fmla="*/ 2147483646 w 648"/>
              <a:gd name="T69" fmla="*/ 2147483646 h 2331"/>
              <a:gd name="T70" fmla="*/ 2147483646 w 648"/>
              <a:gd name="T71" fmla="*/ 2147483646 h 2331"/>
              <a:gd name="T72" fmla="*/ 2147483646 w 648"/>
              <a:gd name="T73" fmla="*/ 2147483646 h 2331"/>
              <a:gd name="T74" fmla="*/ 2147483646 w 648"/>
              <a:gd name="T75" fmla="*/ 2147483646 h 2331"/>
              <a:gd name="T76" fmla="*/ 2147483646 w 648"/>
              <a:gd name="T77" fmla="*/ 2147483646 h 2331"/>
              <a:gd name="T78" fmla="*/ 2147483646 w 648"/>
              <a:gd name="T79" fmla="*/ 2147483646 h 2331"/>
              <a:gd name="T80" fmla="*/ 2147483646 w 648"/>
              <a:gd name="T81" fmla="*/ 2147483646 h 2331"/>
              <a:gd name="T82" fmla="*/ 2147483646 w 648"/>
              <a:gd name="T83" fmla="*/ 2147483646 h 2331"/>
              <a:gd name="T84" fmla="*/ 2147483646 w 648"/>
              <a:gd name="T85" fmla="*/ 2147483646 h 2331"/>
              <a:gd name="T86" fmla="*/ 2147483646 w 648"/>
              <a:gd name="T87" fmla="*/ 2147483646 h 2331"/>
              <a:gd name="T88" fmla="*/ 2147483646 w 648"/>
              <a:gd name="T89" fmla="*/ 2147483646 h 2331"/>
              <a:gd name="T90" fmla="*/ 2147483646 w 648"/>
              <a:gd name="T91" fmla="*/ 2147483646 h 2331"/>
              <a:gd name="T92" fmla="*/ 2147483646 w 648"/>
              <a:gd name="T93" fmla="*/ 2147483646 h 2331"/>
              <a:gd name="T94" fmla="*/ 2147483646 w 648"/>
              <a:gd name="T95" fmla="*/ 2147483646 h 2331"/>
              <a:gd name="T96" fmla="*/ 0 w 648"/>
              <a:gd name="T97" fmla="*/ 2147483646 h 2331"/>
              <a:gd name="T98" fmla="*/ 0 w 648"/>
              <a:gd name="T99" fmla="*/ 0 h 2331"/>
              <a:gd name="T100" fmla="*/ 2147483646 w 648"/>
              <a:gd name="T101" fmla="*/ 0 h 2331"/>
              <a:gd name="T102" fmla="*/ 2147483646 w 648"/>
              <a:gd name="T103" fmla="*/ 2147483646 h 2331"/>
              <a:gd name="T104" fmla="*/ 2147483646 w 648"/>
              <a:gd name="T105" fmla="*/ 2147483646 h 2331"/>
              <a:gd name="T106" fmla="*/ 2147483646 w 648"/>
              <a:gd name="T107" fmla="*/ 2147483646 h 2331"/>
              <a:gd name="T108" fmla="*/ 2147483646 w 648"/>
              <a:gd name="T109" fmla="*/ 2147483646 h 2331"/>
              <a:gd name="T110" fmla="*/ 2147483646 w 648"/>
              <a:gd name="T111" fmla="*/ 2147483646 h 2331"/>
              <a:gd name="T112" fmla="*/ 2147483646 w 648"/>
              <a:gd name="T113" fmla="*/ 2147483646 h 2331"/>
              <a:gd name="T114" fmla="*/ 2147483646 w 648"/>
              <a:gd name="T115" fmla="*/ 2147483646 h 2331"/>
              <a:gd name="T116" fmla="*/ 2147483646 w 648"/>
              <a:gd name="T117" fmla="*/ 2147483646 h 2331"/>
              <a:gd name="T118" fmla="*/ 2147483646 w 648"/>
              <a:gd name="T119" fmla="*/ 2147483646 h 2331"/>
              <a:gd name="T120" fmla="*/ 2147483646 w 648"/>
              <a:gd name="T121" fmla="*/ 2147483646 h 233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48"/>
              <a:gd name="T184" fmla="*/ 0 h 2331"/>
              <a:gd name="T185" fmla="*/ 648 w 648"/>
              <a:gd name="T186" fmla="*/ 2331 h 233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48" h="2331">
                <a:moveTo>
                  <a:pt x="610" y="996"/>
                </a:moveTo>
                <a:lnTo>
                  <a:pt x="623" y="1046"/>
                </a:lnTo>
                <a:lnTo>
                  <a:pt x="623" y="1096"/>
                </a:lnTo>
                <a:lnTo>
                  <a:pt x="636" y="1147"/>
                </a:lnTo>
                <a:lnTo>
                  <a:pt x="636" y="1210"/>
                </a:lnTo>
                <a:lnTo>
                  <a:pt x="636" y="1273"/>
                </a:lnTo>
                <a:lnTo>
                  <a:pt x="648" y="1336"/>
                </a:lnTo>
                <a:lnTo>
                  <a:pt x="648" y="1411"/>
                </a:lnTo>
                <a:lnTo>
                  <a:pt x="648" y="1487"/>
                </a:lnTo>
                <a:lnTo>
                  <a:pt x="648" y="1563"/>
                </a:lnTo>
                <a:lnTo>
                  <a:pt x="636" y="1638"/>
                </a:lnTo>
                <a:lnTo>
                  <a:pt x="636" y="1701"/>
                </a:lnTo>
                <a:lnTo>
                  <a:pt x="636" y="1764"/>
                </a:lnTo>
                <a:lnTo>
                  <a:pt x="623" y="1827"/>
                </a:lnTo>
                <a:lnTo>
                  <a:pt x="623" y="1878"/>
                </a:lnTo>
                <a:lnTo>
                  <a:pt x="623" y="1928"/>
                </a:lnTo>
                <a:lnTo>
                  <a:pt x="610" y="1979"/>
                </a:lnTo>
                <a:lnTo>
                  <a:pt x="610" y="2016"/>
                </a:lnTo>
                <a:lnTo>
                  <a:pt x="598" y="2054"/>
                </a:lnTo>
                <a:lnTo>
                  <a:pt x="585" y="2092"/>
                </a:lnTo>
                <a:lnTo>
                  <a:pt x="572" y="2130"/>
                </a:lnTo>
                <a:lnTo>
                  <a:pt x="559" y="2155"/>
                </a:lnTo>
                <a:lnTo>
                  <a:pt x="547" y="2180"/>
                </a:lnTo>
                <a:lnTo>
                  <a:pt x="508" y="2243"/>
                </a:lnTo>
                <a:lnTo>
                  <a:pt x="496" y="2256"/>
                </a:lnTo>
                <a:lnTo>
                  <a:pt x="483" y="2268"/>
                </a:lnTo>
                <a:lnTo>
                  <a:pt x="458" y="2294"/>
                </a:lnTo>
                <a:lnTo>
                  <a:pt x="432" y="2319"/>
                </a:lnTo>
                <a:lnTo>
                  <a:pt x="419" y="2331"/>
                </a:lnTo>
                <a:lnTo>
                  <a:pt x="407" y="2319"/>
                </a:lnTo>
                <a:lnTo>
                  <a:pt x="394" y="2319"/>
                </a:lnTo>
                <a:lnTo>
                  <a:pt x="381" y="2306"/>
                </a:lnTo>
                <a:lnTo>
                  <a:pt x="381" y="2294"/>
                </a:lnTo>
                <a:lnTo>
                  <a:pt x="369" y="2281"/>
                </a:lnTo>
                <a:lnTo>
                  <a:pt x="369" y="2268"/>
                </a:lnTo>
                <a:lnTo>
                  <a:pt x="369" y="2256"/>
                </a:lnTo>
                <a:lnTo>
                  <a:pt x="369" y="2231"/>
                </a:lnTo>
                <a:lnTo>
                  <a:pt x="369" y="2218"/>
                </a:lnTo>
                <a:lnTo>
                  <a:pt x="356" y="2193"/>
                </a:lnTo>
                <a:lnTo>
                  <a:pt x="343" y="2180"/>
                </a:lnTo>
                <a:lnTo>
                  <a:pt x="318" y="2155"/>
                </a:lnTo>
                <a:lnTo>
                  <a:pt x="292" y="2130"/>
                </a:lnTo>
                <a:lnTo>
                  <a:pt x="267" y="2105"/>
                </a:lnTo>
                <a:lnTo>
                  <a:pt x="229" y="2092"/>
                </a:lnTo>
                <a:lnTo>
                  <a:pt x="190" y="2067"/>
                </a:lnTo>
                <a:lnTo>
                  <a:pt x="165" y="2042"/>
                </a:lnTo>
                <a:lnTo>
                  <a:pt x="140" y="2029"/>
                </a:lnTo>
                <a:lnTo>
                  <a:pt x="127" y="2016"/>
                </a:lnTo>
                <a:lnTo>
                  <a:pt x="114" y="2004"/>
                </a:lnTo>
                <a:lnTo>
                  <a:pt x="101" y="1991"/>
                </a:lnTo>
                <a:lnTo>
                  <a:pt x="101" y="1979"/>
                </a:lnTo>
                <a:lnTo>
                  <a:pt x="101" y="1966"/>
                </a:lnTo>
                <a:lnTo>
                  <a:pt x="114" y="1966"/>
                </a:lnTo>
                <a:lnTo>
                  <a:pt x="127" y="1966"/>
                </a:lnTo>
                <a:lnTo>
                  <a:pt x="152" y="1966"/>
                </a:lnTo>
                <a:lnTo>
                  <a:pt x="178" y="1966"/>
                </a:lnTo>
                <a:lnTo>
                  <a:pt x="203" y="1966"/>
                </a:lnTo>
                <a:lnTo>
                  <a:pt x="241" y="1979"/>
                </a:lnTo>
                <a:lnTo>
                  <a:pt x="267" y="1979"/>
                </a:lnTo>
                <a:lnTo>
                  <a:pt x="305" y="1991"/>
                </a:lnTo>
                <a:lnTo>
                  <a:pt x="330" y="1991"/>
                </a:lnTo>
                <a:lnTo>
                  <a:pt x="343" y="1991"/>
                </a:lnTo>
                <a:lnTo>
                  <a:pt x="369" y="1991"/>
                </a:lnTo>
                <a:lnTo>
                  <a:pt x="381" y="1991"/>
                </a:lnTo>
                <a:lnTo>
                  <a:pt x="407" y="1991"/>
                </a:lnTo>
                <a:lnTo>
                  <a:pt x="419" y="1991"/>
                </a:lnTo>
                <a:lnTo>
                  <a:pt x="419" y="1979"/>
                </a:lnTo>
                <a:lnTo>
                  <a:pt x="432" y="1966"/>
                </a:lnTo>
                <a:lnTo>
                  <a:pt x="445" y="1953"/>
                </a:lnTo>
                <a:lnTo>
                  <a:pt x="445" y="1928"/>
                </a:lnTo>
                <a:lnTo>
                  <a:pt x="458" y="1890"/>
                </a:lnTo>
                <a:lnTo>
                  <a:pt x="458" y="1865"/>
                </a:lnTo>
                <a:lnTo>
                  <a:pt x="470" y="1815"/>
                </a:lnTo>
                <a:lnTo>
                  <a:pt x="470" y="1777"/>
                </a:lnTo>
                <a:lnTo>
                  <a:pt x="470" y="1726"/>
                </a:lnTo>
                <a:lnTo>
                  <a:pt x="483" y="1689"/>
                </a:lnTo>
                <a:lnTo>
                  <a:pt x="483" y="1588"/>
                </a:lnTo>
                <a:lnTo>
                  <a:pt x="496" y="1487"/>
                </a:lnTo>
                <a:lnTo>
                  <a:pt x="496" y="1374"/>
                </a:lnTo>
                <a:lnTo>
                  <a:pt x="496" y="1273"/>
                </a:lnTo>
                <a:lnTo>
                  <a:pt x="483" y="1159"/>
                </a:lnTo>
                <a:lnTo>
                  <a:pt x="483" y="1046"/>
                </a:lnTo>
                <a:lnTo>
                  <a:pt x="470" y="932"/>
                </a:lnTo>
                <a:lnTo>
                  <a:pt x="458" y="832"/>
                </a:lnTo>
                <a:lnTo>
                  <a:pt x="432" y="731"/>
                </a:lnTo>
                <a:lnTo>
                  <a:pt x="394" y="630"/>
                </a:lnTo>
                <a:lnTo>
                  <a:pt x="356" y="542"/>
                </a:lnTo>
                <a:lnTo>
                  <a:pt x="343" y="491"/>
                </a:lnTo>
                <a:lnTo>
                  <a:pt x="318" y="454"/>
                </a:lnTo>
                <a:lnTo>
                  <a:pt x="267" y="365"/>
                </a:lnTo>
                <a:lnTo>
                  <a:pt x="203" y="277"/>
                </a:lnTo>
                <a:lnTo>
                  <a:pt x="127" y="189"/>
                </a:lnTo>
                <a:lnTo>
                  <a:pt x="101" y="151"/>
                </a:lnTo>
                <a:lnTo>
                  <a:pt x="63" y="113"/>
                </a:lnTo>
                <a:lnTo>
                  <a:pt x="38" y="88"/>
                </a:lnTo>
                <a:lnTo>
                  <a:pt x="25" y="63"/>
                </a:lnTo>
                <a:lnTo>
                  <a:pt x="12" y="38"/>
                </a:lnTo>
                <a:lnTo>
                  <a:pt x="0" y="25"/>
                </a:lnTo>
                <a:lnTo>
                  <a:pt x="0" y="12"/>
                </a:lnTo>
                <a:lnTo>
                  <a:pt x="0" y="0"/>
                </a:lnTo>
                <a:lnTo>
                  <a:pt x="12" y="0"/>
                </a:lnTo>
                <a:lnTo>
                  <a:pt x="25" y="0"/>
                </a:lnTo>
                <a:lnTo>
                  <a:pt x="38" y="12"/>
                </a:lnTo>
                <a:lnTo>
                  <a:pt x="63" y="12"/>
                </a:lnTo>
                <a:lnTo>
                  <a:pt x="76" y="25"/>
                </a:lnTo>
                <a:lnTo>
                  <a:pt x="101" y="38"/>
                </a:lnTo>
                <a:lnTo>
                  <a:pt x="127" y="50"/>
                </a:lnTo>
                <a:lnTo>
                  <a:pt x="190" y="88"/>
                </a:lnTo>
                <a:lnTo>
                  <a:pt x="216" y="113"/>
                </a:lnTo>
                <a:lnTo>
                  <a:pt x="241" y="151"/>
                </a:lnTo>
                <a:lnTo>
                  <a:pt x="279" y="176"/>
                </a:lnTo>
                <a:lnTo>
                  <a:pt x="305" y="202"/>
                </a:lnTo>
                <a:lnTo>
                  <a:pt x="330" y="239"/>
                </a:lnTo>
                <a:lnTo>
                  <a:pt x="356" y="277"/>
                </a:lnTo>
                <a:lnTo>
                  <a:pt x="419" y="353"/>
                </a:lnTo>
                <a:lnTo>
                  <a:pt x="458" y="441"/>
                </a:lnTo>
                <a:lnTo>
                  <a:pt x="496" y="529"/>
                </a:lnTo>
                <a:lnTo>
                  <a:pt x="521" y="580"/>
                </a:lnTo>
                <a:lnTo>
                  <a:pt x="534" y="630"/>
                </a:lnTo>
                <a:lnTo>
                  <a:pt x="559" y="731"/>
                </a:lnTo>
                <a:lnTo>
                  <a:pt x="585" y="819"/>
                </a:lnTo>
                <a:lnTo>
                  <a:pt x="598" y="920"/>
                </a:lnTo>
                <a:lnTo>
                  <a:pt x="610" y="99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6845" name="Freeform 45"/>
          <p:cNvSpPr>
            <a:spLocks noChangeArrowheads="1"/>
          </p:cNvSpPr>
          <p:nvPr/>
        </p:nvSpPr>
        <p:spPr bwMode="auto">
          <a:xfrm>
            <a:off x="5916613" y="1784350"/>
            <a:ext cx="454025" cy="681038"/>
          </a:xfrm>
          <a:custGeom>
            <a:avLst/>
            <a:gdLst>
              <a:gd name="T0" fmla="*/ 2147483646 w 713"/>
              <a:gd name="T1" fmla="*/ 2147483646 h 1071"/>
              <a:gd name="T2" fmla="*/ 2147483646 w 713"/>
              <a:gd name="T3" fmla="*/ 2147483646 h 1071"/>
              <a:gd name="T4" fmla="*/ 2147483646 w 713"/>
              <a:gd name="T5" fmla="*/ 2147483646 h 1071"/>
              <a:gd name="T6" fmla="*/ 2147483646 w 713"/>
              <a:gd name="T7" fmla="*/ 2147483646 h 1071"/>
              <a:gd name="T8" fmla="*/ 2147483646 w 713"/>
              <a:gd name="T9" fmla="*/ 2147483646 h 1071"/>
              <a:gd name="T10" fmla="*/ 2147483646 w 713"/>
              <a:gd name="T11" fmla="*/ 2147483646 h 1071"/>
              <a:gd name="T12" fmla="*/ 2147483646 w 713"/>
              <a:gd name="T13" fmla="*/ 2147483646 h 1071"/>
              <a:gd name="T14" fmla="*/ 2147483646 w 713"/>
              <a:gd name="T15" fmla="*/ 2147483646 h 1071"/>
              <a:gd name="T16" fmla="*/ 2147483646 w 713"/>
              <a:gd name="T17" fmla="*/ 2147483646 h 1071"/>
              <a:gd name="T18" fmla="*/ 2147483646 w 713"/>
              <a:gd name="T19" fmla="*/ 2147483646 h 1071"/>
              <a:gd name="T20" fmla="*/ 2147483646 w 713"/>
              <a:gd name="T21" fmla="*/ 2147483646 h 1071"/>
              <a:gd name="T22" fmla="*/ 2147483646 w 713"/>
              <a:gd name="T23" fmla="*/ 2147483646 h 1071"/>
              <a:gd name="T24" fmla="*/ 2147483646 w 713"/>
              <a:gd name="T25" fmla="*/ 2147483646 h 1071"/>
              <a:gd name="T26" fmla="*/ 2147483646 w 713"/>
              <a:gd name="T27" fmla="*/ 2147483646 h 1071"/>
              <a:gd name="T28" fmla="*/ 2147483646 w 713"/>
              <a:gd name="T29" fmla="*/ 2147483646 h 1071"/>
              <a:gd name="T30" fmla="*/ 0 w 713"/>
              <a:gd name="T31" fmla="*/ 2147483646 h 1071"/>
              <a:gd name="T32" fmla="*/ 0 w 713"/>
              <a:gd name="T33" fmla="*/ 2147483646 h 1071"/>
              <a:gd name="T34" fmla="*/ 2147483646 w 713"/>
              <a:gd name="T35" fmla="*/ 2147483646 h 1071"/>
              <a:gd name="T36" fmla="*/ 2147483646 w 713"/>
              <a:gd name="T37" fmla="*/ 2147483646 h 1071"/>
              <a:gd name="T38" fmla="*/ 2147483646 w 713"/>
              <a:gd name="T39" fmla="*/ 2147483646 h 1071"/>
              <a:gd name="T40" fmla="*/ 2147483646 w 713"/>
              <a:gd name="T41" fmla="*/ 2147483646 h 1071"/>
              <a:gd name="T42" fmla="*/ 2147483646 w 713"/>
              <a:gd name="T43" fmla="*/ 2147483646 h 1071"/>
              <a:gd name="T44" fmla="*/ 2147483646 w 713"/>
              <a:gd name="T45" fmla="*/ 2147483646 h 1071"/>
              <a:gd name="T46" fmla="*/ 2147483646 w 713"/>
              <a:gd name="T47" fmla="*/ 2147483646 h 1071"/>
              <a:gd name="T48" fmla="*/ 2147483646 w 713"/>
              <a:gd name="T49" fmla="*/ 2147483646 h 1071"/>
              <a:gd name="T50" fmla="*/ 2147483646 w 713"/>
              <a:gd name="T51" fmla="*/ 2147483646 h 1071"/>
              <a:gd name="T52" fmla="*/ 2147483646 w 713"/>
              <a:gd name="T53" fmla="*/ 2147483646 h 1071"/>
              <a:gd name="T54" fmla="*/ 2147483646 w 713"/>
              <a:gd name="T55" fmla="*/ 2147483646 h 1071"/>
              <a:gd name="T56" fmla="*/ 2147483646 w 713"/>
              <a:gd name="T57" fmla="*/ 2147483646 h 1071"/>
              <a:gd name="T58" fmla="*/ 2147483646 w 713"/>
              <a:gd name="T59" fmla="*/ 2147483646 h 1071"/>
              <a:gd name="T60" fmla="*/ 2147483646 w 713"/>
              <a:gd name="T61" fmla="*/ 2147483646 h 1071"/>
              <a:gd name="T62" fmla="*/ 2147483646 w 713"/>
              <a:gd name="T63" fmla="*/ 2147483646 h 1071"/>
              <a:gd name="T64" fmla="*/ 2147483646 w 713"/>
              <a:gd name="T65" fmla="*/ 2147483646 h 1071"/>
              <a:gd name="T66" fmla="*/ 2147483646 w 713"/>
              <a:gd name="T67" fmla="*/ 2147483646 h 1071"/>
              <a:gd name="T68" fmla="*/ 2147483646 w 713"/>
              <a:gd name="T69" fmla="*/ 2147483646 h 1071"/>
              <a:gd name="T70" fmla="*/ 2147483646 w 713"/>
              <a:gd name="T71" fmla="*/ 2147483646 h 1071"/>
              <a:gd name="T72" fmla="*/ 2147483646 w 713"/>
              <a:gd name="T73" fmla="*/ 2147483646 h 1071"/>
              <a:gd name="T74" fmla="*/ 2147483646 w 713"/>
              <a:gd name="T75" fmla="*/ 2147483646 h 1071"/>
              <a:gd name="T76" fmla="*/ 2147483646 w 713"/>
              <a:gd name="T77" fmla="*/ 2147483646 h 1071"/>
              <a:gd name="T78" fmla="*/ 2147483646 w 713"/>
              <a:gd name="T79" fmla="*/ 0 h 1071"/>
              <a:gd name="T80" fmla="*/ 2147483646 w 713"/>
              <a:gd name="T81" fmla="*/ 2147483646 h 1071"/>
              <a:gd name="T82" fmla="*/ 2147483646 w 713"/>
              <a:gd name="T83" fmla="*/ 2147483646 h 1071"/>
              <a:gd name="T84" fmla="*/ 2147483646 w 713"/>
              <a:gd name="T85" fmla="*/ 2147483646 h 1071"/>
              <a:gd name="T86" fmla="*/ 2147483646 w 713"/>
              <a:gd name="T87" fmla="*/ 2147483646 h 1071"/>
              <a:gd name="T88" fmla="*/ 2147483646 w 713"/>
              <a:gd name="T89" fmla="*/ 2147483646 h 1071"/>
              <a:gd name="T90" fmla="*/ 2147483646 w 713"/>
              <a:gd name="T91" fmla="*/ 2147483646 h 1071"/>
              <a:gd name="T92" fmla="*/ 2147483646 w 713"/>
              <a:gd name="T93" fmla="*/ 2147483646 h 1071"/>
              <a:gd name="T94" fmla="*/ 2147483646 w 713"/>
              <a:gd name="T95" fmla="*/ 2147483646 h 1071"/>
              <a:gd name="T96" fmla="*/ 2147483646 w 713"/>
              <a:gd name="T97" fmla="*/ 2147483646 h 1071"/>
              <a:gd name="T98" fmla="*/ 2147483646 w 713"/>
              <a:gd name="T99" fmla="*/ 2147483646 h 107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713"/>
              <a:gd name="T151" fmla="*/ 0 h 1071"/>
              <a:gd name="T152" fmla="*/ 713 w 713"/>
              <a:gd name="T153" fmla="*/ 1071 h 107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713" h="1071">
                <a:moveTo>
                  <a:pt x="357" y="807"/>
                </a:moveTo>
                <a:lnTo>
                  <a:pt x="319" y="845"/>
                </a:lnTo>
                <a:lnTo>
                  <a:pt x="280" y="882"/>
                </a:lnTo>
                <a:lnTo>
                  <a:pt x="255" y="920"/>
                </a:lnTo>
                <a:lnTo>
                  <a:pt x="217" y="945"/>
                </a:lnTo>
                <a:lnTo>
                  <a:pt x="191" y="971"/>
                </a:lnTo>
                <a:lnTo>
                  <a:pt x="166" y="996"/>
                </a:lnTo>
                <a:lnTo>
                  <a:pt x="140" y="1021"/>
                </a:lnTo>
                <a:lnTo>
                  <a:pt x="115" y="1034"/>
                </a:lnTo>
                <a:lnTo>
                  <a:pt x="90" y="1046"/>
                </a:lnTo>
                <a:lnTo>
                  <a:pt x="64" y="1059"/>
                </a:lnTo>
                <a:lnTo>
                  <a:pt x="51" y="1059"/>
                </a:lnTo>
                <a:lnTo>
                  <a:pt x="39" y="1071"/>
                </a:lnTo>
                <a:lnTo>
                  <a:pt x="26" y="1071"/>
                </a:lnTo>
                <a:lnTo>
                  <a:pt x="13" y="1071"/>
                </a:lnTo>
                <a:lnTo>
                  <a:pt x="0" y="1071"/>
                </a:lnTo>
                <a:lnTo>
                  <a:pt x="0" y="1059"/>
                </a:lnTo>
                <a:lnTo>
                  <a:pt x="13" y="1046"/>
                </a:lnTo>
                <a:lnTo>
                  <a:pt x="26" y="1034"/>
                </a:lnTo>
                <a:lnTo>
                  <a:pt x="39" y="1008"/>
                </a:lnTo>
                <a:lnTo>
                  <a:pt x="64" y="971"/>
                </a:lnTo>
                <a:lnTo>
                  <a:pt x="90" y="933"/>
                </a:lnTo>
                <a:lnTo>
                  <a:pt x="128" y="895"/>
                </a:lnTo>
                <a:lnTo>
                  <a:pt x="179" y="845"/>
                </a:lnTo>
                <a:lnTo>
                  <a:pt x="204" y="819"/>
                </a:lnTo>
                <a:lnTo>
                  <a:pt x="229" y="782"/>
                </a:lnTo>
                <a:lnTo>
                  <a:pt x="255" y="756"/>
                </a:lnTo>
                <a:lnTo>
                  <a:pt x="280" y="719"/>
                </a:lnTo>
                <a:lnTo>
                  <a:pt x="306" y="668"/>
                </a:lnTo>
                <a:lnTo>
                  <a:pt x="331" y="630"/>
                </a:lnTo>
                <a:lnTo>
                  <a:pt x="369" y="580"/>
                </a:lnTo>
                <a:lnTo>
                  <a:pt x="395" y="530"/>
                </a:lnTo>
                <a:lnTo>
                  <a:pt x="420" y="479"/>
                </a:lnTo>
                <a:lnTo>
                  <a:pt x="458" y="416"/>
                </a:lnTo>
                <a:lnTo>
                  <a:pt x="484" y="353"/>
                </a:lnTo>
                <a:lnTo>
                  <a:pt x="522" y="290"/>
                </a:lnTo>
                <a:lnTo>
                  <a:pt x="548" y="227"/>
                </a:lnTo>
                <a:lnTo>
                  <a:pt x="586" y="151"/>
                </a:lnTo>
                <a:lnTo>
                  <a:pt x="611" y="76"/>
                </a:lnTo>
                <a:lnTo>
                  <a:pt x="649" y="0"/>
                </a:lnTo>
                <a:lnTo>
                  <a:pt x="687" y="114"/>
                </a:lnTo>
                <a:lnTo>
                  <a:pt x="713" y="240"/>
                </a:lnTo>
                <a:lnTo>
                  <a:pt x="662" y="328"/>
                </a:lnTo>
                <a:lnTo>
                  <a:pt x="611" y="416"/>
                </a:lnTo>
                <a:lnTo>
                  <a:pt x="560" y="504"/>
                </a:lnTo>
                <a:lnTo>
                  <a:pt x="522" y="580"/>
                </a:lnTo>
                <a:lnTo>
                  <a:pt x="471" y="643"/>
                </a:lnTo>
                <a:lnTo>
                  <a:pt x="433" y="706"/>
                </a:lnTo>
                <a:lnTo>
                  <a:pt x="395" y="756"/>
                </a:lnTo>
                <a:lnTo>
                  <a:pt x="357" y="80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6846" name="Freeform 46"/>
          <p:cNvSpPr>
            <a:spLocks noChangeArrowheads="1"/>
          </p:cNvSpPr>
          <p:nvPr/>
        </p:nvSpPr>
        <p:spPr bwMode="auto">
          <a:xfrm>
            <a:off x="7023100" y="1649413"/>
            <a:ext cx="219075" cy="295275"/>
          </a:xfrm>
          <a:custGeom>
            <a:avLst/>
            <a:gdLst>
              <a:gd name="T0" fmla="*/ 2147483646 w 344"/>
              <a:gd name="T1" fmla="*/ 2147483646 h 466"/>
              <a:gd name="T2" fmla="*/ 2147483646 w 344"/>
              <a:gd name="T3" fmla="*/ 2147483646 h 466"/>
              <a:gd name="T4" fmla="*/ 2147483646 w 344"/>
              <a:gd name="T5" fmla="*/ 2147483646 h 466"/>
              <a:gd name="T6" fmla="*/ 2147483646 w 344"/>
              <a:gd name="T7" fmla="*/ 2147483646 h 466"/>
              <a:gd name="T8" fmla="*/ 2147483646 w 344"/>
              <a:gd name="T9" fmla="*/ 2147483646 h 466"/>
              <a:gd name="T10" fmla="*/ 2147483646 w 344"/>
              <a:gd name="T11" fmla="*/ 2147483646 h 466"/>
              <a:gd name="T12" fmla="*/ 2147483646 w 344"/>
              <a:gd name="T13" fmla="*/ 2147483646 h 466"/>
              <a:gd name="T14" fmla="*/ 0 w 344"/>
              <a:gd name="T15" fmla="*/ 2147483646 h 466"/>
              <a:gd name="T16" fmla="*/ 0 w 344"/>
              <a:gd name="T17" fmla="*/ 2147483646 h 466"/>
              <a:gd name="T18" fmla="*/ 0 w 344"/>
              <a:gd name="T19" fmla="*/ 2147483646 h 466"/>
              <a:gd name="T20" fmla="*/ 0 w 344"/>
              <a:gd name="T21" fmla="*/ 2147483646 h 466"/>
              <a:gd name="T22" fmla="*/ 2147483646 w 344"/>
              <a:gd name="T23" fmla="*/ 2147483646 h 466"/>
              <a:gd name="T24" fmla="*/ 2147483646 w 344"/>
              <a:gd name="T25" fmla="*/ 2147483646 h 466"/>
              <a:gd name="T26" fmla="*/ 2147483646 w 344"/>
              <a:gd name="T27" fmla="*/ 2147483646 h 466"/>
              <a:gd name="T28" fmla="*/ 2147483646 w 344"/>
              <a:gd name="T29" fmla="*/ 2147483646 h 466"/>
              <a:gd name="T30" fmla="*/ 2147483646 w 344"/>
              <a:gd name="T31" fmla="*/ 2147483646 h 466"/>
              <a:gd name="T32" fmla="*/ 2147483646 w 344"/>
              <a:gd name="T33" fmla="*/ 2147483646 h 466"/>
              <a:gd name="T34" fmla="*/ 2147483646 w 344"/>
              <a:gd name="T35" fmla="*/ 2147483646 h 466"/>
              <a:gd name="T36" fmla="*/ 2147483646 w 344"/>
              <a:gd name="T37" fmla="*/ 2147483646 h 466"/>
              <a:gd name="T38" fmla="*/ 2147483646 w 344"/>
              <a:gd name="T39" fmla="*/ 2147483646 h 466"/>
              <a:gd name="T40" fmla="*/ 2147483646 w 344"/>
              <a:gd name="T41" fmla="*/ 2147483646 h 466"/>
              <a:gd name="T42" fmla="*/ 2147483646 w 344"/>
              <a:gd name="T43" fmla="*/ 2147483646 h 466"/>
              <a:gd name="T44" fmla="*/ 2147483646 w 344"/>
              <a:gd name="T45" fmla="*/ 2147483646 h 466"/>
              <a:gd name="T46" fmla="*/ 2147483646 w 344"/>
              <a:gd name="T47" fmla="*/ 2147483646 h 466"/>
              <a:gd name="T48" fmla="*/ 2147483646 w 344"/>
              <a:gd name="T49" fmla="*/ 2147483646 h 466"/>
              <a:gd name="T50" fmla="*/ 2147483646 w 344"/>
              <a:gd name="T51" fmla="*/ 2147483646 h 466"/>
              <a:gd name="T52" fmla="*/ 2147483646 w 344"/>
              <a:gd name="T53" fmla="*/ 2147483646 h 466"/>
              <a:gd name="T54" fmla="*/ 2147483646 w 344"/>
              <a:gd name="T55" fmla="*/ 2147483646 h 466"/>
              <a:gd name="T56" fmla="*/ 2147483646 w 344"/>
              <a:gd name="T57" fmla="*/ 2147483646 h 466"/>
              <a:gd name="T58" fmla="*/ 2147483646 w 344"/>
              <a:gd name="T59" fmla="*/ 0 h 466"/>
              <a:gd name="T60" fmla="*/ 2147483646 w 344"/>
              <a:gd name="T61" fmla="*/ 0 h 466"/>
              <a:gd name="T62" fmla="*/ 2147483646 w 344"/>
              <a:gd name="T63" fmla="*/ 2147483646 h 466"/>
              <a:gd name="T64" fmla="*/ 2147483646 w 344"/>
              <a:gd name="T65" fmla="*/ 2147483646 h 466"/>
              <a:gd name="T66" fmla="*/ 2147483646 w 344"/>
              <a:gd name="T67" fmla="*/ 2147483646 h 466"/>
              <a:gd name="T68" fmla="*/ 2147483646 w 344"/>
              <a:gd name="T69" fmla="*/ 2147483646 h 466"/>
              <a:gd name="T70" fmla="*/ 2147483646 w 344"/>
              <a:gd name="T71" fmla="*/ 2147483646 h 466"/>
              <a:gd name="T72" fmla="*/ 2147483646 w 344"/>
              <a:gd name="T73" fmla="*/ 2147483646 h 466"/>
              <a:gd name="T74" fmla="*/ 2147483646 w 344"/>
              <a:gd name="T75" fmla="*/ 2147483646 h 466"/>
              <a:gd name="T76" fmla="*/ 2147483646 w 344"/>
              <a:gd name="T77" fmla="*/ 2147483646 h 466"/>
              <a:gd name="T78" fmla="*/ 2147483646 w 344"/>
              <a:gd name="T79" fmla="*/ 2147483646 h 466"/>
              <a:gd name="T80" fmla="*/ 2147483646 w 344"/>
              <a:gd name="T81" fmla="*/ 2147483646 h 466"/>
              <a:gd name="T82" fmla="*/ 2147483646 w 344"/>
              <a:gd name="T83" fmla="*/ 2147483646 h 466"/>
              <a:gd name="T84" fmla="*/ 2147483646 w 344"/>
              <a:gd name="T85" fmla="*/ 2147483646 h 466"/>
              <a:gd name="T86" fmla="*/ 2147483646 w 344"/>
              <a:gd name="T87" fmla="*/ 2147483646 h 466"/>
              <a:gd name="T88" fmla="*/ 2147483646 w 344"/>
              <a:gd name="T89" fmla="*/ 2147483646 h 466"/>
              <a:gd name="T90" fmla="*/ 2147483646 w 344"/>
              <a:gd name="T91" fmla="*/ 2147483646 h 466"/>
              <a:gd name="T92" fmla="*/ 2147483646 w 344"/>
              <a:gd name="T93" fmla="*/ 2147483646 h 46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44"/>
              <a:gd name="T142" fmla="*/ 0 h 466"/>
              <a:gd name="T143" fmla="*/ 344 w 344"/>
              <a:gd name="T144" fmla="*/ 466 h 46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44" h="466">
                <a:moveTo>
                  <a:pt x="179" y="340"/>
                </a:moveTo>
                <a:lnTo>
                  <a:pt x="140" y="365"/>
                </a:lnTo>
                <a:lnTo>
                  <a:pt x="102" y="403"/>
                </a:lnTo>
                <a:lnTo>
                  <a:pt x="77" y="428"/>
                </a:lnTo>
                <a:lnTo>
                  <a:pt x="51" y="441"/>
                </a:lnTo>
                <a:lnTo>
                  <a:pt x="39" y="454"/>
                </a:lnTo>
                <a:lnTo>
                  <a:pt x="13" y="466"/>
                </a:lnTo>
                <a:lnTo>
                  <a:pt x="0" y="466"/>
                </a:lnTo>
                <a:lnTo>
                  <a:pt x="0" y="454"/>
                </a:lnTo>
                <a:lnTo>
                  <a:pt x="0" y="441"/>
                </a:lnTo>
                <a:lnTo>
                  <a:pt x="0" y="428"/>
                </a:lnTo>
                <a:lnTo>
                  <a:pt x="13" y="416"/>
                </a:lnTo>
                <a:lnTo>
                  <a:pt x="26" y="403"/>
                </a:lnTo>
                <a:lnTo>
                  <a:pt x="39" y="378"/>
                </a:lnTo>
                <a:lnTo>
                  <a:pt x="51" y="353"/>
                </a:lnTo>
                <a:lnTo>
                  <a:pt x="64" y="328"/>
                </a:lnTo>
                <a:lnTo>
                  <a:pt x="90" y="290"/>
                </a:lnTo>
                <a:lnTo>
                  <a:pt x="102" y="265"/>
                </a:lnTo>
                <a:lnTo>
                  <a:pt x="128" y="227"/>
                </a:lnTo>
                <a:lnTo>
                  <a:pt x="140" y="189"/>
                </a:lnTo>
                <a:lnTo>
                  <a:pt x="153" y="164"/>
                </a:lnTo>
                <a:lnTo>
                  <a:pt x="166" y="139"/>
                </a:lnTo>
                <a:lnTo>
                  <a:pt x="166" y="113"/>
                </a:lnTo>
                <a:lnTo>
                  <a:pt x="166" y="88"/>
                </a:lnTo>
                <a:lnTo>
                  <a:pt x="153" y="63"/>
                </a:lnTo>
                <a:lnTo>
                  <a:pt x="153" y="50"/>
                </a:lnTo>
                <a:lnTo>
                  <a:pt x="153" y="38"/>
                </a:lnTo>
                <a:lnTo>
                  <a:pt x="153" y="25"/>
                </a:lnTo>
                <a:lnTo>
                  <a:pt x="153" y="13"/>
                </a:lnTo>
                <a:lnTo>
                  <a:pt x="166" y="0"/>
                </a:lnTo>
                <a:lnTo>
                  <a:pt x="179" y="0"/>
                </a:lnTo>
                <a:lnTo>
                  <a:pt x="204" y="13"/>
                </a:lnTo>
                <a:lnTo>
                  <a:pt x="242" y="25"/>
                </a:lnTo>
                <a:lnTo>
                  <a:pt x="255" y="38"/>
                </a:lnTo>
                <a:lnTo>
                  <a:pt x="280" y="50"/>
                </a:lnTo>
                <a:lnTo>
                  <a:pt x="306" y="76"/>
                </a:lnTo>
                <a:lnTo>
                  <a:pt x="319" y="101"/>
                </a:lnTo>
                <a:lnTo>
                  <a:pt x="331" y="126"/>
                </a:lnTo>
                <a:lnTo>
                  <a:pt x="344" y="151"/>
                </a:lnTo>
                <a:lnTo>
                  <a:pt x="344" y="164"/>
                </a:lnTo>
                <a:lnTo>
                  <a:pt x="331" y="176"/>
                </a:lnTo>
                <a:lnTo>
                  <a:pt x="319" y="189"/>
                </a:lnTo>
                <a:lnTo>
                  <a:pt x="306" y="214"/>
                </a:lnTo>
                <a:lnTo>
                  <a:pt x="280" y="239"/>
                </a:lnTo>
                <a:lnTo>
                  <a:pt x="242" y="265"/>
                </a:lnTo>
                <a:lnTo>
                  <a:pt x="217" y="302"/>
                </a:lnTo>
                <a:lnTo>
                  <a:pt x="179" y="34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6847" name="Freeform 47"/>
          <p:cNvSpPr>
            <a:spLocks noChangeArrowheads="1"/>
          </p:cNvSpPr>
          <p:nvPr/>
        </p:nvSpPr>
        <p:spPr bwMode="auto">
          <a:xfrm>
            <a:off x="6604000" y="1784350"/>
            <a:ext cx="138113" cy="193675"/>
          </a:xfrm>
          <a:custGeom>
            <a:avLst/>
            <a:gdLst>
              <a:gd name="T0" fmla="*/ 2147483646 w 216"/>
              <a:gd name="T1" fmla="*/ 2147483646 h 303"/>
              <a:gd name="T2" fmla="*/ 2147483646 w 216"/>
              <a:gd name="T3" fmla="*/ 2147483646 h 303"/>
              <a:gd name="T4" fmla="*/ 2147483646 w 216"/>
              <a:gd name="T5" fmla="*/ 2147483646 h 303"/>
              <a:gd name="T6" fmla="*/ 2147483646 w 216"/>
              <a:gd name="T7" fmla="*/ 2147483646 h 303"/>
              <a:gd name="T8" fmla="*/ 2147483646 w 216"/>
              <a:gd name="T9" fmla="*/ 2147483646 h 303"/>
              <a:gd name="T10" fmla="*/ 2147483646 w 216"/>
              <a:gd name="T11" fmla="*/ 2147483646 h 303"/>
              <a:gd name="T12" fmla="*/ 0 w 216"/>
              <a:gd name="T13" fmla="*/ 2147483646 h 303"/>
              <a:gd name="T14" fmla="*/ 0 w 216"/>
              <a:gd name="T15" fmla="*/ 2147483646 h 303"/>
              <a:gd name="T16" fmla="*/ 0 w 216"/>
              <a:gd name="T17" fmla="*/ 2147483646 h 303"/>
              <a:gd name="T18" fmla="*/ 2147483646 w 216"/>
              <a:gd name="T19" fmla="*/ 2147483646 h 303"/>
              <a:gd name="T20" fmla="*/ 2147483646 w 216"/>
              <a:gd name="T21" fmla="*/ 0 h 303"/>
              <a:gd name="T22" fmla="*/ 2147483646 w 216"/>
              <a:gd name="T23" fmla="*/ 0 h 303"/>
              <a:gd name="T24" fmla="*/ 2147483646 w 216"/>
              <a:gd name="T25" fmla="*/ 0 h 303"/>
              <a:gd name="T26" fmla="*/ 2147483646 w 216"/>
              <a:gd name="T27" fmla="*/ 0 h 303"/>
              <a:gd name="T28" fmla="*/ 2147483646 w 216"/>
              <a:gd name="T29" fmla="*/ 0 h 303"/>
              <a:gd name="T30" fmla="*/ 2147483646 w 216"/>
              <a:gd name="T31" fmla="*/ 2147483646 h 303"/>
              <a:gd name="T32" fmla="*/ 2147483646 w 216"/>
              <a:gd name="T33" fmla="*/ 2147483646 h 303"/>
              <a:gd name="T34" fmla="*/ 2147483646 w 216"/>
              <a:gd name="T35" fmla="*/ 2147483646 h 303"/>
              <a:gd name="T36" fmla="*/ 2147483646 w 216"/>
              <a:gd name="T37" fmla="*/ 2147483646 h 303"/>
              <a:gd name="T38" fmla="*/ 2147483646 w 216"/>
              <a:gd name="T39" fmla="*/ 2147483646 h 303"/>
              <a:gd name="T40" fmla="*/ 2147483646 w 216"/>
              <a:gd name="T41" fmla="*/ 2147483646 h 303"/>
              <a:gd name="T42" fmla="*/ 2147483646 w 216"/>
              <a:gd name="T43" fmla="*/ 2147483646 h 303"/>
              <a:gd name="T44" fmla="*/ 2147483646 w 216"/>
              <a:gd name="T45" fmla="*/ 2147483646 h 303"/>
              <a:gd name="T46" fmla="*/ 2147483646 w 216"/>
              <a:gd name="T47" fmla="*/ 2147483646 h 303"/>
              <a:gd name="T48" fmla="*/ 2147483646 w 216"/>
              <a:gd name="T49" fmla="*/ 2147483646 h 303"/>
              <a:gd name="T50" fmla="*/ 2147483646 w 216"/>
              <a:gd name="T51" fmla="*/ 2147483646 h 303"/>
              <a:gd name="T52" fmla="*/ 2147483646 w 216"/>
              <a:gd name="T53" fmla="*/ 2147483646 h 303"/>
              <a:gd name="T54" fmla="*/ 2147483646 w 216"/>
              <a:gd name="T55" fmla="*/ 2147483646 h 303"/>
              <a:gd name="T56" fmla="*/ 2147483646 w 216"/>
              <a:gd name="T57" fmla="*/ 2147483646 h 303"/>
              <a:gd name="T58" fmla="*/ 2147483646 w 216"/>
              <a:gd name="T59" fmla="*/ 2147483646 h 303"/>
              <a:gd name="T60" fmla="*/ 2147483646 w 216"/>
              <a:gd name="T61" fmla="*/ 2147483646 h 303"/>
              <a:gd name="T62" fmla="*/ 2147483646 w 216"/>
              <a:gd name="T63" fmla="*/ 2147483646 h 303"/>
              <a:gd name="T64" fmla="*/ 2147483646 w 216"/>
              <a:gd name="T65" fmla="*/ 2147483646 h 303"/>
              <a:gd name="T66" fmla="*/ 2147483646 w 216"/>
              <a:gd name="T67" fmla="*/ 2147483646 h 303"/>
              <a:gd name="T68" fmla="*/ 2147483646 w 216"/>
              <a:gd name="T69" fmla="*/ 2147483646 h 303"/>
              <a:gd name="T70" fmla="*/ 2147483646 w 216"/>
              <a:gd name="T71" fmla="*/ 2147483646 h 303"/>
              <a:gd name="T72" fmla="*/ 2147483646 w 216"/>
              <a:gd name="T73" fmla="*/ 2147483646 h 30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16"/>
              <a:gd name="T112" fmla="*/ 0 h 303"/>
              <a:gd name="T113" fmla="*/ 216 w 216"/>
              <a:gd name="T114" fmla="*/ 303 h 30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16" h="303">
                <a:moveTo>
                  <a:pt x="89" y="240"/>
                </a:moveTo>
                <a:lnTo>
                  <a:pt x="63" y="202"/>
                </a:lnTo>
                <a:lnTo>
                  <a:pt x="51" y="164"/>
                </a:lnTo>
                <a:lnTo>
                  <a:pt x="25" y="126"/>
                </a:lnTo>
                <a:lnTo>
                  <a:pt x="13" y="101"/>
                </a:lnTo>
                <a:lnTo>
                  <a:pt x="13" y="76"/>
                </a:lnTo>
                <a:lnTo>
                  <a:pt x="0" y="51"/>
                </a:lnTo>
                <a:lnTo>
                  <a:pt x="0" y="38"/>
                </a:lnTo>
                <a:lnTo>
                  <a:pt x="0" y="25"/>
                </a:lnTo>
                <a:lnTo>
                  <a:pt x="13" y="13"/>
                </a:lnTo>
                <a:lnTo>
                  <a:pt x="25" y="0"/>
                </a:lnTo>
                <a:lnTo>
                  <a:pt x="38" y="0"/>
                </a:lnTo>
                <a:lnTo>
                  <a:pt x="63" y="0"/>
                </a:lnTo>
                <a:lnTo>
                  <a:pt x="76" y="0"/>
                </a:lnTo>
                <a:lnTo>
                  <a:pt x="89" y="0"/>
                </a:lnTo>
                <a:lnTo>
                  <a:pt x="102" y="13"/>
                </a:lnTo>
                <a:lnTo>
                  <a:pt x="114" y="13"/>
                </a:lnTo>
                <a:lnTo>
                  <a:pt x="127" y="25"/>
                </a:lnTo>
                <a:lnTo>
                  <a:pt x="153" y="38"/>
                </a:lnTo>
                <a:lnTo>
                  <a:pt x="165" y="51"/>
                </a:lnTo>
                <a:lnTo>
                  <a:pt x="178" y="76"/>
                </a:lnTo>
                <a:lnTo>
                  <a:pt x="203" y="114"/>
                </a:lnTo>
                <a:lnTo>
                  <a:pt x="216" y="151"/>
                </a:lnTo>
                <a:lnTo>
                  <a:pt x="216" y="189"/>
                </a:lnTo>
                <a:lnTo>
                  <a:pt x="216" y="227"/>
                </a:lnTo>
                <a:lnTo>
                  <a:pt x="203" y="240"/>
                </a:lnTo>
                <a:lnTo>
                  <a:pt x="203" y="265"/>
                </a:lnTo>
                <a:lnTo>
                  <a:pt x="191" y="277"/>
                </a:lnTo>
                <a:lnTo>
                  <a:pt x="191" y="290"/>
                </a:lnTo>
                <a:lnTo>
                  <a:pt x="178" y="303"/>
                </a:lnTo>
                <a:lnTo>
                  <a:pt x="165" y="303"/>
                </a:lnTo>
                <a:lnTo>
                  <a:pt x="153" y="303"/>
                </a:lnTo>
                <a:lnTo>
                  <a:pt x="140" y="290"/>
                </a:lnTo>
                <a:lnTo>
                  <a:pt x="127" y="277"/>
                </a:lnTo>
                <a:lnTo>
                  <a:pt x="114" y="265"/>
                </a:lnTo>
                <a:lnTo>
                  <a:pt x="102" y="252"/>
                </a:lnTo>
                <a:lnTo>
                  <a:pt x="89" y="24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6848" name="Freeform 48"/>
          <p:cNvSpPr>
            <a:spLocks noChangeArrowheads="1"/>
          </p:cNvSpPr>
          <p:nvPr/>
        </p:nvSpPr>
        <p:spPr bwMode="auto">
          <a:xfrm>
            <a:off x="6450013" y="1144588"/>
            <a:ext cx="557212" cy="1633537"/>
          </a:xfrm>
          <a:custGeom>
            <a:avLst/>
            <a:gdLst>
              <a:gd name="T0" fmla="*/ 2147483646 w 878"/>
              <a:gd name="T1" fmla="*/ 2147483646 h 2571"/>
              <a:gd name="T2" fmla="*/ 2147483646 w 878"/>
              <a:gd name="T3" fmla="*/ 2147483646 h 2571"/>
              <a:gd name="T4" fmla="*/ 2147483646 w 878"/>
              <a:gd name="T5" fmla="*/ 2147483646 h 2571"/>
              <a:gd name="T6" fmla="*/ 0 w 878"/>
              <a:gd name="T7" fmla="*/ 2147483646 h 2571"/>
              <a:gd name="T8" fmla="*/ 0 w 878"/>
              <a:gd name="T9" fmla="*/ 2147483646 h 2571"/>
              <a:gd name="T10" fmla="*/ 2147483646 w 878"/>
              <a:gd name="T11" fmla="*/ 2147483646 h 2571"/>
              <a:gd name="T12" fmla="*/ 2147483646 w 878"/>
              <a:gd name="T13" fmla="*/ 2147483646 h 2571"/>
              <a:gd name="T14" fmla="*/ 2147483646 w 878"/>
              <a:gd name="T15" fmla="*/ 2147483646 h 2571"/>
              <a:gd name="T16" fmla="*/ 2147483646 w 878"/>
              <a:gd name="T17" fmla="*/ 2147483646 h 2571"/>
              <a:gd name="T18" fmla="*/ 2147483646 w 878"/>
              <a:gd name="T19" fmla="*/ 2147483646 h 2571"/>
              <a:gd name="T20" fmla="*/ 2147483646 w 878"/>
              <a:gd name="T21" fmla="*/ 2147483646 h 2571"/>
              <a:gd name="T22" fmla="*/ 2147483646 w 878"/>
              <a:gd name="T23" fmla="*/ 2147483646 h 2571"/>
              <a:gd name="T24" fmla="*/ 2147483646 w 878"/>
              <a:gd name="T25" fmla="*/ 2147483646 h 2571"/>
              <a:gd name="T26" fmla="*/ 2147483646 w 878"/>
              <a:gd name="T27" fmla="*/ 2147483646 h 2571"/>
              <a:gd name="T28" fmla="*/ 2147483646 w 878"/>
              <a:gd name="T29" fmla="*/ 2147483646 h 2571"/>
              <a:gd name="T30" fmla="*/ 2147483646 w 878"/>
              <a:gd name="T31" fmla="*/ 2147483646 h 2571"/>
              <a:gd name="T32" fmla="*/ 2147483646 w 878"/>
              <a:gd name="T33" fmla="*/ 2147483646 h 2571"/>
              <a:gd name="T34" fmla="*/ 2147483646 w 878"/>
              <a:gd name="T35" fmla="*/ 2147483646 h 2571"/>
              <a:gd name="T36" fmla="*/ 2147483646 w 878"/>
              <a:gd name="T37" fmla="*/ 2147483646 h 2571"/>
              <a:gd name="T38" fmla="*/ 2147483646 w 878"/>
              <a:gd name="T39" fmla="*/ 2147483646 h 2571"/>
              <a:gd name="T40" fmla="*/ 2147483646 w 878"/>
              <a:gd name="T41" fmla="*/ 2147483646 h 2571"/>
              <a:gd name="T42" fmla="*/ 2147483646 w 878"/>
              <a:gd name="T43" fmla="*/ 2147483646 h 2571"/>
              <a:gd name="T44" fmla="*/ 2147483646 w 878"/>
              <a:gd name="T45" fmla="*/ 2147483646 h 2571"/>
              <a:gd name="T46" fmla="*/ 2147483646 w 878"/>
              <a:gd name="T47" fmla="*/ 2147483646 h 2571"/>
              <a:gd name="T48" fmla="*/ 2147483646 w 878"/>
              <a:gd name="T49" fmla="*/ 2147483646 h 2571"/>
              <a:gd name="T50" fmla="*/ 2147483646 w 878"/>
              <a:gd name="T51" fmla="*/ 2147483646 h 2571"/>
              <a:gd name="T52" fmla="*/ 2147483646 w 878"/>
              <a:gd name="T53" fmla="*/ 2147483646 h 2571"/>
              <a:gd name="T54" fmla="*/ 2147483646 w 878"/>
              <a:gd name="T55" fmla="*/ 2147483646 h 2571"/>
              <a:gd name="T56" fmla="*/ 2147483646 w 878"/>
              <a:gd name="T57" fmla="*/ 2147483646 h 2571"/>
              <a:gd name="T58" fmla="*/ 2147483646 w 878"/>
              <a:gd name="T59" fmla="*/ 0 h 2571"/>
              <a:gd name="T60" fmla="*/ 2147483646 w 878"/>
              <a:gd name="T61" fmla="*/ 0 h 2571"/>
              <a:gd name="T62" fmla="*/ 2147483646 w 878"/>
              <a:gd name="T63" fmla="*/ 0 h 2571"/>
              <a:gd name="T64" fmla="*/ 2147483646 w 878"/>
              <a:gd name="T65" fmla="*/ 2147483646 h 2571"/>
              <a:gd name="T66" fmla="*/ 2147483646 w 878"/>
              <a:gd name="T67" fmla="*/ 2147483646 h 2571"/>
              <a:gd name="T68" fmla="*/ 2147483646 w 878"/>
              <a:gd name="T69" fmla="*/ 2147483646 h 2571"/>
              <a:gd name="T70" fmla="*/ 2147483646 w 878"/>
              <a:gd name="T71" fmla="*/ 2147483646 h 2571"/>
              <a:gd name="T72" fmla="*/ 2147483646 w 878"/>
              <a:gd name="T73" fmla="*/ 2147483646 h 2571"/>
              <a:gd name="T74" fmla="*/ 2147483646 w 878"/>
              <a:gd name="T75" fmla="*/ 2147483646 h 2571"/>
              <a:gd name="T76" fmla="*/ 2147483646 w 878"/>
              <a:gd name="T77" fmla="*/ 2147483646 h 2571"/>
              <a:gd name="T78" fmla="*/ 2147483646 w 878"/>
              <a:gd name="T79" fmla="*/ 2147483646 h 2571"/>
              <a:gd name="T80" fmla="*/ 2147483646 w 878"/>
              <a:gd name="T81" fmla="*/ 2147483646 h 2571"/>
              <a:gd name="T82" fmla="*/ 2147483646 w 878"/>
              <a:gd name="T83" fmla="*/ 2147483646 h 2571"/>
              <a:gd name="T84" fmla="*/ 2147483646 w 878"/>
              <a:gd name="T85" fmla="*/ 2147483646 h 2571"/>
              <a:gd name="T86" fmla="*/ 2147483646 w 878"/>
              <a:gd name="T87" fmla="*/ 2147483646 h 2571"/>
              <a:gd name="T88" fmla="*/ 2147483646 w 878"/>
              <a:gd name="T89" fmla="*/ 2147483646 h 2571"/>
              <a:gd name="T90" fmla="*/ 2147483646 w 878"/>
              <a:gd name="T91" fmla="*/ 2147483646 h 2571"/>
              <a:gd name="T92" fmla="*/ 2147483646 w 878"/>
              <a:gd name="T93" fmla="*/ 2147483646 h 2571"/>
              <a:gd name="T94" fmla="*/ 2147483646 w 878"/>
              <a:gd name="T95" fmla="*/ 2147483646 h 2571"/>
              <a:gd name="T96" fmla="*/ 2147483646 w 878"/>
              <a:gd name="T97" fmla="*/ 2147483646 h 2571"/>
              <a:gd name="T98" fmla="*/ 2147483646 w 878"/>
              <a:gd name="T99" fmla="*/ 2147483646 h 2571"/>
              <a:gd name="T100" fmla="*/ 2147483646 w 878"/>
              <a:gd name="T101" fmla="*/ 2147483646 h 2571"/>
              <a:gd name="T102" fmla="*/ 2147483646 w 878"/>
              <a:gd name="T103" fmla="*/ 2147483646 h 2571"/>
              <a:gd name="T104" fmla="*/ 2147483646 w 878"/>
              <a:gd name="T105" fmla="*/ 2147483646 h 2571"/>
              <a:gd name="T106" fmla="*/ 2147483646 w 878"/>
              <a:gd name="T107" fmla="*/ 2147483646 h 2571"/>
              <a:gd name="T108" fmla="*/ 2147483646 w 878"/>
              <a:gd name="T109" fmla="*/ 2147483646 h 2571"/>
              <a:gd name="T110" fmla="*/ 2147483646 w 878"/>
              <a:gd name="T111" fmla="*/ 2147483646 h 2571"/>
              <a:gd name="T112" fmla="*/ 2147483646 w 878"/>
              <a:gd name="T113" fmla="*/ 2147483646 h 257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878"/>
              <a:gd name="T172" fmla="*/ 0 h 2571"/>
              <a:gd name="T173" fmla="*/ 878 w 878"/>
              <a:gd name="T174" fmla="*/ 2571 h 257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878" h="2571">
                <a:moveTo>
                  <a:pt x="166" y="2483"/>
                </a:moveTo>
                <a:lnTo>
                  <a:pt x="127" y="2508"/>
                </a:lnTo>
                <a:lnTo>
                  <a:pt x="102" y="2521"/>
                </a:lnTo>
                <a:lnTo>
                  <a:pt x="76" y="2546"/>
                </a:lnTo>
                <a:lnTo>
                  <a:pt x="51" y="2558"/>
                </a:lnTo>
                <a:lnTo>
                  <a:pt x="26" y="2558"/>
                </a:lnTo>
                <a:lnTo>
                  <a:pt x="13" y="2571"/>
                </a:lnTo>
                <a:lnTo>
                  <a:pt x="0" y="2571"/>
                </a:lnTo>
                <a:lnTo>
                  <a:pt x="0" y="2558"/>
                </a:lnTo>
                <a:lnTo>
                  <a:pt x="0" y="2546"/>
                </a:lnTo>
                <a:lnTo>
                  <a:pt x="13" y="2533"/>
                </a:lnTo>
                <a:lnTo>
                  <a:pt x="26" y="2521"/>
                </a:lnTo>
                <a:lnTo>
                  <a:pt x="38" y="2495"/>
                </a:lnTo>
                <a:lnTo>
                  <a:pt x="64" y="2470"/>
                </a:lnTo>
                <a:lnTo>
                  <a:pt x="89" y="2445"/>
                </a:lnTo>
                <a:lnTo>
                  <a:pt x="115" y="2420"/>
                </a:lnTo>
                <a:lnTo>
                  <a:pt x="178" y="2344"/>
                </a:lnTo>
                <a:lnTo>
                  <a:pt x="242" y="2281"/>
                </a:lnTo>
                <a:lnTo>
                  <a:pt x="305" y="2193"/>
                </a:lnTo>
                <a:lnTo>
                  <a:pt x="369" y="2117"/>
                </a:lnTo>
                <a:lnTo>
                  <a:pt x="395" y="2067"/>
                </a:lnTo>
                <a:lnTo>
                  <a:pt x="420" y="2029"/>
                </a:lnTo>
                <a:lnTo>
                  <a:pt x="445" y="1979"/>
                </a:lnTo>
                <a:lnTo>
                  <a:pt x="471" y="1916"/>
                </a:lnTo>
                <a:lnTo>
                  <a:pt x="496" y="1865"/>
                </a:lnTo>
                <a:lnTo>
                  <a:pt x="522" y="1802"/>
                </a:lnTo>
                <a:lnTo>
                  <a:pt x="547" y="1739"/>
                </a:lnTo>
                <a:lnTo>
                  <a:pt x="560" y="1676"/>
                </a:lnTo>
                <a:lnTo>
                  <a:pt x="598" y="1550"/>
                </a:lnTo>
                <a:lnTo>
                  <a:pt x="636" y="1424"/>
                </a:lnTo>
                <a:lnTo>
                  <a:pt x="649" y="1298"/>
                </a:lnTo>
                <a:lnTo>
                  <a:pt x="662" y="1185"/>
                </a:lnTo>
                <a:lnTo>
                  <a:pt x="662" y="1122"/>
                </a:lnTo>
                <a:lnTo>
                  <a:pt x="674" y="1046"/>
                </a:lnTo>
                <a:lnTo>
                  <a:pt x="674" y="970"/>
                </a:lnTo>
                <a:lnTo>
                  <a:pt x="674" y="895"/>
                </a:lnTo>
                <a:lnTo>
                  <a:pt x="687" y="819"/>
                </a:lnTo>
                <a:lnTo>
                  <a:pt x="687" y="718"/>
                </a:lnTo>
                <a:lnTo>
                  <a:pt x="687" y="630"/>
                </a:lnTo>
                <a:lnTo>
                  <a:pt x="687" y="529"/>
                </a:lnTo>
                <a:lnTo>
                  <a:pt x="687" y="479"/>
                </a:lnTo>
                <a:lnTo>
                  <a:pt x="687" y="429"/>
                </a:lnTo>
                <a:lnTo>
                  <a:pt x="687" y="391"/>
                </a:lnTo>
                <a:lnTo>
                  <a:pt x="687" y="353"/>
                </a:lnTo>
                <a:lnTo>
                  <a:pt x="687" y="302"/>
                </a:lnTo>
                <a:lnTo>
                  <a:pt x="687" y="277"/>
                </a:lnTo>
                <a:lnTo>
                  <a:pt x="674" y="239"/>
                </a:lnTo>
                <a:lnTo>
                  <a:pt x="674" y="214"/>
                </a:lnTo>
                <a:lnTo>
                  <a:pt x="674" y="189"/>
                </a:lnTo>
                <a:lnTo>
                  <a:pt x="674" y="164"/>
                </a:lnTo>
                <a:lnTo>
                  <a:pt x="674" y="139"/>
                </a:lnTo>
                <a:lnTo>
                  <a:pt x="662" y="126"/>
                </a:lnTo>
                <a:lnTo>
                  <a:pt x="662" y="113"/>
                </a:lnTo>
                <a:lnTo>
                  <a:pt x="662" y="101"/>
                </a:lnTo>
                <a:lnTo>
                  <a:pt x="662" y="88"/>
                </a:lnTo>
                <a:lnTo>
                  <a:pt x="649" y="76"/>
                </a:lnTo>
                <a:lnTo>
                  <a:pt x="636" y="63"/>
                </a:lnTo>
                <a:lnTo>
                  <a:pt x="636" y="38"/>
                </a:lnTo>
                <a:lnTo>
                  <a:pt x="636" y="25"/>
                </a:lnTo>
                <a:lnTo>
                  <a:pt x="636" y="0"/>
                </a:lnTo>
                <a:lnTo>
                  <a:pt x="649" y="0"/>
                </a:lnTo>
                <a:lnTo>
                  <a:pt x="674" y="0"/>
                </a:lnTo>
                <a:lnTo>
                  <a:pt x="700" y="0"/>
                </a:lnTo>
                <a:lnTo>
                  <a:pt x="738" y="0"/>
                </a:lnTo>
                <a:lnTo>
                  <a:pt x="776" y="25"/>
                </a:lnTo>
                <a:lnTo>
                  <a:pt x="802" y="38"/>
                </a:lnTo>
                <a:lnTo>
                  <a:pt x="827" y="63"/>
                </a:lnTo>
                <a:lnTo>
                  <a:pt x="853" y="76"/>
                </a:lnTo>
                <a:lnTo>
                  <a:pt x="865" y="113"/>
                </a:lnTo>
                <a:lnTo>
                  <a:pt x="878" y="139"/>
                </a:lnTo>
                <a:lnTo>
                  <a:pt x="878" y="164"/>
                </a:lnTo>
                <a:lnTo>
                  <a:pt x="878" y="189"/>
                </a:lnTo>
                <a:lnTo>
                  <a:pt x="865" y="202"/>
                </a:lnTo>
                <a:lnTo>
                  <a:pt x="865" y="214"/>
                </a:lnTo>
                <a:lnTo>
                  <a:pt x="865" y="227"/>
                </a:lnTo>
                <a:lnTo>
                  <a:pt x="865" y="239"/>
                </a:lnTo>
                <a:lnTo>
                  <a:pt x="865" y="265"/>
                </a:lnTo>
                <a:lnTo>
                  <a:pt x="865" y="277"/>
                </a:lnTo>
                <a:lnTo>
                  <a:pt x="853" y="302"/>
                </a:lnTo>
                <a:lnTo>
                  <a:pt x="853" y="328"/>
                </a:lnTo>
                <a:lnTo>
                  <a:pt x="853" y="353"/>
                </a:lnTo>
                <a:lnTo>
                  <a:pt x="853" y="391"/>
                </a:lnTo>
                <a:lnTo>
                  <a:pt x="853" y="454"/>
                </a:lnTo>
                <a:lnTo>
                  <a:pt x="840" y="529"/>
                </a:lnTo>
                <a:lnTo>
                  <a:pt x="840" y="618"/>
                </a:lnTo>
                <a:lnTo>
                  <a:pt x="840" y="706"/>
                </a:lnTo>
                <a:lnTo>
                  <a:pt x="827" y="794"/>
                </a:lnTo>
                <a:lnTo>
                  <a:pt x="827" y="882"/>
                </a:lnTo>
                <a:lnTo>
                  <a:pt x="814" y="958"/>
                </a:lnTo>
                <a:lnTo>
                  <a:pt x="814" y="1021"/>
                </a:lnTo>
                <a:lnTo>
                  <a:pt x="802" y="1084"/>
                </a:lnTo>
                <a:lnTo>
                  <a:pt x="802" y="1147"/>
                </a:lnTo>
                <a:lnTo>
                  <a:pt x="789" y="1210"/>
                </a:lnTo>
                <a:lnTo>
                  <a:pt x="789" y="1260"/>
                </a:lnTo>
                <a:lnTo>
                  <a:pt x="789" y="1311"/>
                </a:lnTo>
                <a:lnTo>
                  <a:pt x="764" y="1424"/>
                </a:lnTo>
                <a:lnTo>
                  <a:pt x="738" y="1550"/>
                </a:lnTo>
                <a:lnTo>
                  <a:pt x="713" y="1676"/>
                </a:lnTo>
                <a:lnTo>
                  <a:pt x="687" y="1752"/>
                </a:lnTo>
                <a:lnTo>
                  <a:pt x="662" y="1815"/>
                </a:lnTo>
                <a:lnTo>
                  <a:pt x="636" y="1878"/>
                </a:lnTo>
                <a:lnTo>
                  <a:pt x="611" y="1928"/>
                </a:lnTo>
                <a:lnTo>
                  <a:pt x="585" y="1991"/>
                </a:lnTo>
                <a:lnTo>
                  <a:pt x="560" y="2042"/>
                </a:lnTo>
                <a:lnTo>
                  <a:pt x="522" y="2105"/>
                </a:lnTo>
                <a:lnTo>
                  <a:pt x="484" y="2155"/>
                </a:lnTo>
                <a:lnTo>
                  <a:pt x="458" y="2205"/>
                </a:lnTo>
                <a:lnTo>
                  <a:pt x="420" y="2256"/>
                </a:lnTo>
                <a:lnTo>
                  <a:pt x="382" y="2294"/>
                </a:lnTo>
                <a:lnTo>
                  <a:pt x="344" y="2344"/>
                </a:lnTo>
                <a:lnTo>
                  <a:pt x="293" y="2382"/>
                </a:lnTo>
                <a:lnTo>
                  <a:pt x="255" y="2420"/>
                </a:lnTo>
                <a:lnTo>
                  <a:pt x="216" y="2445"/>
                </a:lnTo>
                <a:lnTo>
                  <a:pt x="166" y="248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6843" name="Freeform 43"/>
          <p:cNvSpPr>
            <a:spLocks noChangeArrowheads="1"/>
          </p:cNvSpPr>
          <p:nvPr/>
        </p:nvSpPr>
        <p:spPr bwMode="auto">
          <a:xfrm>
            <a:off x="6870700" y="2081213"/>
            <a:ext cx="727075" cy="671512"/>
          </a:xfrm>
          <a:custGeom>
            <a:avLst/>
            <a:gdLst>
              <a:gd name="T0" fmla="*/ 2147483646 w 1145"/>
              <a:gd name="T1" fmla="*/ 2147483646 h 1058"/>
              <a:gd name="T2" fmla="*/ 2147483646 w 1145"/>
              <a:gd name="T3" fmla="*/ 2147483646 h 1058"/>
              <a:gd name="T4" fmla="*/ 2147483646 w 1145"/>
              <a:gd name="T5" fmla="*/ 2147483646 h 1058"/>
              <a:gd name="T6" fmla="*/ 2147483646 w 1145"/>
              <a:gd name="T7" fmla="*/ 2147483646 h 1058"/>
              <a:gd name="T8" fmla="*/ 2147483646 w 1145"/>
              <a:gd name="T9" fmla="*/ 2147483646 h 1058"/>
              <a:gd name="T10" fmla="*/ 2147483646 w 1145"/>
              <a:gd name="T11" fmla="*/ 2147483646 h 1058"/>
              <a:gd name="T12" fmla="*/ 2147483646 w 1145"/>
              <a:gd name="T13" fmla="*/ 2147483646 h 1058"/>
              <a:gd name="T14" fmla="*/ 2147483646 w 1145"/>
              <a:gd name="T15" fmla="*/ 2147483646 h 1058"/>
              <a:gd name="T16" fmla="*/ 2147483646 w 1145"/>
              <a:gd name="T17" fmla="*/ 2147483646 h 1058"/>
              <a:gd name="T18" fmla="*/ 2147483646 w 1145"/>
              <a:gd name="T19" fmla="*/ 2147483646 h 1058"/>
              <a:gd name="T20" fmla="*/ 2147483646 w 1145"/>
              <a:gd name="T21" fmla="*/ 2147483646 h 1058"/>
              <a:gd name="T22" fmla="*/ 2147483646 w 1145"/>
              <a:gd name="T23" fmla="*/ 2147483646 h 1058"/>
              <a:gd name="T24" fmla="*/ 2147483646 w 1145"/>
              <a:gd name="T25" fmla="*/ 2147483646 h 1058"/>
              <a:gd name="T26" fmla="*/ 2147483646 w 1145"/>
              <a:gd name="T27" fmla="*/ 2147483646 h 1058"/>
              <a:gd name="T28" fmla="*/ 2147483646 w 1145"/>
              <a:gd name="T29" fmla="*/ 2147483646 h 1058"/>
              <a:gd name="T30" fmla="*/ 2147483646 w 1145"/>
              <a:gd name="T31" fmla="*/ 2147483646 h 1058"/>
              <a:gd name="T32" fmla="*/ 2147483646 w 1145"/>
              <a:gd name="T33" fmla="*/ 2147483646 h 1058"/>
              <a:gd name="T34" fmla="*/ 2147483646 w 1145"/>
              <a:gd name="T35" fmla="*/ 2147483646 h 1058"/>
              <a:gd name="T36" fmla="*/ 2147483646 w 1145"/>
              <a:gd name="T37" fmla="*/ 2147483646 h 1058"/>
              <a:gd name="T38" fmla="*/ 2147483646 w 1145"/>
              <a:gd name="T39" fmla="*/ 2147483646 h 1058"/>
              <a:gd name="T40" fmla="*/ 2147483646 w 1145"/>
              <a:gd name="T41" fmla="*/ 2147483646 h 1058"/>
              <a:gd name="T42" fmla="*/ 2147483646 w 1145"/>
              <a:gd name="T43" fmla="*/ 2147483646 h 1058"/>
              <a:gd name="T44" fmla="*/ 2147483646 w 1145"/>
              <a:gd name="T45" fmla="*/ 2147483646 h 1058"/>
              <a:gd name="T46" fmla="*/ 2147483646 w 1145"/>
              <a:gd name="T47" fmla="*/ 2147483646 h 1058"/>
              <a:gd name="T48" fmla="*/ 2147483646 w 1145"/>
              <a:gd name="T49" fmla="*/ 2147483646 h 1058"/>
              <a:gd name="T50" fmla="*/ 2147483646 w 1145"/>
              <a:gd name="T51" fmla="*/ 2147483646 h 1058"/>
              <a:gd name="T52" fmla="*/ 2147483646 w 1145"/>
              <a:gd name="T53" fmla="*/ 2147483646 h 1058"/>
              <a:gd name="T54" fmla="*/ 2147483646 w 1145"/>
              <a:gd name="T55" fmla="*/ 2147483646 h 1058"/>
              <a:gd name="T56" fmla="*/ 2147483646 w 1145"/>
              <a:gd name="T57" fmla="*/ 2147483646 h 1058"/>
              <a:gd name="T58" fmla="*/ 2147483646 w 1145"/>
              <a:gd name="T59" fmla="*/ 2147483646 h 1058"/>
              <a:gd name="T60" fmla="*/ 2147483646 w 1145"/>
              <a:gd name="T61" fmla="*/ 2147483646 h 1058"/>
              <a:gd name="T62" fmla="*/ 2147483646 w 1145"/>
              <a:gd name="T63" fmla="*/ 2147483646 h 1058"/>
              <a:gd name="T64" fmla="*/ 2147483646 w 1145"/>
              <a:gd name="T65" fmla="*/ 2147483646 h 1058"/>
              <a:gd name="T66" fmla="*/ 2147483646 w 1145"/>
              <a:gd name="T67" fmla="*/ 2147483646 h 1058"/>
              <a:gd name="T68" fmla="*/ 2147483646 w 1145"/>
              <a:gd name="T69" fmla="*/ 2147483646 h 1058"/>
              <a:gd name="T70" fmla="*/ 2147483646 w 1145"/>
              <a:gd name="T71" fmla="*/ 2147483646 h 1058"/>
              <a:gd name="T72" fmla="*/ 2147483646 w 1145"/>
              <a:gd name="T73" fmla="*/ 2147483646 h 1058"/>
              <a:gd name="T74" fmla="*/ 2147483646 w 1145"/>
              <a:gd name="T75" fmla="*/ 2147483646 h 1058"/>
              <a:gd name="T76" fmla="*/ 2147483646 w 1145"/>
              <a:gd name="T77" fmla="*/ 2147483646 h 1058"/>
              <a:gd name="T78" fmla="*/ 2147483646 w 1145"/>
              <a:gd name="T79" fmla="*/ 2147483646 h 1058"/>
              <a:gd name="T80" fmla="*/ 2147483646 w 1145"/>
              <a:gd name="T81" fmla="*/ 2147483646 h 1058"/>
              <a:gd name="T82" fmla="*/ 2147483646 w 1145"/>
              <a:gd name="T83" fmla="*/ 2147483646 h 1058"/>
              <a:gd name="T84" fmla="*/ 2147483646 w 1145"/>
              <a:gd name="T85" fmla="*/ 2147483646 h 1058"/>
              <a:gd name="T86" fmla="*/ 2147483646 w 1145"/>
              <a:gd name="T87" fmla="*/ 2147483646 h 1058"/>
              <a:gd name="T88" fmla="*/ 2147483646 w 1145"/>
              <a:gd name="T89" fmla="*/ 2147483646 h 1058"/>
              <a:gd name="T90" fmla="*/ 2147483646 w 1145"/>
              <a:gd name="T91" fmla="*/ 2147483646 h 1058"/>
              <a:gd name="T92" fmla="*/ 2147483646 w 1145"/>
              <a:gd name="T93" fmla="*/ 2147483646 h 1058"/>
              <a:gd name="T94" fmla="*/ 2147483646 w 1145"/>
              <a:gd name="T95" fmla="*/ 2147483646 h 1058"/>
              <a:gd name="T96" fmla="*/ 2147483646 w 1145"/>
              <a:gd name="T97" fmla="*/ 2147483646 h 1058"/>
              <a:gd name="T98" fmla="*/ 0 w 1145"/>
              <a:gd name="T99" fmla="*/ 2147483646 h 1058"/>
              <a:gd name="T100" fmla="*/ 0 w 1145"/>
              <a:gd name="T101" fmla="*/ 0 h 1058"/>
              <a:gd name="T102" fmla="*/ 2147483646 w 1145"/>
              <a:gd name="T103" fmla="*/ 2147483646 h 1058"/>
              <a:gd name="T104" fmla="*/ 2147483646 w 1145"/>
              <a:gd name="T105" fmla="*/ 2147483646 h 1058"/>
              <a:gd name="T106" fmla="*/ 2147483646 w 1145"/>
              <a:gd name="T107" fmla="*/ 2147483646 h 1058"/>
              <a:gd name="T108" fmla="*/ 2147483646 w 1145"/>
              <a:gd name="T109" fmla="*/ 2147483646 h 105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145"/>
              <a:gd name="T166" fmla="*/ 0 h 1058"/>
              <a:gd name="T167" fmla="*/ 1145 w 1145"/>
              <a:gd name="T168" fmla="*/ 1058 h 105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145" h="1058">
                <a:moveTo>
                  <a:pt x="369" y="491"/>
                </a:moveTo>
                <a:lnTo>
                  <a:pt x="420" y="541"/>
                </a:lnTo>
                <a:lnTo>
                  <a:pt x="470" y="592"/>
                </a:lnTo>
                <a:lnTo>
                  <a:pt x="521" y="642"/>
                </a:lnTo>
                <a:lnTo>
                  <a:pt x="585" y="680"/>
                </a:lnTo>
                <a:lnTo>
                  <a:pt x="649" y="730"/>
                </a:lnTo>
                <a:lnTo>
                  <a:pt x="712" y="768"/>
                </a:lnTo>
                <a:lnTo>
                  <a:pt x="789" y="819"/>
                </a:lnTo>
                <a:lnTo>
                  <a:pt x="852" y="857"/>
                </a:lnTo>
                <a:lnTo>
                  <a:pt x="916" y="894"/>
                </a:lnTo>
                <a:lnTo>
                  <a:pt x="979" y="920"/>
                </a:lnTo>
                <a:lnTo>
                  <a:pt x="1030" y="945"/>
                </a:lnTo>
                <a:lnTo>
                  <a:pt x="1068" y="970"/>
                </a:lnTo>
                <a:lnTo>
                  <a:pt x="1094" y="983"/>
                </a:lnTo>
                <a:lnTo>
                  <a:pt x="1119" y="1008"/>
                </a:lnTo>
                <a:lnTo>
                  <a:pt x="1132" y="1020"/>
                </a:lnTo>
                <a:lnTo>
                  <a:pt x="1145" y="1020"/>
                </a:lnTo>
                <a:lnTo>
                  <a:pt x="1145" y="1033"/>
                </a:lnTo>
                <a:lnTo>
                  <a:pt x="1132" y="1033"/>
                </a:lnTo>
                <a:lnTo>
                  <a:pt x="1119" y="1033"/>
                </a:lnTo>
                <a:lnTo>
                  <a:pt x="1107" y="1046"/>
                </a:lnTo>
                <a:lnTo>
                  <a:pt x="1094" y="1046"/>
                </a:lnTo>
                <a:lnTo>
                  <a:pt x="1068" y="1046"/>
                </a:lnTo>
                <a:lnTo>
                  <a:pt x="1043" y="1046"/>
                </a:lnTo>
                <a:lnTo>
                  <a:pt x="1005" y="1058"/>
                </a:lnTo>
                <a:lnTo>
                  <a:pt x="941" y="1058"/>
                </a:lnTo>
                <a:lnTo>
                  <a:pt x="878" y="1058"/>
                </a:lnTo>
                <a:lnTo>
                  <a:pt x="814" y="1058"/>
                </a:lnTo>
                <a:lnTo>
                  <a:pt x="750" y="1058"/>
                </a:lnTo>
                <a:lnTo>
                  <a:pt x="687" y="1046"/>
                </a:lnTo>
                <a:lnTo>
                  <a:pt x="636" y="1033"/>
                </a:lnTo>
                <a:lnTo>
                  <a:pt x="585" y="1020"/>
                </a:lnTo>
                <a:lnTo>
                  <a:pt x="572" y="1008"/>
                </a:lnTo>
                <a:lnTo>
                  <a:pt x="547" y="995"/>
                </a:lnTo>
                <a:lnTo>
                  <a:pt x="534" y="983"/>
                </a:lnTo>
                <a:lnTo>
                  <a:pt x="521" y="970"/>
                </a:lnTo>
                <a:lnTo>
                  <a:pt x="509" y="945"/>
                </a:lnTo>
                <a:lnTo>
                  <a:pt x="483" y="920"/>
                </a:lnTo>
                <a:lnTo>
                  <a:pt x="458" y="882"/>
                </a:lnTo>
                <a:lnTo>
                  <a:pt x="432" y="844"/>
                </a:lnTo>
                <a:lnTo>
                  <a:pt x="407" y="794"/>
                </a:lnTo>
                <a:lnTo>
                  <a:pt x="369" y="743"/>
                </a:lnTo>
                <a:lnTo>
                  <a:pt x="343" y="693"/>
                </a:lnTo>
                <a:lnTo>
                  <a:pt x="292" y="617"/>
                </a:lnTo>
                <a:lnTo>
                  <a:pt x="254" y="554"/>
                </a:lnTo>
                <a:lnTo>
                  <a:pt x="216" y="478"/>
                </a:lnTo>
                <a:lnTo>
                  <a:pt x="165" y="390"/>
                </a:lnTo>
                <a:lnTo>
                  <a:pt x="114" y="302"/>
                </a:lnTo>
                <a:lnTo>
                  <a:pt x="63" y="201"/>
                </a:lnTo>
                <a:lnTo>
                  <a:pt x="0" y="100"/>
                </a:lnTo>
                <a:lnTo>
                  <a:pt x="0" y="0"/>
                </a:lnTo>
                <a:lnTo>
                  <a:pt x="102" y="138"/>
                </a:lnTo>
                <a:lnTo>
                  <a:pt x="191" y="252"/>
                </a:lnTo>
                <a:lnTo>
                  <a:pt x="280" y="378"/>
                </a:lnTo>
                <a:lnTo>
                  <a:pt x="369" y="49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矩形 4"/>
          <p:cNvSpPr>
            <a:spLocks noChangeArrowheads="1"/>
          </p:cNvSpPr>
          <p:nvPr/>
        </p:nvSpPr>
        <p:spPr bwMode="auto">
          <a:xfrm>
            <a:off x="2628900" y="1419225"/>
            <a:ext cx="12160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狭</a:t>
            </a: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2454275" y="693738"/>
            <a:ext cx="2232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</a:t>
            </a:r>
            <a:r>
              <a:rPr lang="en-US" altLang="zh-CN" sz="48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xiá</a:t>
            </a:r>
            <a:endParaRPr lang="en-US" altLang="zh-CN" sz="4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08025" y="3149600"/>
            <a:ext cx="8032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组词：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狭窄   狭路相逢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08025" y="3865563"/>
            <a:ext cx="904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12800" indent="-812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造句：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小明家住在一条狭窄的胡同里。 </a:t>
            </a:r>
          </a:p>
        </p:txBody>
      </p:sp>
      <p:pic>
        <p:nvPicPr>
          <p:cNvPr id="16" name="Picture 37">
            <a:hlinkClick r:id="rId3" action="ppaction://hlinksldjump"/>
            <a:extLst>
              <a:ext uri="{FF2B5EF4-FFF2-40B4-BE49-F238E27FC236}">
                <a16:creationId xmlns:a16="http://schemas.microsoft.com/office/drawing/2014/main" id="{71DFA7F8-5C63-16C2-BB88-D5C5A8E40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02612" y="375443"/>
            <a:ext cx="901700" cy="512763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6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6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6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6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6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6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6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0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806450"/>
          <a:ext cx="2590800" cy="2279650"/>
        </p:xfrm>
        <a:graphic>
          <a:graphicData uri="http://schemas.openxmlformats.org/drawingml/2006/table">
            <a:tbl>
              <a:tblPr/>
              <a:tblGrid>
                <a:gridCol w="1284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7804" name="任意多边形 117803"/>
          <p:cNvSpPr>
            <a:spLocks noChangeArrowheads="1"/>
          </p:cNvSpPr>
          <p:nvPr/>
        </p:nvSpPr>
        <p:spPr bwMode="auto">
          <a:xfrm>
            <a:off x="6078538" y="1204913"/>
            <a:ext cx="488950" cy="504825"/>
          </a:xfrm>
          <a:custGeom>
            <a:avLst/>
            <a:gdLst>
              <a:gd name="T0" fmla="*/ 2147483646 w 772"/>
              <a:gd name="T1" fmla="*/ 2147483646 h 795"/>
              <a:gd name="T2" fmla="*/ 2147483646 w 772"/>
              <a:gd name="T3" fmla="*/ 2147483646 h 795"/>
              <a:gd name="T4" fmla="*/ 2147483646 w 772"/>
              <a:gd name="T5" fmla="*/ 2147483646 h 795"/>
              <a:gd name="T6" fmla="*/ 2147483646 w 772"/>
              <a:gd name="T7" fmla="*/ 2147483646 h 795"/>
              <a:gd name="T8" fmla="*/ 0 w 772"/>
              <a:gd name="T9" fmla="*/ 2147483646 h 795"/>
              <a:gd name="T10" fmla="*/ 2147483646 w 772"/>
              <a:gd name="T11" fmla="*/ 2147483646 h 795"/>
              <a:gd name="T12" fmla="*/ 2147483646 w 772"/>
              <a:gd name="T13" fmla="*/ 2147483646 h 795"/>
              <a:gd name="T14" fmla="*/ 2147483646 w 772"/>
              <a:gd name="T15" fmla="*/ 2147483646 h 795"/>
              <a:gd name="T16" fmla="*/ 2147483646 w 772"/>
              <a:gd name="T17" fmla="*/ 2147483646 h 795"/>
              <a:gd name="T18" fmla="*/ 2147483646 w 772"/>
              <a:gd name="T19" fmla="*/ 2147483646 h 795"/>
              <a:gd name="T20" fmla="*/ 2147483646 w 772"/>
              <a:gd name="T21" fmla="*/ 2147483646 h 795"/>
              <a:gd name="T22" fmla="*/ 2147483646 w 772"/>
              <a:gd name="T23" fmla="*/ 2147483646 h 795"/>
              <a:gd name="T24" fmla="*/ 2147483646 w 772"/>
              <a:gd name="T25" fmla="*/ 2147483646 h 795"/>
              <a:gd name="T26" fmla="*/ 2147483646 w 772"/>
              <a:gd name="T27" fmla="*/ 2147483646 h 795"/>
              <a:gd name="T28" fmla="*/ 2147483646 w 772"/>
              <a:gd name="T29" fmla="*/ 2147483646 h 795"/>
              <a:gd name="T30" fmla="*/ 2147483646 w 772"/>
              <a:gd name="T31" fmla="*/ 2147483646 h 795"/>
              <a:gd name="T32" fmla="*/ 2147483646 w 772"/>
              <a:gd name="T33" fmla="*/ 2147483646 h 795"/>
              <a:gd name="T34" fmla="*/ 2147483646 w 772"/>
              <a:gd name="T35" fmla="*/ 0 h 795"/>
              <a:gd name="T36" fmla="*/ 2147483646 w 772"/>
              <a:gd name="T37" fmla="*/ 0 h 795"/>
              <a:gd name="T38" fmla="*/ 2147483646 w 772"/>
              <a:gd name="T39" fmla="*/ 2147483646 h 795"/>
              <a:gd name="T40" fmla="*/ 2147483646 w 772"/>
              <a:gd name="T41" fmla="*/ 2147483646 h 795"/>
              <a:gd name="T42" fmla="*/ 2147483646 w 772"/>
              <a:gd name="T43" fmla="*/ 2147483646 h 795"/>
              <a:gd name="T44" fmla="*/ 2147483646 w 772"/>
              <a:gd name="T45" fmla="*/ 2147483646 h 795"/>
              <a:gd name="T46" fmla="*/ 2147483646 w 772"/>
              <a:gd name="T47" fmla="*/ 2147483646 h 795"/>
              <a:gd name="T48" fmla="*/ 2147483646 w 772"/>
              <a:gd name="T49" fmla="*/ 2147483646 h 795"/>
              <a:gd name="T50" fmla="*/ 2147483646 w 772"/>
              <a:gd name="T51" fmla="*/ 2147483646 h 795"/>
              <a:gd name="T52" fmla="*/ 2147483646 w 772"/>
              <a:gd name="T53" fmla="*/ 2147483646 h 795"/>
              <a:gd name="T54" fmla="*/ 2147483646 w 772"/>
              <a:gd name="T55" fmla="*/ 2147483646 h 795"/>
              <a:gd name="T56" fmla="*/ 2147483646 w 772"/>
              <a:gd name="T57" fmla="*/ 2147483646 h 795"/>
              <a:gd name="T58" fmla="*/ 2147483646 w 772"/>
              <a:gd name="T59" fmla="*/ 2147483646 h 795"/>
              <a:gd name="T60" fmla="*/ 2147483646 w 772"/>
              <a:gd name="T61" fmla="*/ 2147483646 h 795"/>
              <a:gd name="T62" fmla="*/ 2147483646 w 772"/>
              <a:gd name="T63" fmla="*/ 2147483646 h 795"/>
              <a:gd name="T64" fmla="*/ 2147483646 w 772"/>
              <a:gd name="T65" fmla="*/ 2147483646 h 79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72"/>
              <a:gd name="T100" fmla="*/ 0 h 795"/>
              <a:gd name="T101" fmla="*/ 772 w 772"/>
              <a:gd name="T102" fmla="*/ 795 h 79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72" h="795">
                <a:moveTo>
                  <a:pt x="196" y="697"/>
                </a:moveTo>
                <a:lnTo>
                  <a:pt x="152" y="718"/>
                </a:lnTo>
                <a:lnTo>
                  <a:pt x="120" y="751"/>
                </a:lnTo>
                <a:lnTo>
                  <a:pt x="87" y="762"/>
                </a:lnTo>
                <a:lnTo>
                  <a:pt x="65" y="784"/>
                </a:lnTo>
                <a:lnTo>
                  <a:pt x="44" y="795"/>
                </a:lnTo>
                <a:lnTo>
                  <a:pt x="22" y="795"/>
                </a:lnTo>
                <a:lnTo>
                  <a:pt x="11" y="795"/>
                </a:lnTo>
                <a:lnTo>
                  <a:pt x="0" y="795"/>
                </a:lnTo>
                <a:lnTo>
                  <a:pt x="11" y="784"/>
                </a:lnTo>
                <a:lnTo>
                  <a:pt x="11" y="773"/>
                </a:lnTo>
                <a:lnTo>
                  <a:pt x="22" y="751"/>
                </a:lnTo>
                <a:lnTo>
                  <a:pt x="44" y="740"/>
                </a:lnTo>
                <a:lnTo>
                  <a:pt x="65" y="718"/>
                </a:lnTo>
                <a:lnTo>
                  <a:pt x="87" y="686"/>
                </a:lnTo>
                <a:lnTo>
                  <a:pt x="120" y="664"/>
                </a:lnTo>
                <a:lnTo>
                  <a:pt x="185" y="599"/>
                </a:lnTo>
                <a:lnTo>
                  <a:pt x="239" y="544"/>
                </a:lnTo>
                <a:lnTo>
                  <a:pt x="305" y="479"/>
                </a:lnTo>
                <a:lnTo>
                  <a:pt x="359" y="403"/>
                </a:lnTo>
                <a:lnTo>
                  <a:pt x="413" y="348"/>
                </a:lnTo>
                <a:lnTo>
                  <a:pt x="457" y="283"/>
                </a:lnTo>
                <a:lnTo>
                  <a:pt x="500" y="229"/>
                </a:lnTo>
                <a:lnTo>
                  <a:pt x="522" y="185"/>
                </a:lnTo>
                <a:lnTo>
                  <a:pt x="544" y="153"/>
                </a:lnTo>
                <a:lnTo>
                  <a:pt x="555" y="109"/>
                </a:lnTo>
                <a:lnTo>
                  <a:pt x="565" y="87"/>
                </a:lnTo>
                <a:lnTo>
                  <a:pt x="555" y="65"/>
                </a:lnTo>
                <a:lnTo>
                  <a:pt x="544" y="44"/>
                </a:lnTo>
                <a:lnTo>
                  <a:pt x="544" y="33"/>
                </a:lnTo>
                <a:lnTo>
                  <a:pt x="544" y="22"/>
                </a:lnTo>
                <a:lnTo>
                  <a:pt x="555" y="11"/>
                </a:lnTo>
                <a:lnTo>
                  <a:pt x="565" y="11"/>
                </a:lnTo>
                <a:lnTo>
                  <a:pt x="565" y="0"/>
                </a:lnTo>
                <a:lnTo>
                  <a:pt x="587" y="0"/>
                </a:lnTo>
                <a:lnTo>
                  <a:pt x="598" y="0"/>
                </a:lnTo>
                <a:lnTo>
                  <a:pt x="609" y="0"/>
                </a:lnTo>
                <a:lnTo>
                  <a:pt x="631" y="11"/>
                </a:lnTo>
                <a:lnTo>
                  <a:pt x="652" y="11"/>
                </a:lnTo>
                <a:lnTo>
                  <a:pt x="674" y="22"/>
                </a:lnTo>
                <a:lnTo>
                  <a:pt x="696" y="33"/>
                </a:lnTo>
                <a:lnTo>
                  <a:pt x="718" y="44"/>
                </a:lnTo>
                <a:lnTo>
                  <a:pt x="739" y="55"/>
                </a:lnTo>
                <a:lnTo>
                  <a:pt x="750" y="65"/>
                </a:lnTo>
                <a:lnTo>
                  <a:pt x="761" y="76"/>
                </a:lnTo>
                <a:lnTo>
                  <a:pt x="772" y="87"/>
                </a:lnTo>
                <a:lnTo>
                  <a:pt x="772" y="98"/>
                </a:lnTo>
                <a:lnTo>
                  <a:pt x="772" y="109"/>
                </a:lnTo>
                <a:lnTo>
                  <a:pt x="772" y="120"/>
                </a:lnTo>
                <a:lnTo>
                  <a:pt x="772" y="142"/>
                </a:lnTo>
                <a:lnTo>
                  <a:pt x="761" y="153"/>
                </a:lnTo>
                <a:lnTo>
                  <a:pt x="761" y="163"/>
                </a:lnTo>
                <a:lnTo>
                  <a:pt x="750" y="185"/>
                </a:lnTo>
                <a:lnTo>
                  <a:pt x="739" y="207"/>
                </a:lnTo>
                <a:lnTo>
                  <a:pt x="718" y="218"/>
                </a:lnTo>
                <a:lnTo>
                  <a:pt x="696" y="240"/>
                </a:lnTo>
                <a:lnTo>
                  <a:pt x="652" y="294"/>
                </a:lnTo>
                <a:lnTo>
                  <a:pt x="598" y="348"/>
                </a:lnTo>
                <a:lnTo>
                  <a:pt x="544" y="403"/>
                </a:lnTo>
                <a:lnTo>
                  <a:pt x="489" y="468"/>
                </a:lnTo>
                <a:lnTo>
                  <a:pt x="424" y="523"/>
                </a:lnTo>
                <a:lnTo>
                  <a:pt x="348" y="577"/>
                </a:lnTo>
                <a:lnTo>
                  <a:pt x="272" y="642"/>
                </a:lnTo>
                <a:lnTo>
                  <a:pt x="196" y="69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7805" name="任意多边形 117804"/>
          <p:cNvSpPr>
            <a:spLocks noChangeArrowheads="1"/>
          </p:cNvSpPr>
          <p:nvPr/>
        </p:nvSpPr>
        <p:spPr bwMode="auto">
          <a:xfrm>
            <a:off x="6346825" y="1385888"/>
            <a:ext cx="428625" cy="373062"/>
          </a:xfrm>
          <a:custGeom>
            <a:avLst/>
            <a:gdLst>
              <a:gd name="T0" fmla="*/ 2147483646 w 674"/>
              <a:gd name="T1" fmla="*/ 2147483646 h 588"/>
              <a:gd name="T2" fmla="*/ 2147483646 w 674"/>
              <a:gd name="T3" fmla="*/ 2147483646 h 588"/>
              <a:gd name="T4" fmla="*/ 2147483646 w 674"/>
              <a:gd name="T5" fmla="*/ 2147483646 h 588"/>
              <a:gd name="T6" fmla="*/ 2147483646 w 674"/>
              <a:gd name="T7" fmla="*/ 2147483646 h 588"/>
              <a:gd name="T8" fmla="*/ 2147483646 w 674"/>
              <a:gd name="T9" fmla="*/ 2147483646 h 588"/>
              <a:gd name="T10" fmla="*/ 2147483646 w 674"/>
              <a:gd name="T11" fmla="*/ 2147483646 h 588"/>
              <a:gd name="T12" fmla="*/ 2147483646 w 674"/>
              <a:gd name="T13" fmla="*/ 2147483646 h 588"/>
              <a:gd name="T14" fmla="*/ 2147483646 w 674"/>
              <a:gd name="T15" fmla="*/ 2147483646 h 588"/>
              <a:gd name="T16" fmla="*/ 2147483646 w 674"/>
              <a:gd name="T17" fmla="*/ 2147483646 h 588"/>
              <a:gd name="T18" fmla="*/ 2147483646 w 674"/>
              <a:gd name="T19" fmla="*/ 2147483646 h 588"/>
              <a:gd name="T20" fmla="*/ 2147483646 w 674"/>
              <a:gd name="T21" fmla="*/ 0 h 588"/>
              <a:gd name="T22" fmla="*/ 2147483646 w 674"/>
              <a:gd name="T23" fmla="*/ 0 h 588"/>
              <a:gd name="T24" fmla="*/ 2147483646 w 674"/>
              <a:gd name="T25" fmla="*/ 2147483646 h 588"/>
              <a:gd name="T26" fmla="*/ 2147483646 w 674"/>
              <a:gd name="T27" fmla="*/ 2147483646 h 588"/>
              <a:gd name="T28" fmla="*/ 2147483646 w 674"/>
              <a:gd name="T29" fmla="*/ 2147483646 h 588"/>
              <a:gd name="T30" fmla="*/ 2147483646 w 674"/>
              <a:gd name="T31" fmla="*/ 2147483646 h 588"/>
              <a:gd name="T32" fmla="*/ 2147483646 w 674"/>
              <a:gd name="T33" fmla="*/ 2147483646 h 588"/>
              <a:gd name="T34" fmla="*/ 2147483646 w 674"/>
              <a:gd name="T35" fmla="*/ 2147483646 h 588"/>
              <a:gd name="T36" fmla="*/ 2147483646 w 674"/>
              <a:gd name="T37" fmla="*/ 2147483646 h 588"/>
              <a:gd name="T38" fmla="*/ 2147483646 w 674"/>
              <a:gd name="T39" fmla="*/ 2147483646 h 588"/>
              <a:gd name="T40" fmla="*/ 2147483646 w 674"/>
              <a:gd name="T41" fmla="*/ 2147483646 h 588"/>
              <a:gd name="T42" fmla="*/ 2147483646 w 674"/>
              <a:gd name="T43" fmla="*/ 2147483646 h 588"/>
              <a:gd name="T44" fmla="*/ 2147483646 w 674"/>
              <a:gd name="T45" fmla="*/ 2147483646 h 588"/>
              <a:gd name="T46" fmla="*/ 2147483646 w 674"/>
              <a:gd name="T47" fmla="*/ 2147483646 h 588"/>
              <a:gd name="T48" fmla="*/ 2147483646 w 674"/>
              <a:gd name="T49" fmla="*/ 2147483646 h 588"/>
              <a:gd name="T50" fmla="*/ 2147483646 w 674"/>
              <a:gd name="T51" fmla="*/ 2147483646 h 588"/>
              <a:gd name="T52" fmla="*/ 2147483646 w 674"/>
              <a:gd name="T53" fmla="*/ 2147483646 h 588"/>
              <a:gd name="T54" fmla="*/ 2147483646 w 674"/>
              <a:gd name="T55" fmla="*/ 2147483646 h 588"/>
              <a:gd name="T56" fmla="*/ 2147483646 w 674"/>
              <a:gd name="T57" fmla="*/ 2147483646 h 588"/>
              <a:gd name="T58" fmla="*/ 2147483646 w 674"/>
              <a:gd name="T59" fmla="*/ 2147483646 h 588"/>
              <a:gd name="T60" fmla="*/ 2147483646 w 674"/>
              <a:gd name="T61" fmla="*/ 2147483646 h 588"/>
              <a:gd name="T62" fmla="*/ 2147483646 w 674"/>
              <a:gd name="T63" fmla="*/ 2147483646 h 588"/>
              <a:gd name="T64" fmla="*/ 2147483646 w 674"/>
              <a:gd name="T65" fmla="*/ 2147483646 h 588"/>
              <a:gd name="T66" fmla="*/ 2147483646 w 674"/>
              <a:gd name="T67" fmla="*/ 2147483646 h 588"/>
              <a:gd name="T68" fmla="*/ 2147483646 w 674"/>
              <a:gd name="T69" fmla="*/ 2147483646 h 588"/>
              <a:gd name="T70" fmla="*/ 2147483646 w 674"/>
              <a:gd name="T71" fmla="*/ 2147483646 h 588"/>
              <a:gd name="T72" fmla="*/ 2147483646 w 674"/>
              <a:gd name="T73" fmla="*/ 2147483646 h 58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74"/>
              <a:gd name="T112" fmla="*/ 0 h 588"/>
              <a:gd name="T113" fmla="*/ 674 w 674"/>
              <a:gd name="T114" fmla="*/ 588 h 58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74" h="588">
                <a:moveTo>
                  <a:pt x="337" y="174"/>
                </a:moveTo>
                <a:lnTo>
                  <a:pt x="337" y="163"/>
                </a:lnTo>
                <a:lnTo>
                  <a:pt x="315" y="163"/>
                </a:lnTo>
                <a:lnTo>
                  <a:pt x="294" y="152"/>
                </a:lnTo>
                <a:lnTo>
                  <a:pt x="250" y="152"/>
                </a:lnTo>
                <a:lnTo>
                  <a:pt x="207" y="152"/>
                </a:lnTo>
                <a:lnTo>
                  <a:pt x="163" y="152"/>
                </a:lnTo>
                <a:lnTo>
                  <a:pt x="98" y="152"/>
                </a:lnTo>
                <a:lnTo>
                  <a:pt x="33" y="152"/>
                </a:lnTo>
                <a:lnTo>
                  <a:pt x="33" y="76"/>
                </a:lnTo>
                <a:lnTo>
                  <a:pt x="87" y="76"/>
                </a:lnTo>
                <a:lnTo>
                  <a:pt x="141" y="76"/>
                </a:lnTo>
                <a:lnTo>
                  <a:pt x="185" y="76"/>
                </a:lnTo>
                <a:lnTo>
                  <a:pt x="228" y="76"/>
                </a:lnTo>
                <a:lnTo>
                  <a:pt x="272" y="65"/>
                </a:lnTo>
                <a:lnTo>
                  <a:pt x="305" y="55"/>
                </a:lnTo>
                <a:lnTo>
                  <a:pt x="326" y="44"/>
                </a:lnTo>
                <a:lnTo>
                  <a:pt x="348" y="33"/>
                </a:lnTo>
                <a:lnTo>
                  <a:pt x="391" y="22"/>
                </a:lnTo>
                <a:lnTo>
                  <a:pt x="424" y="11"/>
                </a:lnTo>
                <a:lnTo>
                  <a:pt x="457" y="0"/>
                </a:lnTo>
                <a:lnTo>
                  <a:pt x="468" y="0"/>
                </a:lnTo>
                <a:lnTo>
                  <a:pt x="478" y="0"/>
                </a:lnTo>
                <a:lnTo>
                  <a:pt x="489" y="11"/>
                </a:lnTo>
                <a:lnTo>
                  <a:pt x="500" y="11"/>
                </a:lnTo>
                <a:lnTo>
                  <a:pt x="511" y="11"/>
                </a:lnTo>
                <a:lnTo>
                  <a:pt x="544" y="22"/>
                </a:lnTo>
                <a:lnTo>
                  <a:pt x="587" y="44"/>
                </a:lnTo>
                <a:lnTo>
                  <a:pt x="620" y="65"/>
                </a:lnTo>
                <a:lnTo>
                  <a:pt x="631" y="76"/>
                </a:lnTo>
                <a:lnTo>
                  <a:pt x="642" y="87"/>
                </a:lnTo>
                <a:lnTo>
                  <a:pt x="652" y="98"/>
                </a:lnTo>
                <a:lnTo>
                  <a:pt x="663" y="109"/>
                </a:lnTo>
                <a:lnTo>
                  <a:pt x="674" y="109"/>
                </a:lnTo>
                <a:lnTo>
                  <a:pt x="674" y="120"/>
                </a:lnTo>
                <a:lnTo>
                  <a:pt x="663" y="131"/>
                </a:lnTo>
                <a:lnTo>
                  <a:pt x="652" y="142"/>
                </a:lnTo>
                <a:lnTo>
                  <a:pt x="642" y="152"/>
                </a:lnTo>
                <a:lnTo>
                  <a:pt x="631" y="163"/>
                </a:lnTo>
                <a:lnTo>
                  <a:pt x="620" y="163"/>
                </a:lnTo>
                <a:lnTo>
                  <a:pt x="598" y="174"/>
                </a:lnTo>
                <a:lnTo>
                  <a:pt x="576" y="196"/>
                </a:lnTo>
                <a:lnTo>
                  <a:pt x="522" y="218"/>
                </a:lnTo>
                <a:lnTo>
                  <a:pt x="489" y="240"/>
                </a:lnTo>
                <a:lnTo>
                  <a:pt x="468" y="261"/>
                </a:lnTo>
                <a:lnTo>
                  <a:pt x="435" y="283"/>
                </a:lnTo>
                <a:lnTo>
                  <a:pt x="402" y="305"/>
                </a:lnTo>
                <a:lnTo>
                  <a:pt x="370" y="337"/>
                </a:lnTo>
                <a:lnTo>
                  <a:pt x="326" y="370"/>
                </a:lnTo>
                <a:lnTo>
                  <a:pt x="294" y="403"/>
                </a:lnTo>
                <a:lnTo>
                  <a:pt x="250" y="435"/>
                </a:lnTo>
                <a:lnTo>
                  <a:pt x="218" y="468"/>
                </a:lnTo>
                <a:lnTo>
                  <a:pt x="174" y="501"/>
                </a:lnTo>
                <a:lnTo>
                  <a:pt x="87" y="544"/>
                </a:lnTo>
                <a:lnTo>
                  <a:pt x="0" y="588"/>
                </a:lnTo>
                <a:lnTo>
                  <a:pt x="44" y="544"/>
                </a:lnTo>
                <a:lnTo>
                  <a:pt x="87" y="490"/>
                </a:lnTo>
                <a:lnTo>
                  <a:pt x="120" y="446"/>
                </a:lnTo>
                <a:lnTo>
                  <a:pt x="152" y="403"/>
                </a:lnTo>
                <a:lnTo>
                  <a:pt x="185" y="370"/>
                </a:lnTo>
                <a:lnTo>
                  <a:pt x="218" y="337"/>
                </a:lnTo>
                <a:lnTo>
                  <a:pt x="239" y="305"/>
                </a:lnTo>
                <a:lnTo>
                  <a:pt x="261" y="283"/>
                </a:lnTo>
                <a:lnTo>
                  <a:pt x="283" y="250"/>
                </a:lnTo>
                <a:lnTo>
                  <a:pt x="305" y="229"/>
                </a:lnTo>
                <a:lnTo>
                  <a:pt x="315" y="218"/>
                </a:lnTo>
                <a:lnTo>
                  <a:pt x="326" y="196"/>
                </a:lnTo>
                <a:lnTo>
                  <a:pt x="337" y="185"/>
                </a:lnTo>
                <a:lnTo>
                  <a:pt x="337" y="17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7806" name="任意多边形 117805"/>
          <p:cNvSpPr>
            <a:spLocks noChangeArrowheads="1"/>
          </p:cNvSpPr>
          <p:nvPr/>
        </p:nvSpPr>
        <p:spPr bwMode="auto">
          <a:xfrm>
            <a:off x="6119813" y="1744663"/>
            <a:ext cx="131762" cy="338137"/>
          </a:xfrm>
          <a:custGeom>
            <a:avLst/>
            <a:gdLst>
              <a:gd name="T0" fmla="*/ 2147483646 w 207"/>
              <a:gd name="T1" fmla="*/ 2147483646 h 533"/>
              <a:gd name="T2" fmla="*/ 2147483646 w 207"/>
              <a:gd name="T3" fmla="*/ 2147483646 h 533"/>
              <a:gd name="T4" fmla="*/ 0 w 207"/>
              <a:gd name="T5" fmla="*/ 2147483646 h 533"/>
              <a:gd name="T6" fmla="*/ 2147483646 w 207"/>
              <a:gd name="T7" fmla="*/ 2147483646 h 533"/>
              <a:gd name="T8" fmla="*/ 2147483646 w 207"/>
              <a:gd name="T9" fmla="*/ 0 h 533"/>
              <a:gd name="T10" fmla="*/ 2147483646 w 207"/>
              <a:gd name="T11" fmla="*/ 0 h 533"/>
              <a:gd name="T12" fmla="*/ 2147483646 w 207"/>
              <a:gd name="T13" fmla="*/ 0 h 533"/>
              <a:gd name="T14" fmla="*/ 2147483646 w 207"/>
              <a:gd name="T15" fmla="*/ 0 h 533"/>
              <a:gd name="T16" fmla="*/ 2147483646 w 207"/>
              <a:gd name="T17" fmla="*/ 0 h 533"/>
              <a:gd name="T18" fmla="*/ 2147483646 w 207"/>
              <a:gd name="T19" fmla="*/ 0 h 533"/>
              <a:gd name="T20" fmla="*/ 2147483646 w 207"/>
              <a:gd name="T21" fmla="*/ 0 h 533"/>
              <a:gd name="T22" fmla="*/ 2147483646 w 207"/>
              <a:gd name="T23" fmla="*/ 2147483646 h 533"/>
              <a:gd name="T24" fmla="*/ 2147483646 w 207"/>
              <a:gd name="T25" fmla="*/ 2147483646 h 533"/>
              <a:gd name="T26" fmla="*/ 2147483646 w 207"/>
              <a:gd name="T27" fmla="*/ 2147483646 h 533"/>
              <a:gd name="T28" fmla="*/ 2147483646 w 207"/>
              <a:gd name="T29" fmla="*/ 2147483646 h 533"/>
              <a:gd name="T30" fmla="*/ 2147483646 w 207"/>
              <a:gd name="T31" fmla="*/ 2147483646 h 533"/>
              <a:gd name="T32" fmla="*/ 2147483646 w 207"/>
              <a:gd name="T33" fmla="*/ 2147483646 h 533"/>
              <a:gd name="T34" fmla="*/ 2147483646 w 207"/>
              <a:gd name="T35" fmla="*/ 2147483646 h 533"/>
              <a:gd name="T36" fmla="*/ 2147483646 w 207"/>
              <a:gd name="T37" fmla="*/ 2147483646 h 533"/>
              <a:gd name="T38" fmla="*/ 2147483646 w 207"/>
              <a:gd name="T39" fmla="*/ 2147483646 h 533"/>
              <a:gd name="T40" fmla="*/ 2147483646 w 207"/>
              <a:gd name="T41" fmla="*/ 2147483646 h 533"/>
              <a:gd name="T42" fmla="*/ 2147483646 w 207"/>
              <a:gd name="T43" fmla="*/ 2147483646 h 533"/>
              <a:gd name="T44" fmla="*/ 2147483646 w 207"/>
              <a:gd name="T45" fmla="*/ 2147483646 h 533"/>
              <a:gd name="T46" fmla="*/ 2147483646 w 207"/>
              <a:gd name="T47" fmla="*/ 2147483646 h 533"/>
              <a:gd name="T48" fmla="*/ 2147483646 w 207"/>
              <a:gd name="T49" fmla="*/ 2147483646 h 533"/>
              <a:gd name="T50" fmla="*/ 2147483646 w 207"/>
              <a:gd name="T51" fmla="*/ 2147483646 h 533"/>
              <a:gd name="T52" fmla="*/ 2147483646 w 207"/>
              <a:gd name="T53" fmla="*/ 2147483646 h 533"/>
              <a:gd name="T54" fmla="*/ 2147483646 w 207"/>
              <a:gd name="T55" fmla="*/ 2147483646 h 533"/>
              <a:gd name="T56" fmla="*/ 2147483646 w 207"/>
              <a:gd name="T57" fmla="*/ 2147483646 h 533"/>
              <a:gd name="T58" fmla="*/ 2147483646 w 207"/>
              <a:gd name="T59" fmla="*/ 2147483646 h 533"/>
              <a:gd name="T60" fmla="*/ 2147483646 w 207"/>
              <a:gd name="T61" fmla="*/ 2147483646 h 533"/>
              <a:gd name="T62" fmla="*/ 2147483646 w 207"/>
              <a:gd name="T63" fmla="*/ 2147483646 h 533"/>
              <a:gd name="T64" fmla="*/ 2147483646 w 207"/>
              <a:gd name="T65" fmla="*/ 2147483646 h 533"/>
              <a:gd name="T66" fmla="*/ 2147483646 w 207"/>
              <a:gd name="T67" fmla="*/ 2147483646 h 533"/>
              <a:gd name="T68" fmla="*/ 2147483646 w 207"/>
              <a:gd name="T69" fmla="*/ 2147483646 h 533"/>
              <a:gd name="T70" fmla="*/ 2147483646 w 207"/>
              <a:gd name="T71" fmla="*/ 2147483646 h 533"/>
              <a:gd name="T72" fmla="*/ 2147483646 w 207"/>
              <a:gd name="T73" fmla="*/ 2147483646 h 533"/>
              <a:gd name="T74" fmla="*/ 2147483646 w 207"/>
              <a:gd name="T75" fmla="*/ 2147483646 h 533"/>
              <a:gd name="T76" fmla="*/ 2147483646 w 207"/>
              <a:gd name="T77" fmla="*/ 2147483646 h 533"/>
              <a:gd name="T78" fmla="*/ 2147483646 w 207"/>
              <a:gd name="T79" fmla="*/ 2147483646 h 533"/>
              <a:gd name="T80" fmla="*/ 2147483646 w 207"/>
              <a:gd name="T81" fmla="*/ 2147483646 h 533"/>
              <a:gd name="T82" fmla="*/ 2147483646 w 207"/>
              <a:gd name="T83" fmla="*/ 2147483646 h 533"/>
              <a:gd name="T84" fmla="*/ 2147483646 w 207"/>
              <a:gd name="T85" fmla="*/ 2147483646 h 533"/>
              <a:gd name="T86" fmla="*/ 2147483646 w 207"/>
              <a:gd name="T87" fmla="*/ 2147483646 h 533"/>
              <a:gd name="T88" fmla="*/ 2147483646 w 207"/>
              <a:gd name="T89" fmla="*/ 2147483646 h 533"/>
              <a:gd name="T90" fmla="*/ 2147483646 w 207"/>
              <a:gd name="T91" fmla="*/ 2147483646 h 533"/>
              <a:gd name="T92" fmla="*/ 2147483646 w 207"/>
              <a:gd name="T93" fmla="*/ 2147483646 h 533"/>
              <a:gd name="T94" fmla="*/ 2147483646 w 207"/>
              <a:gd name="T95" fmla="*/ 2147483646 h 53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07"/>
              <a:gd name="T145" fmla="*/ 0 h 533"/>
              <a:gd name="T146" fmla="*/ 207 w 207"/>
              <a:gd name="T147" fmla="*/ 533 h 53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07" h="533">
                <a:moveTo>
                  <a:pt x="22" y="65"/>
                </a:moveTo>
                <a:lnTo>
                  <a:pt x="11" y="44"/>
                </a:lnTo>
                <a:lnTo>
                  <a:pt x="0" y="22"/>
                </a:lnTo>
                <a:lnTo>
                  <a:pt x="11" y="11"/>
                </a:lnTo>
                <a:lnTo>
                  <a:pt x="22" y="0"/>
                </a:lnTo>
                <a:lnTo>
                  <a:pt x="33" y="0"/>
                </a:lnTo>
                <a:lnTo>
                  <a:pt x="55" y="0"/>
                </a:lnTo>
                <a:lnTo>
                  <a:pt x="76" y="0"/>
                </a:lnTo>
                <a:lnTo>
                  <a:pt x="98" y="0"/>
                </a:lnTo>
                <a:lnTo>
                  <a:pt x="131" y="0"/>
                </a:lnTo>
                <a:lnTo>
                  <a:pt x="163" y="11"/>
                </a:lnTo>
                <a:lnTo>
                  <a:pt x="196" y="22"/>
                </a:lnTo>
                <a:lnTo>
                  <a:pt x="196" y="109"/>
                </a:lnTo>
                <a:lnTo>
                  <a:pt x="196" y="196"/>
                </a:lnTo>
                <a:lnTo>
                  <a:pt x="196" y="283"/>
                </a:lnTo>
                <a:lnTo>
                  <a:pt x="207" y="359"/>
                </a:lnTo>
                <a:lnTo>
                  <a:pt x="207" y="392"/>
                </a:lnTo>
                <a:lnTo>
                  <a:pt x="207" y="424"/>
                </a:lnTo>
                <a:lnTo>
                  <a:pt x="207" y="457"/>
                </a:lnTo>
                <a:lnTo>
                  <a:pt x="207" y="479"/>
                </a:lnTo>
                <a:lnTo>
                  <a:pt x="207" y="501"/>
                </a:lnTo>
                <a:lnTo>
                  <a:pt x="196" y="511"/>
                </a:lnTo>
                <a:lnTo>
                  <a:pt x="196" y="522"/>
                </a:lnTo>
                <a:lnTo>
                  <a:pt x="185" y="533"/>
                </a:lnTo>
                <a:lnTo>
                  <a:pt x="174" y="533"/>
                </a:lnTo>
                <a:lnTo>
                  <a:pt x="163" y="533"/>
                </a:lnTo>
                <a:lnTo>
                  <a:pt x="153" y="533"/>
                </a:lnTo>
                <a:lnTo>
                  <a:pt x="142" y="522"/>
                </a:lnTo>
                <a:lnTo>
                  <a:pt x="142" y="511"/>
                </a:lnTo>
                <a:lnTo>
                  <a:pt x="131" y="501"/>
                </a:lnTo>
                <a:lnTo>
                  <a:pt x="131" y="479"/>
                </a:lnTo>
                <a:lnTo>
                  <a:pt x="131" y="468"/>
                </a:lnTo>
                <a:lnTo>
                  <a:pt x="120" y="435"/>
                </a:lnTo>
                <a:lnTo>
                  <a:pt x="120" y="403"/>
                </a:lnTo>
                <a:lnTo>
                  <a:pt x="109" y="370"/>
                </a:lnTo>
                <a:lnTo>
                  <a:pt x="109" y="337"/>
                </a:lnTo>
                <a:lnTo>
                  <a:pt x="98" y="294"/>
                </a:lnTo>
                <a:lnTo>
                  <a:pt x="87" y="250"/>
                </a:lnTo>
                <a:lnTo>
                  <a:pt x="76" y="207"/>
                </a:lnTo>
                <a:lnTo>
                  <a:pt x="76" y="174"/>
                </a:lnTo>
                <a:lnTo>
                  <a:pt x="66" y="141"/>
                </a:lnTo>
                <a:lnTo>
                  <a:pt x="55" y="120"/>
                </a:lnTo>
                <a:lnTo>
                  <a:pt x="44" y="98"/>
                </a:lnTo>
                <a:lnTo>
                  <a:pt x="33" y="76"/>
                </a:lnTo>
                <a:lnTo>
                  <a:pt x="22" y="6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7807" name="任意多边形 117806"/>
          <p:cNvSpPr>
            <a:spLocks noChangeArrowheads="1"/>
          </p:cNvSpPr>
          <p:nvPr/>
        </p:nvSpPr>
        <p:spPr bwMode="auto">
          <a:xfrm>
            <a:off x="6181725" y="1668463"/>
            <a:ext cx="641350" cy="304800"/>
          </a:xfrm>
          <a:custGeom>
            <a:avLst/>
            <a:gdLst>
              <a:gd name="T0" fmla="*/ 2147483646 w 1011"/>
              <a:gd name="T1" fmla="*/ 2147483646 h 479"/>
              <a:gd name="T2" fmla="*/ 2147483646 w 1011"/>
              <a:gd name="T3" fmla="*/ 2147483646 h 479"/>
              <a:gd name="T4" fmla="*/ 2147483646 w 1011"/>
              <a:gd name="T5" fmla="*/ 2147483646 h 479"/>
              <a:gd name="T6" fmla="*/ 2147483646 w 1011"/>
              <a:gd name="T7" fmla="*/ 2147483646 h 479"/>
              <a:gd name="T8" fmla="*/ 2147483646 w 1011"/>
              <a:gd name="T9" fmla="*/ 2147483646 h 479"/>
              <a:gd name="T10" fmla="*/ 2147483646 w 1011"/>
              <a:gd name="T11" fmla="*/ 2147483646 h 479"/>
              <a:gd name="T12" fmla="*/ 2147483646 w 1011"/>
              <a:gd name="T13" fmla="*/ 2147483646 h 479"/>
              <a:gd name="T14" fmla="*/ 2147483646 w 1011"/>
              <a:gd name="T15" fmla="*/ 2147483646 h 479"/>
              <a:gd name="T16" fmla="*/ 2147483646 w 1011"/>
              <a:gd name="T17" fmla="*/ 2147483646 h 479"/>
              <a:gd name="T18" fmla="*/ 2147483646 w 1011"/>
              <a:gd name="T19" fmla="*/ 2147483646 h 479"/>
              <a:gd name="T20" fmla="*/ 2147483646 w 1011"/>
              <a:gd name="T21" fmla="*/ 2147483646 h 479"/>
              <a:gd name="T22" fmla="*/ 2147483646 w 1011"/>
              <a:gd name="T23" fmla="*/ 2147483646 h 479"/>
              <a:gd name="T24" fmla="*/ 2147483646 w 1011"/>
              <a:gd name="T25" fmla="*/ 2147483646 h 479"/>
              <a:gd name="T26" fmla="*/ 2147483646 w 1011"/>
              <a:gd name="T27" fmla="*/ 2147483646 h 479"/>
              <a:gd name="T28" fmla="*/ 0 w 1011"/>
              <a:gd name="T29" fmla="*/ 2147483646 h 479"/>
              <a:gd name="T30" fmla="*/ 2147483646 w 1011"/>
              <a:gd name="T31" fmla="*/ 2147483646 h 479"/>
              <a:gd name="T32" fmla="*/ 2147483646 w 1011"/>
              <a:gd name="T33" fmla="*/ 2147483646 h 479"/>
              <a:gd name="T34" fmla="*/ 2147483646 w 1011"/>
              <a:gd name="T35" fmla="*/ 2147483646 h 479"/>
              <a:gd name="T36" fmla="*/ 2147483646 w 1011"/>
              <a:gd name="T37" fmla="*/ 2147483646 h 479"/>
              <a:gd name="T38" fmla="*/ 2147483646 w 1011"/>
              <a:gd name="T39" fmla="*/ 2147483646 h 479"/>
              <a:gd name="T40" fmla="*/ 2147483646 w 1011"/>
              <a:gd name="T41" fmla="*/ 2147483646 h 479"/>
              <a:gd name="T42" fmla="*/ 2147483646 w 1011"/>
              <a:gd name="T43" fmla="*/ 2147483646 h 479"/>
              <a:gd name="T44" fmla="*/ 2147483646 w 1011"/>
              <a:gd name="T45" fmla="*/ 2147483646 h 479"/>
              <a:gd name="T46" fmla="*/ 2147483646 w 1011"/>
              <a:gd name="T47" fmla="*/ 2147483646 h 479"/>
              <a:gd name="T48" fmla="*/ 2147483646 w 1011"/>
              <a:gd name="T49" fmla="*/ 2147483646 h 479"/>
              <a:gd name="T50" fmla="*/ 2147483646 w 1011"/>
              <a:gd name="T51" fmla="*/ 0 h 479"/>
              <a:gd name="T52" fmla="*/ 2147483646 w 1011"/>
              <a:gd name="T53" fmla="*/ 0 h 479"/>
              <a:gd name="T54" fmla="*/ 2147483646 w 1011"/>
              <a:gd name="T55" fmla="*/ 2147483646 h 479"/>
              <a:gd name="T56" fmla="*/ 2147483646 w 1011"/>
              <a:gd name="T57" fmla="*/ 2147483646 h 479"/>
              <a:gd name="T58" fmla="*/ 2147483646 w 1011"/>
              <a:gd name="T59" fmla="*/ 2147483646 h 479"/>
              <a:gd name="T60" fmla="*/ 2147483646 w 1011"/>
              <a:gd name="T61" fmla="*/ 2147483646 h 479"/>
              <a:gd name="T62" fmla="*/ 2147483646 w 1011"/>
              <a:gd name="T63" fmla="*/ 2147483646 h 479"/>
              <a:gd name="T64" fmla="*/ 2147483646 w 1011"/>
              <a:gd name="T65" fmla="*/ 2147483646 h 479"/>
              <a:gd name="T66" fmla="*/ 2147483646 w 1011"/>
              <a:gd name="T67" fmla="*/ 2147483646 h 479"/>
              <a:gd name="T68" fmla="*/ 2147483646 w 1011"/>
              <a:gd name="T69" fmla="*/ 2147483646 h 479"/>
              <a:gd name="T70" fmla="*/ 2147483646 w 1011"/>
              <a:gd name="T71" fmla="*/ 2147483646 h 479"/>
              <a:gd name="T72" fmla="*/ 2147483646 w 1011"/>
              <a:gd name="T73" fmla="*/ 2147483646 h 479"/>
              <a:gd name="T74" fmla="*/ 2147483646 w 1011"/>
              <a:gd name="T75" fmla="*/ 2147483646 h 479"/>
              <a:gd name="T76" fmla="*/ 2147483646 w 1011"/>
              <a:gd name="T77" fmla="*/ 2147483646 h 479"/>
              <a:gd name="T78" fmla="*/ 2147483646 w 1011"/>
              <a:gd name="T79" fmla="*/ 2147483646 h 47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11"/>
              <a:gd name="T121" fmla="*/ 0 h 479"/>
              <a:gd name="T122" fmla="*/ 1011 w 1011"/>
              <a:gd name="T123" fmla="*/ 479 h 47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11" h="479">
                <a:moveTo>
                  <a:pt x="826" y="479"/>
                </a:moveTo>
                <a:lnTo>
                  <a:pt x="696" y="479"/>
                </a:lnTo>
                <a:lnTo>
                  <a:pt x="718" y="403"/>
                </a:lnTo>
                <a:lnTo>
                  <a:pt x="739" y="338"/>
                </a:lnTo>
                <a:lnTo>
                  <a:pt x="750" y="294"/>
                </a:lnTo>
                <a:lnTo>
                  <a:pt x="761" y="240"/>
                </a:lnTo>
                <a:lnTo>
                  <a:pt x="761" y="207"/>
                </a:lnTo>
                <a:lnTo>
                  <a:pt x="772" y="174"/>
                </a:lnTo>
                <a:lnTo>
                  <a:pt x="772" y="153"/>
                </a:lnTo>
                <a:lnTo>
                  <a:pt x="761" y="142"/>
                </a:lnTo>
                <a:lnTo>
                  <a:pt x="729" y="131"/>
                </a:lnTo>
                <a:lnTo>
                  <a:pt x="718" y="120"/>
                </a:lnTo>
                <a:lnTo>
                  <a:pt x="685" y="120"/>
                </a:lnTo>
                <a:lnTo>
                  <a:pt x="663" y="120"/>
                </a:lnTo>
                <a:lnTo>
                  <a:pt x="652" y="120"/>
                </a:lnTo>
                <a:lnTo>
                  <a:pt x="631" y="131"/>
                </a:lnTo>
                <a:lnTo>
                  <a:pt x="598" y="131"/>
                </a:lnTo>
                <a:lnTo>
                  <a:pt x="566" y="131"/>
                </a:lnTo>
                <a:lnTo>
                  <a:pt x="533" y="142"/>
                </a:lnTo>
                <a:lnTo>
                  <a:pt x="489" y="153"/>
                </a:lnTo>
                <a:lnTo>
                  <a:pt x="446" y="153"/>
                </a:lnTo>
                <a:lnTo>
                  <a:pt x="392" y="164"/>
                </a:lnTo>
                <a:lnTo>
                  <a:pt x="337" y="174"/>
                </a:lnTo>
                <a:lnTo>
                  <a:pt x="283" y="185"/>
                </a:lnTo>
                <a:lnTo>
                  <a:pt x="218" y="196"/>
                </a:lnTo>
                <a:lnTo>
                  <a:pt x="152" y="207"/>
                </a:lnTo>
                <a:lnTo>
                  <a:pt x="76" y="218"/>
                </a:lnTo>
                <a:lnTo>
                  <a:pt x="0" y="229"/>
                </a:lnTo>
                <a:lnTo>
                  <a:pt x="0" y="142"/>
                </a:lnTo>
                <a:lnTo>
                  <a:pt x="44" y="142"/>
                </a:lnTo>
                <a:lnTo>
                  <a:pt x="87" y="131"/>
                </a:lnTo>
                <a:lnTo>
                  <a:pt x="120" y="131"/>
                </a:lnTo>
                <a:lnTo>
                  <a:pt x="152" y="131"/>
                </a:lnTo>
                <a:lnTo>
                  <a:pt x="229" y="120"/>
                </a:lnTo>
                <a:lnTo>
                  <a:pt x="283" y="109"/>
                </a:lnTo>
                <a:lnTo>
                  <a:pt x="348" y="98"/>
                </a:lnTo>
                <a:lnTo>
                  <a:pt x="413" y="87"/>
                </a:lnTo>
                <a:lnTo>
                  <a:pt x="446" y="87"/>
                </a:lnTo>
                <a:lnTo>
                  <a:pt x="489" y="76"/>
                </a:lnTo>
                <a:lnTo>
                  <a:pt x="522" y="76"/>
                </a:lnTo>
                <a:lnTo>
                  <a:pt x="566" y="66"/>
                </a:lnTo>
                <a:lnTo>
                  <a:pt x="609" y="55"/>
                </a:lnTo>
                <a:lnTo>
                  <a:pt x="652" y="55"/>
                </a:lnTo>
                <a:lnTo>
                  <a:pt x="685" y="44"/>
                </a:lnTo>
                <a:lnTo>
                  <a:pt x="707" y="33"/>
                </a:lnTo>
                <a:lnTo>
                  <a:pt x="729" y="33"/>
                </a:lnTo>
                <a:lnTo>
                  <a:pt x="750" y="22"/>
                </a:lnTo>
                <a:lnTo>
                  <a:pt x="761" y="11"/>
                </a:lnTo>
                <a:lnTo>
                  <a:pt x="772" y="0"/>
                </a:lnTo>
                <a:lnTo>
                  <a:pt x="794" y="0"/>
                </a:lnTo>
                <a:lnTo>
                  <a:pt x="826" y="0"/>
                </a:lnTo>
                <a:lnTo>
                  <a:pt x="837" y="11"/>
                </a:lnTo>
                <a:lnTo>
                  <a:pt x="848" y="22"/>
                </a:lnTo>
                <a:lnTo>
                  <a:pt x="859" y="22"/>
                </a:lnTo>
                <a:lnTo>
                  <a:pt x="892" y="44"/>
                </a:lnTo>
                <a:lnTo>
                  <a:pt x="935" y="66"/>
                </a:lnTo>
                <a:lnTo>
                  <a:pt x="946" y="76"/>
                </a:lnTo>
                <a:lnTo>
                  <a:pt x="968" y="87"/>
                </a:lnTo>
                <a:lnTo>
                  <a:pt x="979" y="98"/>
                </a:lnTo>
                <a:lnTo>
                  <a:pt x="990" y="109"/>
                </a:lnTo>
                <a:lnTo>
                  <a:pt x="1000" y="120"/>
                </a:lnTo>
                <a:lnTo>
                  <a:pt x="1011" y="120"/>
                </a:lnTo>
                <a:lnTo>
                  <a:pt x="1011" y="131"/>
                </a:lnTo>
                <a:lnTo>
                  <a:pt x="1000" y="142"/>
                </a:lnTo>
                <a:lnTo>
                  <a:pt x="990" y="153"/>
                </a:lnTo>
                <a:lnTo>
                  <a:pt x="979" y="164"/>
                </a:lnTo>
                <a:lnTo>
                  <a:pt x="968" y="174"/>
                </a:lnTo>
                <a:lnTo>
                  <a:pt x="957" y="185"/>
                </a:lnTo>
                <a:lnTo>
                  <a:pt x="946" y="207"/>
                </a:lnTo>
                <a:lnTo>
                  <a:pt x="924" y="229"/>
                </a:lnTo>
                <a:lnTo>
                  <a:pt x="913" y="261"/>
                </a:lnTo>
                <a:lnTo>
                  <a:pt x="892" y="305"/>
                </a:lnTo>
                <a:lnTo>
                  <a:pt x="870" y="349"/>
                </a:lnTo>
                <a:lnTo>
                  <a:pt x="848" y="414"/>
                </a:lnTo>
                <a:lnTo>
                  <a:pt x="826" y="47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7810" name="任意多边形 117809"/>
          <p:cNvSpPr>
            <a:spLocks noChangeArrowheads="1"/>
          </p:cNvSpPr>
          <p:nvPr/>
        </p:nvSpPr>
        <p:spPr bwMode="auto">
          <a:xfrm>
            <a:off x="6851650" y="1703388"/>
            <a:ext cx="538163" cy="752475"/>
          </a:xfrm>
          <a:custGeom>
            <a:avLst/>
            <a:gdLst>
              <a:gd name="T0" fmla="*/ 2147483646 w 848"/>
              <a:gd name="T1" fmla="*/ 2147483646 h 1186"/>
              <a:gd name="T2" fmla="*/ 2147483646 w 848"/>
              <a:gd name="T3" fmla="*/ 2147483646 h 1186"/>
              <a:gd name="T4" fmla="*/ 2147483646 w 848"/>
              <a:gd name="T5" fmla="*/ 2147483646 h 1186"/>
              <a:gd name="T6" fmla="*/ 2147483646 w 848"/>
              <a:gd name="T7" fmla="*/ 2147483646 h 1186"/>
              <a:gd name="T8" fmla="*/ 2147483646 w 848"/>
              <a:gd name="T9" fmla="*/ 2147483646 h 1186"/>
              <a:gd name="T10" fmla="*/ 2147483646 w 848"/>
              <a:gd name="T11" fmla="*/ 2147483646 h 1186"/>
              <a:gd name="T12" fmla="*/ 2147483646 w 848"/>
              <a:gd name="T13" fmla="*/ 2147483646 h 1186"/>
              <a:gd name="T14" fmla="*/ 2147483646 w 848"/>
              <a:gd name="T15" fmla="*/ 2147483646 h 1186"/>
              <a:gd name="T16" fmla="*/ 2147483646 w 848"/>
              <a:gd name="T17" fmla="*/ 2147483646 h 1186"/>
              <a:gd name="T18" fmla="*/ 2147483646 w 848"/>
              <a:gd name="T19" fmla="*/ 2147483646 h 1186"/>
              <a:gd name="T20" fmla="*/ 2147483646 w 848"/>
              <a:gd name="T21" fmla="*/ 2147483646 h 1186"/>
              <a:gd name="T22" fmla="*/ 2147483646 w 848"/>
              <a:gd name="T23" fmla="*/ 2147483646 h 1186"/>
              <a:gd name="T24" fmla="*/ 2147483646 w 848"/>
              <a:gd name="T25" fmla="*/ 2147483646 h 1186"/>
              <a:gd name="T26" fmla="*/ 2147483646 w 848"/>
              <a:gd name="T27" fmla="*/ 2147483646 h 1186"/>
              <a:gd name="T28" fmla="*/ 2147483646 w 848"/>
              <a:gd name="T29" fmla="*/ 2147483646 h 1186"/>
              <a:gd name="T30" fmla="*/ 2147483646 w 848"/>
              <a:gd name="T31" fmla="*/ 2147483646 h 1186"/>
              <a:gd name="T32" fmla="*/ 2147483646 w 848"/>
              <a:gd name="T33" fmla="*/ 2147483646 h 1186"/>
              <a:gd name="T34" fmla="*/ 2147483646 w 848"/>
              <a:gd name="T35" fmla="*/ 2147483646 h 1186"/>
              <a:gd name="T36" fmla="*/ 2147483646 w 848"/>
              <a:gd name="T37" fmla="*/ 2147483646 h 1186"/>
              <a:gd name="T38" fmla="*/ 2147483646 w 848"/>
              <a:gd name="T39" fmla="*/ 2147483646 h 1186"/>
              <a:gd name="T40" fmla="*/ 2147483646 w 848"/>
              <a:gd name="T41" fmla="*/ 2147483646 h 1186"/>
              <a:gd name="T42" fmla="*/ 2147483646 w 848"/>
              <a:gd name="T43" fmla="*/ 2147483646 h 1186"/>
              <a:gd name="T44" fmla="*/ 2147483646 w 848"/>
              <a:gd name="T45" fmla="*/ 2147483646 h 1186"/>
              <a:gd name="T46" fmla="*/ 2147483646 w 848"/>
              <a:gd name="T47" fmla="*/ 2147483646 h 1186"/>
              <a:gd name="T48" fmla="*/ 2147483646 w 848"/>
              <a:gd name="T49" fmla="*/ 2147483646 h 1186"/>
              <a:gd name="T50" fmla="*/ 2147483646 w 848"/>
              <a:gd name="T51" fmla="*/ 2147483646 h 1186"/>
              <a:gd name="T52" fmla="*/ 2147483646 w 848"/>
              <a:gd name="T53" fmla="*/ 2147483646 h 1186"/>
              <a:gd name="T54" fmla="*/ 2147483646 w 848"/>
              <a:gd name="T55" fmla="*/ 2147483646 h 1186"/>
              <a:gd name="T56" fmla="*/ 2147483646 w 848"/>
              <a:gd name="T57" fmla="*/ 2147483646 h 1186"/>
              <a:gd name="T58" fmla="*/ 2147483646 w 848"/>
              <a:gd name="T59" fmla="*/ 2147483646 h 1186"/>
              <a:gd name="T60" fmla="*/ 2147483646 w 848"/>
              <a:gd name="T61" fmla="*/ 2147483646 h 1186"/>
              <a:gd name="T62" fmla="*/ 2147483646 w 848"/>
              <a:gd name="T63" fmla="*/ 2147483646 h 1186"/>
              <a:gd name="T64" fmla="*/ 2147483646 w 848"/>
              <a:gd name="T65" fmla="*/ 2147483646 h 1186"/>
              <a:gd name="T66" fmla="*/ 2147483646 w 848"/>
              <a:gd name="T67" fmla="*/ 2147483646 h 1186"/>
              <a:gd name="T68" fmla="*/ 2147483646 w 848"/>
              <a:gd name="T69" fmla="*/ 2147483646 h 1186"/>
              <a:gd name="T70" fmla="*/ 2147483646 w 848"/>
              <a:gd name="T71" fmla="*/ 2147483646 h 1186"/>
              <a:gd name="T72" fmla="*/ 2147483646 w 848"/>
              <a:gd name="T73" fmla="*/ 2147483646 h 1186"/>
              <a:gd name="T74" fmla="*/ 0 w 848"/>
              <a:gd name="T75" fmla="*/ 2147483646 h 1186"/>
              <a:gd name="T76" fmla="*/ 2147483646 w 848"/>
              <a:gd name="T77" fmla="*/ 2147483646 h 1186"/>
              <a:gd name="T78" fmla="*/ 2147483646 w 848"/>
              <a:gd name="T79" fmla="*/ 2147483646 h 1186"/>
              <a:gd name="T80" fmla="*/ 2147483646 w 848"/>
              <a:gd name="T81" fmla="*/ 2147483646 h 1186"/>
              <a:gd name="T82" fmla="*/ 2147483646 w 848"/>
              <a:gd name="T83" fmla="*/ 2147483646 h 1186"/>
              <a:gd name="T84" fmla="*/ 2147483646 w 848"/>
              <a:gd name="T85" fmla="*/ 2147483646 h 1186"/>
              <a:gd name="T86" fmla="*/ 2147483646 w 848"/>
              <a:gd name="T87" fmla="*/ 2147483646 h 1186"/>
              <a:gd name="T88" fmla="*/ 2147483646 w 848"/>
              <a:gd name="T89" fmla="*/ 0 h 1186"/>
              <a:gd name="T90" fmla="*/ 2147483646 w 848"/>
              <a:gd name="T91" fmla="*/ 2147483646 h 1186"/>
              <a:gd name="T92" fmla="*/ 2147483646 w 848"/>
              <a:gd name="T93" fmla="*/ 2147483646 h 118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48"/>
              <a:gd name="T142" fmla="*/ 0 h 1186"/>
              <a:gd name="T143" fmla="*/ 848 w 848"/>
              <a:gd name="T144" fmla="*/ 1186 h 118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48" h="1186">
                <a:moveTo>
                  <a:pt x="761" y="65"/>
                </a:moveTo>
                <a:lnTo>
                  <a:pt x="782" y="76"/>
                </a:lnTo>
                <a:lnTo>
                  <a:pt x="804" y="87"/>
                </a:lnTo>
                <a:lnTo>
                  <a:pt x="815" y="98"/>
                </a:lnTo>
                <a:lnTo>
                  <a:pt x="826" y="109"/>
                </a:lnTo>
                <a:lnTo>
                  <a:pt x="848" y="130"/>
                </a:lnTo>
                <a:lnTo>
                  <a:pt x="848" y="141"/>
                </a:lnTo>
                <a:lnTo>
                  <a:pt x="848" y="152"/>
                </a:lnTo>
                <a:lnTo>
                  <a:pt x="848" y="163"/>
                </a:lnTo>
                <a:lnTo>
                  <a:pt x="837" y="174"/>
                </a:lnTo>
                <a:lnTo>
                  <a:pt x="826" y="185"/>
                </a:lnTo>
                <a:lnTo>
                  <a:pt x="826" y="196"/>
                </a:lnTo>
                <a:lnTo>
                  <a:pt x="815" y="206"/>
                </a:lnTo>
                <a:lnTo>
                  <a:pt x="804" y="228"/>
                </a:lnTo>
                <a:lnTo>
                  <a:pt x="793" y="250"/>
                </a:lnTo>
                <a:lnTo>
                  <a:pt x="793" y="283"/>
                </a:lnTo>
                <a:lnTo>
                  <a:pt x="782" y="315"/>
                </a:lnTo>
                <a:lnTo>
                  <a:pt x="772" y="359"/>
                </a:lnTo>
                <a:lnTo>
                  <a:pt x="761" y="402"/>
                </a:lnTo>
                <a:lnTo>
                  <a:pt x="750" y="500"/>
                </a:lnTo>
                <a:lnTo>
                  <a:pt x="717" y="609"/>
                </a:lnTo>
                <a:lnTo>
                  <a:pt x="696" y="718"/>
                </a:lnTo>
                <a:lnTo>
                  <a:pt x="652" y="827"/>
                </a:lnTo>
                <a:lnTo>
                  <a:pt x="630" y="881"/>
                </a:lnTo>
                <a:lnTo>
                  <a:pt x="619" y="936"/>
                </a:lnTo>
                <a:lnTo>
                  <a:pt x="598" y="979"/>
                </a:lnTo>
                <a:lnTo>
                  <a:pt x="576" y="1023"/>
                </a:lnTo>
                <a:lnTo>
                  <a:pt x="554" y="1055"/>
                </a:lnTo>
                <a:lnTo>
                  <a:pt x="532" y="1077"/>
                </a:lnTo>
                <a:lnTo>
                  <a:pt x="511" y="1099"/>
                </a:lnTo>
                <a:lnTo>
                  <a:pt x="489" y="1121"/>
                </a:lnTo>
                <a:lnTo>
                  <a:pt x="456" y="1142"/>
                </a:lnTo>
                <a:lnTo>
                  <a:pt x="424" y="1164"/>
                </a:lnTo>
                <a:lnTo>
                  <a:pt x="402" y="1175"/>
                </a:lnTo>
                <a:lnTo>
                  <a:pt x="380" y="1186"/>
                </a:lnTo>
                <a:lnTo>
                  <a:pt x="369" y="1186"/>
                </a:lnTo>
                <a:lnTo>
                  <a:pt x="369" y="1175"/>
                </a:lnTo>
                <a:lnTo>
                  <a:pt x="359" y="1175"/>
                </a:lnTo>
                <a:lnTo>
                  <a:pt x="359" y="1164"/>
                </a:lnTo>
                <a:lnTo>
                  <a:pt x="348" y="1153"/>
                </a:lnTo>
                <a:lnTo>
                  <a:pt x="348" y="1142"/>
                </a:lnTo>
                <a:lnTo>
                  <a:pt x="348" y="1121"/>
                </a:lnTo>
                <a:lnTo>
                  <a:pt x="348" y="1110"/>
                </a:lnTo>
                <a:lnTo>
                  <a:pt x="348" y="1088"/>
                </a:lnTo>
                <a:lnTo>
                  <a:pt x="337" y="1066"/>
                </a:lnTo>
                <a:lnTo>
                  <a:pt x="337" y="1044"/>
                </a:lnTo>
                <a:lnTo>
                  <a:pt x="326" y="1023"/>
                </a:lnTo>
                <a:lnTo>
                  <a:pt x="315" y="1001"/>
                </a:lnTo>
                <a:lnTo>
                  <a:pt x="293" y="979"/>
                </a:lnTo>
                <a:lnTo>
                  <a:pt x="261" y="925"/>
                </a:lnTo>
                <a:lnTo>
                  <a:pt x="239" y="903"/>
                </a:lnTo>
                <a:lnTo>
                  <a:pt x="228" y="881"/>
                </a:lnTo>
                <a:lnTo>
                  <a:pt x="217" y="870"/>
                </a:lnTo>
                <a:lnTo>
                  <a:pt x="206" y="849"/>
                </a:lnTo>
                <a:lnTo>
                  <a:pt x="195" y="838"/>
                </a:lnTo>
                <a:lnTo>
                  <a:pt x="195" y="827"/>
                </a:lnTo>
                <a:lnTo>
                  <a:pt x="195" y="816"/>
                </a:lnTo>
                <a:lnTo>
                  <a:pt x="206" y="816"/>
                </a:lnTo>
                <a:lnTo>
                  <a:pt x="217" y="816"/>
                </a:lnTo>
                <a:lnTo>
                  <a:pt x="228" y="827"/>
                </a:lnTo>
                <a:lnTo>
                  <a:pt x="250" y="827"/>
                </a:lnTo>
                <a:lnTo>
                  <a:pt x="261" y="838"/>
                </a:lnTo>
                <a:lnTo>
                  <a:pt x="293" y="849"/>
                </a:lnTo>
                <a:lnTo>
                  <a:pt x="315" y="859"/>
                </a:lnTo>
                <a:lnTo>
                  <a:pt x="348" y="870"/>
                </a:lnTo>
                <a:lnTo>
                  <a:pt x="369" y="881"/>
                </a:lnTo>
                <a:lnTo>
                  <a:pt x="391" y="892"/>
                </a:lnTo>
                <a:lnTo>
                  <a:pt x="402" y="892"/>
                </a:lnTo>
                <a:lnTo>
                  <a:pt x="424" y="892"/>
                </a:lnTo>
                <a:lnTo>
                  <a:pt x="435" y="892"/>
                </a:lnTo>
                <a:lnTo>
                  <a:pt x="445" y="881"/>
                </a:lnTo>
                <a:lnTo>
                  <a:pt x="456" y="870"/>
                </a:lnTo>
                <a:lnTo>
                  <a:pt x="478" y="849"/>
                </a:lnTo>
                <a:lnTo>
                  <a:pt x="489" y="816"/>
                </a:lnTo>
                <a:lnTo>
                  <a:pt x="511" y="772"/>
                </a:lnTo>
                <a:lnTo>
                  <a:pt x="532" y="729"/>
                </a:lnTo>
                <a:lnTo>
                  <a:pt x="565" y="631"/>
                </a:lnTo>
                <a:lnTo>
                  <a:pt x="576" y="576"/>
                </a:lnTo>
                <a:lnTo>
                  <a:pt x="587" y="522"/>
                </a:lnTo>
                <a:lnTo>
                  <a:pt x="598" y="468"/>
                </a:lnTo>
                <a:lnTo>
                  <a:pt x="609" y="413"/>
                </a:lnTo>
                <a:lnTo>
                  <a:pt x="619" y="359"/>
                </a:lnTo>
                <a:lnTo>
                  <a:pt x="630" y="304"/>
                </a:lnTo>
                <a:lnTo>
                  <a:pt x="641" y="250"/>
                </a:lnTo>
                <a:lnTo>
                  <a:pt x="630" y="217"/>
                </a:lnTo>
                <a:lnTo>
                  <a:pt x="630" y="185"/>
                </a:lnTo>
                <a:lnTo>
                  <a:pt x="609" y="163"/>
                </a:lnTo>
                <a:lnTo>
                  <a:pt x="598" y="163"/>
                </a:lnTo>
                <a:lnTo>
                  <a:pt x="587" y="163"/>
                </a:lnTo>
                <a:lnTo>
                  <a:pt x="565" y="163"/>
                </a:lnTo>
                <a:lnTo>
                  <a:pt x="532" y="163"/>
                </a:lnTo>
                <a:lnTo>
                  <a:pt x="500" y="163"/>
                </a:lnTo>
                <a:lnTo>
                  <a:pt x="467" y="163"/>
                </a:lnTo>
                <a:lnTo>
                  <a:pt x="424" y="174"/>
                </a:lnTo>
                <a:lnTo>
                  <a:pt x="369" y="174"/>
                </a:lnTo>
                <a:lnTo>
                  <a:pt x="315" y="185"/>
                </a:lnTo>
                <a:lnTo>
                  <a:pt x="272" y="196"/>
                </a:lnTo>
                <a:lnTo>
                  <a:pt x="239" y="206"/>
                </a:lnTo>
                <a:lnTo>
                  <a:pt x="195" y="206"/>
                </a:lnTo>
                <a:lnTo>
                  <a:pt x="174" y="217"/>
                </a:lnTo>
                <a:lnTo>
                  <a:pt x="152" y="217"/>
                </a:lnTo>
                <a:lnTo>
                  <a:pt x="141" y="217"/>
                </a:lnTo>
                <a:lnTo>
                  <a:pt x="130" y="206"/>
                </a:lnTo>
                <a:lnTo>
                  <a:pt x="108" y="206"/>
                </a:lnTo>
                <a:lnTo>
                  <a:pt x="98" y="206"/>
                </a:lnTo>
                <a:lnTo>
                  <a:pt x="76" y="196"/>
                </a:lnTo>
                <a:lnTo>
                  <a:pt x="54" y="174"/>
                </a:lnTo>
                <a:lnTo>
                  <a:pt x="32" y="163"/>
                </a:lnTo>
                <a:lnTo>
                  <a:pt x="11" y="141"/>
                </a:lnTo>
                <a:lnTo>
                  <a:pt x="0" y="130"/>
                </a:lnTo>
                <a:lnTo>
                  <a:pt x="0" y="119"/>
                </a:lnTo>
                <a:lnTo>
                  <a:pt x="11" y="109"/>
                </a:lnTo>
                <a:lnTo>
                  <a:pt x="21" y="109"/>
                </a:lnTo>
                <a:lnTo>
                  <a:pt x="43" y="109"/>
                </a:lnTo>
                <a:lnTo>
                  <a:pt x="54" y="109"/>
                </a:lnTo>
                <a:lnTo>
                  <a:pt x="76" y="109"/>
                </a:lnTo>
                <a:lnTo>
                  <a:pt x="108" y="98"/>
                </a:lnTo>
                <a:lnTo>
                  <a:pt x="152" y="98"/>
                </a:lnTo>
                <a:lnTo>
                  <a:pt x="206" y="98"/>
                </a:lnTo>
                <a:lnTo>
                  <a:pt x="304" y="76"/>
                </a:lnTo>
                <a:lnTo>
                  <a:pt x="348" y="76"/>
                </a:lnTo>
                <a:lnTo>
                  <a:pt x="391" y="65"/>
                </a:lnTo>
                <a:lnTo>
                  <a:pt x="435" y="65"/>
                </a:lnTo>
                <a:lnTo>
                  <a:pt x="478" y="54"/>
                </a:lnTo>
                <a:lnTo>
                  <a:pt x="522" y="43"/>
                </a:lnTo>
                <a:lnTo>
                  <a:pt x="543" y="43"/>
                </a:lnTo>
                <a:lnTo>
                  <a:pt x="576" y="32"/>
                </a:lnTo>
                <a:lnTo>
                  <a:pt x="587" y="21"/>
                </a:lnTo>
                <a:lnTo>
                  <a:pt x="598" y="11"/>
                </a:lnTo>
                <a:lnTo>
                  <a:pt x="619" y="11"/>
                </a:lnTo>
                <a:lnTo>
                  <a:pt x="630" y="0"/>
                </a:lnTo>
                <a:lnTo>
                  <a:pt x="652" y="0"/>
                </a:lnTo>
                <a:lnTo>
                  <a:pt x="674" y="11"/>
                </a:lnTo>
                <a:lnTo>
                  <a:pt x="696" y="21"/>
                </a:lnTo>
                <a:lnTo>
                  <a:pt x="728" y="43"/>
                </a:lnTo>
                <a:lnTo>
                  <a:pt x="761" y="6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7811" name="任意多边形 117810"/>
          <p:cNvSpPr>
            <a:spLocks noChangeArrowheads="1"/>
          </p:cNvSpPr>
          <p:nvPr/>
        </p:nvSpPr>
        <p:spPr bwMode="auto">
          <a:xfrm>
            <a:off x="6223000" y="1924050"/>
            <a:ext cx="503238" cy="138113"/>
          </a:xfrm>
          <a:custGeom>
            <a:avLst/>
            <a:gdLst>
              <a:gd name="T0" fmla="*/ 2147483646 w 794"/>
              <a:gd name="T1" fmla="*/ 0 h 218"/>
              <a:gd name="T2" fmla="*/ 2147483646 w 794"/>
              <a:gd name="T3" fmla="*/ 2147483646 h 218"/>
              <a:gd name="T4" fmla="*/ 2147483646 w 794"/>
              <a:gd name="T5" fmla="*/ 2147483646 h 218"/>
              <a:gd name="T6" fmla="*/ 2147483646 w 794"/>
              <a:gd name="T7" fmla="*/ 2147483646 h 218"/>
              <a:gd name="T8" fmla="*/ 2147483646 w 794"/>
              <a:gd name="T9" fmla="*/ 2147483646 h 218"/>
              <a:gd name="T10" fmla="*/ 2147483646 w 794"/>
              <a:gd name="T11" fmla="*/ 2147483646 h 218"/>
              <a:gd name="T12" fmla="*/ 2147483646 w 794"/>
              <a:gd name="T13" fmla="*/ 2147483646 h 218"/>
              <a:gd name="T14" fmla="*/ 2147483646 w 794"/>
              <a:gd name="T15" fmla="*/ 2147483646 h 218"/>
              <a:gd name="T16" fmla="*/ 2147483646 w 794"/>
              <a:gd name="T17" fmla="*/ 2147483646 h 218"/>
              <a:gd name="T18" fmla="*/ 2147483646 w 794"/>
              <a:gd name="T19" fmla="*/ 2147483646 h 218"/>
              <a:gd name="T20" fmla="*/ 2147483646 w 794"/>
              <a:gd name="T21" fmla="*/ 2147483646 h 218"/>
              <a:gd name="T22" fmla="*/ 2147483646 w 794"/>
              <a:gd name="T23" fmla="*/ 2147483646 h 218"/>
              <a:gd name="T24" fmla="*/ 2147483646 w 794"/>
              <a:gd name="T25" fmla="*/ 2147483646 h 218"/>
              <a:gd name="T26" fmla="*/ 2147483646 w 794"/>
              <a:gd name="T27" fmla="*/ 2147483646 h 218"/>
              <a:gd name="T28" fmla="*/ 2147483646 w 794"/>
              <a:gd name="T29" fmla="*/ 2147483646 h 218"/>
              <a:gd name="T30" fmla="*/ 2147483646 w 794"/>
              <a:gd name="T31" fmla="*/ 2147483646 h 218"/>
              <a:gd name="T32" fmla="*/ 2147483646 w 794"/>
              <a:gd name="T33" fmla="*/ 2147483646 h 218"/>
              <a:gd name="T34" fmla="*/ 2147483646 w 794"/>
              <a:gd name="T35" fmla="*/ 2147483646 h 218"/>
              <a:gd name="T36" fmla="*/ 2147483646 w 794"/>
              <a:gd name="T37" fmla="*/ 2147483646 h 218"/>
              <a:gd name="T38" fmla="*/ 2147483646 w 794"/>
              <a:gd name="T39" fmla="*/ 2147483646 h 218"/>
              <a:gd name="T40" fmla="*/ 2147483646 w 794"/>
              <a:gd name="T41" fmla="*/ 2147483646 h 218"/>
              <a:gd name="T42" fmla="*/ 2147483646 w 794"/>
              <a:gd name="T43" fmla="*/ 2147483646 h 218"/>
              <a:gd name="T44" fmla="*/ 2147483646 w 794"/>
              <a:gd name="T45" fmla="*/ 2147483646 h 218"/>
              <a:gd name="T46" fmla="*/ 2147483646 w 794"/>
              <a:gd name="T47" fmla="*/ 2147483646 h 218"/>
              <a:gd name="T48" fmla="*/ 0 w 794"/>
              <a:gd name="T49" fmla="*/ 2147483646 h 218"/>
              <a:gd name="T50" fmla="*/ 0 w 794"/>
              <a:gd name="T51" fmla="*/ 2147483646 h 218"/>
              <a:gd name="T52" fmla="*/ 2147483646 w 794"/>
              <a:gd name="T53" fmla="*/ 2147483646 h 218"/>
              <a:gd name="T54" fmla="*/ 2147483646 w 794"/>
              <a:gd name="T55" fmla="*/ 2147483646 h 218"/>
              <a:gd name="T56" fmla="*/ 2147483646 w 794"/>
              <a:gd name="T57" fmla="*/ 2147483646 h 218"/>
              <a:gd name="T58" fmla="*/ 2147483646 w 794"/>
              <a:gd name="T59" fmla="*/ 2147483646 h 218"/>
              <a:gd name="T60" fmla="*/ 2147483646 w 794"/>
              <a:gd name="T61" fmla="*/ 2147483646 h 218"/>
              <a:gd name="T62" fmla="*/ 2147483646 w 794"/>
              <a:gd name="T63" fmla="*/ 2147483646 h 218"/>
              <a:gd name="T64" fmla="*/ 2147483646 w 794"/>
              <a:gd name="T65" fmla="*/ 2147483646 h 218"/>
              <a:gd name="T66" fmla="*/ 2147483646 w 794"/>
              <a:gd name="T67" fmla="*/ 2147483646 h 218"/>
              <a:gd name="T68" fmla="*/ 2147483646 w 794"/>
              <a:gd name="T69" fmla="*/ 2147483646 h 218"/>
              <a:gd name="T70" fmla="*/ 2147483646 w 794"/>
              <a:gd name="T71" fmla="*/ 2147483646 h 218"/>
              <a:gd name="T72" fmla="*/ 2147483646 w 794"/>
              <a:gd name="T73" fmla="*/ 2147483646 h 218"/>
              <a:gd name="T74" fmla="*/ 2147483646 w 794"/>
              <a:gd name="T75" fmla="*/ 2147483646 h 218"/>
              <a:gd name="T76" fmla="*/ 2147483646 w 794"/>
              <a:gd name="T77" fmla="*/ 2147483646 h 218"/>
              <a:gd name="T78" fmla="*/ 2147483646 w 794"/>
              <a:gd name="T79" fmla="*/ 2147483646 h 218"/>
              <a:gd name="T80" fmla="*/ 2147483646 w 794"/>
              <a:gd name="T81" fmla="*/ 2147483646 h 218"/>
              <a:gd name="T82" fmla="*/ 2147483646 w 794"/>
              <a:gd name="T83" fmla="*/ 0 h 218"/>
              <a:gd name="T84" fmla="*/ 2147483646 w 794"/>
              <a:gd name="T85" fmla="*/ 0 h 21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94"/>
              <a:gd name="T130" fmla="*/ 0 h 218"/>
              <a:gd name="T131" fmla="*/ 794 w 794"/>
              <a:gd name="T132" fmla="*/ 218 h 21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94" h="218">
                <a:moveTo>
                  <a:pt x="794" y="0"/>
                </a:moveTo>
                <a:lnTo>
                  <a:pt x="783" y="22"/>
                </a:lnTo>
                <a:lnTo>
                  <a:pt x="783" y="43"/>
                </a:lnTo>
                <a:lnTo>
                  <a:pt x="772" y="54"/>
                </a:lnTo>
                <a:lnTo>
                  <a:pt x="761" y="76"/>
                </a:lnTo>
                <a:lnTo>
                  <a:pt x="740" y="87"/>
                </a:lnTo>
                <a:lnTo>
                  <a:pt x="718" y="98"/>
                </a:lnTo>
                <a:lnTo>
                  <a:pt x="685" y="98"/>
                </a:lnTo>
                <a:lnTo>
                  <a:pt x="653" y="109"/>
                </a:lnTo>
                <a:lnTo>
                  <a:pt x="642" y="109"/>
                </a:lnTo>
                <a:lnTo>
                  <a:pt x="620" y="109"/>
                </a:lnTo>
                <a:lnTo>
                  <a:pt x="598" y="120"/>
                </a:lnTo>
                <a:lnTo>
                  <a:pt x="566" y="120"/>
                </a:lnTo>
                <a:lnTo>
                  <a:pt x="533" y="120"/>
                </a:lnTo>
                <a:lnTo>
                  <a:pt x="501" y="131"/>
                </a:lnTo>
                <a:lnTo>
                  <a:pt x="468" y="141"/>
                </a:lnTo>
                <a:lnTo>
                  <a:pt x="424" y="141"/>
                </a:lnTo>
                <a:lnTo>
                  <a:pt x="381" y="152"/>
                </a:lnTo>
                <a:lnTo>
                  <a:pt x="337" y="163"/>
                </a:lnTo>
                <a:lnTo>
                  <a:pt x="294" y="163"/>
                </a:lnTo>
                <a:lnTo>
                  <a:pt x="240" y="174"/>
                </a:lnTo>
                <a:lnTo>
                  <a:pt x="185" y="185"/>
                </a:lnTo>
                <a:lnTo>
                  <a:pt x="120" y="196"/>
                </a:lnTo>
                <a:lnTo>
                  <a:pt x="66" y="207"/>
                </a:lnTo>
                <a:lnTo>
                  <a:pt x="0" y="218"/>
                </a:lnTo>
                <a:lnTo>
                  <a:pt x="0" y="131"/>
                </a:lnTo>
                <a:lnTo>
                  <a:pt x="22" y="131"/>
                </a:lnTo>
                <a:lnTo>
                  <a:pt x="55" y="120"/>
                </a:lnTo>
                <a:lnTo>
                  <a:pt x="87" y="120"/>
                </a:lnTo>
                <a:lnTo>
                  <a:pt x="131" y="109"/>
                </a:lnTo>
                <a:lnTo>
                  <a:pt x="164" y="109"/>
                </a:lnTo>
                <a:lnTo>
                  <a:pt x="207" y="98"/>
                </a:lnTo>
                <a:lnTo>
                  <a:pt x="250" y="98"/>
                </a:lnTo>
                <a:lnTo>
                  <a:pt x="305" y="87"/>
                </a:lnTo>
                <a:lnTo>
                  <a:pt x="359" y="76"/>
                </a:lnTo>
                <a:lnTo>
                  <a:pt x="414" y="65"/>
                </a:lnTo>
                <a:lnTo>
                  <a:pt x="468" y="54"/>
                </a:lnTo>
                <a:lnTo>
                  <a:pt x="522" y="43"/>
                </a:lnTo>
                <a:lnTo>
                  <a:pt x="587" y="33"/>
                </a:lnTo>
                <a:lnTo>
                  <a:pt x="653" y="22"/>
                </a:lnTo>
                <a:lnTo>
                  <a:pt x="718" y="11"/>
                </a:lnTo>
                <a:lnTo>
                  <a:pt x="794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7812" name="任意多边形 117811"/>
          <p:cNvSpPr>
            <a:spLocks noChangeArrowheads="1"/>
          </p:cNvSpPr>
          <p:nvPr/>
        </p:nvSpPr>
        <p:spPr bwMode="auto">
          <a:xfrm>
            <a:off x="6499225" y="2008188"/>
            <a:ext cx="1063625" cy="669925"/>
          </a:xfrm>
          <a:custGeom>
            <a:avLst/>
            <a:gdLst>
              <a:gd name="T0" fmla="*/ 2147483646 w 1675"/>
              <a:gd name="T1" fmla="*/ 2147483646 h 1055"/>
              <a:gd name="T2" fmla="*/ 2147483646 w 1675"/>
              <a:gd name="T3" fmla="*/ 2147483646 h 1055"/>
              <a:gd name="T4" fmla="*/ 2147483646 w 1675"/>
              <a:gd name="T5" fmla="*/ 2147483646 h 1055"/>
              <a:gd name="T6" fmla="*/ 2147483646 w 1675"/>
              <a:gd name="T7" fmla="*/ 2147483646 h 1055"/>
              <a:gd name="T8" fmla="*/ 2147483646 w 1675"/>
              <a:gd name="T9" fmla="*/ 2147483646 h 1055"/>
              <a:gd name="T10" fmla="*/ 2147483646 w 1675"/>
              <a:gd name="T11" fmla="*/ 2147483646 h 1055"/>
              <a:gd name="T12" fmla="*/ 2147483646 w 1675"/>
              <a:gd name="T13" fmla="*/ 2147483646 h 1055"/>
              <a:gd name="T14" fmla="*/ 2147483646 w 1675"/>
              <a:gd name="T15" fmla="*/ 2147483646 h 1055"/>
              <a:gd name="T16" fmla="*/ 2147483646 w 1675"/>
              <a:gd name="T17" fmla="*/ 2147483646 h 1055"/>
              <a:gd name="T18" fmla="*/ 2147483646 w 1675"/>
              <a:gd name="T19" fmla="*/ 2147483646 h 1055"/>
              <a:gd name="T20" fmla="*/ 2147483646 w 1675"/>
              <a:gd name="T21" fmla="*/ 2147483646 h 1055"/>
              <a:gd name="T22" fmla="*/ 2147483646 w 1675"/>
              <a:gd name="T23" fmla="*/ 2147483646 h 1055"/>
              <a:gd name="T24" fmla="*/ 2147483646 w 1675"/>
              <a:gd name="T25" fmla="*/ 2147483646 h 1055"/>
              <a:gd name="T26" fmla="*/ 2147483646 w 1675"/>
              <a:gd name="T27" fmla="*/ 2147483646 h 1055"/>
              <a:gd name="T28" fmla="*/ 2147483646 w 1675"/>
              <a:gd name="T29" fmla="*/ 2147483646 h 1055"/>
              <a:gd name="T30" fmla="*/ 2147483646 w 1675"/>
              <a:gd name="T31" fmla="*/ 2147483646 h 1055"/>
              <a:gd name="T32" fmla="*/ 2147483646 w 1675"/>
              <a:gd name="T33" fmla="*/ 2147483646 h 1055"/>
              <a:gd name="T34" fmla="*/ 2147483646 w 1675"/>
              <a:gd name="T35" fmla="*/ 2147483646 h 1055"/>
              <a:gd name="T36" fmla="*/ 2147483646 w 1675"/>
              <a:gd name="T37" fmla="*/ 2147483646 h 1055"/>
              <a:gd name="T38" fmla="*/ 2147483646 w 1675"/>
              <a:gd name="T39" fmla="*/ 2147483646 h 1055"/>
              <a:gd name="T40" fmla="*/ 2147483646 w 1675"/>
              <a:gd name="T41" fmla="*/ 2147483646 h 1055"/>
              <a:gd name="T42" fmla="*/ 0 w 1675"/>
              <a:gd name="T43" fmla="*/ 2147483646 h 1055"/>
              <a:gd name="T44" fmla="*/ 2147483646 w 1675"/>
              <a:gd name="T45" fmla="*/ 2147483646 h 1055"/>
              <a:gd name="T46" fmla="*/ 2147483646 w 1675"/>
              <a:gd name="T47" fmla="*/ 2147483646 h 1055"/>
              <a:gd name="T48" fmla="*/ 2147483646 w 1675"/>
              <a:gd name="T49" fmla="*/ 2147483646 h 1055"/>
              <a:gd name="T50" fmla="*/ 2147483646 w 1675"/>
              <a:gd name="T51" fmla="*/ 2147483646 h 1055"/>
              <a:gd name="T52" fmla="*/ 2147483646 w 1675"/>
              <a:gd name="T53" fmla="*/ 2147483646 h 1055"/>
              <a:gd name="T54" fmla="*/ 2147483646 w 1675"/>
              <a:gd name="T55" fmla="*/ 2147483646 h 1055"/>
              <a:gd name="T56" fmla="*/ 2147483646 w 1675"/>
              <a:gd name="T57" fmla="*/ 2147483646 h 1055"/>
              <a:gd name="T58" fmla="*/ 2147483646 w 1675"/>
              <a:gd name="T59" fmla="*/ 2147483646 h 1055"/>
              <a:gd name="T60" fmla="*/ 2147483646 w 1675"/>
              <a:gd name="T61" fmla="*/ 2147483646 h 1055"/>
              <a:gd name="T62" fmla="*/ 2147483646 w 1675"/>
              <a:gd name="T63" fmla="*/ 2147483646 h 1055"/>
              <a:gd name="T64" fmla="*/ 2147483646 w 1675"/>
              <a:gd name="T65" fmla="*/ 2147483646 h 1055"/>
              <a:gd name="T66" fmla="*/ 2147483646 w 1675"/>
              <a:gd name="T67" fmla="*/ 2147483646 h 1055"/>
              <a:gd name="T68" fmla="*/ 2147483646 w 1675"/>
              <a:gd name="T69" fmla="*/ 2147483646 h 1055"/>
              <a:gd name="T70" fmla="*/ 2147483646 w 1675"/>
              <a:gd name="T71" fmla="*/ 2147483646 h 1055"/>
              <a:gd name="T72" fmla="*/ 2147483646 w 1675"/>
              <a:gd name="T73" fmla="*/ 2147483646 h 1055"/>
              <a:gd name="T74" fmla="*/ 2147483646 w 1675"/>
              <a:gd name="T75" fmla="*/ 2147483646 h 1055"/>
              <a:gd name="T76" fmla="*/ 2147483646 w 1675"/>
              <a:gd name="T77" fmla="*/ 2147483646 h 1055"/>
              <a:gd name="T78" fmla="*/ 2147483646 w 1675"/>
              <a:gd name="T79" fmla="*/ 2147483646 h 1055"/>
              <a:gd name="T80" fmla="*/ 2147483646 w 1675"/>
              <a:gd name="T81" fmla="*/ 2147483646 h 1055"/>
              <a:gd name="T82" fmla="*/ 2147483646 w 1675"/>
              <a:gd name="T83" fmla="*/ 2147483646 h 1055"/>
              <a:gd name="T84" fmla="*/ 2147483646 w 1675"/>
              <a:gd name="T85" fmla="*/ 2147483646 h 1055"/>
              <a:gd name="T86" fmla="*/ 2147483646 w 1675"/>
              <a:gd name="T87" fmla="*/ 2147483646 h 1055"/>
              <a:gd name="T88" fmla="*/ 2147483646 w 1675"/>
              <a:gd name="T89" fmla="*/ 2147483646 h 1055"/>
              <a:gd name="T90" fmla="*/ 2147483646 w 1675"/>
              <a:gd name="T91" fmla="*/ 2147483646 h 1055"/>
              <a:gd name="T92" fmla="*/ 2147483646 w 1675"/>
              <a:gd name="T93" fmla="*/ 2147483646 h 1055"/>
              <a:gd name="T94" fmla="*/ 2147483646 w 1675"/>
              <a:gd name="T95" fmla="*/ 2147483646 h 1055"/>
              <a:gd name="T96" fmla="*/ 2147483646 w 1675"/>
              <a:gd name="T97" fmla="*/ 2147483646 h 1055"/>
              <a:gd name="T98" fmla="*/ 2147483646 w 1675"/>
              <a:gd name="T99" fmla="*/ 2147483646 h 105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75"/>
              <a:gd name="T151" fmla="*/ 0 h 1055"/>
              <a:gd name="T152" fmla="*/ 1675 w 1675"/>
              <a:gd name="T153" fmla="*/ 1055 h 105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75" h="1055">
                <a:moveTo>
                  <a:pt x="1544" y="359"/>
                </a:moveTo>
                <a:lnTo>
                  <a:pt x="1544" y="370"/>
                </a:lnTo>
                <a:lnTo>
                  <a:pt x="1555" y="370"/>
                </a:lnTo>
                <a:lnTo>
                  <a:pt x="1555" y="391"/>
                </a:lnTo>
                <a:lnTo>
                  <a:pt x="1566" y="413"/>
                </a:lnTo>
                <a:lnTo>
                  <a:pt x="1566" y="435"/>
                </a:lnTo>
                <a:lnTo>
                  <a:pt x="1577" y="467"/>
                </a:lnTo>
                <a:lnTo>
                  <a:pt x="1588" y="511"/>
                </a:lnTo>
                <a:lnTo>
                  <a:pt x="1598" y="555"/>
                </a:lnTo>
                <a:lnTo>
                  <a:pt x="1598" y="598"/>
                </a:lnTo>
                <a:lnTo>
                  <a:pt x="1609" y="642"/>
                </a:lnTo>
                <a:lnTo>
                  <a:pt x="1609" y="685"/>
                </a:lnTo>
                <a:lnTo>
                  <a:pt x="1620" y="718"/>
                </a:lnTo>
                <a:lnTo>
                  <a:pt x="1631" y="740"/>
                </a:lnTo>
                <a:lnTo>
                  <a:pt x="1642" y="772"/>
                </a:lnTo>
                <a:lnTo>
                  <a:pt x="1653" y="794"/>
                </a:lnTo>
                <a:lnTo>
                  <a:pt x="1664" y="805"/>
                </a:lnTo>
                <a:lnTo>
                  <a:pt x="1664" y="816"/>
                </a:lnTo>
                <a:lnTo>
                  <a:pt x="1675" y="827"/>
                </a:lnTo>
                <a:lnTo>
                  <a:pt x="1675" y="848"/>
                </a:lnTo>
                <a:lnTo>
                  <a:pt x="1664" y="859"/>
                </a:lnTo>
                <a:lnTo>
                  <a:pt x="1664" y="870"/>
                </a:lnTo>
                <a:lnTo>
                  <a:pt x="1653" y="892"/>
                </a:lnTo>
                <a:lnTo>
                  <a:pt x="1631" y="903"/>
                </a:lnTo>
                <a:lnTo>
                  <a:pt x="1620" y="914"/>
                </a:lnTo>
                <a:lnTo>
                  <a:pt x="1598" y="925"/>
                </a:lnTo>
                <a:lnTo>
                  <a:pt x="1566" y="935"/>
                </a:lnTo>
                <a:lnTo>
                  <a:pt x="1533" y="957"/>
                </a:lnTo>
                <a:lnTo>
                  <a:pt x="1501" y="968"/>
                </a:lnTo>
                <a:lnTo>
                  <a:pt x="1468" y="979"/>
                </a:lnTo>
                <a:lnTo>
                  <a:pt x="1424" y="990"/>
                </a:lnTo>
                <a:lnTo>
                  <a:pt x="1381" y="1001"/>
                </a:lnTo>
                <a:lnTo>
                  <a:pt x="1327" y="1012"/>
                </a:lnTo>
                <a:lnTo>
                  <a:pt x="1283" y="1022"/>
                </a:lnTo>
                <a:lnTo>
                  <a:pt x="1229" y="1033"/>
                </a:lnTo>
                <a:lnTo>
                  <a:pt x="1174" y="1044"/>
                </a:lnTo>
                <a:lnTo>
                  <a:pt x="1120" y="1044"/>
                </a:lnTo>
                <a:lnTo>
                  <a:pt x="1055" y="1055"/>
                </a:lnTo>
                <a:lnTo>
                  <a:pt x="990" y="1055"/>
                </a:lnTo>
                <a:lnTo>
                  <a:pt x="924" y="1055"/>
                </a:lnTo>
                <a:lnTo>
                  <a:pt x="859" y="1055"/>
                </a:lnTo>
                <a:lnTo>
                  <a:pt x="794" y="1055"/>
                </a:lnTo>
                <a:lnTo>
                  <a:pt x="729" y="1055"/>
                </a:lnTo>
                <a:lnTo>
                  <a:pt x="674" y="1055"/>
                </a:lnTo>
                <a:lnTo>
                  <a:pt x="620" y="1055"/>
                </a:lnTo>
                <a:lnTo>
                  <a:pt x="566" y="1044"/>
                </a:lnTo>
                <a:lnTo>
                  <a:pt x="522" y="1044"/>
                </a:lnTo>
                <a:lnTo>
                  <a:pt x="479" y="1044"/>
                </a:lnTo>
                <a:lnTo>
                  <a:pt x="446" y="1033"/>
                </a:lnTo>
                <a:lnTo>
                  <a:pt x="370" y="1022"/>
                </a:lnTo>
                <a:lnTo>
                  <a:pt x="305" y="1001"/>
                </a:lnTo>
                <a:lnTo>
                  <a:pt x="239" y="968"/>
                </a:lnTo>
                <a:lnTo>
                  <a:pt x="185" y="946"/>
                </a:lnTo>
                <a:lnTo>
                  <a:pt x="163" y="935"/>
                </a:lnTo>
                <a:lnTo>
                  <a:pt x="142" y="914"/>
                </a:lnTo>
                <a:lnTo>
                  <a:pt x="120" y="892"/>
                </a:lnTo>
                <a:lnTo>
                  <a:pt x="98" y="870"/>
                </a:lnTo>
                <a:lnTo>
                  <a:pt x="76" y="848"/>
                </a:lnTo>
                <a:lnTo>
                  <a:pt x="66" y="827"/>
                </a:lnTo>
                <a:lnTo>
                  <a:pt x="55" y="805"/>
                </a:lnTo>
                <a:lnTo>
                  <a:pt x="44" y="783"/>
                </a:lnTo>
                <a:lnTo>
                  <a:pt x="22" y="740"/>
                </a:lnTo>
                <a:lnTo>
                  <a:pt x="11" y="685"/>
                </a:lnTo>
                <a:lnTo>
                  <a:pt x="0" y="631"/>
                </a:lnTo>
                <a:lnTo>
                  <a:pt x="0" y="576"/>
                </a:lnTo>
                <a:lnTo>
                  <a:pt x="0" y="544"/>
                </a:lnTo>
                <a:lnTo>
                  <a:pt x="0" y="511"/>
                </a:lnTo>
                <a:lnTo>
                  <a:pt x="11" y="467"/>
                </a:lnTo>
                <a:lnTo>
                  <a:pt x="11" y="435"/>
                </a:lnTo>
                <a:lnTo>
                  <a:pt x="22" y="348"/>
                </a:lnTo>
                <a:lnTo>
                  <a:pt x="22" y="261"/>
                </a:lnTo>
                <a:lnTo>
                  <a:pt x="33" y="217"/>
                </a:lnTo>
                <a:lnTo>
                  <a:pt x="33" y="174"/>
                </a:lnTo>
                <a:lnTo>
                  <a:pt x="33" y="141"/>
                </a:lnTo>
                <a:lnTo>
                  <a:pt x="33" y="108"/>
                </a:lnTo>
                <a:lnTo>
                  <a:pt x="33" y="76"/>
                </a:lnTo>
                <a:lnTo>
                  <a:pt x="33" y="43"/>
                </a:lnTo>
                <a:lnTo>
                  <a:pt x="33" y="21"/>
                </a:lnTo>
                <a:lnTo>
                  <a:pt x="33" y="0"/>
                </a:lnTo>
                <a:lnTo>
                  <a:pt x="66" y="21"/>
                </a:lnTo>
                <a:lnTo>
                  <a:pt x="98" y="32"/>
                </a:lnTo>
                <a:lnTo>
                  <a:pt x="120" y="54"/>
                </a:lnTo>
                <a:lnTo>
                  <a:pt x="142" y="65"/>
                </a:lnTo>
                <a:lnTo>
                  <a:pt x="163" y="87"/>
                </a:lnTo>
                <a:lnTo>
                  <a:pt x="174" y="97"/>
                </a:lnTo>
                <a:lnTo>
                  <a:pt x="174" y="108"/>
                </a:lnTo>
                <a:lnTo>
                  <a:pt x="174" y="119"/>
                </a:lnTo>
                <a:lnTo>
                  <a:pt x="174" y="130"/>
                </a:lnTo>
                <a:lnTo>
                  <a:pt x="163" y="152"/>
                </a:lnTo>
                <a:lnTo>
                  <a:pt x="163" y="163"/>
                </a:lnTo>
                <a:lnTo>
                  <a:pt x="163" y="195"/>
                </a:lnTo>
                <a:lnTo>
                  <a:pt x="152" y="217"/>
                </a:lnTo>
                <a:lnTo>
                  <a:pt x="152" y="250"/>
                </a:lnTo>
                <a:lnTo>
                  <a:pt x="142" y="282"/>
                </a:lnTo>
                <a:lnTo>
                  <a:pt x="131" y="359"/>
                </a:lnTo>
                <a:lnTo>
                  <a:pt x="120" y="435"/>
                </a:lnTo>
                <a:lnTo>
                  <a:pt x="109" y="500"/>
                </a:lnTo>
                <a:lnTo>
                  <a:pt x="98" y="576"/>
                </a:lnTo>
                <a:lnTo>
                  <a:pt x="98" y="609"/>
                </a:lnTo>
                <a:lnTo>
                  <a:pt x="98" y="631"/>
                </a:lnTo>
                <a:lnTo>
                  <a:pt x="109" y="663"/>
                </a:lnTo>
                <a:lnTo>
                  <a:pt x="109" y="685"/>
                </a:lnTo>
                <a:lnTo>
                  <a:pt x="120" y="707"/>
                </a:lnTo>
                <a:lnTo>
                  <a:pt x="131" y="729"/>
                </a:lnTo>
                <a:lnTo>
                  <a:pt x="152" y="750"/>
                </a:lnTo>
                <a:lnTo>
                  <a:pt x="163" y="772"/>
                </a:lnTo>
                <a:lnTo>
                  <a:pt x="185" y="794"/>
                </a:lnTo>
                <a:lnTo>
                  <a:pt x="207" y="805"/>
                </a:lnTo>
                <a:lnTo>
                  <a:pt x="229" y="827"/>
                </a:lnTo>
                <a:lnTo>
                  <a:pt x="261" y="837"/>
                </a:lnTo>
                <a:lnTo>
                  <a:pt x="294" y="848"/>
                </a:lnTo>
                <a:lnTo>
                  <a:pt x="326" y="859"/>
                </a:lnTo>
                <a:lnTo>
                  <a:pt x="370" y="870"/>
                </a:lnTo>
                <a:lnTo>
                  <a:pt x="413" y="881"/>
                </a:lnTo>
                <a:lnTo>
                  <a:pt x="500" y="892"/>
                </a:lnTo>
                <a:lnTo>
                  <a:pt x="598" y="903"/>
                </a:lnTo>
                <a:lnTo>
                  <a:pt x="653" y="914"/>
                </a:lnTo>
                <a:lnTo>
                  <a:pt x="707" y="914"/>
                </a:lnTo>
                <a:lnTo>
                  <a:pt x="761" y="914"/>
                </a:lnTo>
                <a:lnTo>
                  <a:pt x="827" y="914"/>
                </a:lnTo>
                <a:lnTo>
                  <a:pt x="881" y="914"/>
                </a:lnTo>
                <a:lnTo>
                  <a:pt x="935" y="914"/>
                </a:lnTo>
                <a:lnTo>
                  <a:pt x="990" y="914"/>
                </a:lnTo>
                <a:lnTo>
                  <a:pt x="1033" y="903"/>
                </a:lnTo>
                <a:lnTo>
                  <a:pt x="1077" y="903"/>
                </a:lnTo>
                <a:lnTo>
                  <a:pt x="1109" y="892"/>
                </a:lnTo>
                <a:lnTo>
                  <a:pt x="1142" y="892"/>
                </a:lnTo>
                <a:lnTo>
                  <a:pt x="1174" y="881"/>
                </a:lnTo>
                <a:lnTo>
                  <a:pt x="1229" y="870"/>
                </a:lnTo>
                <a:lnTo>
                  <a:pt x="1283" y="859"/>
                </a:lnTo>
                <a:lnTo>
                  <a:pt x="1327" y="837"/>
                </a:lnTo>
                <a:lnTo>
                  <a:pt x="1359" y="816"/>
                </a:lnTo>
                <a:lnTo>
                  <a:pt x="1381" y="805"/>
                </a:lnTo>
                <a:lnTo>
                  <a:pt x="1403" y="783"/>
                </a:lnTo>
                <a:lnTo>
                  <a:pt x="1414" y="761"/>
                </a:lnTo>
                <a:lnTo>
                  <a:pt x="1435" y="729"/>
                </a:lnTo>
                <a:lnTo>
                  <a:pt x="1446" y="696"/>
                </a:lnTo>
                <a:lnTo>
                  <a:pt x="1457" y="652"/>
                </a:lnTo>
                <a:lnTo>
                  <a:pt x="1468" y="609"/>
                </a:lnTo>
                <a:lnTo>
                  <a:pt x="1490" y="565"/>
                </a:lnTo>
                <a:lnTo>
                  <a:pt x="1490" y="511"/>
                </a:lnTo>
                <a:lnTo>
                  <a:pt x="1501" y="478"/>
                </a:lnTo>
                <a:lnTo>
                  <a:pt x="1511" y="435"/>
                </a:lnTo>
                <a:lnTo>
                  <a:pt x="1511" y="413"/>
                </a:lnTo>
                <a:lnTo>
                  <a:pt x="1522" y="391"/>
                </a:lnTo>
                <a:lnTo>
                  <a:pt x="1533" y="370"/>
                </a:lnTo>
                <a:lnTo>
                  <a:pt x="1544" y="35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7809" name="任意多边形 117808"/>
          <p:cNvSpPr>
            <a:spLocks noChangeArrowheads="1"/>
          </p:cNvSpPr>
          <p:nvPr/>
        </p:nvSpPr>
        <p:spPr bwMode="auto">
          <a:xfrm>
            <a:off x="6616700" y="1330325"/>
            <a:ext cx="585788" cy="1098550"/>
          </a:xfrm>
          <a:custGeom>
            <a:avLst/>
            <a:gdLst>
              <a:gd name="T0" fmla="*/ 2147483646 w 924"/>
              <a:gd name="T1" fmla="*/ 0 h 1730"/>
              <a:gd name="T2" fmla="*/ 2147483646 w 924"/>
              <a:gd name="T3" fmla="*/ 0 h 1730"/>
              <a:gd name="T4" fmla="*/ 2147483646 w 924"/>
              <a:gd name="T5" fmla="*/ 2147483646 h 1730"/>
              <a:gd name="T6" fmla="*/ 2147483646 w 924"/>
              <a:gd name="T7" fmla="*/ 2147483646 h 1730"/>
              <a:gd name="T8" fmla="*/ 2147483646 w 924"/>
              <a:gd name="T9" fmla="*/ 2147483646 h 1730"/>
              <a:gd name="T10" fmla="*/ 2147483646 w 924"/>
              <a:gd name="T11" fmla="*/ 2147483646 h 1730"/>
              <a:gd name="T12" fmla="*/ 2147483646 w 924"/>
              <a:gd name="T13" fmla="*/ 2147483646 h 1730"/>
              <a:gd name="T14" fmla="*/ 2147483646 w 924"/>
              <a:gd name="T15" fmla="*/ 2147483646 h 1730"/>
              <a:gd name="T16" fmla="*/ 2147483646 w 924"/>
              <a:gd name="T17" fmla="*/ 2147483646 h 1730"/>
              <a:gd name="T18" fmla="*/ 2147483646 w 924"/>
              <a:gd name="T19" fmla="*/ 2147483646 h 1730"/>
              <a:gd name="T20" fmla="*/ 2147483646 w 924"/>
              <a:gd name="T21" fmla="*/ 2147483646 h 1730"/>
              <a:gd name="T22" fmla="*/ 2147483646 w 924"/>
              <a:gd name="T23" fmla="*/ 2147483646 h 1730"/>
              <a:gd name="T24" fmla="*/ 2147483646 w 924"/>
              <a:gd name="T25" fmla="*/ 2147483646 h 1730"/>
              <a:gd name="T26" fmla="*/ 2147483646 w 924"/>
              <a:gd name="T27" fmla="*/ 2147483646 h 1730"/>
              <a:gd name="T28" fmla="*/ 2147483646 w 924"/>
              <a:gd name="T29" fmla="*/ 2147483646 h 1730"/>
              <a:gd name="T30" fmla="*/ 2147483646 w 924"/>
              <a:gd name="T31" fmla="*/ 2147483646 h 1730"/>
              <a:gd name="T32" fmla="*/ 2147483646 w 924"/>
              <a:gd name="T33" fmla="*/ 2147483646 h 1730"/>
              <a:gd name="T34" fmla="*/ 2147483646 w 924"/>
              <a:gd name="T35" fmla="*/ 2147483646 h 1730"/>
              <a:gd name="T36" fmla="*/ 2147483646 w 924"/>
              <a:gd name="T37" fmla="*/ 2147483646 h 1730"/>
              <a:gd name="T38" fmla="*/ 2147483646 w 924"/>
              <a:gd name="T39" fmla="*/ 2147483646 h 1730"/>
              <a:gd name="T40" fmla="*/ 2147483646 w 924"/>
              <a:gd name="T41" fmla="*/ 2147483646 h 1730"/>
              <a:gd name="T42" fmla="*/ 2147483646 w 924"/>
              <a:gd name="T43" fmla="*/ 2147483646 h 1730"/>
              <a:gd name="T44" fmla="*/ 2147483646 w 924"/>
              <a:gd name="T45" fmla="*/ 2147483646 h 1730"/>
              <a:gd name="T46" fmla="*/ 2147483646 w 924"/>
              <a:gd name="T47" fmla="*/ 2147483646 h 1730"/>
              <a:gd name="T48" fmla="*/ 2147483646 w 924"/>
              <a:gd name="T49" fmla="*/ 2147483646 h 1730"/>
              <a:gd name="T50" fmla="*/ 2147483646 w 924"/>
              <a:gd name="T51" fmla="*/ 2147483646 h 1730"/>
              <a:gd name="T52" fmla="*/ 2147483646 w 924"/>
              <a:gd name="T53" fmla="*/ 2147483646 h 1730"/>
              <a:gd name="T54" fmla="*/ 0 w 924"/>
              <a:gd name="T55" fmla="*/ 2147483646 h 1730"/>
              <a:gd name="T56" fmla="*/ 2147483646 w 924"/>
              <a:gd name="T57" fmla="*/ 2147483646 h 1730"/>
              <a:gd name="T58" fmla="*/ 2147483646 w 924"/>
              <a:gd name="T59" fmla="*/ 2147483646 h 1730"/>
              <a:gd name="T60" fmla="*/ 2147483646 w 924"/>
              <a:gd name="T61" fmla="*/ 2147483646 h 1730"/>
              <a:gd name="T62" fmla="*/ 2147483646 w 924"/>
              <a:gd name="T63" fmla="*/ 2147483646 h 1730"/>
              <a:gd name="T64" fmla="*/ 2147483646 w 924"/>
              <a:gd name="T65" fmla="*/ 2147483646 h 1730"/>
              <a:gd name="T66" fmla="*/ 2147483646 w 924"/>
              <a:gd name="T67" fmla="*/ 2147483646 h 1730"/>
              <a:gd name="T68" fmla="*/ 2147483646 w 924"/>
              <a:gd name="T69" fmla="*/ 2147483646 h 1730"/>
              <a:gd name="T70" fmla="*/ 2147483646 w 924"/>
              <a:gd name="T71" fmla="*/ 2147483646 h 1730"/>
              <a:gd name="T72" fmla="*/ 2147483646 w 924"/>
              <a:gd name="T73" fmla="*/ 2147483646 h 1730"/>
              <a:gd name="T74" fmla="*/ 2147483646 w 924"/>
              <a:gd name="T75" fmla="*/ 2147483646 h 1730"/>
              <a:gd name="T76" fmla="*/ 2147483646 w 924"/>
              <a:gd name="T77" fmla="*/ 2147483646 h 1730"/>
              <a:gd name="T78" fmla="*/ 2147483646 w 924"/>
              <a:gd name="T79" fmla="*/ 2147483646 h 1730"/>
              <a:gd name="T80" fmla="*/ 2147483646 w 924"/>
              <a:gd name="T81" fmla="*/ 2147483646 h 1730"/>
              <a:gd name="T82" fmla="*/ 2147483646 w 924"/>
              <a:gd name="T83" fmla="*/ 2147483646 h 1730"/>
              <a:gd name="T84" fmla="*/ 2147483646 w 924"/>
              <a:gd name="T85" fmla="*/ 2147483646 h 1730"/>
              <a:gd name="T86" fmla="*/ 2147483646 w 924"/>
              <a:gd name="T87" fmla="*/ 2147483646 h 1730"/>
              <a:gd name="T88" fmla="*/ 2147483646 w 924"/>
              <a:gd name="T89" fmla="*/ 2147483646 h 1730"/>
              <a:gd name="T90" fmla="*/ 2147483646 w 924"/>
              <a:gd name="T91" fmla="*/ 2147483646 h 1730"/>
              <a:gd name="T92" fmla="*/ 2147483646 w 924"/>
              <a:gd name="T93" fmla="*/ 0 h 173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924"/>
              <a:gd name="T142" fmla="*/ 0 h 1730"/>
              <a:gd name="T143" fmla="*/ 924 w 924"/>
              <a:gd name="T144" fmla="*/ 1730 h 173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924" h="1730">
                <a:moveTo>
                  <a:pt x="674" y="0"/>
                </a:moveTo>
                <a:lnTo>
                  <a:pt x="696" y="0"/>
                </a:lnTo>
                <a:lnTo>
                  <a:pt x="729" y="0"/>
                </a:lnTo>
                <a:lnTo>
                  <a:pt x="772" y="0"/>
                </a:lnTo>
                <a:lnTo>
                  <a:pt x="805" y="11"/>
                </a:lnTo>
                <a:lnTo>
                  <a:pt x="848" y="33"/>
                </a:lnTo>
                <a:lnTo>
                  <a:pt x="881" y="44"/>
                </a:lnTo>
                <a:lnTo>
                  <a:pt x="892" y="54"/>
                </a:lnTo>
                <a:lnTo>
                  <a:pt x="902" y="65"/>
                </a:lnTo>
                <a:lnTo>
                  <a:pt x="913" y="76"/>
                </a:lnTo>
                <a:lnTo>
                  <a:pt x="924" y="98"/>
                </a:lnTo>
                <a:lnTo>
                  <a:pt x="913" y="109"/>
                </a:lnTo>
                <a:lnTo>
                  <a:pt x="913" y="131"/>
                </a:lnTo>
                <a:lnTo>
                  <a:pt x="902" y="142"/>
                </a:lnTo>
                <a:lnTo>
                  <a:pt x="902" y="152"/>
                </a:lnTo>
                <a:lnTo>
                  <a:pt x="892" y="174"/>
                </a:lnTo>
                <a:lnTo>
                  <a:pt x="892" y="196"/>
                </a:lnTo>
                <a:lnTo>
                  <a:pt x="881" y="218"/>
                </a:lnTo>
                <a:lnTo>
                  <a:pt x="881" y="250"/>
                </a:lnTo>
                <a:lnTo>
                  <a:pt x="870" y="283"/>
                </a:lnTo>
                <a:lnTo>
                  <a:pt x="870" y="327"/>
                </a:lnTo>
                <a:lnTo>
                  <a:pt x="859" y="370"/>
                </a:lnTo>
                <a:lnTo>
                  <a:pt x="848" y="468"/>
                </a:lnTo>
                <a:lnTo>
                  <a:pt x="826" y="555"/>
                </a:lnTo>
                <a:lnTo>
                  <a:pt x="805" y="653"/>
                </a:lnTo>
                <a:lnTo>
                  <a:pt x="783" y="740"/>
                </a:lnTo>
                <a:lnTo>
                  <a:pt x="772" y="794"/>
                </a:lnTo>
                <a:lnTo>
                  <a:pt x="750" y="838"/>
                </a:lnTo>
                <a:lnTo>
                  <a:pt x="707" y="936"/>
                </a:lnTo>
                <a:lnTo>
                  <a:pt x="652" y="1034"/>
                </a:lnTo>
                <a:lnTo>
                  <a:pt x="598" y="1143"/>
                </a:lnTo>
                <a:lnTo>
                  <a:pt x="565" y="1197"/>
                </a:lnTo>
                <a:lnTo>
                  <a:pt x="544" y="1241"/>
                </a:lnTo>
                <a:lnTo>
                  <a:pt x="511" y="1295"/>
                </a:lnTo>
                <a:lnTo>
                  <a:pt x="478" y="1339"/>
                </a:lnTo>
                <a:lnTo>
                  <a:pt x="446" y="1382"/>
                </a:lnTo>
                <a:lnTo>
                  <a:pt x="413" y="1426"/>
                </a:lnTo>
                <a:lnTo>
                  <a:pt x="381" y="1458"/>
                </a:lnTo>
                <a:lnTo>
                  <a:pt x="348" y="1491"/>
                </a:lnTo>
                <a:lnTo>
                  <a:pt x="305" y="1524"/>
                </a:lnTo>
                <a:lnTo>
                  <a:pt x="272" y="1556"/>
                </a:lnTo>
                <a:lnTo>
                  <a:pt x="239" y="1589"/>
                </a:lnTo>
                <a:lnTo>
                  <a:pt x="218" y="1611"/>
                </a:lnTo>
                <a:lnTo>
                  <a:pt x="185" y="1632"/>
                </a:lnTo>
                <a:lnTo>
                  <a:pt x="163" y="1654"/>
                </a:lnTo>
                <a:lnTo>
                  <a:pt x="141" y="1665"/>
                </a:lnTo>
                <a:lnTo>
                  <a:pt x="120" y="1687"/>
                </a:lnTo>
                <a:lnTo>
                  <a:pt x="87" y="1698"/>
                </a:lnTo>
                <a:lnTo>
                  <a:pt x="76" y="1709"/>
                </a:lnTo>
                <a:lnTo>
                  <a:pt x="54" y="1719"/>
                </a:lnTo>
                <a:lnTo>
                  <a:pt x="44" y="1730"/>
                </a:lnTo>
                <a:lnTo>
                  <a:pt x="22" y="1730"/>
                </a:lnTo>
                <a:lnTo>
                  <a:pt x="11" y="1730"/>
                </a:lnTo>
                <a:lnTo>
                  <a:pt x="0" y="1730"/>
                </a:lnTo>
                <a:lnTo>
                  <a:pt x="0" y="1719"/>
                </a:lnTo>
                <a:lnTo>
                  <a:pt x="11" y="1709"/>
                </a:lnTo>
                <a:lnTo>
                  <a:pt x="22" y="1687"/>
                </a:lnTo>
                <a:lnTo>
                  <a:pt x="44" y="1665"/>
                </a:lnTo>
                <a:lnTo>
                  <a:pt x="76" y="1632"/>
                </a:lnTo>
                <a:lnTo>
                  <a:pt x="109" y="1589"/>
                </a:lnTo>
                <a:lnTo>
                  <a:pt x="152" y="1534"/>
                </a:lnTo>
                <a:lnTo>
                  <a:pt x="207" y="1480"/>
                </a:lnTo>
                <a:lnTo>
                  <a:pt x="250" y="1426"/>
                </a:lnTo>
                <a:lnTo>
                  <a:pt x="305" y="1371"/>
                </a:lnTo>
                <a:lnTo>
                  <a:pt x="348" y="1317"/>
                </a:lnTo>
                <a:lnTo>
                  <a:pt x="391" y="1252"/>
                </a:lnTo>
                <a:lnTo>
                  <a:pt x="435" y="1186"/>
                </a:lnTo>
                <a:lnTo>
                  <a:pt x="468" y="1132"/>
                </a:lnTo>
                <a:lnTo>
                  <a:pt x="500" y="1067"/>
                </a:lnTo>
                <a:lnTo>
                  <a:pt x="533" y="1001"/>
                </a:lnTo>
                <a:lnTo>
                  <a:pt x="555" y="936"/>
                </a:lnTo>
                <a:lnTo>
                  <a:pt x="587" y="871"/>
                </a:lnTo>
                <a:lnTo>
                  <a:pt x="609" y="816"/>
                </a:lnTo>
                <a:lnTo>
                  <a:pt x="620" y="762"/>
                </a:lnTo>
                <a:lnTo>
                  <a:pt x="663" y="642"/>
                </a:lnTo>
                <a:lnTo>
                  <a:pt x="685" y="544"/>
                </a:lnTo>
                <a:lnTo>
                  <a:pt x="696" y="457"/>
                </a:lnTo>
                <a:lnTo>
                  <a:pt x="707" y="370"/>
                </a:lnTo>
                <a:lnTo>
                  <a:pt x="718" y="294"/>
                </a:lnTo>
                <a:lnTo>
                  <a:pt x="729" y="218"/>
                </a:lnTo>
                <a:lnTo>
                  <a:pt x="729" y="174"/>
                </a:lnTo>
                <a:lnTo>
                  <a:pt x="718" y="120"/>
                </a:lnTo>
                <a:lnTo>
                  <a:pt x="707" y="87"/>
                </a:lnTo>
                <a:lnTo>
                  <a:pt x="685" y="54"/>
                </a:lnTo>
                <a:lnTo>
                  <a:pt x="674" y="44"/>
                </a:lnTo>
                <a:lnTo>
                  <a:pt x="663" y="44"/>
                </a:lnTo>
                <a:lnTo>
                  <a:pt x="663" y="33"/>
                </a:lnTo>
                <a:lnTo>
                  <a:pt x="663" y="22"/>
                </a:lnTo>
                <a:lnTo>
                  <a:pt x="663" y="11"/>
                </a:lnTo>
                <a:lnTo>
                  <a:pt x="674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7808" name="任意多边形 117807"/>
          <p:cNvSpPr>
            <a:spLocks noChangeArrowheads="1"/>
          </p:cNvSpPr>
          <p:nvPr/>
        </p:nvSpPr>
        <p:spPr bwMode="auto">
          <a:xfrm>
            <a:off x="5940425" y="1758950"/>
            <a:ext cx="558800" cy="842963"/>
          </a:xfrm>
          <a:custGeom>
            <a:avLst/>
            <a:gdLst>
              <a:gd name="T0" fmla="*/ 2147483646 w 880"/>
              <a:gd name="T1" fmla="*/ 2147483646 h 1327"/>
              <a:gd name="T2" fmla="*/ 0 w 880"/>
              <a:gd name="T3" fmla="*/ 2147483646 h 1327"/>
              <a:gd name="T4" fmla="*/ 2147483646 w 880"/>
              <a:gd name="T5" fmla="*/ 2147483646 h 1327"/>
              <a:gd name="T6" fmla="*/ 2147483646 w 880"/>
              <a:gd name="T7" fmla="*/ 2147483646 h 1327"/>
              <a:gd name="T8" fmla="*/ 2147483646 w 880"/>
              <a:gd name="T9" fmla="*/ 2147483646 h 1327"/>
              <a:gd name="T10" fmla="*/ 2147483646 w 880"/>
              <a:gd name="T11" fmla="*/ 2147483646 h 1327"/>
              <a:gd name="T12" fmla="*/ 2147483646 w 880"/>
              <a:gd name="T13" fmla="*/ 2147483646 h 1327"/>
              <a:gd name="T14" fmla="*/ 2147483646 w 880"/>
              <a:gd name="T15" fmla="*/ 2147483646 h 1327"/>
              <a:gd name="T16" fmla="*/ 2147483646 w 880"/>
              <a:gd name="T17" fmla="*/ 2147483646 h 1327"/>
              <a:gd name="T18" fmla="*/ 2147483646 w 880"/>
              <a:gd name="T19" fmla="*/ 2147483646 h 1327"/>
              <a:gd name="T20" fmla="*/ 2147483646 w 880"/>
              <a:gd name="T21" fmla="*/ 2147483646 h 1327"/>
              <a:gd name="T22" fmla="*/ 2147483646 w 880"/>
              <a:gd name="T23" fmla="*/ 2147483646 h 1327"/>
              <a:gd name="T24" fmla="*/ 2147483646 w 880"/>
              <a:gd name="T25" fmla="*/ 2147483646 h 1327"/>
              <a:gd name="T26" fmla="*/ 2147483646 w 880"/>
              <a:gd name="T27" fmla="*/ 2147483646 h 1327"/>
              <a:gd name="T28" fmla="*/ 2147483646 w 880"/>
              <a:gd name="T29" fmla="*/ 2147483646 h 1327"/>
              <a:gd name="T30" fmla="*/ 2147483646 w 880"/>
              <a:gd name="T31" fmla="*/ 2147483646 h 1327"/>
              <a:gd name="T32" fmla="*/ 2147483646 w 880"/>
              <a:gd name="T33" fmla="*/ 2147483646 h 1327"/>
              <a:gd name="T34" fmla="*/ 2147483646 w 880"/>
              <a:gd name="T35" fmla="*/ 2147483646 h 1327"/>
              <a:gd name="T36" fmla="*/ 2147483646 w 880"/>
              <a:gd name="T37" fmla="*/ 2147483646 h 1327"/>
              <a:gd name="T38" fmla="*/ 2147483646 w 880"/>
              <a:gd name="T39" fmla="*/ 2147483646 h 1327"/>
              <a:gd name="T40" fmla="*/ 2147483646 w 880"/>
              <a:gd name="T41" fmla="*/ 2147483646 h 1327"/>
              <a:gd name="T42" fmla="*/ 2147483646 w 880"/>
              <a:gd name="T43" fmla="*/ 2147483646 h 1327"/>
              <a:gd name="T44" fmla="*/ 2147483646 w 880"/>
              <a:gd name="T45" fmla="*/ 2147483646 h 1327"/>
              <a:gd name="T46" fmla="*/ 2147483646 w 880"/>
              <a:gd name="T47" fmla="*/ 2147483646 h 1327"/>
              <a:gd name="T48" fmla="*/ 2147483646 w 880"/>
              <a:gd name="T49" fmla="*/ 2147483646 h 1327"/>
              <a:gd name="T50" fmla="*/ 2147483646 w 880"/>
              <a:gd name="T51" fmla="*/ 0 h 1327"/>
              <a:gd name="T52" fmla="*/ 2147483646 w 880"/>
              <a:gd name="T53" fmla="*/ 2147483646 h 1327"/>
              <a:gd name="T54" fmla="*/ 2147483646 w 880"/>
              <a:gd name="T55" fmla="*/ 2147483646 h 1327"/>
              <a:gd name="T56" fmla="*/ 2147483646 w 880"/>
              <a:gd name="T57" fmla="*/ 2147483646 h 1327"/>
              <a:gd name="T58" fmla="*/ 2147483646 w 880"/>
              <a:gd name="T59" fmla="*/ 2147483646 h 1327"/>
              <a:gd name="T60" fmla="*/ 2147483646 w 880"/>
              <a:gd name="T61" fmla="*/ 2147483646 h 1327"/>
              <a:gd name="T62" fmla="*/ 2147483646 w 880"/>
              <a:gd name="T63" fmla="*/ 2147483646 h 1327"/>
              <a:gd name="T64" fmla="*/ 2147483646 w 880"/>
              <a:gd name="T65" fmla="*/ 2147483646 h 1327"/>
              <a:gd name="T66" fmla="*/ 2147483646 w 880"/>
              <a:gd name="T67" fmla="*/ 2147483646 h 1327"/>
              <a:gd name="T68" fmla="*/ 2147483646 w 880"/>
              <a:gd name="T69" fmla="*/ 2147483646 h 1327"/>
              <a:gd name="T70" fmla="*/ 2147483646 w 880"/>
              <a:gd name="T71" fmla="*/ 2147483646 h 1327"/>
              <a:gd name="T72" fmla="*/ 2147483646 w 880"/>
              <a:gd name="T73" fmla="*/ 2147483646 h 1327"/>
              <a:gd name="T74" fmla="*/ 2147483646 w 880"/>
              <a:gd name="T75" fmla="*/ 2147483646 h 1327"/>
              <a:gd name="T76" fmla="*/ 2147483646 w 880"/>
              <a:gd name="T77" fmla="*/ 2147483646 h 1327"/>
              <a:gd name="T78" fmla="*/ 2147483646 w 880"/>
              <a:gd name="T79" fmla="*/ 2147483646 h 1327"/>
              <a:gd name="T80" fmla="*/ 2147483646 w 880"/>
              <a:gd name="T81" fmla="*/ 2147483646 h 1327"/>
              <a:gd name="T82" fmla="*/ 2147483646 w 880"/>
              <a:gd name="T83" fmla="*/ 2147483646 h 1327"/>
              <a:gd name="T84" fmla="*/ 2147483646 w 880"/>
              <a:gd name="T85" fmla="*/ 2147483646 h 1327"/>
              <a:gd name="T86" fmla="*/ 2147483646 w 880"/>
              <a:gd name="T87" fmla="*/ 2147483646 h 1327"/>
              <a:gd name="T88" fmla="*/ 2147483646 w 880"/>
              <a:gd name="T89" fmla="*/ 2147483646 h 1327"/>
              <a:gd name="T90" fmla="*/ 2147483646 w 880"/>
              <a:gd name="T91" fmla="*/ 2147483646 h 1327"/>
              <a:gd name="T92" fmla="*/ 2147483646 w 880"/>
              <a:gd name="T93" fmla="*/ 2147483646 h 1327"/>
              <a:gd name="T94" fmla="*/ 2147483646 w 880"/>
              <a:gd name="T95" fmla="*/ 2147483646 h 1327"/>
              <a:gd name="T96" fmla="*/ 2147483646 w 880"/>
              <a:gd name="T97" fmla="*/ 2147483646 h 1327"/>
              <a:gd name="T98" fmla="*/ 2147483646 w 880"/>
              <a:gd name="T99" fmla="*/ 2147483646 h 1327"/>
              <a:gd name="T100" fmla="*/ 2147483646 w 880"/>
              <a:gd name="T101" fmla="*/ 2147483646 h 1327"/>
              <a:gd name="T102" fmla="*/ 2147483646 w 880"/>
              <a:gd name="T103" fmla="*/ 2147483646 h 1327"/>
              <a:gd name="T104" fmla="*/ 2147483646 w 880"/>
              <a:gd name="T105" fmla="*/ 2147483646 h 1327"/>
              <a:gd name="T106" fmla="*/ 2147483646 w 880"/>
              <a:gd name="T107" fmla="*/ 2147483646 h 1327"/>
              <a:gd name="T108" fmla="*/ 2147483646 w 880"/>
              <a:gd name="T109" fmla="*/ 2147483646 h 1327"/>
              <a:gd name="T110" fmla="*/ 2147483646 w 880"/>
              <a:gd name="T111" fmla="*/ 2147483646 h 1327"/>
              <a:gd name="T112" fmla="*/ 2147483646 w 880"/>
              <a:gd name="T113" fmla="*/ 2147483646 h 1327"/>
              <a:gd name="T114" fmla="*/ 2147483646 w 880"/>
              <a:gd name="T115" fmla="*/ 2147483646 h 1327"/>
              <a:gd name="T116" fmla="*/ 2147483646 w 880"/>
              <a:gd name="T117" fmla="*/ 2147483646 h 1327"/>
              <a:gd name="T118" fmla="*/ 2147483646 w 880"/>
              <a:gd name="T119" fmla="*/ 2147483646 h 1327"/>
              <a:gd name="T120" fmla="*/ 2147483646 w 880"/>
              <a:gd name="T121" fmla="*/ 2147483646 h 13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880"/>
              <a:gd name="T184" fmla="*/ 0 h 1327"/>
              <a:gd name="T185" fmla="*/ 880 w 880"/>
              <a:gd name="T186" fmla="*/ 1327 h 132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880" h="1327">
                <a:moveTo>
                  <a:pt x="11" y="1327"/>
                </a:moveTo>
                <a:lnTo>
                  <a:pt x="0" y="1317"/>
                </a:lnTo>
                <a:lnTo>
                  <a:pt x="11" y="1306"/>
                </a:lnTo>
                <a:lnTo>
                  <a:pt x="21" y="1284"/>
                </a:lnTo>
                <a:lnTo>
                  <a:pt x="43" y="1262"/>
                </a:lnTo>
                <a:lnTo>
                  <a:pt x="76" y="1240"/>
                </a:lnTo>
                <a:lnTo>
                  <a:pt x="108" y="1208"/>
                </a:lnTo>
                <a:lnTo>
                  <a:pt x="152" y="1175"/>
                </a:lnTo>
                <a:lnTo>
                  <a:pt x="206" y="1132"/>
                </a:lnTo>
                <a:lnTo>
                  <a:pt x="293" y="1044"/>
                </a:lnTo>
                <a:lnTo>
                  <a:pt x="337" y="1001"/>
                </a:lnTo>
                <a:lnTo>
                  <a:pt x="380" y="957"/>
                </a:lnTo>
                <a:lnTo>
                  <a:pt x="424" y="903"/>
                </a:lnTo>
                <a:lnTo>
                  <a:pt x="456" y="859"/>
                </a:lnTo>
                <a:lnTo>
                  <a:pt x="489" y="805"/>
                </a:lnTo>
                <a:lnTo>
                  <a:pt x="522" y="751"/>
                </a:lnTo>
                <a:lnTo>
                  <a:pt x="543" y="696"/>
                </a:lnTo>
                <a:lnTo>
                  <a:pt x="576" y="653"/>
                </a:lnTo>
                <a:lnTo>
                  <a:pt x="598" y="598"/>
                </a:lnTo>
                <a:lnTo>
                  <a:pt x="619" y="544"/>
                </a:lnTo>
                <a:lnTo>
                  <a:pt x="652" y="446"/>
                </a:lnTo>
                <a:lnTo>
                  <a:pt x="674" y="348"/>
                </a:lnTo>
                <a:lnTo>
                  <a:pt x="695" y="250"/>
                </a:lnTo>
                <a:lnTo>
                  <a:pt x="706" y="163"/>
                </a:lnTo>
                <a:lnTo>
                  <a:pt x="706" y="76"/>
                </a:lnTo>
                <a:lnTo>
                  <a:pt x="706" y="0"/>
                </a:lnTo>
                <a:lnTo>
                  <a:pt x="750" y="11"/>
                </a:lnTo>
                <a:lnTo>
                  <a:pt x="782" y="22"/>
                </a:lnTo>
                <a:lnTo>
                  <a:pt x="804" y="43"/>
                </a:lnTo>
                <a:lnTo>
                  <a:pt x="837" y="54"/>
                </a:lnTo>
                <a:lnTo>
                  <a:pt x="848" y="65"/>
                </a:lnTo>
                <a:lnTo>
                  <a:pt x="869" y="76"/>
                </a:lnTo>
                <a:lnTo>
                  <a:pt x="880" y="87"/>
                </a:lnTo>
                <a:lnTo>
                  <a:pt x="880" y="109"/>
                </a:lnTo>
                <a:lnTo>
                  <a:pt x="880" y="130"/>
                </a:lnTo>
                <a:lnTo>
                  <a:pt x="869" y="152"/>
                </a:lnTo>
                <a:lnTo>
                  <a:pt x="869" y="185"/>
                </a:lnTo>
                <a:lnTo>
                  <a:pt x="859" y="217"/>
                </a:lnTo>
                <a:lnTo>
                  <a:pt x="848" y="272"/>
                </a:lnTo>
                <a:lnTo>
                  <a:pt x="837" y="315"/>
                </a:lnTo>
                <a:lnTo>
                  <a:pt x="815" y="381"/>
                </a:lnTo>
                <a:lnTo>
                  <a:pt x="772" y="500"/>
                </a:lnTo>
                <a:lnTo>
                  <a:pt x="728" y="620"/>
                </a:lnTo>
                <a:lnTo>
                  <a:pt x="674" y="729"/>
                </a:lnTo>
                <a:lnTo>
                  <a:pt x="609" y="838"/>
                </a:lnTo>
                <a:lnTo>
                  <a:pt x="576" y="892"/>
                </a:lnTo>
                <a:lnTo>
                  <a:pt x="532" y="947"/>
                </a:lnTo>
                <a:lnTo>
                  <a:pt x="489" y="990"/>
                </a:lnTo>
                <a:lnTo>
                  <a:pt x="445" y="1034"/>
                </a:lnTo>
                <a:lnTo>
                  <a:pt x="348" y="1121"/>
                </a:lnTo>
                <a:lnTo>
                  <a:pt x="250" y="1197"/>
                </a:lnTo>
                <a:lnTo>
                  <a:pt x="195" y="1229"/>
                </a:lnTo>
                <a:lnTo>
                  <a:pt x="152" y="1262"/>
                </a:lnTo>
                <a:lnTo>
                  <a:pt x="108" y="1284"/>
                </a:lnTo>
                <a:lnTo>
                  <a:pt x="76" y="1306"/>
                </a:lnTo>
                <a:lnTo>
                  <a:pt x="54" y="1317"/>
                </a:lnTo>
                <a:lnTo>
                  <a:pt x="32" y="1327"/>
                </a:lnTo>
                <a:lnTo>
                  <a:pt x="11" y="132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矩形 4"/>
          <p:cNvSpPr>
            <a:spLocks noChangeArrowheads="1"/>
          </p:cNvSpPr>
          <p:nvPr/>
        </p:nvSpPr>
        <p:spPr bwMode="auto">
          <a:xfrm>
            <a:off x="2628900" y="1381125"/>
            <a:ext cx="12033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勉</a:t>
            </a: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2630017" y="655638"/>
            <a:ext cx="2232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miǎn</a:t>
            </a:r>
            <a:endParaRPr lang="en-US" altLang="zh-CN" sz="4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87388" y="3205163"/>
            <a:ext cx="7302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组词：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勉强   勉为其难 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87388" y="3879850"/>
            <a:ext cx="78717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造句：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小明生病了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还是勉强坚持上学。</a:t>
            </a:r>
            <a:endParaRPr lang="zh-CN" altLang="en-US" sz="32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" name="Picture 37">
            <a:hlinkClick r:id="rId3" action="ppaction://hlinksldjump"/>
            <a:extLst>
              <a:ext uri="{FF2B5EF4-FFF2-40B4-BE49-F238E27FC236}">
                <a16:creationId xmlns:a16="http://schemas.microsoft.com/office/drawing/2014/main" id="{42C01978-6DD4-769B-D4B4-4358CB50E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02612" y="375443"/>
            <a:ext cx="901700" cy="512763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7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7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7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7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7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17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825500"/>
          <a:ext cx="2590800" cy="2279650"/>
        </p:xfrm>
        <a:graphic>
          <a:graphicData uri="http://schemas.openxmlformats.org/drawingml/2006/table">
            <a:tbl>
              <a:tblPr/>
              <a:tblGrid>
                <a:gridCol w="1284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9837" name="任意多边形 119836"/>
          <p:cNvSpPr>
            <a:spLocks noChangeArrowheads="1"/>
          </p:cNvSpPr>
          <p:nvPr/>
        </p:nvSpPr>
        <p:spPr bwMode="auto">
          <a:xfrm>
            <a:off x="5978525" y="1636713"/>
            <a:ext cx="647700" cy="152400"/>
          </a:xfrm>
          <a:custGeom>
            <a:avLst/>
            <a:gdLst>
              <a:gd name="T0" fmla="*/ 2147483646 w 1022"/>
              <a:gd name="T1" fmla="*/ 2147483646 h 239"/>
              <a:gd name="T2" fmla="*/ 2147483646 w 1022"/>
              <a:gd name="T3" fmla="*/ 2147483646 h 239"/>
              <a:gd name="T4" fmla="*/ 2147483646 w 1022"/>
              <a:gd name="T5" fmla="*/ 2147483646 h 239"/>
              <a:gd name="T6" fmla="*/ 2147483646 w 1022"/>
              <a:gd name="T7" fmla="*/ 2147483646 h 239"/>
              <a:gd name="T8" fmla="*/ 2147483646 w 1022"/>
              <a:gd name="T9" fmla="*/ 2147483646 h 239"/>
              <a:gd name="T10" fmla="*/ 2147483646 w 1022"/>
              <a:gd name="T11" fmla="*/ 2147483646 h 239"/>
              <a:gd name="T12" fmla="*/ 2147483646 w 1022"/>
              <a:gd name="T13" fmla="*/ 2147483646 h 239"/>
              <a:gd name="T14" fmla="*/ 2147483646 w 1022"/>
              <a:gd name="T15" fmla="*/ 2147483646 h 239"/>
              <a:gd name="T16" fmla="*/ 2147483646 w 1022"/>
              <a:gd name="T17" fmla="*/ 2147483646 h 239"/>
              <a:gd name="T18" fmla="*/ 2147483646 w 1022"/>
              <a:gd name="T19" fmla="*/ 2147483646 h 239"/>
              <a:gd name="T20" fmla="*/ 2147483646 w 1022"/>
              <a:gd name="T21" fmla="*/ 2147483646 h 239"/>
              <a:gd name="T22" fmla="*/ 2147483646 w 1022"/>
              <a:gd name="T23" fmla="*/ 2147483646 h 239"/>
              <a:gd name="T24" fmla="*/ 2147483646 w 1022"/>
              <a:gd name="T25" fmla="*/ 2147483646 h 239"/>
              <a:gd name="T26" fmla="*/ 2147483646 w 1022"/>
              <a:gd name="T27" fmla="*/ 2147483646 h 239"/>
              <a:gd name="T28" fmla="*/ 0 w 1022"/>
              <a:gd name="T29" fmla="*/ 2147483646 h 239"/>
              <a:gd name="T30" fmla="*/ 2147483646 w 1022"/>
              <a:gd name="T31" fmla="*/ 2147483646 h 239"/>
              <a:gd name="T32" fmla="*/ 2147483646 w 1022"/>
              <a:gd name="T33" fmla="*/ 2147483646 h 239"/>
              <a:gd name="T34" fmla="*/ 2147483646 w 1022"/>
              <a:gd name="T35" fmla="*/ 2147483646 h 239"/>
              <a:gd name="T36" fmla="*/ 2147483646 w 1022"/>
              <a:gd name="T37" fmla="*/ 2147483646 h 239"/>
              <a:gd name="T38" fmla="*/ 2147483646 w 1022"/>
              <a:gd name="T39" fmla="*/ 2147483646 h 239"/>
              <a:gd name="T40" fmla="*/ 2147483646 w 1022"/>
              <a:gd name="T41" fmla="*/ 2147483646 h 239"/>
              <a:gd name="T42" fmla="*/ 2147483646 w 1022"/>
              <a:gd name="T43" fmla="*/ 2147483646 h 239"/>
              <a:gd name="T44" fmla="*/ 2147483646 w 1022"/>
              <a:gd name="T45" fmla="*/ 2147483646 h 239"/>
              <a:gd name="T46" fmla="*/ 2147483646 w 1022"/>
              <a:gd name="T47" fmla="*/ 2147483646 h 239"/>
              <a:gd name="T48" fmla="*/ 2147483646 w 1022"/>
              <a:gd name="T49" fmla="*/ 0 h 239"/>
              <a:gd name="T50" fmla="*/ 2147483646 w 1022"/>
              <a:gd name="T51" fmla="*/ 0 h 239"/>
              <a:gd name="T52" fmla="*/ 2147483646 w 1022"/>
              <a:gd name="T53" fmla="*/ 2147483646 h 239"/>
              <a:gd name="T54" fmla="*/ 2147483646 w 1022"/>
              <a:gd name="T55" fmla="*/ 2147483646 h 239"/>
              <a:gd name="T56" fmla="*/ 2147483646 w 1022"/>
              <a:gd name="T57" fmla="*/ 2147483646 h 239"/>
              <a:gd name="T58" fmla="*/ 2147483646 w 1022"/>
              <a:gd name="T59" fmla="*/ 2147483646 h 239"/>
              <a:gd name="T60" fmla="*/ 2147483646 w 1022"/>
              <a:gd name="T61" fmla="*/ 2147483646 h 239"/>
              <a:gd name="T62" fmla="*/ 2147483646 w 1022"/>
              <a:gd name="T63" fmla="*/ 2147483646 h 23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22"/>
              <a:gd name="T97" fmla="*/ 0 h 239"/>
              <a:gd name="T98" fmla="*/ 1022 w 1022"/>
              <a:gd name="T99" fmla="*/ 239 h 23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22" h="239">
                <a:moveTo>
                  <a:pt x="924" y="131"/>
                </a:moveTo>
                <a:lnTo>
                  <a:pt x="902" y="131"/>
                </a:lnTo>
                <a:lnTo>
                  <a:pt x="870" y="131"/>
                </a:lnTo>
                <a:lnTo>
                  <a:pt x="837" y="131"/>
                </a:lnTo>
                <a:lnTo>
                  <a:pt x="794" y="141"/>
                </a:lnTo>
                <a:lnTo>
                  <a:pt x="772" y="141"/>
                </a:lnTo>
                <a:lnTo>
                  <a:pt x="739" y="152"/>
                </a:lnTo>
                <a:lnTo>
                  <a:pt x="707" y="152"/>
                </a:lnTo>
                <a:lnTo>
                  <a:pt x="674" y="163"/>
                </a:lnTo>
                <a:lnTo>
                  <a:pt x="641" y="174"/>
                </a:lnTo>
                <a:lnTo>
                  <a:pt x="598" y="185"/>
                </a:lnTo>
                <a:lnTo>
                  <a:pt x="555" y="185"/>
                </a:lnTo>
                <a:lnTo>
                  <a:pt x="500" y="196"/>
                </a:lnTo>
                <a:lnTo>
                  <a:pt x="446" y="207"/>
                </a:lnTo>
                <a:lnTo>
                  <a:pt x="402" y="218"/>
                </a:lnTo>
                <a:lnTo>
                  <a:pt x="348" y="228"/>
                </a:lnTo>
                <a:lnTo>
                  <a:pt x="304" y="228"/>
                </a:lnTo>
                <a:lnTo>
                  <a:pt x="272" y="239"/>
                </a:lnTo>
                <a:lnTo>
                  <a:pt x="228" y="239"/>
                </a:lnTo>
                <a:lnTo>
                  <a:pt x="196" y="239"/>
                </a:lnTo>
                <a:lnTo>
                  <a:pt x="152" y="239"/>
                </a:lnTo>
                <a:lnTo>
                  <a:pt x="120" y="239"/>
                </a:lnTo>
                <a:lnTo>
                  <a:pt x="98" y="239"/>
                </a:lnTo>
                <a:lnTo>
                  <a:pt x="65" y="239"/>
                </a:lnTo>
                <a:lnTo>
                  <a:pt x="44" y="239"/>
                </a:lnTo>
                <a:lnTo>
                  <a:pt x="33" y="228"/>
                </a:lnTo>
                <a:lnTo>
                  <a:pt x="11" y="228"/>
                </a:lnTo>
                <a:lnTo>
                  <a:pt x="11" y="218"/>
                </a:lnTo>
                <a:lnTo>
                  <a:pt x="0" y="207"/>
                </a:lnTo>
                <a:lnTo>
                  <a:pt x="0" y="196"/>
                </a:lnTo>
                <a:lnTo>
                  <a:pt x="11" y="196"/>
                </a:lnTo>
                <a:lnTo>
                  <a:pt x="33" y="185"/>
                </a:lnTo>
                <a:lnTo>
                  <a:pt x="65" y="174"/>
                </a:lnTo>
                <a:lnTo>
                  <a:pt x="109" y="163"/>
                </a:lnTo>
                <a:lnTo>
                  <a:pt x="131" y="163"/>
                </a:lnTo>
                <a:lnTo>
                  <a:pt x="152" y="152"/>
                </a:lnTo>
                <a:lnTo>
                  <a:pt x="185" y="141"/>
                </a:lnTo>
                <a:lnTo>
                  <a:pt x="207" y="141"/>
                </a:lnTo>
                <a:lnTo>
                  <a:pt x="326" y="120"/>
                </a:lnTo>
                <a:lnTo>
                  <a:pt x="435" y="98"/>
                </a:lnTo>
                <a:lnTo>
                  <a:pt x="544" y="76"/>
                </a:lnTo>
                <a:lnTo>
                  <a:pt x="641" y="43"/>
                </a:lnTo>
                <a:lnTo>
                  <a:pt x="685" y="33"/>
                </a:lnTo>
                <a:lnTo>
                  <a:pt x="718" y="22"/>
                </a:lnTo>
                <a:lnTo>
                  <a:pt x="761" y="22"/>
                </a:lnTo>
                <a:lnTo>
                  <a:pt x="794" y="11"/>
                </a:lnTo>
                <a:lnTo>
                  <a:pt x="826" y="11"/>
                </a:lnTo>
                <a:lnTo>
                  <a:pt x="859" y="0"/>
                </a:lnTo>
                <a:lnTo>
                  <a:pt x="881" y="0"/>
                </a:lnTo>
                <a:lnTo>
                  <a:pt x="902" y="0"/>
                </a:lnTo>
                <a:lnTo>
                  <a:pt x="946" y="0"/>
                </a:lnTo>
                <a:lnTo>
                  <a:pt x="968" y="11"/>
                </a:lnTo>
                <a:lnTo>
                  <a:pt x="1000" y="11"/>
                </a:lnTo>
                <a:lnTo>
                  <a:pt x="1011" y="22"/>
                </a:lnTo>
                <a:lnTo>
                  <a:pt x="1022" y="43"/>
                </a:lnTo>
                <a:lnTo>
                  <a:pt x="1022" y="54"/>
                </a:lnTo>
                <a:lnTo>
                  <a:pt x="1022" y="76"/>
                </a:lnTo>
                <a:lnTo>
                  <a:pt x="1000" y="98"/>
                </a:lnTo>
                <a:lnTo>
                  <a:pt x="989" y="109"/>
                </a:lnTo>
                <a:lnTo>
                  <a:pt x="968" y="120"/>
                </a:lnTo>
                <a:lnTo>
                  <a:pt x="946" y="131"/>
                </a:lnTo>
                <a:lnTo>
                  <a:pt x="924" y="13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9838" name="任意多边形 119837"/>
          <p:cNvSpPr>
            <a:spLocks noChangeArrowheads="1"/>
          </p:cNvSpPr>
          <p:nvPr/>
        </p:nvSpPr>
        <p:spPr bwMode="auto">
          <a:xfrm>
            <a:off x="6910388" y="1187450"/>
            <a:ext cx="241300" cy="214313"/>
          </a:xfrm>
          <a:custGeom>
            <a:avLst/>
            <a:gdLst>
              <a:gd name="T0" fmla="*/ 2147483646 w 380"/>
              <a:gd name="T1" fmla="*/ 2147483646 h 337"/>
              <a:gd name="T2" fmla="*/ 2147483646 w 380"/>
              <a:gd name="T3" fmla="*/ 2147483646 h 337"/>
              <a:gd name="T4" fmla="*/ 2147483646 w 380"/>
              <a:gd name="T5" fmla="*/ 2147483646 h 337"/>
              <a:gd name="T6" fmla="*/ 0 w 380"/>
              <a:gd name="T7" fmla="*/ 2147483646 h 337"/>
              <a:gd name="T8" fmla="*/ 2147483646 w 380"/>
              <a:gd name="T9" fmla="*/ 2147483646 h 337"/>
              <a:gd name="T10" fmla="*/ 2147483646 w 380"/>
              <a:gd name="T11" fmla="*/ 2147483646 h 337"/>
              <a:gd name="T12" fmla="*/ 2147483646 w 380"/>
              <a:gd name="T13" fmla="*/ 0 h 337"/>
              <a:gd name="T14" fmla="*/ 2147483646 w 380"/>
              <a:gd name="T15" fmla="*/ 2147483646 h 337"/>
              <a:gd name="T16" fmla="*/ 2147483646 w 380"/>
              <a:gd name="T17" fmla="*/ 2147483646 h 337"/>
              <a:gd name="T18" fmla="*/ 2147483646 w 380"/>
              <a:gd name="T19" fmla="*/ 2147483646 h 337"/>
              <a:gd name="T20" fmla="*/ 2147483646 w 380"/>
              <a:gd name="T21" fmla="*/ 2147483646 h 337"/>
              <a:gd name="T22" fmla="*/ 2147483646 w 380"/>
              <a:gd name="T23" fmla="*/ 2147483646 h 337"/>
              <a:gd name="T24" fmla="*/ 2147483646 w 380"/>
              <a:gd name="T25" fmla="*/ 2147483646 h 337"/>
              <a:gd name="T26" fmla="*/ 2147483646 w 380"/>
              <a:gd name="T27" fmla="*/ 2147483646 h 337"/>
              <a:gd name="T28" fmla="*/ 2147483646 w 380"/>
              <a:gd name="T29" fmla="*/ 2147483646 h 337"/>
              <a:gd name="T30" fmla="*/ 2147483646 w 380"/>
              <a:gd name="T31" fmla="*/ 2147483646 h 337"/>
              <a:gd name="T32" fmla="*/ 2147483646 w 380"/>
              <a:gd name="T33" fmla="*/ 2147483646 h 337"/>
              <a:gd name="T34" fmla="*/ 2147483646 w 380"/>
              <a:gd name="T35" fmla="*/ 2147483646 h 337"/>
              <a:gd name="T36" fmla="*/ 2147483646 w 380"/>
              <a:gd name="T37" fmla="*/ 2147483646 h 337"/>
              <a:gd name="T38" fmla="*/ 2147483646 w 380"/>
              <a:gd name="T39" fmla="*/ 2147483646 h 337"/>
              <a:gd name="T40" fmla="*/ 2147483646 w 380"/>
              <a:gd name="T41" fmla="*/ 2147483646 h 337"/>
              <a:gd name="T42" fmla="*/ 2147483646 w 380"/>
              <a:gd name="T43" fmla="*/ 2147483646 h 337"/>
              <a:gd name="T44" fmla="*/ 2147483646 w 380"/>
              <a:gd name="T45" fmla="*/ 2147483646 h 337"/>
              <a:gd name="T46" fmla="*/ 2147483646 w 380"/>
              <a:gd name="T47" fmla="*/ 2147483646 h 337"/>
              <a:gd name="T48" fmla="*/ 2147483646 w 380"/>
              <a:gd name="T49" fmla="*/ 2147483646 h 337"/>
              <a:gd name="T50" fmla="*/ 2147483646 w 380"/>
              <a:gd name="T51" fmla="*/ 2147483646 h 337"/>
              <a:gd name="T52" fmla="*/ 2147483646 w 380"/>
              <a:gd name="T53" fmla="*/ 2147483646 h 337"/>
              <a:gd name="T54" fmla="*/ 2147483646 w 380"/>
              <a:gd name="T55" fmla="*/ 2147483646 h 337"/>
              <a:gd name="T56" fmla="*/ 2147483646 w 380"/>
              <a:gd name="T57" fmla="*/ 2147483646 h 337"/>
              <a:gd name="T58" fmla="*/ 2147483646 w 380"/>
              <a:gd name="T59" fmla="*/ 2147483646 h 337"/>
              <a:gd name="T60" fmla="*/ 2147483646 w 380"/>
              <a:gd name="T61" fmla="*/ 2147483646 h 337"/>
              <a:gd name="T62" fmla="*/ 2147483646 w 380"/>
              <a:gd name="T63" fmla="*/ 2147483646 h 337"/>
              <a:gd name="T64" fmla="*/ 2147483646 w 380"/>
              <a:gd name="T65" fmla="*/ 2147483646 h 337"/>
              <a:gd name="T66" fmla="*/ 2147483646 w 380"/>
              <a:gd name="T67" fmla="*/ 2147483646 h 337"/>
              <a:gd name="T68" fmla="*/ 2147483646 w 380"/>
              <a:gd name="T69" fmla="*/ 2147483646 h 337"/>
              <a:gd name="T70" fmla="*/ 2147483646 w 380"/>
              <a:gd name="T71" fmla="*/ 2147483646 h 337"/>
              <a:gd name="T72" fmla="*/ 2147483646 w 380"/>
              <a:gd name="T73" fmla="*/ 2147483646 h 337"/>
              <a:gd name="T74" fmla="*/ 2147483646 w 380"/>
              <a:gd name="T75" fmla="*/ 2147483646 h 337"/>
              <a:gd name="T76" fmla="*/ 2147483646 w 380"/>
              <a:gd name="T77" fmla="*/ 2147483646 h 337"/>
              <a:gd name="T78" fmla="*/ 2147483646 w 380"/>
              <a:gd name="T79" fmla="*/ 2147483646 h 337"/>
              <a:gd name="T80" fmla="*/ 2147483646 w 380"/>
              <a:gd name="T81" fmla="*/ 2147483646 h 337"/>
              <a:gd name="T82" fmla="*/ 2147483646 w 380"/>
              <a:gd name="T83" fmla="*/ 2147483646 h 33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80"/>
              <a:gd name="T127" fmla="*/ 0 h 337"/>
              <a:gd name="T128" fmla="*/ 380 w 380"/>
              <a:gd name="T129" fmla="*/ 337 h 33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80" h="337">
                <a:moveTo>
                  <a:pt x="43" y="98"/>
                </a:moveTo>
                <a:lnTo>
                  <a:pt x="21" y="65"/>
                </a:lnTo>
                <a:lnTo>
                  <a:pt x="11" y="43"/>
                </a:lnTo>
                <a:lnTo>
                  <a:pt x="0" y="21"/>
                </a:lnTo>
                <a:lnTo>
                  <a:pt x="11" y="10"/>
                </a:lnTo>
                <a:lnTo>
                  <a:pt x="21" y="10"/>
                </a:lnTo>
                <a:lnTo>
                  <a:pt x="32" y="0"/>
                </a:lnTo>
                <a:lnTo>
                  <a:pt x="54" y="10"/>
                </a:lnTo>
                <a:lnTo>
                  <a:pt x="87" y="10"/>
                </a:lnTo>
                <a:lnTo>
                  <a:pt x="108" y="21"/>
                </a:lnTo>
                <a:lnTo>
                  <a:pt x="141" y="21"/>
                </a:lnTo>
                <a:lnTo>
                  <a:pt x="174" y="32"/>
                </a:lnTo>
                <a:lnTo>
                  <a:pt x="217" y="32"/>
                </a:lnTo>
                <a:lnTo>
                  <a:pt x="261" y="43"/>
                </a:lnTo>
                <a:lnTo>
                  <a:pt x="293" y="65"/>
                </a:lnTo>
                <a:lnTo>
                  <a:pt x="315" y="87"/>
                </a:lnTo>
                <a:lnTo>
                  <a:pt x="337" y="108"/>
                </a:lnTo>
                <a:lnTo>
                  <a:pt x="358" y="130"/>
                </a:lnTo>
                <a:lnTo>
                  <a:pt x="380" y="163"/>
                </a:lnTo>
                <a:lnTo>
                  <a:pt x="380" y="206"/>
                </a:lnTo>
                <a:lnTo>
                  <a:pt x="380" y="250"/>
                </a:lnTo>
                <a:lnTo>
                  <a:pt x="380" y="261"/>
                </a:lnTo>
                <a:lnTo>
                  <a:pt x="380" y="283"/>
                </a:lnTo>
                <a:lnTo>
                  <a:pt x="380" y="304"/>
                </a:lnTo>
                <a:lnTo>
                  <a:pt x="380" y="315"/>
                </a:lnTo>
                <a:lnTo>
                  <a:pt x="369" y="326"/>
                </a:lnTo>
                <a:lnTo>
                  <a:pt x="358" y="337"/>
                </a:lnTo>
                <a:lnTo>
                  <a:pt x="348" y="337"/>
                </a:lnTo>
                <a:lnTo>
                  <a:pt x="326" y="326"/>
                </a:lnTo>
                <a:lnTo>
                  <a:pt x="315" y="326"/>
                </a:lnTo>
                <a:lnTo>
                  <a:pt x="304" y="315"/>
                </a:lnTo>
                <a:lnTo>
                  <a:pt x="282" y="304"/>
                </a:lnTo>
                <a:lnTo>
                  <a:pt x="261" y="283"/>
                </a:lnTo>
                <a:lnTo>
                  <a:pt x="239" y="261"/>
                </a:lnTo>
                <a:lnTo>
                  <a:pt x="206" y="250"/>
                </a:lnTo>
                <a:lnTo>
                  <a:pt x="152" y="206"/>
                </a:lnTo>
                <a:lnTo>
                  <a:pt x="108" y="163"/>
                </a:lnTo>
                <a:lnTo>
                  <a:pt x="65" y="119"/>
                </a:lnTo>
                <a:lnTo>
                  <a:pt x="43" y="9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9839" name="任意多边形 119838"/>
          <p:cNvSpPr>
            <a:spLocks noChangeArrowheads="1"/>
          </p:cNvSpPr>
          <p:nvPr/>
        </p:nvSpPr>
        <p:spPr bwMode="auto">
          <a:xfrm>
            <a:off x="6696075" y="1436688"/>
            <a:ext cx="709613" cy="179387"/>
          </a:xfrm>
          <a:custGeom>
            <a:avLst/>
            <a:gdLst>
              <a:gd name="T0" fmla="*/ 2147483646 w 1119"/>
              <a:gd name="T1" fmla="*/ 2147483646 h 283"/>
              <a:gd name="T2" fmla="*/ 2147483646 w 1119"/>
              <a:gd name="T3" fmla="*/ 2147483646 h 283"/>
              <a:gd name="T4" fmla="*/ 2147483646 w 1119"/>
              <a:gd name="T5" fmla="*/ 2147483646 h 283"/>
              <a:gd name="T6" fmla="*/ 2147483646 w 1119"/>
              <a:gd name="T7" fmla="*/ 2147483646 h 283"/>
              <a:gd name="T8" fmla="*/ 2147483646 w 1119"/>
              <a:gd name="T9" fmla="*/ 2147483646 h 283"/>
              <a:gd name="T10" fmla="*/ 2147483646 w 1119"/>
              <a:gd name="T11" fmla="*/ 2147483646 h 283"/>
              <a:gd name="T12" fmla="*/ 2147483646 w 1119"/>
              <a:gd name="T13" fmla="*/ 2147483646 h 283"/>
              <a:gd name="T14" fmla="*/ 2147483646 w 1119"/>
              <a:gd name="T15" fmla="*/ 0 h 283"/>
              <a:gd name="T16" fmla="*/ 2147483646 w 1119"/>
              <a:gd name="T17" fmla="*/ 0 h 283"/>
              <a:gd name="T18" fmla="*/ 2147483646 w 1119"/>
              <a:gd name="T19" fmla="*/ 2147483646 h 283"/>
              <a:gd name="T20" fmla="*/ 2147483646 w 1119"/>
              <a:gd name="T21" fmla="*/ 2147483646 h 283"/>
              <a:gd name="T22" fmla="*/ 2147483646 w 1119"/>
              <a:gd name="T23" fmla="*/ 2147483646 h 283"/>
              <a:gd name="T24" fmla="*/ 2147483646 w 1119"/>
              <a:gd name="T25" fmla="*/ 2147483646 h 283"/>
              <a:gd name="T26" fmla="*/ 2147483646 w 1119"/>
              <a:gd name="T27" fmla="*/ 2147483646 h 283"/>
              <a:gd name="T28" fmla="*/ 2147483646 w 1119"/>
              <a:gd name="T29" fmla="*/ 2147483646 h 283"/>
              <a:gd name="T30" fmla="*/ 2147483646 w 1119"/>
              <a:gd name="T31" fmla="*/ 2147483646 h 283"/>
              <a:gd name="T32" fmla="*/ 2147483646 w 1119"/>
              <a:gd name="T33" fmla="*/ 2147483646 h 283"/>
              <a:gd name="T34" fmla="*/ 2147483646 w 1119"/>
              <a:gd name="T35" fmla="*/ 2147483646 h 283"/>
              <a:gd name="T36" fmla="*/ 2147483646 w 1119"/>
              <a:gd name="T37" fmla="*/ 2147483646 h 283"/>
              <a:gd name="T38" fmla="*/ 2147483646 w 1119"/>
              <a:gd name="T39" fmla="*/ 2147483646 h 283"/>
              <a:gd name="T40" fmla="*/ 2147483646 w 1119"/>
              <a:gd name="T41" fmla="*/ 2147483646 h 283"/>
              <a:gd name="T42" fmla="*/ 2147483646 w 1119"/>
              <a:gd name="T43" fmla="*/ 2147483646 h 283"/>
              <a:gd name="T44" fmla="*/ 2147483646 w 1119"/>
              <a:gd name="T45" fmla="*/ 2147483646 h 283"/>
              <a:gd name="T46" fmla="*/ 2147483646 w 1119"/>
              <a:gd name="T47" fmla="*/ 2147483646 h 283"/>
              <a:gd name="T48" fmla="*/ 2147483646 w 1119"/>
              <a:gd name="T49" fmla="*/ 2147483646 h 283"/>
              <a:gd name="T50" fmla="*/ 2147483646 w 1119"/>
              <a:gd name="T51" fmla="*/ 2147483646 h 283"/>
              <a:gd name="T52" fmla="*/ 2147483646 w 1119"/>
              <a:gd name="T53" fmla="*/ 2147483646 h 283"/>
              <a:gd name="T54" fmla="*/ 2147483646 w 1119"/>
              <a:gd name="T55" fmla="*/ 2147483646 h 283"/>
              <a:gd name="T56" fmla="*/ 2147483646 w 1119"/>
              <a:gd name="T57" fmla="*/ 2147483646 h 283"/>
              <a:gd name="T58" fmla="*/ 2147483646 w 1119"/>
              <a:gd name="T59" fmla="*/ 2147483646 h 283"/>
              <a:gd name="T60" fmla="*/ 2147483646 w 1119"/>
              <a:gd name="T61" fmla="*/ 2147483646 h 283"/>
              <a:gd name="T62" fmla="*/ 2147483646 w 1119"/>
              <a:gd name="T63" fmla="*/ 2147483646 h 283"/>
              <a:gd name="T64" fmla="*/ 2147483646 w 1119"/>
              <a:gd name="T65" fmla="*/ 2147483646 h 283"/>
              <a:gd name="T66" fmla="*/ 2147483646 w 1119"/>
              <a:gd name="T67" fmla="*/ 2147483646 h 283"/>
              <a:gd name="T68" fmla="*/ 2147483646 w 1119"/>
              <a:gd name="T69" fmla="*/ 2147483646 h 283"/>
              <a:gd name="T70" fmla="*/ 2147483646 w 1119"/>
              <a:gd name="T71" fmla="*/ 2147483646 h 283"/>
              <a:gd name="T72" fmla="*/ 2147483646 w 1119"/>
              <a:gd name="T73" fmla="*/ 2147483646 h 283"/>
              <a:gd name="T74" fmla="*/ 2147483646 w 1119"/>
              <a:gd name="T75" fmla="*/ 2147483646 h 283"/>
              <a:gd name="T76" fmla="*/ 2147483646 w 1119"/>
              <a:gd name="T77" fmla="*/ 2147483646 h 283"/>
              <a:gd name="T78" fmla="*/ 2147483646 w 1119"/>
              <a:gd name="T79" fmla="*/ 2147483646 h 283"/>
              <a:gd name="T80" fmla="*/ 2147483646 w 1119"/>
              <a:gd name="T81" fmla="*/ 2147483646 h 283"/>
              <a:gd name="T82" fmla="*/ 0 w 1119"/>
              <a:gd name="T83" fmla="*/ 2147483646 h 283"/>
              <a:gd name="T84" fmla="*/ 0 w 1119"/>
              <a:gd name="T85" fmla="*/ 2147483646 h 283"/>
              <a:gd name="T86" fmla="*/ 2147483646 w 1119"/>
              <a:gd name="T87" fmla="*/ 2147483646 h 283"/>
              <a:gd name="T88" fmla="*/ 2147483646 w 1119"/>
              <a:gd name="T89" fmla="*/ 2147483646 h 283"/>
              <a:gd name="T90" fmla="*/ 2147483646 w 1119"/>
              <a:gd name="T91" fmla="*/ 2147483646 h 283"/>
              <a:gd name="T92" fmla="*/ 2147483646 w 1119"/>
              <a:gd name="T93" fmla="*/ 2147483646 h 283"/>
              <a:gd name="T94" fmla="*/ 2147483646 w 1119"/>
              <a:gd name="T95" fmla="*/ 2147483646 h 283"/>
              <a:gd name="T96" fmla="*/ 2147483646 w 1119"/>
              <a:gd name="T97" fmla="*/ 2147483646 h 283"/>
              <a:gd name="T98" fmla="*/ 2147483646 w 1119"/>
              <a:gd name="T99" fmla="*/ 2147483646 h 283"/>
              <a:gd name="T100" fmla="*/ 2147483646 w 1119"/>
              <a:gd name="T101" fmla="*/ 2147483646 h 283"/>
              <a:gd name="T102" fmla="*/ 2147483646 w 1119"/>
              <a:gd name="T103" fmla="*/ 2147483646 h 283"/>
              <a:gd name="T104" fmla="*/ 2147483646 w 1119"/>
              <a:gd name="T105" fmla="*/ 2147483646 h 283"/>
              <a:gd name="T106" fmla="*/ 2147483646 w 1119"/>
              <a:gd name="T107" fmla="*/ 2147483646 h 283"/>
              <a:gd name="T108" fmla="*/ 2147483646 w 1119"/>
              <a:gd name="T109" fmla="*/ 2147483646 h 283"/>
              <a:gd name="T110" fmla="*/ 2147483646 w 1119"/>
              <a:gd name="T111" fmla="*/ 2147483646 h 283"/>
              <a:gd name="T112" fmla="*/ 2147483646 w 1119"/>
              <a:gd name="T113" fmla="*/ 2147483646 h 283"/>
              <a:gd name="T114" fmla="*/ 2147483646 w 1119"/>
              <a:gd name="T115" fmla="*/ 2147483646 h 28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119"/>
              <a:gd name="T175" fmla="*/ 0 h 283"/>
              <a:gd name="T176" fmla="*/ 1119 w 1119"/>
              <a:gd name="T177" fmla="*/ 283 h 28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119" h="283">
                <a:moveTo>
                  <a:pt x="598" y="87"/>
                </a:moveTo>
                <a:lnTo>
                  <a:pt x="674" y="66"/>
                </a:lnTo>
                <a:lnTo>
                  <a:pt x="739" y="44"/>
                </a:lnTo>
                <a:lnTo>
                  <a:pt x="793" y="33"/>
                </a:lnTo>
                <a:lnTo>
                  <a:pt x="848" y="22"/>
                </a:lnTo>
                <a:lnTo>
                  <a:pt x="891" y="11"/>
                </a:lnTo>
                <a:lnTo>
                  <a:pt x="935" y="11"/>
                </a:lnTo>
                <a:lnTo>
                  <a:pt x="967" y="0"/>
                </a:lnTo>
                <a:lnTo>
                  <a:pt x="989" y="0"/>
                </a:lnTo>
                <a:lnTo>
                  <a:pt x="1033" y="11"/>
                </a:lnTo>
                <a:lnTo>
                  <a:pt x="1065" y="11"/>
                </a:lnTo>
                <a:lnTo>
                  <a:pt x="1098" y="33"/>
                </a:lnTo>
                <a:lnTo>
                  <a:pt x="1109" y="55"/>
                </a:lnTo>
                <a:lnTo>
                  <a:pt x="1119" y="66"/>
                </a:lnTo>
                <a:lnTo>
                  <a:pt x="1109" y="77"/>
                </a:lnTo>
                <a:lnTo>
                  <a:pt x="1098" y="87"/>
                </a:lnTo>
                <a:lnTo>
                  <a:pt x="1087" y="98"/>
                </a:lnTo>
                <a:lnTo>
                  <a:pt x="1065" y="109"/>
                </a:lnTo>
                <a:lnTo>
                  <a:pt x="1043" y="120"/>
                </a:lnTo>
                <a:lnTo>
                  <a:pt x="1011" y="131"/>
                </a:lnTo>
                <a:lnTo>
                  <a:pt x="978" y="142"/>
                </a:lnTo>
                <a:lnTo>
                  <a:pt x="935" y="153"/>
                </a:lnTo>
                <a:lnTo>
                  <a:pt x="891" y="164"/>
                </a:lnTo>
                <a:lnTo>
                  <a:pt x="837" y="174"/>
                </a:lnTo>
                <a:lnTo>
                  <a:pt x="772" y="185"/>
                </a:lnTo>
                <a:lnTo>
                  <a:pt x="717" y="196"/>
                </a:lnTo>
                <a:lnTo>
                  <a:pt x="652" y="207"/>
                </a:lnTo>
                <a:lnTo>
                  <a:pt x="576" y="218"/>
                </a:lnTo>
                <a:lnTo>
                  <a:pt x="500" y="240"/>
                </a:lnTo>
                <a:lnTo>
                  <a:pt x="424" y="251"/>
                </a:lnTo>
                <a:lnTo>
                  <a:pt x="358" y="262"/>
                </a:lnTo>
                <a:lnTo>
                  <a:pt x="293" y="262"/>
                </a:lnTo>
                <a:lnTo>
                  <a:pt x="250" y="272"/>
                </a:lnTo>
                <a:lnTo>
                  <a:pt x="195" y="272"/>
                </a:lnTo>
                <a:lnTo>
                  <a:pt x="163" y="283"/>
                </a:lnTo>
                <a:lnTo>
                  <a:pt x="130" y="283"/>
                </a:lnTo>
                <a:lnTo>
                  <a:pt x="108" y="283"/>
                </a:lnTo>
                <a:lnTo>
                  <a:pt x="76" y="283"/>
                </a:lnTo>
                <a:lnTo>
                  <a:pt x="43" y="272"/>
                </a:lnTo>
                <a:lnTo>
                  <a:pt x="21" y="262"/>
                </a:lnTo>
                <a:lnTo>
                  <a:pt x="11" y="251"/>
                </a:lnTo>
                <a:lnTo>
                  <a:pt x="0" y="240"/>
                </a:lnTo>
                <a:lnTo>
                  <a:pt x="11" y="229"/>
                </a:lnTo>
                <a:lnTo>
                  <a:pt x="21" y="218"/>
                </a:lnTo>
                <a:lnTo>
                  <a:pt x="43" y="218"/>
                </a:lnTo>
                <a:lnTo>
                  <a:pt x="76" y="207"/>
                </a:lnTo>
                <a:lnTo>
                  <a:pt x="98" y="196"/>
                </a:lnTo>
                <a:lnTo>
                  <a:pt x="141" y="185"/>
                </a:lnTo>
                <a:lnTo>
                  <a:pt x="185" y="174"/>
                </a:lnTo>
                <a:lnTo>
                  <a:pt x="228" y="174"/>
                </a:lnTo>
                <a:lnTo>
                  <a:pt x="282" y="164"/>
                </a:lnTo>
                <a:lnTo>
                  <a:pt x="337" y="142"/>
                </a:lnTo>
                <a:lnTo>
                  <a:pt x="391" y="131"/>
                </a:lnTo>
                <a:lnTo>
                  <a:pt x="456" y="120"/>
                </a:lnTo>
                <a:lnTo>
                  <a:pt x="522" y="98"/>
                </a:lnTo>
                <a:lnTo>
                  <a:pt x="598" y="8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9840" name="任意多边形 119839"/>
          <p:cNvSpPr>
            <a:spLocks noChangeArrowheads="1"/>
          </p:cNvSpPr>
          <p:nvPr/>
        </p:nvSpPr>
        <p:spPr bwMode="auto">
          <a:xfrm>
            <a:off x="6675438" y="1554163"/>
            <a:ext cx="571500" cy="525462"/>
          </a:xfrm>
          <a:custGeom>
            <a:avLst/>
            <a:gdLst>
              <a:gd name="T0" fmla="*/ 2147483646 w 902"/>
              <a:gd name="T1" fmla="*/ 2147483646 h 827"/>
              <a:gd name="T2" fmla="*/ 2147483646 w 902"/>
              <a:gd name="T3" fmla="*/ 2147483646 h 827"/>
              <a:gd name="T4" fmla="*/ 2147483646 w 902"/>
              <a:gd name="T5" fmla="*/ 2147483646 h 827"/>
              <a:gd name="T6" fmla="*/ 2147483646 w 902"/>
              <a:gd name="T7" fmla="*/ 2147483646 h 827"/>
              <a:gd name="T8" fmla="*/ 2147483646 w 902"/>
              <a:gd name="T9" fmla="*/ 2147483646 h 827"/>
              <a:gd name="T10" fmla="*/ 2147483646 w 902"/>
              <a:gd name="T11" fmla="*/ 2147483646 h 827"/>
              <a:gd name="T12" fmla="*/ 2147483646 w 902"/>
              <a:gd name="T13" fmla="*/ 2147483646 h 827"/>
              <a:gd name="T14" fmla="*/ 2147483646 w 902"/>
              <a:gd name="T15" fmla="*/ 2147483646 h 827"/>
              <a:gd name="T16" fmla="*/ 2147483646 w 902"/>
              <a:gd name="T17" fmla="*/ 2147483646 h 827"/>
              <a:gd name="T18" fmla="*/ 2147483646 w 902"/>
              <a:gd name="T19" fmla="*/ 2147483646 h 827"/>
              <a:gd name="T20" fmla="*/ 2147483646 w 902"/>
              <a:gd name="T21" fmla="*/ 2147483646 h 827"/>
              <a:gd name="T22" fmla="*/ 2147483646 w 902"/>
              <a:gd name="T23" fmla="*/ 2147483646 h 827"/>
              <a:gd name="T24" fmla="*/ 2147483646 w 902"/>
              <a:gd name="T25" fmla="*/ 2147483646 h 827"/>
              <a:gd name="T26" fmla="*/ 2147483646 w 902"/>
              <a:gd name="T27" fmla="*/ 2147483646 h 827"/>
              <a:gd name="T28" fmla="*/ 2147483646 w 902"/>
              <a:gd name="T29" fmla="*/ 2147483646 h 827"/>
              <a:gd name="T30" fmla="*/ 2147483646 w 902"/>
              <a:gd name="T31" fmla="*/ 2147483646 h 827"/>
              <a:gd name="T32" fmla="*/ 2147483646 w 902"/>
              <a:gd name="T33" fmla="*/ 2147483646 h 827"/>
              <a:gd name="T34" fmla="*/ 2147483646 w 902"/>
              <a:gd name="T35" fmla="*/ 2147483646 h 827"/>
              <a:gd name="T36" fmla="*/ 2147483646 w 902"/>
              <a:gd name="T37" fmla="*/ 2147483646 h 827"/>
              <a:gd name="T38" fmla="*/ 2147483646 w 902"/>
              <a:gd name="T39" fmla="*/ 2147483646 h 827"/>
              <a:gd name="T40" fmla="*/ 2147483646 w 902"/>
              <a:gd name="T41" fmla="*/ 2147483646 h 827"/>
              <a:gd name="T42" fmla="*/ 2147483646 w 902"/>
              <a:gd name="T43" fmla="*/ 2147483646 h 827"/>
              <a:gd name="T44" fmla="*/ 2147483646 w 902"/>
              <a:gd name="T45" fmla="*/ 2147483646 h 827"/>
              <a:gd name="T46" fmla="*/ 2147483646 w 902"/>
              <a:gd name="T47" fmla="*/ 2147483646 h 827"/>
              <a:gd name="T48" fmla="*/ 2147483646 w 902"/>
              <a:gd name="T49" fmla="*/ 2147483646 h 827"/>
              <a:gd name="T50" fmla="*/ 2147483646 w 902"/>
              <a:gd name="T51" fmla="*/ 2147483646 h 827"/>
              <a:gd name="T52" fmla="*/ 2147483646 w 902"/>
              <a:gd name="T53" fmla="*/ 2147483646 h 827"/>
              <a:gd name="T54" fmla="*/ 2147483646 w 902"/>
              <a:gd name="T55" fmla="*/ 2147483646 h 827"/>
              <a:gd name="T56" fmla="*/ 2147483646 w 902"/>
              <a:gd name="T57" fmla="*/ 2147483646 h 827"/>
              <a:gd name="T58" fmla="*/ 0 w 902"/>
              <a:gd name="T59" fmla="*/ 2147483646 h 827"/>
              <a:gd name="T60" fmla="*/ 2147483646 w 902"/>
              <a:gd name="T61" fmla="*/ 2147483646 h 827"/>
              <a:gd name="T62" fmla="*/ 2147483646 w 902"/>
              <a:gd name="T63" fmla="*/ 2147483646 h 827"/>
              <a:gd name="T64" fmla="*/ 2147483646 w 902"/>
              <a:gd name="T65" fmla="*/ 2147483646 h 827"/>
              <a:gd name="T66" fmla="*/ 2147483646 w 902"/>
              <a:gd name="T67" fmla="*/ 2147483646 h 827"/>
              <a:gd name="T68" fmla="*/ 2147483646 w 902"/>
              <a:gd name="T69" fmla="*/ 2147483646 h 827"/>
              <a:gd name="T70" fmla="*/ 2147483646 w 902"/>
              <a:gd name="T71" fmla="*/ 2147483646 h 827"/>
              <a:gd name="T72" fmla="*/ 2147483646 w 902"/>
              <a:gd name="T73" fmla="*/ 2147483646 h 827"/>
              <a:gd name="T74" fmla="*/ 2147483646 w 902"/>
              <a:gd name="T75" fmla="*/ 2147483646 h 827"/>
              <a:gd name="T76" fmla="*/ 2147483646 w 902"/>
              <a:gd name="T77" fmla="*/ 2147483646 h 827"/>
              <a:gd name="T78" fmla="*/ 2147483646 w 902"/>
              <a:gd name="T79" fmla="*/ 2147483646 h 827"/>
              <a:gd name="T80" fmla="*/ 2147483646 w 902"/>
              <a:gd name="T81" fmla="*/ 2147483646 h 827"/>
              <a:gd name="T82" fmla="*/ 2147483646 w 902"/>
              <a:gd name="T83" fmla="*/ 2147483646 h 827"/>
              <a:gd name="T84" fmla="*/ 2147483646 w 902"/>
              <a:gd name="T85" fmla="*/ 2147483646 h 827"/>
              <a:gd name="T86" fmla="*/ 2147483646 w 902"/>
              <a:gd name="T87" fmla="*/ 2147483646 h 827"/>
              <a:gd name="T88" fmla="*/ 2147483646 w 902"/>
              <a:gd name="T89" fmla="*/ 2147483646 h 827"/>
              <a:gd name="T90" fmla="*/ 2147483646 w 902"/>
              <a:gd name="T91" fmla="*/ 2147483646 h 827"/>
              <a:gd name="T92" fmla="*/ 2147483646 w 902"/>
              <a:gd name="T93" fmla="*/ 2147483646 h 827"/>
              <a:gd name="T94" fmla="*/ 2147483646 w 902"/>
              <a:gd name="T95" fmla="*/ 2147483646 h 827"/>
              <a:gd name="T96" fmla="*/ 2147483646 w 902"/>
              <a:gd name="T97" fmla="*/ 2147483646 h 82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902"/>
              <a:gd name="T148" fmla="*/ 0 h 827"/>
              <a:gd name="T149" fmla="*/ 902 w 902"/>
              <a:gd name="T150" fmla="*/ 827 h 82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902" h="827">
                <a:moveTo>
                  <a:pt x="424" y="392"/>
                </a:moveTo>
                <a:lnTo>
                  <a:pt x="391" y="436"/>
                </a:lnTo>
                <a:lnTo>
                  <a:pt x="359" y="468"/>
                </a:lnTo>
                <a:lnTo>
                  <a:pt x="337" y="501"/>
                </a:lnTo>
                <a:lnTo>
                  <a:pt x="315" y="523"/>
                </a:lnTo>
                <a:lnTo>
                  <a:pt x="305" y="534"/>
                </a:lnTo>
                <a:lnTo>
                  <a:pt x="294" y="555"/>
                </a:lnTo>
                <a:lnTo>
                  <a:pt x="294" y="566"/>
                </a:lnTo>
                <a:lnTo>
                  <a:pt x="305" y="577"/>
                </a:lnTo>
                <a:lnTo>
                  <a:pt x="315" y="577"/>
                </a:lnTo>
                <a:lnTo>
                  <a:pt x="337" y="577"/>
                </a:lnTo>
                <a:lnTo>
                  <a:pt x="370" y="577"/>
                </a:lnTo>
                <a:lnTo>
                  <a:pt x="402" y="577"/>
                </a:lnTo>
                <a:lnTo>
                  <a:pt x="446" y="566"/>
                </a:lnTo>
                <a:lnTo>
                  <a:pt x="489" y="555"/>
                </a:lnTo>
                <a:lnTo>
                  <a:pt x="544" y="544"/>
                </a:lnTo>
                <a:lnTo>
                  <a:pt x="598" y="534"/>
                </a:lnTo>
                <a:lnTo>
                  <a:pt x="652" y="523"/>
                </a:lnTo>
                <a:lnTo>
                  <a:pt x="707" y="523"/>
                </a:lnTo>
                <a:lnTo>
                  <a:pt x="750" y="512"/>
                </a:lnTo>
                <a:lnTo>
                  <a:pt x="794" y="512"/>
                </a:lnTo>
                <a:lnTo>
                  <a:pt x="837" y="501"/>
                </a:lnTo>
                <a:lnTo>
                  <a:pt x="870" y="501"/>
                </a:lnTo>
                <a:lnTo>
                  <a:pt x="902" y="501"/>
                </a:lnTo>
                <a:lnTo>
                  <a:pt x="902" y="555"/>
                </a:lnTo>
                <a:lnTo>
                  <a:pt x="881" y="566"/>
                </a:lnTo>
                <a:lnTo>
                  <a:pt x="848" y="566"/>
                </a:lnTo>
                <a:lnTo>
                  <a:pt x="805" y="577"/>
                </a:lnTo>
                <a:lnTo>
                  <a:pt x="761" y="588"/>
                </a:lnTo>
                <a:lnTo>
                  <a:pt x="707" y="599"/>
                </a:lnTo>
                <a:lnTo>
                  <a:pt x="642" y="610"/>
                </a:lnTo>
                <a:lnTo>
                  <a:pt x="576" y="632"/>
                </a:lnTo>
                <a:lnTo>
                  <a:pt x="500" y="653"/>
                </a:lnTo>
                <a:lnTo>
                  <a:pt x="424" y="675"/>
                </a:lnTo>
                <a:lnTo>
                  <a:pt x="359" y="697"/>
                </a:lnTo>
                <a:lnTo>
                  <a:pt x="294" y="719"/>
                </a:lnTo>
                <a:lnTo>
                  <a:pt x="250" y="740"/>
                </a:lnTo>
                <a:lnTo>
                  <a:pt x="207" y="751"/>
                </a:lnTo>
                <a:lnTo>
                  <a:pt x="196" y="762"/>
                </a:lnTo>
                <a:lnTo>
                  <a:pt x="174" y="773"/>
                </a:lnTo>
                <a:lnTo>
                  <a:pt x="163" y="773"/>
                </a:lnTo>
                <a:lnTo>
                  <a:pt x="152" y="784"/>
                </a:lnTo>
                <a:lnTo>
                  <a:pt x="141" y="784"/>
                </a:lnTo>
                <a:lnTo>
                  <a:pt x="141" y="795"/>
                </a:lnTo>
                <a:lnTo>
                  <a:pt x="120" y="806"/>
                </a:lnTo>
                <a:lnTo>
                  <a:pt x="98" y="817"/>
                </a:lnTo>
                <a:lnTo>
                  <a:pt x="87" y="827"/>
                </a:lnTo>
                <a:lnTo>
                  <a:pt x="76" y="827"/>
                </a:lnTo>
                <a:lnTo>
                  <a:pt x="65" y="827"/>
                </a:lnTo>
                <a:lnTo>
                  <a:pt x="54" y="827"/>
                </a:lnTo>
                <a:lnTo>
                  <a:pt x="44" y="817"/>
                </a:lnTo>
                <a:lnTo>
                  <a:pt x="33" y="806"/>
                </a:lnTo>
                <a:lnTo>
                  <a:pt x="33" y="795"/>
                </a:lnTo>
                <a:lnTo>
                  <a:pt x="22" y="784"/>
                </a:lnTo>
                <a:lnTo>
                  <a:pt x="22" y="773"/>
                </a:lnTo>
                <a:lnTo>
                  <a:pt x="11" y="740"/>
                </a:lnTo>
                <a:lnTo>
                  <a:pt x="0" y="729"/>
                </a:lnTo>
                <a:lnTo>
                  <a:pt x="0" y="708"/>
                </a:lnTo>
                <a:lnTo>
                  <a:pt x="11" y="697"/>
                </a:lnTo>
                <a:lnTo>
                  <a:pt x="11" y="686"/>
                </a:lnTo>
                <a:lnTo>
                  <a:pt x="22" y="675"/>
                </a:lnTo>
                <a:lnTo>
                  <a:pt x="44" y="664"/>
                </a:lnTo>
                <a:lnTo>
                  <a:pt x="76" y="642"/>
                </a:lnTo>
                <a:lnTo>
                  <a:pt x="87" y="621"/>
                </a:lnTo>
                <a:lnTo>
                  <a:pt x="109" y="610"/>
                </a:lnTo>
                <a:lnTo>
                  <a:pt x="131" y="588"/>
                </a:lnTo>
                <a:lnTo>
                  <a:pt x="152" y="555"/>
                </a:lnTo>
                <a:lnTo>
                  <a:pt x="174" y="534"/>
                </a:lnTo>
                <a:lnTo>
                  <a:pt x="207" y="490"/>
                </a:lnTo>
                <a:lnTo>
                  <a:pt x="239" y="457"/>
                </a:lnTo>
                <a:lnTo>
                  <a:pt x="272" y="414"/>
                </a:lnTo>
                <a:lnTo>
                  <a:pt x="305" y="359"/>
                </a:lnTo>
                <a:lnTo>
                  <a:pt x="337" y="316"/>
                </a:lnTo>
                <a:lnTo>
                  <a:pt x="359" y="262"/>
                </a:lnTo>
                <a:lnTo>
                  <a:pt x="381" y="218"/>
                </a:lnTo>
                <a:lnTo>
                  <a:pt x="402" y="164"/>
                </a:lnTo>
                <a:lnTo>
                  <a:pt x="413" y="109"/>
                </a:lnTo>
                <a:lnTo>
                  <a:pt x="424" y="55"/>
                </a:lnTo>
                <a:lnTo>
                  <a:pt x="435" y="0"/>
                </a:lnTo>
                <a:lnTo>
                  <a:pt x="468" y="33"/>
                </a:lnTo>
                <a:lnTo>
                  <a:pt x="500" y="66"/>
                </a:lnTo>
                <a:lnTo>
                  <a:pt x="522" y="87"/>
                </a:lnTo>
                <a:lnTo>
                  <a:pt x="544" y="109"/>
                </a:lnTo>
                <a:lnTo>
                  <a:pt x="555" y="131"/>
                </a:lnTo>
                <a:lnTo>
                  <a:pt x="565" y="153"/>
                </a:lnTo>
                <a:lnTo>
                  <a:pt x="576" y="164"/>
                </a:lnTo>
                <a:lnTo>
                  <a:pt x="576" y="174"/>
                </a:lnTo>
                <a:lnTo>
                  <a:pt x="576" y="196"/>
                </a:lnTo>
                <a:lnTo>
                  <a:pt x="565" y="207"/>
                </a:lnTo>
                <a:lnTo>
                  <a:pt x="555" y="229"/>
                </a:lnTo>
                <a:lnTo>
                  <a:pt x="533" y="262"/>
                </a:lnTo>
                <a:lnTo>
                  <a:pt x="511" y="283"/>
                </a:lnTo>
                <a:lnTo>
                  <a:pt x="489" y="316"/>
                </a:lnTo>
                <a:lnTo>
                  <a:pt x="457" y="359"/>
                </a:lnTo>
                <a:lnTo>
                  <a:pt x="424" y="39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9841" name="任意多边形 119840"/>
          <p:cNvSpPr>
            <a:spLocks noChangeArrowheads="1"/>
          </p:cNvSpPr>
          <p:nvPr/>
        </p:nvSpPr>
        <p:spPr bwMode="auto">
          <a:xfrm>
            <a:off x="7110413" y="1720850"/>
            <a:ext cx="227012" cy="268288"/>
          </a:xfrm>
          <a:custGeom>
            <a:avLst/>
            <a:gdLst>
              <a:gd name="T0" fmla="*/ 2147483646 w 359"/>
              <a:gd name="T1" fmla="*/ 2147483646 h 424"/>
              <a:gd name="T2" fmla="*/ 2147483646 w 359"/>
              <a:gd name="T3" fmla="*/ 2147483646 h 424"/>
              <a:gd name="T4" fmla="*/ 2147483646 w 359"/>
              <a:gd name="T5" fmla="*/ 2147483646 h 424"/>
              <a:gd name="T6" fmla="*/ 2147483646 w 359"/>
              <a:gd name="T7" fmla="*/ 2147483646 h 424"/>
              <a:gd name="T8" fmla="*/ 2147483646 w 359"/>
              <a:gd name="T9" fmla="*/ 2147483646 h 424"/>
              <a:gd name="T10" fmla="*/ 2147483646 w 359"/>
              <a:gd name="T11" fmla="*/ 2147483646 h 424"/>
              <a:gd name="T12" fmla="*/ 2147483646 w 359"/>
              <a:gd name="T13" fmla="*/ 2147483646 h 424"/>
              <a:gd name="T14" fmla="*/ 2147483646 w 359"/>
              <a:gd name="T15" fmla="*/ 2147483646 h 424"/>
              <a:gd name="T16" fmla="*/ 2147483646 w 359"/>
              <a:gd name="T17" fmla="*/ 2147483646 h 424"/>
              <a:gd name="T18" fmla="*/ 2147483646 w 359"/>
              <a:gd name="T19" fmla="*/ 2147483646 h 424"/>
              <a:gd name="T20" fmla="*/ 2147483646 w 359"/>
              <a:gd name="T21" fmla="*/ 2147483646 h 424"/>
              <a:gd name="T22" fmla="*/ 2147483646 w 359"/>
              <a:gd name="T23" fmla="*/ 2147483646 h 424"/>
              <a:gd name="T24" fmla="*/ 2147483646 w 359"/>
              <a:gd name="T25" fmla="*/ 2147483646 h 424"/>
              <a:gd name="T26" fmla="*/ 2147483646 w 359"/>
              <a:gd name="T27" fmla="*/ 2147483646 h 424"/>
              <a:gd name="T28" fmla="*/ 2147483646 w 359"/>
              <a:gd name="T29" fmla="*/ 2147483646 h 424"/>
              <a:gd name="T30" fmla="*/ 2147483646 w 359"/>
              <a:gd name="T31" fmla="*/ 2147483646 h 424"/>
              <a:gd name="T32" fmla="*/ 2147483646 w 359"/>
              <a:gd name="T33" fmla="*/ 2147483646 h 424"/>
              <a:gd name="T34" fmla="*/ 2147483646 w 359"/>
              <a:gd name="T35" fmla="*/ 2147483646 h 424"/>
              <a:gd name="T36" fmla="*/ 2147483646 w 359"/>
              <a:gd name="T37" fmla="*/ 2147483646 h 424"/>
              <a:gd name="T38" fmla="*/ 2147483646 w 359"/>
              <a:gd name="T39" fmla="*/ 2147483646 h 424"/>
              <a:gd name="T40" fmla="*/ 2147483646 w 359"/>
              <a:gd name="T41" fmla="*/ 2147483646 h 424"/>
              <a:gd name="T42" fmla="*/ 2147483646 w 359"/>
              <a:gd name="T43" fmla="*/ 2147483646 h 424"/>
              <a:gd name="T44" fmla="*/ 2147483646 w 359"/>
              <a:gd name="T45" fmla="*/ 2147483646 h 424"/>
              <a:gd name="T46" fmla="*/ 2147483646 w 359"/>
              <a:gd name="T47" fmla="*/ 2147483646 h 424"/>
              <a:gd name="T48" fmla="*/ 2147483646 w 359"/>
              <a:gd name="T49" fmla="*/ 2147483646 h 424"/>
              <a:gd name="T50" fmla="*/ 2147483646 w 359"/>
              <a:gd name="T51" fmla="*/ 2147483646 h 424"/>
              <a:gd name="T52" fmla="*/ 2147483646 w 359"/>
              <a:gd name="T53" fmla="*/ 2147483646 h 424"/>
              <a:gd name="T54" fmla="*/ 2147483646 w 359"/>
              <a:gd name="T55" fmla="*/ 2147483646 h 424"/>
              <a:gd name="T56" fmla="*/ 2147483646 w 359"/>
              <a:gd name="T57" fmla="*/ 2147483646 h 424"/>
              <a:gd name="T58" fmla="*/ 2147483646 w 359"/>
              <a:gd name="T59" fmla="*/ 2147483646 h 424"/>
              <a:gd name="T60" fmla="*/ 2147483646 w 359"/>
              <a:gd name="T61" fmla="*/ 2147483646 h 424"/>
              <a:gd name="T62" fmla="*/ 0 w 359"/>
              <a:gd name="T63" fmla="*/ 2147483646 h 424"/>
              <a:gd name="T64" fmla="*/ 0 w 359"/>
              <a:gd name="T65" fmla="*/ 2147483646 h 424"/>
              <a:gd name="T66" fmla="*/ 0 w 359"/>
              <a:gd name="T67" fmla="*/ 0 h 424"/>
              <a:gd name="T68" fmla="*/ 2147483646 w 359"/>
              <a:gd name="T69" fmla="*/ 0 h 424"/>
              <a:gd name="T70" fmla="*/ 2147483646 w 359"/>
              <a:gd name="T71" fmla="*/ 0 h 424"/>
              <a:gd name="T72" fmla="*/ 2147483646 w 359"/>
              <a:gd name="T73" fmla="*/ 2147483646 h 424"/>
              <a:gd name="T74" fmla="*/ 2147483646 w 359"/>
              <a:gd name="T75" fmla="*/ 2147483646 h 424"/>
              <a:gd name="T76" fmla="*/ 2147483646 w 359"/>
              <a:gd name="T77" fmla="*/ 2147483646 h 424"/>
              <a:gd name="T78" fmla="*/ 2147483646 w 359"/>
              <a:gd name="T79" fmla="*/ 2147483646 h 424"/>
              <a:gd name="T80" fmla="*/ 2147483646 w 359"/>
              <a:gd name="T81" fmla="*/ 2147483646 h 424"/>
              <a:gd name="T82" fmla="*/ 2147483646 w 359"/>
              <a:gd name="T83" fmla="*/ 2147483646 h 424"/>
              <a:gd name="T84" fmla="*/ 2147483646 w 359"/>
              <a:gd name="T85" fmla="*/ 2147483646 h 424"/>
              <a:gd name="T86" fmla="*/ 2147483646 w 359"/>
              <a:gd name="T87" fmla="*/ 2147483646 h 424"/>
              <a:gd name="T88" fmla="*/ 2147483646 w 359"/>
              <a:gd name="T89" fmla="*/ 2147483646 h 424"/>
              <a:gd name="T90" fmla="*/ 2147483646 w 359"/>
              <a:gd name="T91" fmla="*/ 2147483646 h 4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59"/>
              <a:gd name="T139" fmla="*/ 0 h 424"/>
              <a:gd name="T140" fmla="*/ 359 w 359"/>
              <a:gd name="T141" fmla="*/ 424 h 42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59" h="424">
                <a:moveTo>
                  <a:pt x="283" y="163"/>
                </a:moveTo>
                <a:lnTo>
                  <a:pt x="304" y="185"/>
                </a:lnTo>
                <a:lnTo>
                  <a:pt x="315" y="206"/>
                </a:lnTo>
                <a:lnTo>
                  <a:pt x="326" y="228"/>
                </a:lnTo>
                <a:lnTo>
                  <a:pt x="337" y="250"/>
                </a:lnTo>
                <a:lnTo>
                  <a:pt x="348" y="272"/>
                </a:lnTo>
                <a:lnTo>
                  <a:pt x="359" y="293"/>
                </a:lnTo>
                <a:lnTo>
                  <a:pt x="359" y="315"/>
                </a:lnTo>
                <a:lnTo>
                  <a:pt x="359" y="337"/>
                </a:lnTo>
                <a:lnTo>
                  <a:pt x="359" y="348"/>
                </a:lnTo>
                <a:lnTo>
                  <a:pt x="359" y="370"/>
                </a:lnTo>
                <a:lnTo>
                  <a:pt x="359" y="391"/>
                </a:lnTo>
                <a:lnTo>
                  <a:pt x="348" y="402"/>
                </a:lnTo>
                <a:lnTo>
                  <a:pt x="348" y="413"/>
                </a:lnTo>
                <a:lnTo>
                  <a:pt x="337" y="424"/>
                </a:lnTo>
                <a:lnTo>
                  <a:pt x="326" y="424"/>
                </a:lnTo>
                <a:lnTo>
                  <a:pt x="315" y="424"/>
                </a:lnTo>
                <a:lnTo>
                  <a:pt x="304" y="424"/>
                </a:lnTo>
                <a:lnTo>
                  <a:pt x="283" y="413"/>
                </a:lnTo>
                <a:lnTo>
                  <a:pt x="272" y="391"/>
                </a:lnTo>
                <a:lnTo>
                  <a:pt x="250" y="370"/>
                </a:lnTo>
                <a:lnTo>
                  <a:pt x="228" y="348"/>
                </a:lnTo>
                <a:lnTo>
                  <a:pt x="196" y="315"/>
                </a:lnTo>
                <a:lnTo>
                  <a:pt x="174" y="272"/>
                </a:lnTo>
                <a:lnTo>
                  <a:pt x="141" y="228"/>
                </a:lnTo>
                <a:lnTo>
                  <a:pt x="98" y="185"/>
                </a:lnTo>
                <a:lnTo>
                  <a:pt x="76" y="141"/>
                </a:lnTo>
                <a:lnTo>
                  <a:pt x="43" y="108"/>
                </a:lnTo>
                <a:lnTo>
                  <a:pt x="33" y="76"/>
                </a:lnTo>
                <a:lnTo>
                  <a:pt x="11" y="54"/>
                </a:lnTo>
                <a:lnTo>
                  <a:pt x="11" y="32"/>
                </a:lnTo>
                <a:lnTo>
                  <a:pt x="0" y="10"/>
                </a:lnTo>
                <a:lnTo>
                  <a:pt x="0" y="0"/>
                </a:lnTo>
                <a:lnTo>
                  <a:pt x="11" y="0"/>
                </a:lnTo>
                <a:lnTo>
                  <a:pt x="22" y="0"/>
                </a:lnTo>
                <a:lnTo>
                  <a:pt x="33" y="10"/>
                </a:lnTo>
                <a:lnTo>
                  <a:pt x="43" y="10"/>
                </a:lnTo>
                <a:lnTo>
                  <a:pt x="65" y="21"/>
                </a:lnTo>
                <a:lnTo>
                  <a:pt x="87" y="21"/>
                </a:lnTo>
                <a:lnTo>
                  <a:pt x="120" y="32"/>
                </a:lnTo>
                <a:lnTo>
                  <a:pt x="163" y="54"/>
                </a:lnTo>
                <a:lnTo>
                  <a:pt x="207" y="87"/>
                </a:lnTo>
                <a:lnTo>
                  <a:pt x="250" y="119"/>
                </a:lnTo>
                <a:lnTo>
                  <a:pt x="283" y="16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9842" name="任意多边形 119841"/>
          <p:cNvSpPr>
            <a:spLocks noChangeArrowheads="1"/>
          </p:cNvSpPr>
          <p:nvPr/>
        </p:nvSpPr>
        <p:spPr bwMode="auto">
          <a:xfrm>
            <a:off x="6461125" y="2141538"/>
            <a:ext cx="331788" cy="525462"/>
          </a:xfrm>
          <a:custGeom>
            <a:avLst/>
            <a:gdLst>
              <a:gd name="T0" fmla="*/ 2147483646 w 522"/>
              <a:gd name="T1" fmla="*/ 2147483646 h 827"/>
              <a:gd name="T2" fmla="*/ 2147483646 w 522"/>
              <a:gd name="T3" fmla="*/ 2147483646 h 827"/>
              <a:gd name="T4" fmla="*/ 2147483646 w 522"/>
              <a:gd name="T5" fmla="*/ 2147483646 h 827"/>
              <a:gd name="T6" fmla="*/ 2147483646 w 522"/>
              <a:gd name="T7" fmla="*/ 2147483646 h 827"/>
              <a:gd name="T8" fmla="*/ 2147483646 w 522"/>
              <a:gd name="T9" fmla="*/ 0 h 827"/>
              <a:gd name="T10" fmla="*/ 2147483646 w 522"/>
              <a:gd name="T11" fmla="*/ 2147483646 h 827"/>
              <a:gd name="T12" fmla="*/ 2147483646 w 522"/>
              <a:gd name="T13" fmla="*/ 2147483646 h 827"/>
              <a:gd name="T14" fmla="*/ 2147483646 w 522"/>
              <a:gd name="T15" fmla="*/ 2147483646 h 827"/>
              <a:gd name="T16" fmla="*/ 2147483646 w 522"/>
              <a:gd name="T17" fmla="*/ 2147483646 h 827"/>
              <a:gd name="T18" fmla="*/ 2147483646 w 522"/>
              <a:gd name="T19" fmla="*/ 2147483646 h 827"/>
              <a:gd name="T20" fmla="*/ 2147483646 w 522"/>
              <a:gd name="T21" fmla="*/ 2147483646 h 827"/>
              <a:gd name="T22" fmla="*/ 2147483646 w 522"/>
              <a:gd name="T23" fmla="*/ 2147483646 h 827"/>
              <a:gd name="T24" fmla="*/ 2147483646 w 522"/>
              <a:gd name="T25" fmla="*/ 2147483646 h 827"/>
              <a:gd name="T26" fmla="*/ 2147483646 w 522"/>
              <a:gd name="T27" fmla="*/ 2147483646 h 827"/>
              <a:gd name="T28" fmla="*/ 2147483646 w 522"/>
              <a:gd name="T29" fmla="*/ 2147483646 h 827"/>
              <a:gd name="T30" fmla="*/ 2147483646 w 522"/>
              <a:gd name="T31" fmla="*/ 2147483646 h 827"/>
              <a:gd name="T32" fmla="*/ 2147483646 w 522"/>
              <a:gd name="T33" fmla="*/ 2147483646 h 827"/>
              <a:gd name="T34" fmla="*/ 2147483646 w 522"/>
              <a:gd name="T35" fmla="*/ 2147483646 h 827"/>
              <a:gd name="T36" fmla="*/ 2147483646 w 522"/>
              <a:gd name="T37" fmla="*/ 2147483646 h 827"/>
              <a:gd name="T38" fmla="*/ 2147483646 w 522"/>
              <a:gd name="T39" fmla="*/ 2147483646 h 827"/>
              <a:gd name="T40" fmla="*/ 2147483646 w 522"/>
              <a:gd name="T41" fmla="*/ 2147483646 h 827"/>
              <a:gd name="T42" fmla="*/ 2147483646 w 522"/>
              <a:gd name="T43" fmla="*/ 2147483646 h 827"/>
              <a:gd name="T44" fmla="*/ 2147483646 w 522"/>
              <a:gd name="T45" fmla="*/ 2147483646 h 827"/>
              <a:gd name="T46" fmla="*/ 2147483646 w 522"/>
              <a:gd name="T47" fmla="*/ 2147483646 h 827"/>
              <a:gd name="T48" fmla="*/ 2147483646 w 522"/>
              <a:gd name="T49" fmla="*/ 2147483646 h 827"/>
              <a:gd name="T50" fmla="*/ 2147483646 w 522"/>
              <a:gd name="T51" fmla="*/ 2147483646 h 827"/>
              <a:gd name="T52" fmla="*/ 2147483646 w 522"/>
              <a:gd name="T53" fmla="*/ 2147483646 h 827"/>
              <a:gd name="T54" fmla="*/ 2147483646 w 522"/>
              <a:gd name="T55" fmla="*/ 2147483646 h 827"/>
              <a:gd name="T56" fmla="*/ 2147483646 w 522"/>
              <a:gd name="T57" fmla="*/ 2147483646 h 827"/>
              <a:gd name="T58" fmla="*/ 2147483646 w 522"/>
              <a:gd name="T59" fmla="*/ 2147483646 h 827"/>
              <a:gd name="T60" fmla="*/ 2147483646 w 522"/>
              <a:gd name="T61" fmla="*/ 2147483646 h 827"/>
              <a:gd name="T62" fmla="*/ 0 w 522"/>
              <a:gd name="T63" fmla="*/ 2147483646 h 827"/>
              <a:gd name="T64" fmla="*/ 0 w 522"/>
              <a:gd name="T65" fmla="*/ 2147483646 h 827"/>
              <a:gd name="T66" fmla="*/ 0 w 522"/>
              <a:gd name="T67" fmla="*/ 2147483646 h 827"/>
              <a:gd name="T68" fmla="*/ 0 w 522"/>
              <a:gd name="T69" fmla="*/ 2147483646 h 827"/>
              <a:gd name="T70" fmla="*/ 2147483646 w 522"/>
              <a:gd name="T71" fmla="*/ 2147483646 h 827"/>
              <a:gd name="T72" fmla="*/ 2147483646 w 522"/>
              <a:gd name="T73" fmla="*/ 2147483646 h 827"/>
              <a:gd name="T74" fmla="*/ 2147483646 w 522"/>
              <a:gd name="T75" fmla="*/ 2147483646 h 827"/>
              <a:gd name="T76" fmla="*/ 2147483646 w 522"/>
              <a:gd name="T77" fmla="*/ 2147483646 h 827"/>
              <a:gd name="T78" fmla="*/ 2147483646 w 522"/>
              <a:gd name="T79" fmla="*/ 2147483646 h 827"/>
              <a:gd name="T80" fmla="*/ 2147483646 w 522"/>
              <a:gd name="T81" fmla="*/ 2147483646 h 827"/>
              <a:gd name="T82" fmla="*/ 2147483646 w 522"/>
              <a:gd name="T83" fmla="*/ 2147483646 h 827"/>
              <a:gd name="T84" fmla="*/ 2147483646 w 522"/>
              <a:gd name="T85" fmla="*/ 2147483646 h 827"/>
              <a:gd name="T86" fmla="*/ 2147483646 w 522"/>
              <a:gd name="T87" fmla="*/ 2147483646 h 827"/>
              <a:gd name="T88" fmla="*/ 2147483646 w 522"/>
              <a:gd name="T89" fmla="*/ 2147483646 h 827"/>
              <a:gd name="T90" fmla="*/ 2147483646 w 522"/>
              <a:gd name="T91" fmla="*/ 2147483646 h 827"/>
              <a:gd name="T92" fmla="*/ 2147483646 w 522"/>
              <a:gd name="T93" fmla="*/ 2147483646 h 827"/>
              <a:gd name="T94" fmla="*/ 2147483646 w 522"/>
              <a:gd name="T95" fmla="*/ 2147483646 h 827"/>
              <a:gd name="T96" fmla="*/ 2147483646 w 522"/>
              <a:gd name="T97" fmla="*/ 2147483646 h 827"/>
              <a:gd name="T98" fmla="*/ 2147483646 w 522"/>
              <a:gd name="T99" fmla="*/ 2147483646 h 827"/>
              <a:gd name="T100" fmla="*/ 2147483646 w 522"/>
              <a:gd name="T101" fmla="*/ 2147483646 h 827"/>
              <a:gd name="T102" fmla="*/ 2147483646 w 522"/>
              <a:gd name="T103" fmla="*/ 2147483646 h 827"/>
              <a:gd name="T104" fmla="*/ 2147483646 w 522"/>
              <a:gd name="T105" fmla="*/ 2147483646 h 827"/>
              <a:gd name="T106" fmla="*/ 2147483646 w 522"/>
              <a:gd name="T107" fmla="*/ 2147483646 h 82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22"/>
              <a:gd name="T163" fmla="*/ 0 h 827"/>
              <a:gd name="T164" fmla="*/ 522 w 522"/>
              <a:gd name="T165" fmla="*/ 827 h 82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22" h="827">
                <a:moveTo>
                  <a:pt x="359" y="77"/>
                </a:moveTo>
                <a:lnTo>
                  <a:pt x="348" y="44"/>
                </a:lnTo>
                <a:lnTo>
                  <a:pt x="359" y="22"/>
                </a:lnTo>
                <a:lnTo>
                  <a:pt x="359" y="11"/>
                </a:lnTo>
                <a:lnTo>
                  <a:pt x="381" y="0"/>
                </a:lnTo>
                <a:lnTo>
                  <a:pt x="391" y="11"/>
                </a:lnTo>
                <a:lnTo>
                  <a:pt x="413" y="11"/>
                </a:lnTo>
                <a:lnTo>
                  <a:pt x="435" y="22"/>
                </a:lnTo>
                <a:lnTo>
                  <a:pt x="468" y="33"/>
                </a:lnTo>
                <a:lnTo>
                  <a:pt x="489" y="44"/>
                </a:lnTo>
                <a:lnTo>
                  <a:pt x="511" y="66"/>
                </a:lnTo>
                <a:lnTo>
                  <a:pt x="522" y="98"/>
                </a:lnTo>
                <a:lnTo>
                  <a:pt x="522" y="120"/>
                </a:lnTo>
                <a:lnTo>
                  <a:pt x="522" y="153"/>
                </a:lnTo>
                <a:lnTo>
                  <a:pt x="511" y="196"/>
                </a:lnTo>
                <a:lnTo>
                  <a:pt x="511" y="251"/>
                </a:lnTo>
                <a:lnTo>
                  <a:pt x="500" y="305"/>
                </a:lnTo>
                <a:lnTo>
                  <a:pt x="478" y="370"/>
                </a:lnTo>
                <a:lnTo>
                  <a:pt x="457" y="436"/>
                </a:lnTo>
                <a:lnTo>
                  <a:pt x="413" y="501"/>
                </a:lnTo>
                <a:lnTo>
                  <a:pt x="381" y="555"/>
                </a:lnTo>
                <a:lnTo>
                  <a:pt x="337" y="621"/>
                </a:lnTo>
                <a:lnTo>
                  <a:pt x="283" y="675"/>
                </a:lnTo>
                <a:lnTo>
                  <a:pt x="218" y="719"/>
                </a:lnTo>
                <a:lnTo>
                  <a:pt x="152" y="773"/>
                </a:lnTo>
                <a:lnTo>
                  <a:pt x="120" y="784"/>
                </a:lnTo>
                <a:lnTo>
                  <a:pt x="87" y="806"/>
                </a:lnTo>
                <a:lnTo>
                  <a:pt x="65" y="817"/>
                </a:lnTo>
                <a:lnTo>
                  <a:pt x="44" y="827"/>
                </a:lnTo>
                <a:lnTo>
                  <a:pt x="22" y="827"/>
                </a:lnTo>
                <a:lnTo>
                  <a:pt x="11" y="827"/>
                </a:lnTo>
                <a:lnTo>
                  <a:pt x="0" y="827"/>
                </a:lnTo>
                <a:lnTo>
                  <a:pt x="0" y="817"/>
                </a:lnTo>
                <a:lnTo>
                  <a:pt x="11" y="795"/>
                </a:lnTo>
                <a:lnTo>
                  <a:pt x="22" y="784"/>
                </a:lnTo>
                <a:lnTo>
                  <a:pt x="33" y="762"/>
                </a:lnTo>
                <a:lnTo>
                  <a:pt x="54" y="751"/>
                </a:lnTo>
                <a:lnTo>
                  <a:pt x="87" y="729"/>
                </a:lnTo>
                <a:lnTo>
                  <a:pt x="109" y="697"/>
                </a:lnTo>
                <a:lnTo>
                  <a:pt x="163" y="653"/>
                </a:lnTo>
                <a:lnTo>
                  <a:pt x="207" y="599"/>
                </a:lnTo>
                <a:lnTo>
                  <a:pt x="250" y="544"/>
                </a:lnTo>
                <a:lnTo>
                  <a:pt x="294" y="490"/>
                </a:lnTo>
                <a:lnTo>
                  <a:pt x="315" y="425"/>
                </a:lnTo>
                <a:lnTo>
                  <a:pt x="337" y="370"/>
                </a:lnTo>
                <a:lnTo>
                  <a:pt x="359" y="305"/>
                </a:lnTo>
                <a:lnTo>
                  <a:pt x="370" y="251"/>
                </a:lnTo>
                <a:lnTo>
                  <a:pt x="370" y="196"/>
                </a:lnTo>
                <a:lnTo>
                  <a:pt x="370" y="142"/>
                </a:lnTo>
                <a:lnTo>
                  <a:pt x="359" y="109"/>
                </a:lnTo>
                <a:lnTo>
                  <a:pt x="359" y="7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9843" name="任意多边形 119842"/>
          <p:cNvSpPr>
            <a:spLocks noChangeArrowheads="1"/>
          </p:cNvSpPr>
          <p:nvPr/>
        </p:nvSpPr>
        <p:spPr bwMode="auto">
          <a:xfrm>
            <a:off x="6910388" y="2100263"/>
            <a:ext cx="109537" cy="573087"/>
          </a:xfrm>
          <a:custGeom>
            <a:avLst/>
            <a:gdLst>
              <a:gd name="T0" fmla="*/ 0 w 174"/>
              <a:gd name="T1" fmla="*/ 2147483646 h 903"/>
              <a:gd name="T2" fmla="*/ 0 w 174"/>
              <a:gd name="T3" fmla="*/ 2147483646 h 903"/>
              <a:gd name="T4" fmla="*/ 2147483646 w 174"/>
              <a:gd name="T5" fmla="*/ 0 h 903"/>
              <a:gd name="T6" fmla="*/ 2147483646 w 174"/>
              <a:gd name="T7" fmla="*/ 2147483646 h 903"/>
              <a:gd name="T8" fmla="*/ 2147483646 w 174"/>
              <a:gd name="T9" fmla="*/ 2147483646 h 903"/>
              <a:gd name="T10" fmla="*/ 2147483646 w 174"/>
              <a:gd name="T11" fmla="*/ 2147483646 h 903"/>
              <a:gd name="T12" fmla="*/ 2147483646 w 174"/>
              <a:gd name="T13" fmla="*/ 2147483646 h 903"/>
              <a:gd name="T14" fmla="*/ 2147483646 w 174"/>
              <a:gd name="T15" fmla="*/ 2147483646 h 903"/>
              <a:gd name="T16" fmla="*/ 2147483646 w 174"/>
              <a:gd name="T17" fmla="*/ 2147483646 h 903"/>
              <a:gd name="T18" fmla="*/ 2147483646 w 174"/>
              <a:gd name="T19" fmla="*/ 2147483646 h 903"/>
              <a:gd name="T20" fmla="*/ 2147483646 w 174"/>
              <a:gd name="T21" fmla="*/ 2147483646 h 903"/>
              <a:gd name="T22" fmla="*/ 2147483646 w 174"/>
              <a:gd name="T23" fmla="*/ 2147483646 h 903"/>
              <a:gd name="T24" fmla="*/ 2147483646 w 174"/>
              <a:gd name="T25" fmla="*/ 2147483646 h 903"/>
              <a:gd name="T26" fmla="*/ 2147483646 w 174"/>
              <a:gd name="T27" fmla="*/ 2147483646 h 903"/>
              <a:gd name="T28" fmla="*/ 2147483646 w 174"/>
              <a:gd name="T29" fmla="*/ 2147483646 h 903"/>
              <a:gd name="T30" fmla="*/ 2147483646 w 174"/>
              <a:gd name="T31" fmla="*/ 2147483646 h 903"/>
              <a:gd name="T32" fmla="*/ 2147483646 w 174"/>
              <a:gd name="T33" fmla="*/ 2147483646 h 903"/>
              <a:gd name="T34" fmla="*/ 2147483646 w 174"/>
              <a:gd name="T35" fmla="*/ 2147483646 h 903"/>
              <a:gd name="T36" fmla="*/ 2147483646 w 174"/>
              <a:gd name="T37" fmla="*/ 2147483646 h 903"/>
              <a:gd name="T38" fmla="*/ 2147483646 w 174"/>
              <a:gd name="T39" fmla="*/ 2147483646 h 903"/>
              <a:gd name="T40" fmla="*/ 2147483646 w 174"/>
              <a:gd name="T41" fmla="*/ 2147483646 h 903"/>
              <a:gd name="T42" fmla="*/ 2147483646 w 174"/>
              <a:gd name="T43" fmla="*/ 2147483646 h 903"/>
              <a:gd name="T44" fmla="*/ 2147483646 w 174"/>
              <a:gd name="T45" fmla="*/ 2147483646 h 903"/>
              <a:gd name="T46" fmla="*/ 2147483646 w 174"/>
              <a:gd name="T47" fmla="*/ 2147483646 h 903"/>
              <a:gd name="T48" fmla="*/ 2147483646 w 174"/>
              <a:gd name="T49" fmla="*/ 2147483646 h 903"/>
              <a:gd name="T50" fmla="*/ 2147483646 w 174"/>
              <a:gd name="T51" fmla="*/ 2147483646 h 903"/>
              <a:gd name="T52" fmla="*/ 2147483646 w 174"/>
              <a:gd name="T53" fmla="*/ 2147483646 h 903"/>
              <a:gd name="T54" fmla="*/ 2147483646 w 174"/>
              <a:gd name="T55" fmla="*/ 2147483646 h 903"/>
              <a:gd name="T56" fmla="*/ 2147483646 w 174"/>
              <a:gd name="T57" fmla="*/ 2147483646 h 903"/>
              <a:gd name="T58" fmla="*/ 2147483646 w 174"/>
              <a:gd name="T59" fmla="*/ 2147483646 h 903"/>
              <a:gd name="T60" fmla="*/ 2147483646 w 174"/>
              <a:gd name="T61" fmla="*/ 2147483646 h 903"/>
              <a:gd name="T62" fmla="*/ 2147483646 w 174"/>
              <a:gd name="T63" fmla="*/ 2147483646 h 903"/>
              <a:gd name="T64" fmla="*/ 2147483646 w 174"/>
              <a:gd name="T65" fmla="*/ 2147483646 h 903"/>
              <a:gd name="T66" fmla="*/ 2147483646 w 174"/>
              <a:gd name="T67" fmla="*/ 2147483646 h 90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74"/>
              <a:gd name="T103" fmla="*/ 0 h 903"/>
              <a:gd name="T104" fmla="*/ 174 w 174"/>
              <a:gd name="T105" fmla="*/ 903 h 90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74" h="903">
                <a:moveTo>
                  <a:pt x="11" y="65"/>
                </a:moveTo>
                <a:lnTo>
                  <a:pt x="0" y="44"/>
                </a:lnTo>
                <a:lnTo>
                  <a:pt x="0" y="22"/>
                </a:lnTo>
                <a:lnTo>
                  <a:pt x="0" y="11"/>
                </a:lnTo>
                <a:lnTo>
                  <a:pt x="11" y="0"/>
                </a:lnTo>
                <a:lnTo>
                  <a:pt x="21" y="0"/>
                </a:lnTo>
                <a:lnTo>
                  <a:pt x="32" y="11"/>
                </a:lnTo>
                <a:lnTo>
                  <a:pt x="43" y="11"/>
                </a:lnTo>
                <a:lnTo>
                  <a:pt x="54" y="22"/>
                </a:lnTo>
                <a:lnTo>
                  <a:pt x="76" y="22"/>
                </a:lnTo>
                <a:lnTo>
                  <a:pt x="98" y="33"/>
                </a:lnTo>
                <a:lnTo>
                  <a:pt x="119" y="54"/>
                </a:lnTo>
                <a:lnTo>
                  <a:pt x="152" y="76"/>
                </a:lnTo>
                <a:lnTo>
                  <a:pt x="163" y="98"/>
                </a:lnTo>
                <a:lnTo>
                  <a:pt x="174" y="109"/>
                </a:lnTo>
                <a:lnTo>
                  <a:pt x="174" y="120"/>
                </a:lnTo>
                <a:lnTo>
                  <a:pt x="174" y="131"/>
                </a:lnTo>
                <a:lnTo>
                  <a:pt x="174" y="152"/>
                </a:lnTo>
                <a:lnTo>
                  <a:pt x="174" y="163"/>
                </a:lnTo>
                <a:lnTo>
                  <a:pt x="174" y="185"/>
                </a:lnTo>
                <a:lnTo>
                  <a:pt x="163" y="218"/>
                </a:lnTo>
                <a:lnTo>
                  <a:pt x="163" y="239"/>
                </a:lnTo>
                <a:lnTo>
                  <a:pt x="152" y="305"/>
                </a:lnTo>
                <a:lnTo>
                  <a:pt x="152" y="370"/>
                </a:lnTo>
                <a:lnTo>
                  <a:pt x="152" y="512"/>
                </a:lnTo>
                <a:lnTo>
                  <a:pt x="152" y="588"/>
                </a:lnTo>
                <a:lnTo>
                  <a:pt x="152" y="653"/>
                </a:lnTo>
                <a:lnTo>
                  <a:pt x="141" y="718"/>
                </a:lnTo>
                <a:lnTo>
                  <a:pt x="141" y="773"/>
                </a:lnTo>
                <a:lnTo>
                  <a:pt x="130" y="805"/>
                </a:lnTo>
                <a:lnTo>
                  <a:pt x="130" y="827"/>
                </a:lnTo>
                <a:lnTo>
                  <a:pt x="130" y="849"/>
                </a:lnTo>
                <a:lnTo>
                  <a:pt x="119" y="871"/>
                </a:lnTo>
                <a:lnTo>
                  <a:pt x="119" y="882"/>
                </a:lnTo>
                <a:lnTo>
                  <a:pt x="119" y="892"/>
                </a:lnTo>
                <a:lnTo>
                  <a:pt x="108" y="903"/>
                </a:lnTo>
                <a:lnTo>
                  <a:pt x="98" y="903"/>
                </a:lnTo>
                <a:lnTo>
                  <a:pt x="98" y="892"/>
                </a:lnTo>
                <a:lnTo>
                  <a:pt x="87" y="892"/>
                </a:lnTo>
                <a:lnTo>
                  <a:pt x="87" y="882"/>
                </a:lnTo>
                <a:lnTo>
                  <a:pt x="76" y="860"/>
                </a:lnTo>
                <a:lnTo>
                  <a:pt x="65" y="849"/>
                </a:lnTo>
                <a:lnTo>
                  <a:pt x="54" y="827"/>
                </a:lnTo>
                <a:lnTo>
                  <a:pt x="54" y="805"/>
                </a:lnTo>
                <a:lnTo>
                  <a:pt x="43" y="784"/>
                </a:lnTo>
                <a:lnTo>
                  <a:pt x="32" y="762"/>
                </a:lnTo>
                <a:lnTo>
                  <a:pt x="21" y="740"/>
                </a:lnTo>
                <a:lnTo>
                  <a:pt x="21" y="718"/>
                </a:lnTo>
                <a:lnTo>
                  <a:pt x="21" y="675"/>
                </a:lnTo>
                <a:lnTo>
                  <a:pt x="32" y="642"/>
                </a:lnTo>
                <a:lnTo>
                  <a:pt x="32" y="609"/>
                </a:lnTo>
                <a:lnTo>
                  <a:pt x="32" y="588"/>
                </a:lnTo>
                <a:lnTo>
                  <a:pt x="32" y="555"/>
                </a:lnTo>
                <a:lnTo>
                  <a:pt x="43" y="522"/>
                </a:lnTo>
                <a:lnTo>
                  <a:pt x="43" y="479"/>
                </a:lnTo>
                <a:lnTo>
                  <a:pt x="43" y="435"/>
                </a:lnTo>
                <a:lnTo>
                  <a:pt x="43" y="392"/>
                </a:lnTo>
                <a:lnTo>
                  <a:pt x="43" y="337"/>
                </a:lnTo>
                <a:lnTo>
                  <a:pt x="43" y="283"/>
                </a:lnTo>
                <a:lnTo>
                  <a:pt x="32" y="239"/>
                </a:lnTo>
                <a:lnTo>
                  <a:pt x="32" y="196"/>
                </a:lnTo>
                <a:lnTo>
                  <a:pt x="32" y="163"/>
                </a:lnTo>
                <a:lnTo>
                  <a:pt x="21" y="131"/>
                </a:lnTo>
                <a:lnTo>
                  <a:pt x="21" y="109"/>
                </a:lnTo>
                <a:lnTo>
                  <a:pt x="11" y="87"/>
                </a:lnTo>
                <a:lnTo>
                  <a:pt x="11" y="6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9844" name="任意多边形 119843"/>
          <p:cNvSpPr>
            <a:spLocks noChangeArrowheads="1"/>
          </p:cNvSpPr>
          <p:nvPr/>
        </p:nvSpPr>
        <p:spPr bwMode="auto">
          <a:xfrm>
            <a:off x="7131050" y="2038350"/>
            <a:ext cx="517525" cy="622300"/>
          </a:xfrm>
          <a:custGeom>
            <a:avLst/>
            <a:gdLst>
              <a:gd name="T0" fmla="*/ 2147483646 w 815"/>
              <a:gd name="T1" fmla="*/ 2147483646 h 980"/>
              <a:gd name="T2" fmla="*/ 2147483646 w 815"/>
              <a:gd name="T3" fmla="*/ 2147483646 h 980"/>
              <a:gd name="T4" fmla="*/ 2147483646 w 815"/>
              <a:gd name="T5" fmla="*/ 2147483646 h 980"/>
              <a:gd name="T6" fmla="*/ 2147483646 w 815"/>
              <a:gd name="T7" fmla="*/ 2147483646 h 980"/>
              <a:gd name="T8" fmla="*/ 2147483646 w 815"/>
              <a:gd name="T9" fmla="*/ 2147483646 h 980"/>
              <a:gd name="T10" fmla="*/ 2147483646 w 815"/>
              <a:gd name="T11" fmla="*/ 2147483646 h 980"/>
              <a:gd name="T12" fmla="*/ 2147483646 w 815"/>
              <a:gd name="T13" fmla="*/ 2147483646 h 980"/>
              <a:gd name="T14" fmla="*/ 2147483646 w 815"/>
              <a:gd name="T15" fmla="*/ 2147483646 h 980"/>
              <a:gd name="T16" fmla="*/ 2147483646 w 815"/>
              <a:gd name="T17" fmla="*/ 2147483646 h 980"/>
              <a:gd name="T18" fmla="*/ 2147483646 w 815"/>
              <a:gd name="T19" fmla="*/ 2147483646 h 980"/>
              <a:gd name="T20" fmla="*/ 2147483646 w 815"/>
              <a:gd name="T21" fmla="*/ 2147483646 h 980"/>
              <a:gd name="T22" fmla="*/ 2147483646 w 815"/>
              <a:gd name="T23" fmla="*/ 2147483646 h 980"/>
              <a:gd name="T24" fmla="*/ 2147483646 w 815"/>
              <a:gd name="T25" fmla="*/ 2147483646 h 980"/>
              <a:gd name="T26" fmla="*/ 2147483646 w 815"/>
              <a:gd name="T27" fmla="*/ 2147483646 h 980"/>
              <a:gd name="T28" fmla="*/ 2147483646 w 815"/>
              <a:gd name="T29" fmla="*/ 2147483646 h 980"/>
              <a:gd name="T30" fmla="*/ 2147483646 w 815"/>
              <a:gd name="T31" fmla="*/ 2147483646 h 980"/>
              <a:gd name="T32" fmla="*/ 2147483646 w 815"/>
              <a:gd name="T33" fmla="*/ 2147483646 h 980"/>
              <a:gd name="T34" fmla="*/ 2147483646 w 815"/>
              <a:gd name="T35" fmla="*/ 2147483646 h 980"/>
              <a:gd name="T36" fmla="*/ 2147483646 w 815"/>
              <a:gd name="T37" fmla="*/ 2147483646 h 980"/>
              <a:gd name="T38" fmla="*/ 0 w 815"/>
              <a:gd name="T39" fmla="*/ 2147483646 h 980"/>
              <a:gd name="T40" fmla="*/ 2147483646 w 815"/>
              <a:gd name="T41" fmla="*/ 0 h 980"/>
              <a:gd name="T42" fmla="*/ 2147483646 w 815"/>
              <a:gd name="T43" fmla="*/ 0 h 980"/>
              <a:gd name="T44" fmla="*/ 2147483646 w 815"/>
              <a:gd name="T45" fmla="*/ 2147483646 h 980"/>
              <a:gd name="T46" fmla="*/ 2147483646 w 815"/>
              <a:gd name="T47" fmla="*/ 2147483646 h 980"/>
              <a:gd name="T48" fmla="*/ 2147483646 w 815"/>
              <a:gd name="T49" fmla="*/ 2147483646 h 980"/>
              <a:gd name="T50" fmla="*/ 2147483646 w 815"/>
              <a:gd name="T51" fmla="*/ 2147483646 h 980"/>
              <a:gd name="T52" fmla="*/ 2147483646 w 815"/>
              <a:gd name="T53" fmla="*/ 2147483646 h 980"/>
              <a:gd name="T54" fmla="*/ 2147483646 w 815"/>
              <a:gd name="T55" fmla="*/ 2147483646 h 980"/>
              <a:gd name="T56" fmla="*/ 2147483646 w 815"/>
              <a:gd name="T57" fmla="*/ 2147483646 h 980"/>
              <a:gd name="T58" fmla="*/ 2147483646 w 815"/>
              <a:gd name="T59" fmla="*/ 2147483646 h 980"/>
              <a:gd name="T60" fmla="*/ 2147483646 w 815"/>
              <a:gd name="T61" fmla="*/ 2147483646 h 980"/>
              <a:gd name="T62" fmla="*/ 2147483646 w 815"/>
              <a:gd name="T63" fmla="*/ 2147483646 h 980"/>
              <a:gd name="T64" fmla="*/ 2147483646 w 815"/>
              <a:gd name="T65" fmla="*/ 2147483646 h 980"/>
              <a:gd name="T66" fmla="*/ 2147483646 w 815"/>
              <a:gd name="T67" fmla="*/ 2147483646 h 980"/>
              <a:gd name="T68" fmla="*/ 2147483646 w 815"/>
              <a:gd name="T69" fmla="*/ 2147483646 h 980"/>
              <a:gd name="T70" fmla="*/ 2147483646 w 815"/>
              <a:gd name="T71" fmla="*/ 2147483646 h 980"/>
              <a:gd name="T72" fmla="*/ 2147483646 w 815"/>
              <a:gd name="T73" fmla="*/ 2147483646 h 980"/>
              <a:gd name="T74" fmla="*/ 2147483646 w 815"/>
              <a:gd name="T75" fmla="*/ 2147483646 h 980"/>
              <a:gd name="T76" fmla="*/ 2147483646 w 815"/>
              <a:gd name="T77" fmla="*/ 2147483646 h 980"/>
              <a:gd name="T78" fmla="*/ 2147483646 w 815"/>
              <a:gd name="T79" fmla="*/ 2147483646 h 980"/>
              <a:gd name="T80" fmla="*/ 2147483646 w 815"/>
              <a:gd name="T81" fmla="*/ 2147483646 h 980"/>
              <a:gd name="T82" fmla="*/ 2147483646 w 815"/>
              <a:gd name="T83" fmla="*/ 2147483646 h 980"/>
              <a:gd name="T84" fmla="*/ 2147483646 w 815"/>
              <a:gd name="T85" fmla="*/ 2147483646 h 980"/>
              <a:gd name="T86" fmla="*/ 2147483646 w 815"/>
              <a:gd name="T87" fmla="*/ 2147483646 h 98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815"/>
              <a:gd name="T133" fmla="*/ 0 h 980"/>
              <a:gd name="T134" fmla="*/ 815 w 815"/>
              <a:gd name="T135" fmla="*/ 980 h 98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815" h="980">
                <a:moveTo>
                  <a:pt x="750" y="610"/>
                </a:moveTo>
                <a:lnTo>
                  <a:pt x="761" y="653"/>
                </a:lnTo>
                <a:lnTo>
                  <a:pt x="761" y="686"/>
                </a:lnTo>
                <a:lnTo>
                  <a:pt x="772" y="718"/>
                </a:lnTo>
                <a:lnTo>
                  <a:pt x="772" y="751"/>
                </a:lnTo>
                <a:lnTo>
                  <a:pt x="782" y="773"/>
                </a:lnTo>
                <a:lnTo>
                  <a:pt x="793" y="795"/>
                </a:lnTo>
                <a:lnTo>
                  <a:pt x="804" y="816"/>
                </a:lnTo>
                <a:lnTo>
                  <a:pt x="804" y="827"/>
                </a:lnTo>
                <a:lnTo>
                  <a:pt x="815" y="838"/>
                </a:lnTo>
                <a:lnTo>
                  <a:pt x="815" y="849"/>
                </a:lnTo>
                <a:lnTo>
                  <a:pt x="804" y="871"/>
                </a:lnTo>
                <a:lnTo>
                  <a:pt x="804" y="882"/>
                </a:lnTo>
                <a:lnTo>
                  <a:pt x="793" y="892"/>
                </a:lnTo>
                <a:lnTo>
                  <a:pt x="772" y="903"/>
                </a:lnTo>
                <a:lnTo>
                  <a:pt x="761" y="914"/>
                </a:lnTo>
                <a:lnTo>
                  <a:pt x="739" y="925"/>
                </a:lnTo>
                <a:lnTo>
                  <a:pt x="717" y="936"/>
                </a:lnTo>
                <a:lnTo>
                  <a:pt x="695" y="947"/>
                </a:lnTo>
                <a:lnTo>
                  <a:pt x="663" y="947"/>
                </a:lnTo>
                <a:lnTo>
                  <a:pt x="630" y="958"/>
                </a:lnTo>
                <a:lnTo>
                  <a:pt x="598" y="969"/>
                </a:lnTo>
                <a:lnTo>
                  <a:pt x="554" y="969"/>
                </a:lnTo>
                <a:lnTo>
                  <a:pt x="521" y="969"/>
                </a:lnTo>
                <a:lnTo>
                  <a:pt x="478" y="980"/>
                </a:lnTo>
                <a:lnTo>
                  <a:pt x="424" y="980"/>
                </a:lnTo>
                <a:lnTo>
                  <a:pt x="391" y="980"/>
                </a:lnTo>
                <a:lnTo>
                  <a:pt x="348" y="980"/>
                </a:lnTo>
                <a:lnTo>
                  <a:pt x="315" y="969"/>
                </a:lnTo>
                <a:lnTo>
                  <a:pt x="282" y="969"/>
                </a:lnTo>
                <a:lnTo>
                  <a:pt x="250" y="958"/>
                </a:lnTo>
                <a:lnTo>
                  <a:pt x="228" y="947"/>
                </a:lnTo>
                <a:lnTo>
                  <a:pt x="206" y="936"/>
                </a:lnTo>
                <a:lnTo>
                  <a:pt x="163" y="903"/>
                </a:lnTo>
                <a:lnTo>
                  <a:pt x="130" y="871"/>
                </a:lnTo>
                <a:lnTo>
                  <a:pt x="119" y="849"/>
                </a:lnTo>
                <a:lnTo>
                  <a:pt x="108" y="838"/>
                </a:lnTo>
                <a:lnTo>
                  <a:pt x="97" y="816"/>
                </a:lnTo>
                <a:lnTo>
                  <a:pt x="97" y="795"/>
                </a:lnTo>
                <a:lnTo>
                  <a:pt x="87" y="773"/>
                </a:lnTo>
                <a:lnTo>
                  <a:pt x="76" y="740"/>
                </a:lnTo>
                <a:lnTo>
                  <a:pt x="76" y="697"/>
                </a:lnTo>
                <a:lnTo>
                  <a:pt x="65" y="653"/>
                </a:lnTo>
                <a:lnTo>
                  <a:pt x="65" y="599"/>
                </a:lnTo>
                <a:lnTo>
                  <a:pt x="65" y="544"/>
                </a:lnTo>
                <a:lnTo>
                  <a:pt x="65" y="468"/>
                </a:lnTo>
                <a:lnTo>
                  <a:pt x="65" y="403"/>
                </a:lnTo>
                <a:lnTo>
                  <a:pt x="54" y="327"/>
                </a:lnTo>
                <a:lnTo>
                  <a:pt x="54" y="272"/>
                </a:lnTo>
                <a:lnTo>
                  <a:pt x="54" y="218"/>
                </a:lnTo>
                <a:lnTo>
                  <a:pt x="54" y="163"/>
                </a:lnTo>
                <a:lnTo>
                  <a:pt x="43" y="131"/>
                </a:lnTo>
                <a:lnTo>
                  <a:pt x="43" y="98"/>
                </a:lnTo>
                <a:lnTo>
                  <a:pt x="32" y="98"/>
                </a:lnTo>
                <a:lnTo>
                  <a:pt x="32" y="87"/>
                </a:lnTo>
                <a:lnTo>
                  <a:pt x="32" y="76"/>
                </a:lnTo>
                <a:lnTo>
                  <a:pt x="21" y="76"/>
                </a:lnTo>
                <a:lnTo>
                  <a:pt x="10" y="65"/>
                </a:lnTo>
                <a:lnTo>
                  <a:pt x="0" y="55"/>
                </a:lnTo>
                <a:lnTo>
                  <a:pt x="0" y="33"/>
                </a:lnTo>
                <a:lnTo>
                  <a:pt x="0" y="22"/>
                </a:lnTo>
                <a:lnTo>
                  <a:pt x="10" y="11"/>
                </a:lnTo>
                <a:lnTo>
                  <a:pt x="10" y="0"/>
                </a:lnTo>
                <a:lnTo>
                  <a:pt x="21" y="0"/>
                </a:lnTo>
                <a:lnTo>
                  <a:pt x="32" y="0"/>
                </a:lnTo>
                <a:lnTo>
                  <a:pt x="43" y="0"/>
                </a:lnTo>
                <a:lnTo>
                  <a:pt x="54" y="0"/>
                </a:lnTo>
                <a:lnTo>
                  <a:pt x="76" y="0"/>
                </a:lnTo>
                <a:lnTo>
                  <a:pt x="97" y="11"/>
                </a:lnTo>
                <a:lnTo>
                  <a:pt x="130" y="22"/>
                </a:lnTo>
                <a:lnTo>
                  <a:pt x="163" y="44"/>
                </a:lnTo>
                <a:lnTo>
                  <a:pt x="184" y="55"/>
                </a:lnTo>
                <a:lnTo>
                  <a:pt x="195" y="55"/>
                </a:lnTo>
                <a:lnTo>
                  <a:pt x="195" y="65"/>
                </a:lnTo>
                <a:lnTo>
                  <a:pt x="206" y="76"/>
                </a:lnTo>
                <a:lnTo>
                  <a:pt x="206" y="87"/>
                </a:lnTo>
                <a:lnTo>
                  <a:pt x="206" y="98"/>
                </a:lnTo>
                <a:lnTo>
                  <a:pt x="217" y="109"/>
                </a:lnTo>
                <a:lnTo>
                  <a:pt x="217" y="131"/>
                </a:lnTo>
                <a:lnTo>
                  <a:pt x="217" y="152"/>
                </a:lnTo>
                <a:lnTo>
                  <a:pt x="206" y="174"/>
                </a:lnTo>
                <a:lnTo>
                  <a:pt x="206" y="196"/>
                </a:lnTo>
                <a:lnTo>
                  <a:pt x="206" y="229"/>
                </a:lnTo>
                <a:lnTo>
                  <a:pt x="195" y="283"/>
                </a:lnTo>
                <a:lnTo>
                  <a:pt x="184" y="359"/>
                </a:lnTo>
                <a:lnTo>
                  <a:pt x="184" y="425"/>
                </a:lnTo>
                <a:lnTo>
                  <a:pt x="184" y="490"/>
                </a:lnTo>
                <a:lnTo>
                  <a:pt x="184" y="522"/>
                </a:lnTo>
                <a:lnTo>
                  <a:pt x="184" y="555"/>
                </a:lnTo>
                <a:lnTo>
                  <a:pt x="184" y="588"/>
                </a:lnTo>
                <a:lnTo>
                  <a:pt x="184" y="610"/>
                </a:lnTo>
                <a:lnTo>
                  <a:pt x="195" y="631"/>
                </a:lnTo>
                <a:lnTo>
                  <a:pt x="195" y="653"/>
                </a:lnTo>
                <a:lnTo>
                  <a:pt x="206" y="675"/>
                </a:lnTo>
                <a:lnTo>
                  <a:pt x="206" y="686"/>
                </a:lnTo>
                <a:lnTo>
                  <a:pt x="217" y="718"/>
                </a:lnTo>
                <a:lnTo>
                  <a:pt x="228" y="751"/>
                </a:lnTo>
                <a:lnTo>
                  <a:pt x="250" y="773"/>
                </a:lnTo>
                <a:lnTo>
                  <a:pt x="271" y="784"/>
                </a:lnTo>
                <a:lnTo>
                  <a:pt x="304" y="795"/>
                </a:lnTo>
                <a:lnTo>
                  <a:pt x="337" y="805"/>
                </a:lnTo>
                <a:lnTo>
                  <a:pt x="380" y="816"/>
                </a:lnTo>
                <a:lnTo>
                  <a:pt x="413" y="816"/>
                </a:lnTo>
                <a:lnTo>
                  <a:pt x="456" y="816"/>
                </a:lnTo>
                <a:lnTo>
                  <a:pt x="500" y="805"/>
                </a:lnTo>
                <a:lnTo>
                  <a:pt x="543" y="795"/>
                </a:lnTo>
                <a:lnTo>
                  <a:pt x="576" y="784"/>
                </a:lnTo>
                <a:lnTo>
                  <a:pt x="587" y="773"/>
                </a:lnTo>
                <a:lnTo>
                  <a:pt x="608" y="762"/>
                </a:lnTo>
                <a:lnTo>
                  <a:pt x="619" y="740"/>
                </a:lnTo>
                <a:lnTo>
                  <a:pt x="630" y="718"/>
                </a:lnTo>
                <a:lnTo>
                  <a:pt x="641" y="697"/>
                </a:lnTo>
                <a:lnTo>
                  <a:pt x="652" y="664"/>
                </a:lnTo>
                <a:lnTo>
                  <a:pt x="663" y="620"/>
                </a:lnTo>
                <a:lnTo>
                  <a:pt x="674" y="588"/>
                </a:lnTo>
                <a:lnTo>
                  <a:pt x="685" y="544"/>
                </a:lnTo>
                <a:lnTo>
                  <a:pt x="695" y="512"/>
                </a:lnTo>
                <a:lnTo>
                  <a:pt x="695" y="479"/>
                </a:lnTo>
                <a:lnTo>
                  <a:pt x="706" y="457"/>
                </a:lnTo>
                <a:lnTo>
                  <a:pt x="717" y="435"/>
                </a:lnTo>
                <a:lnTo>
                  <a:pt x="717" y="425"/>
                </a:lnTo>
                <a:lnTo>
                  <a:pt x="728" y="425"/>
                </a:lnTo>
                <a:lnTo>
                  <a:pt x="739" y="425"/>
                </a:lnTo>
                <a:lnTo>
                  <a:pt x="739" y="435"/>
                </a:lnTo>
                <a:lnTo>
                  <a:pt x="739" y="457"/>
                </a:lnTo>
                <a:lnTo>
                  <a:pt x="739" y="479"/>
                </a:lnTo>
                <a:lnTo>
                  <a:pt x="739" y="501"/>
                </a:lnTo>
                <a:lnTo>
                  <a:pt x="750" y="533"/>
                </a:lnTo>
                <a:lnTo>
                  <a:pt x="750" y="566"/>
                </a:lnTo>
                <a:lnTo>
                  <a:pt x="750" y="61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9836" name="任意多边形 119835"/>
          <p:cNvSpPr>
            <a:spLocks noChangeArrowheads="1"/>
          </p:cNvSpPr>
          <p:nvPr/>
        </p:nvSpPr>
        <p:spPr bwMode="auto">
          <a:xfrm>
            <a:off x="6288088" y="1181100"/>
            <a:ext cx="173037" cy="1624013"/>
          </a:xfrm>
          <a:custGeom>
            <a:avLst/>
            <a:gdLst>
              <a:gd name="T0" fmla="*/ 2147483646 w 272"/>
              <a:gd name="T1" fmla="*/ 2147483646 h 2557"/>
              <a:gd name="T2" fmla="*/ 2147483646 w 272"/>
              <a:gd name="T3" fmla="*/ 2147483646 h 2557"/>
              <a:gd name="T4" fmla="*/ 2147483646 w 272"/>
              <a:gd name="T5" fmla="*/ 2147483646 h 2557"/>
              <a:gd name="T6" fmla="*/ 2147483646 w 272"/>
              <a:gd name="T7" fmla="*/ 2147483646 h 2557"/>
              <a:gd name="T8" fmla="*/ 2147483646 w 272"/>
              <a:gd name="T9" fmla="*/ 2147483646 h 2557"/>
              <a:gd name="T10" fmla="*/ 2147483646 w 272"/>
              <a:gd name="T11" fmla="*/ 2147483646 h 2557"/>
              <a:gd name="T12" fmla="*/ 2147483646 w 272"/>
              <a:gd name="T13" fmla="*/ 2147483646 h 2557"/>
              <a:gd name="T14" fmla="*/ 2147483646 w 272"/>
              <a:gd name="T15" fmla="*/ 2147483646 h 2557"/>
              <a:gd name="T16" fmla="*/ 2147483646 w 272"/>
              <a:gd name="T17" fmla="*/ 2147483646 h 2557"/>
              <a:gd name="T18" fmla="*/ 2147483646 w 272"/>
              <a:gd name="T19" fmla="*/ 2147483646 h 2557"/>
              <a:gd name="T20" fmla="*/ 2147483646 w 272"/>
              <a:gd name="T21" fmla="*/ 2147483646 h 2557"/>
              <a:gd name="T22" fmla="*/ 2147483646 w 272"/>
              <a:gd name="T23" fmla="*/ 2147483646 h 2557"/>
              <a:gd name="T24" fmla="*/ 2147483646 w 272"/>
              <a:gd name="T25" fmla="*/ 2147483646 h 2557"/>
              <a:gd name="T26" fmla="*/ 2147483646 w 272"/>
              <a:gd name="T27" fmla="*/ 2147483646 h 2557"/>
              <a:gd name="T28" fmla="*/ 0 w 272"/>
              <a:gd name="T29" fmla="*/ 2147483646 h 2557"/>
              <a:gd name="T30" fmla="*/ 2147483646 w 272"/>
              <a:gd name="T31" fmla="*/ 2147483646 h 2557"/>
              <a:gd name="T32" fmla="*/ 2147483646 w 272"/>
              <a:gd name="T33" fmla="*/ 2147483646 h 2557"/>
              <a:gd name="T34" fmla="*/ 2147483646 w 272"/>
              <a:gd name="T35" fmla="*/ 2147483646 h 2557"/>
              <a:gd name="T36" fmla="*/ 2147483646 w 272"/>
              <a:gd name="T37" fmla="*/ 2147483646 h 2557"/>
              <a:gd name="T38" fmla="*/ 2147483646 w 272"/>
              <a:gd name="T39" fmla="*/ 2147483646 h 2557"/>
              <a:gd name="T40" fmla="*/ 2147483646 w 272"/>
              <a:gd name="T41" fmla="*/ 2147483646 h 2557"/>
              <a:gd name="T42" fmla="*/ 2147483646 w 272"/>
              <a:gd name="T43" fmla="*/ 2147483646 h 2557"/>
              <a:gd name="T44" fmla="*/ 2147483646 w 272"/>
              <a:gd name="T45" fmla="*/ 2147483646 h 2557"/>
              <a:gd name="T46" fmla="*/ 2147483646 w 272"/>
              <a:gd name="T47" fmla="*/ 2147483646 h 2557"/>
              <a:gd name="T48" fmla="*/ 2147483646 w 272"/>
              <a:gd name="T49" fmla="*/ 2147483646 h 2557"/>
              <a:gd name="T50" fmla="*/ 2147483646 w 272"/>
              <a:gd name="T51" fmla="*/ 2147483646 h 2557"/>
              <a:gd name="T52" fmla="*/ 2147483646 w 272"/>
              <a:gd name="T53" fmla="*/ 2147483646 h 2557"/>
              <a:gd name="T54" fmla="*/ 2147483646 w 272"/>
              <a:gd name="T55" fmla="*/ 2147483646 h 2557"/>
              <a:gd name="T56" fmla="*/ 2147483646 w 272"/>
              <a:gd name="T57" fmla="*/ 2147483646 h 2557"/>
              <a:gd name="T58" fmla="*/ 2147483646 w 272"/>
              <a:gd name="T59" fmla="*/ 2147483646 h 2557"/>
              <a:gd name="T60" fmla="*/ 2147483646 w 272"/>
              <a:gd name="T61" fmla="*/ 2147483646 h 2557"/>
              <a:gd name="T62" fmla="*/ 2147483646 w 272"/>
              <a:gd name="T63" fmla="*/ 2147483646 h 2557"/>
              <a:gd name="T64" fmla="*/ 2147483646 w 272"/>
              <a:gd name="T65" fmla="*/ 2147483646 h 2557"/>
              <a:gd name="T66" fmla="*/ 2147483646 w 272"/>
              <a:gd name="T67" fmla="*/ 0 h 2557"/>
              <a:gd name="T68" fmla="*/ 2147483646 w 272"/>
              <a:gd name="T69" fmla="*/ 2147483646 h 2557"/>
              <a:gd name="T70" fmla="*/ 2147483646 w 272"/>
              <a:gd name="T71" fmla="*/ 2147483646 h 2557"/>
              <a:gd name="T72" fmla="*/ 2147483646 w 272"/>
              <a:gd name="T73" fmla="*/ 2147483646 h 2557"/>
              <a:gd name="T74" fmla="*/ 2147483646 w 272"/>
              <a:gd name="T75" fmla="*/ 2147483646 h 2557"/>
              <a:gd name="T76" fmla="*/ 2147483646 w 272"/>
              <a:gd name="T77" fmla="*/ 2147483646 h 2557"/>
              <a:gd name="T78" fmla="*/ 2147483646 w 272"/>
              <a:gd name="T79" fmla="*/ 2147483646 h 2557"/>
              <a:gd name="T80" fmla="*/ 2147483646 w 272"/>
              <a:gd name="T81" fmla="*/ 2147483646 h 2557"/>
              <a:gd name="T82" fmla="*/ 2147483646 w 272"/>
              <a:gd name="T83" fmla="*/ 2147483646 h 2557"/>
              <a:gd name="T84" fmla="*/ 2147483646 w 272"/>
              <a:gd name="T85" fmla="*/ 2147483646 h 2557"/>
              <a:gd name="T86" fmla="*/ 2147483646 w 272"/>
              <a:gd name="T87" fmla="*/ 2147483646 h 255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72"/>
              <a:gd name="T133" fmla="*/ 0 h 2557"/>
              <a:gd name="T134" fmla="*/ 272 w 272"/>
              <a:gd name="T135" fmla="*/ 2557 h 255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72" h="2557">
                <a:moveTo>
                  <a:pt x="218" y="642"/>
                </a:moveTo>
                <a:lnTo>
                  <a:pt x="207" y="685"/>
                </a:lnTo>
                <a:lnTo>
                  <a:pt x="207" y="740"/>
                </a:lnTo>
                <a:lnTo>
                  <a:pt x="207" y="794"/>
                </a:lnTo>
                <a:lnTo>
                  <a:pt x="207" y="849"/>
                </a:lnTo>
                <a:lnTo>
                  <a:pt x="207" y="914"/>
                </a:lnTo>
                <a:lnTo>
                  <a:pt x="207" y="979"/>
                </a:lnTo>
                <a:lnTo>
                  <a:pt x="196" y="1044"/>
                </a:lnTo>
                <a:lnTo>
                  <a:pt x="196" y="1110"/>
                </a:lnTo>
                <a:lnTo>
                  <a:pt x="196" y="1186"/>
                </a:lnTo>
                <a:lnTo>
                  <a:pt x="196" y="1262"/>
                </a:lnTo>
                <a:lnTo>
                  <a:pt x="196" y="1338"/>
                </a:lnTo>
                <a:lnTo>
                  <a:pt x="185" y="1425"/>
                </a:lnTo>
                <a:lnTo>
                  <a:pt x="185" y="1512"/>
                </a:lnTo>
                <a:lnTo>
                  <a:pt x="185" y="1599"/>
                </a:lnTo>
                <a:lnTo>
                  <a:pt x="185" y="1686"/>
                </a:lnTo>
                <a:lnTo>
                  <a:pt x="185" y="1784"/>
                </a:lnTo>
                <a:lnTo>
                  <a:pt x="174" y="1882"/>
                </a:lnTo>
                <a:lnTo>
                  <a:pt x="174" y="1969"/>
                </a:lnTo>
                <a:lnTo>
                  <a:pt x="174" y="2046"/>
                </a:lnTo>
                <a:lnTo>
                  <a:pt x="174" y="2122"/>
                </a:lnTo>
                <a:lnTo>
                  <a:pt x="163" y="2198"/>
                </a:lnTo>
                <a:lnTo>
                  <a:pt x="163" y="2252"/>
                </a:lnTo>
                <a:lnTo>
                  <a:pt x="163" y="2318"/>
                </a:lnTo>
                <a:lnTo>
                  <a:pt x="152" y="2361"/>
                </a:lnTo>
                <a:lnTo>
                  <a:pt x="152" y="2416"/>
                </a:lnTo>
                <a:lnTo>
                  <a:pt x="152" y="2448"/>
                </a:lnTo>
                <a:lnTo>
                  <a:pt x="142" y="2481"/>
                </a:lnTo>
                <a:lnTo>
                  <a:pt x="142" y="2514"/>
                </a:lnTo>
                <a:lnTo>
                  <a:pt x="142" y="2535"/>
                </a:lnTo>
                <a:lnTo>
                  <a:pt x="131" y="2546"/>
                </a:lnTo>
                <a:lnTo>
                  <a:pt x="131" y="2557"/>
                </a:lnTo>
                <a:lnTo>
                  <a:pt x="120" y="2557"/>
                </a:lnTo>
                <a:lnTo>
                  <a:pt x="109" y="2557"/>
                </a:lnTo>
                <a:lnTo>
                  <a:pt x="98" y="2546"/>
                </a:lnTo>
                <a:lnTo>
                  <a:pt x="87" y="2535"/>
                </a:lnTo>
                <a:lnTo>
                  <a:pt x="76" y="2524"/>
                </a:lnTo>
                <a:lnTo>
                  <a:pt x="66" y="2503"/>
                </a:lnTo>
                <a:lnTo>
                  <a:pt x="55" y="2481"/>
                </a:lnTo>
                <a:lnTo>
                  <a:pt x="44" y="2470"/>
                </a:lnTo>
                <a:lnTo>
                  <a:pt x="22" y="2416"/>
                </a:lnTo>
                <a:lnTo>
                  <a:pt x="11" y="2383"/>
                </a:lnTo>
                <a:lnTo>
                  <a:pt x="0" y="2350"/>
                </a:lnTo>
                <a:lnTo>
                  <a:pt x="0" y="2329"/>
                </a:lnTo>
                <a:lnTo>
                  <a:pt x="0" y="2318"/>
                </a:lnTo>
                <a:lnTo>
                  <a:pt x="0" y="2307"/>
                </a:lnTo>
                <a:lnTo>
                  <a:pt x="11" y="2285"/>
                </a:lnTo>
                <a:lnTo>
                  <a:pt x="11" y="2263"/>
                </a:lnTo>
                <a:lnTo>
                  <a:pt x="11" y="2241"/>
                </a:lnTo>
                <a:lnTo>
                  <a:pt x="11" y="2220"/>
                </a:lnTo>
                <a:lnTo>
                  <a:pt x="22" y="2198"/>
                </a:lnTo>
                <a:lnTo>
                  <a:pt x="22" y="2165"/>
                </a:lnTo>
                <a:lnTo>
                  <a:pt x="33" y="2133"/>
                </a:lnTo>
                <a:lnTo>
                  <a:pt x="33" y="2100"/>
                </a:lnTo>
                <a:lnTo>
                  <a:pt x="33" y="2056"/>
                </a:lnTo>
                <a:lnTo>
                  <a:pt x="44" y="2013"/>
                </a:lnTo>
                <a:lnTo>
                  <a:pt x="44" y="1969"/>
                </a:lnTo>
                <a:lnTo>
                  <a:pt x="55" y="1915"/>
                </a:lnTo>
                <a:lnTo>
                  <a:pt x="55" y="1861"/>
                </a:lnTo>
                <a:lnTo>
                  <a:pt x="55" y="1795"/>
                </a:lnTo>
                <a:lnTo>
                  <a:pt x="66" y="1730"/>
                </a:lnTo>
                <a:lnTo>
                  <a:pt x="66" y="1665"/>
                </a:lnTo>
                <a:lnTo>
                  <a:pt x="66" y="1589"/>
                </a:lnTo>
                <a:lnTo>
                  <a:pt x="76" y="1512"/>
                </a:lnTo>
                <a:lnTo>
                  <a:pt x="76" y="1436"/>
                </a:lnTo>
                <a:lnTo>
                  <a:pt x="87" y="1349"/>
                </a:lnTo>
                <a:lnTo>
                  <a:pt x="87" y="1251"/>
                </a:lnTo>
                <a:lnTo>
                  <a:pt x="87" y="1153"/>
                </a:lnTo>
                <a:lnTo>
                  <a:pt x="98" y="1066"/>
                </a:lnTo>
                <a:lnTo>
                  <a:pt x="98" y="979"/>
                </a:lnTo>
                <a:lnTo>
                  <a:pt x="98" y="903"/>
                </a:lnTo>
                <a:lnTo>
                  <a:pt x="98" y="838"/>
                </a:lnTo>
                <a:lnTo>
                  <a:pt x="98" y="783"/>
                </a:lnTo>
                <a:lnTo>
                  <a:pt x="98" y="729"/>
                </a:lnTo>
                <a:lnTo>
                  <a:pt x="98" y="685"/>
                </a:lnTo>
                <a:lnTo>
                  <a:pt x="98" y="653"/>
                </a:lnTo>
                <a:lnTo>
                  <a:pt x="98" y="620"/>
                </a:lnTo>
                <a:lnTo>
                  <a:pt x="98" y="587"/>
                </a:lnTo>
                <a:lnTo>
                  <a:pt x="98" y="544"/>
                </a:lnTo>
                <a:lnTo>
                  <a:pt x="98" y="511"/>
                </a:lnTo>
                <a:lnTo>
                  <a:pt x="98" y="468"/>
                </a:lnTo>
                <a:lnTo>
                  <a:pt x="98" y="424"/>
                </a:lnTo>
                <a:lnTo>
                  <a:pt x="98" y="381"/>
                </a:lnTo>
                <a:lnTo>
                  <a:pt x="98" y="326"/>
                </a:lnTo>
                <a:lnTo>
                  <a:pt x="98" y="272"/>
                </a:lnTo>
                <a:lnTo>
                  <a:pt x="98" y="228"/>
                </a:lnTo>
                <a:lnTo>
                  <a:pt x="87" y="196"/>
                </a:lnTo>
                <a:lnTo>
                  <a:pt x="87" y="163"/>
                </a:lnTo>
                <a:lnTo>
                  <a:pt x="76" y="130"/>
                </a:lnTo>
                <a:lnTo>
                  <a:pt x="76" y="109"/>
                </a:lnTo>
                <a:lnTo>
                  <a:pt x="66" y="98"/>
                </a:lnTo>
                <a:lnTo>
                  <a:pt x="55" y="87"/>
                </a:lnTo>
                <a:lnTo>
                  <a:pt x="44" y="76"/>
                </a:lnTo>
                <a:lnTo>
                  <a:pt x="33" y="54"/>
                </a:lnTo>
                <a:lnTo>
                  <a:pt x="33" y="43"/>
                </a:lnTo>
                <a:lnTo>
                  <a:pt x="33" y="21"/>
                </a:lnTo>
                <a:lnTo>
                  <a:pt x="44" y="11"/>
                </a:lnTo>
                <a:lnTo>
                  <a:pt x="55" y="11"/>
                </a:lnTo>
                <a:lnTo>
                  <a:pt x="66" y="11"/>
                </a:lnTo>
                <a:lnTo>
                  <a:pt x="76" y="0"/>
                </a:lnTo>
                <a:lnTo>
                  <a:pt x="87" y="11"/>
                </a:lnTo>
                <a:lnTo>
                  <a:pt x="109" y="11"/>
                </a:lnTo>
                <a:lnTo>
                  <a:pt x="131" y="11"/>
                </a:lnTo>
                <a:lnTo>
                  <a:pt x="163" y="21"/>
                </a:lnTo>
                <a:lnTo>
                  <a:pt x="185" y="32"/>
                </a:lnTo>
                <a:lnTo>
                  <a:pt x="196" y="43"/>
                </a:lnTo>
                <a:lnTo>
                  <a:pt x="218" y="43"/>
                </a:lnTo>
                <a:lnTo>
                  <a:pt x="229" y="54"/>
                </a:lnTo>
                <a:lnTo>
                  <a:pt x="239" y="65"/>
                </a:lnTo>
                <a:lnTo>
                  <a:pt x="250" y="76"/>
                </a:lnTo>
                <a:lnTo>
                  <a:pt x="261" y="87"/>
                </a:lnTo>
                <a:lnTo>
                  <a:pt x="261" y="98"/>
                </a:lnTo>
                <a:lnTo>
                  <a:pt x="272" y="130"/>
                </a:lnTo>
                <a:lnTo>
                  <a:pt x="261" y="152"/>
                </a:lnTo>
                <a:lnTo>
                  <a:pt x="261" y="185"/>
                </a:lnTo>
                <a:lnTo>
                  <a:pt x="250" y="196"/>
                </a:lnTo>
                <a:lnTo>
                  <a:pt x="250" y="206"/>
                </a:lnTo>
                <a:lnTo>
                  <a:pt x="250" y="228"/>
                </a:lnTo>
                <a:lnTo>
                  <a:pt x="239" y="239"/>
                </a:lnTo>
                <a:lnTo>
                  <a:pt x="239" y="261"/>
                </a:lnTo>
                <a:lnTo>
                  <a:pt x="239" y="283"/>
                </a:lnTo>
                <a:lnTo>
                  <a:pt x="239" y="304"/>
                </a:lnTo>
                <a:lnTo>
                  <a:pt x="229" y="337"/>
                </a:lnTo>
                <a:lnTo>
                  <a:pt x="229" y="359"/>
                </a:lnTo>
                <a:lnTo>
                  <a:pt x="229" y="391"/>
                </a:lnTo>
                <a:lnTo>
                  <a:pt x="229" y="424"/>
                </a:lnTo>
                <a:lnTo>
                  <a:pt x="218" y="468"/>
                </a:lnTo>
                <a:lnTo>
                  <a:pt x="218" y="500"/>
                </a:lnTo>
                <a:lnTo>
                  <a:pt x="218" y="544"/>
                </a:lnTo>
                <a:lnTo>
                  <a:pt x="218" y="587"/>
                </a:lnTo>
                <a:lnTo>
                  <a:pt x="218" y="64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9845" name="任意多边形 119844"/>
          <p:cNvSpPr>
            <a:spLocks noChangeArrowheads="1"/>
          </p:cNvSpPr>
          <p:nvPr/>
        </p:nvSpPr>
        <p:spPr bwMode="auto">
          <a:xfrm>
            <a:off x="6372225" y="1955800"/>
            <a:ext cx="212725" cy="192088"/>
          </a:xfrm>
          <a:custGeom>
            <a:avLst/>
            <a:gdLst>
              <a:gd name="T0" fmla="*/ 2147483646 w 337"/>
              <a:gd name="T1" fmla="*/ 2147483646 h 304"/>
              <a:gd name="T2" fmla="*/ 2147483646 w 337"/>
              <a:gd name="T3" fmla="*/ 2147483646 h 304"/>
              <a:gd name="T4" fmla="*/ 2147483646 w 337"/>
              <a:gd name="T5" fmla="*/ 2147483646 h 304"/>
              <a:gd name="T6" fmla="*/ 2147483646 w 337"/>
              <a:gd name="T7" fmla="*/ 2147483646 h 304"/>
              <a:gd name="T8" fmla="*/ 2147483646 w 337"/>
              <a:gd name="T9" fmla="*/ 2147483646 h 304"/>
              <a:gd name="T10" fmla="*/ 2147483646 w 337"/>
              <a:gd name="T11" fmla="*/ 2147483646 h 304"/>
              <a:gd name="T12" fmla="*/ 2147483646 w 337"/>
              <a:gd name="T13" fmla="*/ 2147483646 h 304"/>
              <a:gd name="T14" fmla="*/ 2147483646 w 337"/>
              <a:gd name="T15" fmla="*/ 2147483646 h 304"/>
              <a:gd name="T16" fmla="*/ 2147483646 w 337"/>
              <a:gd name="T17" fmla="*/ 2147483646 h 304"/>
              <a:gd name="T18" fmla="*/ 2147483646 w 337"/>
              <a:gd name="T19" fmla="*/ 2147483646 h 304"/>
              <a:gd name="T20" fmla="*/ 2147483646 w 337"/>
              <a:gd name="T21" fmla="*/ 2147483646 h 304"/>
              <a:gd name="T22" fmla="*/ 2147483646 w 337"/>
              <a:gd name="T23" fmla="*/ 2147483646 h 304"/>
              <a:gd name="T24" fmla="*/ 2147483646 w 337"/>
              <a:gd name="T25" fmla="*/ 2147483646 h 304"/>
              <a:gd name="T26" fmla="*/ 2147483646 w 337"/>
              <a:gd name="T27" fmla="*/ 2147483646 h 304"/>
              <a:gd name="T28" fmla="*/ 2147483646 w 337"/>
              <a:gd name="T29" fmla="*/ 2147483646 h 304"/>
              <a:gd name="T30" fmla="*/ 2147483646 w 337"/>
              <a:gd name="T31" fmla="*/ 2147483646 h 304"/>
              <a:gd name="T32" fmla="*/ 2147483646 w 337"/>
              <a:gd name="T33" fmla="*/ 2147483646 h 304"/>
              <a:gd name="T34" fmla="*/ 2147483646 w 337"/>
              <a:gd name="T35" fmla="*/ 2147483646 h 304"/>
              <a:gd name="T36" fmla="*/ 2147483646 w 337"/>
              <a:gd name="T37" fmla="*/ 2147483646 h 304"/>
              <a:gd name="T38" fmla="*/ 2147483646 w 337"/>
              <a:gd name="T39" fmla="*/ 2147483646 h 304"/>
              <a:gd name="T40" fmla="*/ 2147483646 w 337"/>
              <a:gd name="T41" fmla="*/ 2147483646 h 304"/>
              <a:gd name="T42" fmla="*/ 2147483646 w 337"/>
              <a:gd name="T43" fmla="*/ 2147483646 h 304"/>
              <a:gd name="T44" fmla="*/ 2147483646 w 337"/>
              <a:gd name="T45" fmla="*/ 2147483646 h 304"/>
              <a:gd name="T46" fmla="*/ 2147483646 w 337"/>
              <a:gd name="T47" fmla="*/ 2147483646 h 304"/>
              <a:gd name="T48" fmla="*/ 0 w 337"/>
              <a:gd name="T49" fmla="*/ 0 h 304"/>
              <a:gd name="T50" fmla="*/ 2147483646 w 337"/>
              <a:gd name="T51" fmla="*/ 0 h 304"/>
              <a:gd name="T52" fmla="*/ 2147483646 w 337"/>
              <a:gd name="T53" fmla="*/ 2147483646 h 304"/>
              <a:gd name="T54" fmla="*/ 2147483646 w 337"/>
              <a:gd name="T55" fmla="*/ 2147483646 h 304"/>
              <a:gd name="T56" fmla="*/ 2147483646 w 337"/>
              <a:gd name="T57" fmla="*/ 2147483646 h 304"/>
              <a:gd name="T58" fmla="*/ 2147483646 w 337"/>
              <a:gd name="T59" fmla="*/ 2147483646 h 304"/>
              <a:gd name="T60" fmla="*/ 2147483646 w 337"/>
              <a:gd name="T61" fmla="*/ 2147483646 h 304"/>
              <a:gd name="T62" fmla="*/ 2147483646 w 337"/>
              <a:gd name="T63" fmla="*/ 2147483646 h 304"/>
              <a:gd name="T64" fmla="*/ 2147483646 w 337"/>
              <a:gd name="T65" fmla="*/ 2147483646 h 304"/>
              <a:gd name="T66" fmla="*/ 2147483646 w 337"/>
              <a:gd name="T67" fmla="*/ 2147483646 h 304"/>
              <a:gd name="T68" fmla="*/ 2147483646 w 337"/>
              <a:gd name="T69" fmla="*/ 2147483646 h 304"/>
              <a:gd name="T70" fmla="*/ 2147483646 w 337"/>
              <a:gd name="T71" fmla="*/ 2147483646 h 304"/>
              <a:gd name="T72" fmla="*/ 2147483646 w 337"/>
              <a:gd name="T73" fmla="*/ 2147483646 h 304"/>
              <a:gd name="T74" fmla="*/ 2147483646 w 337"/>
              <a:gd name="T75" fmla="*/ 2147483646 h 30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37"/>
              <a:gd name="T115" fmla="*/ 0 h 304"/>
              <a:gd name="T116" fmla="*/ 337 w 337"/>
              <a:gd name="T117" fmla="*/ 304 h 30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37" h="304">
                <a:moveTo>
                  <a:pt x="326" y="228"/>
                </a:moveTo>
                <a:lnTo>
                  <a:pt x="326" y="250"/>
                </a:lnTo>
                <a:lnTo>
                  <a:pt x="326" y="261"/>
                </a:lnTo>
                <a:lnTo>
                  <a:pt x="315" y="282"/>
                </a:lnTo>
                <a:lnTo>
                  <a:pt x="315" y="293"/>
                </a:lnTo>
                <a:lnTo>
                  <a:pt x="304" y="304"/>
                </a:lnTo>
                <a:lnTo>
                  <a:pt x="293" y="304"/>
                </a:lnTo>
                <a:lnTo>
                  <a:pt x="282" y="304"/>
                </a:lnTo>
                <a:lnTo>
                  <a:pt x="282" y="293"/>
                </a:lnTo>
                <a:lnTo>
                  <a:pt x="272" y="293"/>
                </a:lnTo>
                <a:lnTo>
                  <a:pt x="261" y="282"/>
                </a:lnTo>
                <a:lnTo>
                  <a:pt x="250" y="261"/>
                </a:lnTo>
                <a:lnTo>
                  <a:pt x="228" y="250"/>
                </a:lnTo>
                <a:lnTo>
                  <a:pt x="217" y="228"/>
                </a:lnTo>
                <a:lnTo>
                  <a:pt x="195" y="206"/>
                </a:lnTo>
                <a:lnTo>
                  <a:pt x="174" y="185"/>
                </a:lnTo>
                <a:lnTo>
                  <a:pt x="152" y="163"/>
                </a:lnTo>
                <a:lnTo>
                  <a:pt x="119" y="130"/>
                </a:lnTo>
                <a:lnTo>
                  <a:pt x="98" y="108"/>
                </a:lnTo>
                <a:lnTo>
                  <a:pt x="65" y="76"/>
                </a:lnTo>
                <a:lnTo>
                  <a:pt x="32" y="32"/>
                </a:lnTo>
                <a:lnTo>
                  <a:pt x="0" y="0"/>
                </a:lnTo>
                <a:lnTo>
                  <a:pt x="76" y="0"/>
                </a:lnTo>
                <a:lnTo>
                  <a:pt x="141" y="10"/>
                </a:lnTo>
                <a:lnTo>
                  <a:pt x="206" y="32"/>
                </a:lnTo>
                <a:lnTo>
                  <a:pt x="261" y="65"/>
                </a:lnTo>
                <a:lnTo>
                  <a:pt x="282" y="87"/>
                </a:lnTo>
                <a:lnTo>
                  <a:pt x="293" y="108"/>
                </a:lnTo>
                <a:lnTo>
                  <a:pt x="315" y="130"/>
                </a:lnTo>
                <a:lnTo>
                  <a:pt x="315" y="152"/>
                </a:lnTo>
                <a:lnTo>
                  <a:pt x="326" y="163"/>
                </a:lnTo>
                <a:lnTo>
                  <a:pt x="326" y="185"/>
                </a:lnTo>
                <a:lnTo>
                  <a:pt x="337" y="206"/>
                </a:lnTo>
                <a:lnTo>
                  <a:pt x="326" y="22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9846" name="任意多边形 119845"/>
          <p:cNvSpPr>
            <a:spLocks noChangeArrowheads="1"/>
          </p:cNvSpPr>
          <p:nvPr/>
        </p:nvSpPr>
        <p:spPr bwMode="auto">
          <a:xfrm>
            <a:off x="5888038" y="1698625"/>
            <a:ext cx="484187" cy="719138"/>
          </a:xfrm>
          <a:custGeom>
            <a:avLst/>
            <a:gdLst>
              <a:gd name="T0" fmla="*/ 2147483646 w 761"/>
              <a:gd name="T1" fmla="*/ 2147483646 h 1132"/>
              <a:gd name="T2" fmla="*/ 2147483646 w 761"/>
              <a:gd name="T3" fmla="*/ 2147483646 h 1132"/>
              <a:gd name="T4" fmla="*/ 2147483646 w 761"/>
              <a:gd name="T5" fmla="*/ 2147483646 h 1132"/>
              <a:gd name="T6" fmla="*/ 2147483646 w 761"/>
              <a:gd name="T7" fmla="*/ 2147483646 h 1132"/>
              <a:gd name="T8" fmla="*/ 2147483646 w 761"/>
              <a:gd name="T9" fmla="*/ 2147483646 h 1132"/>
              <a:gd name="T10" fmla="*/ 2147483646 w 761"/>
              <a:gd name="T11" fmla="*/ 2147483646 h 1132"/>
              <a:gd name="T12" fmla="*/ 2147483646 w 761"/>
              <a:gd name="T13" fmla="*/ 2147483646 h 1132"/>
              <a:gd name="T14" fmla="*/ 2147483646 w 761"/>
              <a:gd name="T15" fmla="*/ 2147483646 h 1132"/>
              <a:gd name="T16" fmla="*/ 2147483646 w 761"/>
              <a:gd name="T17" fmla="*/ 2147483646 h 1132"/>
              <a:gd name="T18" fmla="*/ 2147483646 w 761"/>
              <a:gd name="T19" fmla="*/ 2147483646 h 1132"/>
              <a:gd name="T20" fmla="*/ 2147483646 w 761"/>
              <a:gd name="T21" fmla="*/ 2147483646 h 1132"/>
              <a:gd name="T22" fmla="*/ 2147483646 w 761"/>
              <a:gd name="T23" fmla="*/ 2147483646 h 1132"/>
              <a:gd name="T24" fmla="*/ 2147483646 w 761"/>
              <a:gd name="T25" fmla="*/ 2147483646 h 1132"/>
              <a:gd name="T26" fmla="*/ 2147483646 w 761"/>
              <a:gd name="T27" fmla="*/ 2147483646 h 1132"/>
              <a:gd name="T28" fmla="*/ 2147483646 w 761"/>
              <a:gd name="T29" fmla="*/ 2147483646 h 1132"/>
              <a:gd name="T30" fmla="*/ 0 w 761"/>
              <a:gd name="T31" fmla="*/ 2147483646 h 1132"/>
              <a:gd name="T32" fmla="*/ 0 w 761"/>
              <a:gd name="T33" fmla="*/ 2147483646 h 1132"/>
              <a:gd name="T34" fmla="*/ 0 w 761"/>
              <a:gd name="T35" fmla="*/ 2147483646 h 1132"/>
              <a:gd name="T36" fmla="*/ 0 w 761"/>
              <a:gd name="T37" fmla="*/ 2147483646 h 1132"/>
              <a:gd name="T38" fmla="*/ 2147483646 w 761"/>
              <a:gd name="T39" fmla="*/ 2147483646 h 1132"/>
              <a:gd name="T40" fmla="*/ 2147483646 w 761"/>
              <a:gd name="T41" fmla="*/ 2147483646 h 1132"/>
              <a:gd name="T42" fmla="*/ 2147483646 w 761"/>
              <a:gd name="T43" fmla="*/ 2147483646 h 1132"/>
              <a:gd name="T44" fmla="*/ 2147483646 w 761"/>
              <a:gd name="T45" fmla="*/ 2147483646 h 1132"/>
              <a:gd name="T46" fmla="*/ 2147483646 w 761"/>
              <a:gd name="T47" fmla="*/ 2147483646 h 1132"/>
              <a:gd name="T48" fmla="*/ 2147483646 w 761"/>
              <a:gd name="T49" fmla="*/ 2147483646 h 1132"/>
              <a:gd name="T50" fmla="*/ 2147483646 w 761"/>
              <a:gd name="T51" fmla="*/ 2147483646 h 1132"/>
              <a:gd name="T52" fmla="*/ 2147483646 w 761"/>
              <a:gd name="T53" fmla="*/ 2147483646 h 1132"/>
              <a:gd name="T54" fmla="*/ 2147483646 w 761"/>
              <a:gd name="T55" fmla="*/ 2147483646 h 1132"/>
              <a:gd name="T56" fmla="*/ 2147483646 w 761"/>
              <a:gd name="T57" fmla="*/ 2147483646 h 1132"/>
              <a:gd name="T58" fmla="*/ 2147483646 w 761"/>
              <a:gd name="T59" fmla="*/ 2147483646 h 1132"/>
              <a:gd name="T60" fmla="*/ 2147483646 w 761"/>
              <a:gd name="T61" fmla="*/ 2147483646 h 1132"/>
              <a:gd name="T62" fmla="*/ 2147483646 w 761"/>
              <a:gd name="T63" fmla="*/ 2147483646 h 1132"/>
              <a:gd name="T64" fmla="*/ 2147483646 w 761"/>
              <a:gd name="T65" fmla="*/ 2147483646 h 1132"/>
              <a:gd name="T66" fmla="*/ 2147483646 w 761"/>
              <a:gd name="T67" fmla="*/ 2147483646 h 1132"/>
              <a:gd name="T68" fmla="*/ 2147483646 w 761"/>
              <a:gd name="T69" fmla="*/ 2147483646 h 1132"/>
              <a:gd name="T70" fmla="*/ 2147483646 w 761"/>
              <a:gd name="T71" fmla="*/ 2147483646 h 1132"/>
              <a:gd name="T72" fmla="*/ 2147483646 w 761"/>
              <a:gd name="T73" fmla="*/ 2147483646 h 1132"/>
              <a:gd name="T74" fmla="*/ 2147483646 w 761"/>
              <a:gd name="T75" fmla="*/ 2147483646 h 1132"/>
              <a:gd name="T76" fmla="*/ 2147483646 w 761"/>
              <a:gd name="T77" fmla="*/ 2147483646 h 1132"/>
              <a:gd name="T78" fmla="*/ 2147483646 w 761"/>
              <a:gd name="T79" fmla="*/ 2147483646 h 1132"/>
              <a:gd name="T80" fmla="*/ 2147483646 w 761"/>
              <a:gd name="T81" fmla="*/ 0 h 1132"/>
              <a:gd name="T82" fmla="*/ 2147483646 w 761"/>
              <a:gd name="T83" fmla="*/ 2147483646 h 1132"/>
              <a:gd name="T84" fmla="*/ 2147483646 w 761"/>
              <a:gd name="T85" fmla="*/ 2147483646 h 1132"/>
              <a:gd name="T86" fmla="*/ 2147483646 w 761"/>
              <a:gd name="T87" fmla="*/ 2147483646 h 1132"/>
              <a:gd name="T88" fmla="*/ 2147483646 w 761"/>
              <a:gd name="T89" fmla="*/ 2147483646 h 1132"/>
              <a:gd name="T90" fmla="*/ 2147483646 w 761"/>
              <a:gd name="T91" fmla="*/ 2147483646 h 1132"/>
              <a:gd name="T92" fmla="*/ 2147483646 w 761"/>
              <a:gd name="T93" fmla="*/ 2147483646 h 1132"/>
              <a:gd name="T94" fmla="*/ 2147483646 w 761"/>
              <a:gd name="T95" fmla="*/ 2147483646 h 1132"/>
              <a:gd name="T96" fmla="*/ 2147483646 w 761"/>
              <a:gd name="T97" fmla="*/ 2147483646 h 1132"/>
              <a:gd name="T98" fmla="*/ 2147483646 w 761"/>
              <a:gd name="T99" fmla="*/ 2147483646 h 1132"/>
              <a:gd name="T100" fmla="*/ 2147483646 w 761"/>
              <a:gd name="T101" fmla="*/ 2147483646 h 1132"/>
              <a:gd name="T102" fmla="*/ 2147483646 w 761"/>
              <a:gd name="T103" fmla="*/ 2147483646 h 1132"/>
              <a:gd name="T104" fmla="*/ 2147483646 w 761"/>
              <a:gd name="T105" fmla="*/ 2147483646 h 1132"/>
              <a:gd name="T106" fmla="*/ 2147483646 w 761"/>
              <a:gd name="T107" fmla="*/ 2147483646 h 113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61"/>
              <a:gd name="T163" fmla="*/ 0 h 1132"/>
              <a:gd name="T164" fmla="*/ 761 w 761"/>
              <a:gd name="T165" fmla="*/ 1132 h 113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61" h="1132">
                <a:moveTo>
                  <a:pt x="435" y="762"/>
                </a:moveTo>
                <a:lnTo>
                  <a:pt x="391" y="805"/>
                </a:lnTo>
                <a:lnTo>
                  <a:pt x="359" y="849"/>
                </a:lnTo>
                <a:lnTo>
                  <a:pt x="315" y="892"/>
                </a:lnTo>
                <a:lnTo>
                  <a:pt x="282" y="925"/>
                </a:lnTo>
                <a:lnTo>
                  <a:pt x="250" y="958"/>
                </a:lnTo>
                <a:lnTo>
                  <a:pt x="206" y="990"/>
                </a:lnTo>
                <a:lnTo>
                  <a:pt x="174" y="1023"/>
                </a:lnTo>
                <a:lnTo>
                  <a:pt x="141" y="1045"/>
                </a:lnTo>
                <a:lnTo>
                  <a:pt x="108" y="1077"/>
                </a:lnTo>
                <a:lnTo>
                  <a:pt x="87" y="1088"/>
                </a:lnTo>
                <a:lnTo>
                  <a:pt x="54" y="1110"/>
                </a:lnTo>
                <a:lnTo>
                  <a:pt x="43" y="1121"/>
                </a:lnTo>
                <a:lnTo>
                  <a:pt x="21" y="1132"/>
                </a:lnTo>
                <a:lnTo>
                  <a:pt x="11" y="1132"/>
                </a:lnTo>
                <a:lnTo>
                  <a:pt x="0" y="1132"/>
                </a:lnTo>
                <a:lnTo>
                  <a:pt x="0" y="1121"/>
                </a:lnTo>
                <a:lnTo>
                  <a:pt x="0" y="1110"/>
                </a:lnTo>
                <a:lnTo>
                  <a:pt x="21" y="1088"/>
                </a:lnTo>
                <a:lnTo>
                  <a:pt x="43" y="1055"/>
                </a:lnTo>
                <a:lnTo>
                  <a:pt x="65" y="1023"/>
                </a:lnTo>
                <a:lnTo>
                  <a:pt x="98" y="979"/>
                </a:lnTo>
                <a:lnTo>
                  <a:pt x="141" y="925"/>
                </a:lnTo>
                <a:lnTo>
                  <a:pt x="195" y="860"/>
                </a:lnTo>
                <a:lnTo>
                  <a:pt x="228" y="827"/>
                </a:lnTo>
                <a:lnTo>
                  <a:pt x="250" y="794"/>
                </a:lnTo>
                <a:lnTo>
                  <a:pt x="282" y="762"/>
                </a:lnTo>
                <a:lnTo>
                  <a:pt x="304" y="718"/>
                </a:lnTo>
                <a:lnTo>
                  <a:pt x="337" y="675"/>
                </a:lnTo>
                <a:lnTo>
                  <a:pt x="369" y="631"/>
                </a:lnTo>
                <a:lnTo>
                  <a:pt x="402" y="577"/>
                </a:lnTo>
                <a:lnTo>
                  <a:pt x="435" y="522"/>
                </a:lnTo>
                <a:lnTo>
                  <a:pt x="467" y="468"/>
                </a:lnTo>
                <a:lnTo>
                  <a:pt x="500" y="413"/>
                </a:lnTo>
                <a:lnTo>
                  <a:pt x="532" y="348"/>
                </a:lnTo>
                <a:lnTo>
                  <a:pt x="565" y="283"/>
                </a:lnTo>
                <a:lnTo>
                  <a:pt x="598" y="218"/>
                </a:lnTo>
                <a:lnTo>
                  <a:pt x="641" y="141"/>
                </a:lnTo>
                <a:lnTo>
                  <a:pt x="674" y="76"/>
                </a:lnTo>
                <a:lnTo>
                  <a:pt x="706" y="0"/>
                </a:lnTo>
                <a:lnTo>
                  <a:pt x="717" y="43"/>
                </a:lnTo>
                <a:lnTo>
                  <a:pt x="739" y="98"/>
                </a:lnTo>
                <a:lnTo>
                  <a:pt x="750" y="152"/>
                </a:lnTo>
                <a:lnTo>
                  <a:pt x="761" y="218"/>
                </a:lnTo>
                <a:lnTo>
                  <a:pt x="717" y="305"/>
                </a:lnTo>
                <a:lnTo>
                  <a:pt x="674" y="381"/>
                </a:lnTo>
                <a:lnTo>
                  <a:pt x="630" y="457"/>
                </a:lnTo>
                <a:lnTo>
                  <a:pt x="587" y="522"/>
                </a:lnTo>
                <a:lnTo>
                  <a:pt x="543" y="588"/>
                </a:lnTo>
                <a:lnTo>
                  <a:pt x="511" y="653"/>
                </a:lnTo>
                <a:lnTo>
                  <a:pt x="467" y="707"/>
                </a:lnTo>
                <a:lnTo>
                  <a:pt x="435" y="76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矩形 4"/>
          <p:cNvSpPr>
            <a:spLocks noChangeArrowheads="1"/>
          </p:cNvSpPr>
          <p:nvPr/>
        </p:nvSpPr>
        <p:spPr bwMode="auto">
          <a:xfrm>
            <a:off x="2628900" y="1400175"/>
            <a:ext cx="12033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梳</a:t>
            </a: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2579688" y="674688"/>
            <a:ext cx="2232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shū</a:t>
            </a:r>
            <a:endParaRPr lang="en-US" altLang="zh-CN" sz="4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87388" y="3230563"/>
            <a:ext cx="7302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组词：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梳洗   梳理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87388" y="3911600"/>
            <a:ext cx="827538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造句：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松鼠用爪子和牙齿把毛梳理得干干净净。  </a:t>
            </a:r>
          </a:p>
        </p:txBody>
      </p:sp>
      <p:pic>
        <p:nvPicPr>
          <p:cNvPr id="18" name="Picture 37">
            <a:hlinkClick r:id="rId3" action="ppaction://hlinksldjump"/>
            <a:extLst>
              <a:ext uri="{FF2B5EF4-FFF2-40B4-BE49-F238E27FC236}">
                <a16:creationId xmlns:a16="http://schemas.microsoft.com/office/drawing/2014/main" id="{5F74EB43-B90A-3E11-A5A8-8243421E1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02612" y="375443"/>
            <a:ext cx="901700" cy="512763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9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9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9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9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9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9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9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9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1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9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9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48096"/>
            <a:ext cx="3967595" cy="396759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68754" y="1443043"/>
            <a:ext cx="1034257" cy="1615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00100">
              <a:lnSpc>
                <a:spcPct val="150000"/>
              </a:lnSpc>
              <a:spcAft>
                <a:spcPct val="35000"/>
              </a:spcAft>
              <a:defRPr/>
            </a:pPr>
            <a:r>
              <a:rPr lang="zh-CN" altLang="en-US" sz="6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锥</a:t>
            </a:r>
            <a:endParaRPr lang="en-US" altLang="zh-CN" sz="66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47083" y="1046733"/>
            <a:ext cx="182986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5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zhuī</a:t>
            </a:r>
            <a:endParaRPr lang="en-US" altLang="zh-CN" sz="45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: 圆角 6"/>
          <p:cNvSpPr/>
          <p:nvPr/>
        </p:nvSpPr>
        <p:spPr>
          <a:xfrm>
            <a:off x="1045695" y="1870364"/>
            <a:ext cx="339760" cy="796636"/>
          </a:xfrm>
          <a:prstGeom prst="roundRect">
            <a:avLst/>
          </a:prstGeom>
          <a:noFill/>
          <a:ln w="50800" cmpd="thinThick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00FF"/>
              </a:solidFill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2034187" y="1869972"/>
            <a:ext cx="244792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5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45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锥子）</a:t>
            </a:r>
          </a:p>
        </p:txBody>
      </p:sp>
      <p:pic>
        <p:nvPicPr>
          <p:cNvPr id="9218" name="Picture 2" descr="https://gimg2.baidu.com/image_search/src=http%3A%2F%2Fgss0.baidu.com%2F-vo3dSag_xI4khGko9WTAnF6hhy%2Fzhidao%2Fpic%2Fitem%2F7a899e510fb30f247f1647f5c495d143ac4b03b3.jpg&amp;refer=http%3A%2F%2Fgss0.baidu.com&amp;app=2002&amp;size=f9999,10000&amp;q=a80&amp;n=0&amp;g=0n&amp;fmt=jpeg?sec=1630475089&amp;t=29b230bbc654bfe35ab785a8a710344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015" y="284608"/>
            <a:ext cx="3969519" cy="415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1752600" y="2797741"/>
            <a:ext cx="272951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5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45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圆锥形）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7"/>
          <p:cNvSpPr>
            <a:spLocks noChangeArrowheads="1"/>
          </p:cNvSpPr>
          <p:nvPr/>
        </p:nvSpPr>
        <p:spPr bwMode="auto">
          <a:xfrm>
            <a:off x="1398823" y="886674"/>
            <a:ext cx="7150136" cy="339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300" b="1" dirty="0">
                <a:latin typeface="楷体" panose="02010609060101010101" pitchFamily="49" charset="-122"/>
                <a:ea typeface="楷体" panose="02010609060101010101" pitchFamily="49" charset="-122"/>
              </a:rPr>
              <a:t>松鼠  驯良  清秀  矫健  玲珑</a:t>
            </a:r>
            <a:endParaRPr lang="en-US" altLang="zh-CN" sz="33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3300" b="1" dirty="0">
                <a:latin typeface="楷体" panose="02010609060101010101" pitchFamily="49" charset="-122"/>
                <a:ea typeface="楷体" panose="02010609060101010101" pitchFamily="49" charset="-122"/>
              </a:rPr>
              <a:t>歇凉  做窝  分杈  苔藓  狭窄</a:t>
            </a:r>
            <a:endParaRPr lang="en-US" altLang="zh-CN" sz="33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3300" b="1" dirty="0">
                <a:latin typeface="楷体" panose="02010609060101010101" pitchFamily="49" charset="-122"/>
                <a:ea typeface="楷体" panose="02010609060101010101" pitchFamily="49" charset="-122"/>
              </a:rPr>
              <a:t>勉强  梳理  光滑  收拾  圆锥形 </a:t>
            </a:r>
            <a:endParaRPr lang="en-US" altLang="zh-CN" sz="33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zh-CN" sz="3300" b="1" dirty="0">
                <a:latin typeface="楷体" panose="02010609060101010101" pitchFamily="49" charset="-122"/>
                <a:ea typeface="楷体" panose="02010609060101010101" pitchFamily="49" charset="-122"/>
              </a:rPr>
              <a:t>闪闪发光</a:t>
            </a:r>
            <a:r>
              <a:rPr lang="zh-CN" altLang="en-US" sz="33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3300" b="1" dirty="0">
                <a:latin typeface="楷体" panose="02010609060101010101" pitchFamily="49" charset="-122"/>
                <a:ea typeface="楷体" panose="02010609060101010101" pitchFamily="49" charset="-122"/>
              </a:rPr>
              <a:t>蛰伏不动</a:t>
            </a:r>
            <a:r>
              <a:rPr lang="en-US" altLang="zh-CN" sz="33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zh-CN" sz="3300" b="1" dirty="0">
                <a:latin typeface="楷体" panose="02010609060101010101" pitchFamily="49" charset="-122"/>
                <a:ea typeface="楷体" panose="02010609060101010101" pitchFamily="49" charset="-122"/>
              </a:rPr>
              <a:t>光光溜溜</a:t>
            </a:r>
            <a:r>
              <a:rPr lang="zh-CN" altLang="en-US" sz="33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3300" b="1" dirty="0">
                <a:latin typeface="楷体" panose="02010609060101010101" pitchFamily="49" charset="-122"/>
                <a:ea typeface="楷体" panose="02010609060101010101" pitchFamily="49" charset="-122"/>
              </a:rPr>
              <a:t>干干净净</a:t>
            </a:r>
            <a:endParaRPr lang="zh-CN" altLang="en-US" sz="33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160735" y="120254"/>
            <a:ext cx="1702594" cy="436959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srgbClr val="00FFFF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15" name="图片 7" descr="花盆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60735"/>
            <a:ext cx="381000" cy="33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535781" y="53578"/>
            <a:ext cx="13436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读一读</a:t>
            </a:r>
          </a:p>
        </p:txBody>
      </p:sp>
      <p:sp>
        <p:nvSpPr>
          <p:cNvPr id="25" name="圆角矩形 24"/>
          <p:cNvSpPr/>
          <p:nvPr/>
        </p:nvSpPr>
        <p:spPr>
          <a:xfrm>
            <a:off x="1012032" y="818069"/>
            <a:ext cx="6905842" cy="3438758"/>
          </a:xfrm>
          <a:prstGeom prst="roundRect">
            <a:avLst/>
          </a:prstGeom>
          <a:noFill/>
          <a:ln w="38100">
            <a:solidFill>
              <a:srgbClr val="33CC3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FFK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小凤主题</Template>
  <TotalTime>191</TotalTime>
  <Words>3088</Words>
  <PresentationFormat>全屏显示(16:9)</PresentationFormat>
  <Paragraphs>424</Paragraphs>
  <Slides>73</Slides>
  <Notes>72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73</vt:i4>
      </vt:variant>
    </vt:vector>
  </HeadingPairs>
  <TitlesOfParts>
    <vt:vector size="85" baseType="lpstr">
      <vt:lpstr>等线</vt:lpstr>
      <vt:lpstr>方正姚体</vt:lpstr>
      <vt:lpstr>仿宋</vt:lpstr>
      <vt:lpstr>黑体</vt:lpstr>
      <vt:lpstr>楷体</vt:lpstr>
      <vt:lpstr>宋体</vt:lpstr>
      <vt:lpstr>微软雅黑</vt:lpstr>
      <vt:lpstr>Arial</vt:lpstr>
      <vt:lpstr>Calibri</vt:lpstr>
      <vt:lpstr>Times New Roman</vt:lpstr>
      <vt:lpstr>Wingdings</vt:lpstr>
      <vt:lpstr>FFKT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2021-08-26T15:22:39Z</dcterms:created>
  <dcterms:modified xsi:type="dcterms:W3CDTF">2022-07-13T10:02:30Z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