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2" r:id="rId6"/>
    <p:sldId id="261" r:id="rId7"/>
    <p:sldId id="266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5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2FA6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/>
    <p:restoredTop sz="94660"/>
  </p:normalViewPr>
  <p:slideViewPr>
    <p:cSldViewPr showGuides="1">
      <p:cViewPr varScale="1">
        <p:scale>
          <a:sx n="64" d="100"/>
          <a:sy n="64" d="100"/>
        </p:scale>
        <p:origin x="108" y="52"/>
      </p:cViewPr>
      <p:guideLst>
        <p:guide orient="horz" pos="2160"/>
        <p:guide pos="385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2023/3/21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7FA90C-03A7-40B1-AA84-4B091601239A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48A4C-7C16-4EF8-8F66-386B0F69AF66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427A0-C406-426D-8FCA-7814B7313251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3D0698-EFFC-452B-A64E-16CFD3B058A7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40A178-9E8F-49DE-98A5-EEE0907E147B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8F6B0C-366B-4D92-8096-F0AA091950AC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40427A0-C406-426D-8FCA-7814B7313251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03712" y="2420888"/>
            <a:ext cx="65527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6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图形的旋转（一）</a:t>
            </a:r>
            <a:endParaRPr lang="zh-CN" altLang="en-US" sz="66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38997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1424" y="1484784"/>
            <a:ext cx="993710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/>
              <a:t>活动一：横杆分别是怎样旋转的？</a:t>
            </a:r>
            <a:endParaRPr lang="en-US" altLang="zh-CN" sz="4400" b="1" dirty="0" smtClean="0"/>
          </a:p>
          <a:p>
            <a:r>
              <a:rPr lang="en-US" altLang="zh-CN" sz="4400" dirty="0" smtClean="0"/>
              <a:t>1</a:t>
            </a:r>
            <a:r>
              <a:rPr lang="zh-CN" altLang="en-US" sz="4400" dirty="0" smtClean="0"/>
              <a:t>、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观察</a:t>
            </a:r>
            <a:r>
              <a:rPr lang="zh-CN" altLang="en-US" sz="4400" dirty="0" smtClean="0"/>
              <a:t>：观察横杆的抬起和放下分别是怎样旋转的？</a:t>
            </a:r>
            <a:endParaRPr lang="en-US" altLang="zh-CN" sz="4400" dirty="0" smtClean="0"/>
          </a:p>
          <a:p>
            <a:r>
              <a:rPr lang="en-US" altLang="zh-CN" sz="4400" dirty="0" smtClean="0"/>
              <a:t>2</a:t>
            </a:r>
            <a:r>
              <a:rPr lang="zh-CN" altLang="en-US" sz="4400" dirty="0" smtClean="0"/>
              <a:t>、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描述</a:t>
            </a:r>
            <a:r>
              <a:rPr lang="zh-CN" altLang="en-US" sz="4400" dirty="0" smtClean="0"/>
              <a:t>：用旋转三要素描述横杆的旋转。</a:t>
            </a:r>
            <a:endParaRPr lang="en-US" altLang="zh-CN" sz="4400" dirty="0" smtClean="0"/>
          </a:p>
        </p:txBody>
      </p:sp>
    </p:spTree>
    <p:extLst>
      <p:ext uri="{BB962C8B-B14F-4D97-AF65-F5344CB8AC3E}">
        <p14:creationId xmlns:p14="http://schemas.microsoft.com/office/powerpoint/2010/main" val="25269786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31504" y="1268760"/>
            <a:ext cx="80648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FF0000"/>
                </a:solidFill>
              </a:rPr>
              <a:t>想一想：</a:t>
            </a:r>
            <a:r>
              <a:rPr lang="zh-CN" altLang="en-US" sz="4400" dirty="0" smtClean="0"/>
              <a:t>横杆绕中心点进行旋转，什么变了，什么没变？</a:t>
            </a:r>
            <a:endParaRPr lang="en-US" altLang="zh-CN" sz="4400" dirty="0" smtClean="0"/>
          </a:p>
        </p:txBody>
      </p:sp>
      <p:sp>
        <p:nvSpPr>
          <p:cNvPr id="5" name="文本框 4"/>
          <p:cNvSpPr txBox="1"/>
          <p:nvPr/>
        </p:nvSpPr>
        <p:spPr>
          <a:xfrm>
            <a:off x="1631504" y="3140968"/>
            <a:ext cx="80648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rgbClr val="FF0000"/>
                </a:solidFill>
              </a:rPr>
              <a:t>变：横杆的位置。</a:t>
            </a:r>
            <a:endParaRPr lang="en-US" altLang="zh-CN" sz="4400" b="1" dirty="0" smtClean="0">
              <a:solidFill>
                <a:srgbClr val="FF0000"/>
              </a:solidFill>
            </a:endParaRPr>
          </a:p>
          <a:p>
            <a:r>
              <a:rPr lang="zh-CN" altLang="en-US" sz="4400" b="1" dirty="0" smtClean="0">
                <a:solidFill>
                  <a:srgbClr val="FF0000"/>
                </a:solidFill>
              </a:rPr>
              <a:t>不变：中心点的位置、横杆长度。</a:t>
            </a:r>
            <a:endParaRPr lang="zh-CN" alt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278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67408" y="1052736"/>
            <a:ext cx="116652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/>
              <a:t>活动二：画出线段</a:t>
            </a:r>
            <a:r>
              <a:rPr lang="en-US" altLang="zh-CN" sz="4400" dirty="0" smtClean="0"/>
              <a:t>AB</a:t>
            </a:r>
            <a:r>
              <a:rPr lang="zh-CN" altLang="en-US" sz="4400" dirty="0" smtClean="0"/>
              <a:t>旋转</a:t>
            </a:r>
            <a:r>
              <a:rPr lang="en-US" altLang="zh-CN" sz="4400" dirty="0" smtClean="0"/>
              <a:t>90°</a:t>
            </a:r>
            <a:r>
              <a:rPr lang="zh-CN" altLang="en-US" sz="4400" dirty="0" smtClean="0"/>
              <a:t>后的线段。</a:t>
            </a:r>
            <a:endParaRPr lang="en-US" altLang="zh-CN" sz="4400" dirty="0" smtClean="0"/>
          </a:p>
          <a:p>
            <a:r>
              <a:rPr lang="en-US" altLang="zh-CN" sz="4400" dirty="0" smtClean="0"/>
              <a:t>1</a:t>
            </a:r>
            <a:r>
              <a:rPr lang="zh-CN" altLang="en-US" sz="4400" dirty="0" smtClean="0"/>
              <a:t>、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想一想</a:t>
            </a:r>
            <a:r>
              <a:rPr lang="zh-CN" altLang="en-US" sz="4400" dirty="0" smtClean="0"/>
              <a:t>：你准备怎样旋转。需要考虑哪些要素？</a:t>
            </a:r>
            <a:endParaRPr lang="en-US" altLang="zh-CN" sz="4400" dirty="0" smtClean="0"/>
          </a:p>
          <a:p>
            <a:r>
              <a:rPr lang="en-US" altLang="zh-CN" sz="4400" dirty="0" smtClean="0"/>
              <a:t>2</a:t>
            </a:r>
            <a:r>
              <a:rPr lang="zh-CN" altLang="en-US" sz="4400" dirty="0" smtClean="0"/>
              <a:t>、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做一做</a:t>
            </a:r>
            <a:r>
              <a:rPr lang="zh-CN" altLang="en-US" sz="4400" dirty="0" smtClean="0"/>
              <a:t>：用铅笔模拟线段</a:t>
            </a:r>
            <a:r>
              <a:rPr lang="en-US" altLang="zh-CN" sz="4400" dirty="0" smtClean="0"/>
              <a:t>AB</a:t>
            </a:r>
            <a:r>
              <a:rPr lang="zh-CN" altLang="en-US" sz="4400" dirty="0" smtClean="0"/>
              <a:t>，把你想的线段做出来。</a:t>
            </a:r>
            <a:endParaRPr lang="en-US" altLang="zh-CN" sz="4400" dirty="0" smtClean="0"/>
          </a:p>
          <a:p>
            <a:r>
              <a:rPr lang="en-US" altLang="zh-CN" sz="4400" dirty="0" smtClean="0"/>
              <a:t>3</a:t>
            </a:r>
            <a:r>
              <a:rPr lang="zh-CN" altLang="en-US" sz="4400" dirty="0" smtClean="0"/>
              <a:t>、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画一画</a:t>
            </a:r>
            <a:r>
              <a:rPr lang="zh-CN" altLang="en-US" sz="4400" dirty="0" smtClean="0"/>
              <a:t>：在方格纸上画出旋转后的线段。</a:t>
            </a:r>
            <a:endParaRPr lang="en-US" altLang="zh-CN" sz="4400" dirty="0" smtClean="0"/>
          </a:p>
          <a:p>
            <a:r>
              <a:rPr lang="en-US" altLang="zh-CN" sz="4400" dirty="0" smtClean="0"/>
              <a:t>4</a:t>
            </a:r>
            <a:r>
              <a:rPr lang="zh-CN" altLang="en-US" sz="4400" dirty="0" smtClean="0"/>
              <a:t>、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说一说</a:t>
            </a:r>
            <a:r>
              <a:rPr lang="zh-CN" altLang="en-US" sz="4400" dirty="0" smtClean="0"/>
              <a:t>：围绕旋转三要素，说一说线段是怎样旋转的。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3294402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456040" y="836712"/>
            <a:ext cx="489654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/>
              <a:t>      旋转中心相同，角度相同，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方向不同</a:t>
            </a:r>
            <a:r>
              <a:rPr lang="zh-CN" altLang="en-US" sz="4400" dirty="0" smtClean="0">
                <a:solidFill>
                  <a:srgbClr val="FF0000"/>
                </a:solidFill>
              </a:rPr>
              <a:t>，</a:t>
            </a:r>
            <a:r>
              <a:rPr lang="zh-CN" altLang="en-US" sz="4400" dirty="0" smtClean="0"/>
              <a:t>线段旋转后的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位置不同</a:t>
            </a:r>
            <a:r>
              <a:rPr lang="zh-CN" altLang="en-US" sz="4400" dirty="0" smtClean="0"/>
              <a:t>。</a:t>
            </a:r>
            <a:endParaRPr lang="zh-CN" altLang="en-US" sz="4400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02"/>
          <a:stretch/>
        </p:blipFill>
        <p:spPr>
          <a:xfrm rot="-5400000">
            <a:off x="2305675" y="-927698"/>
            <a:ext cx="2326142" cy="5422914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498"/>
          <a:stretch/>
        </p:blipFill>
        <p:spPr>
          <a:xfrm rot="-5400000">
            <a:off x="7427978" y="2228005"/>
            <a:ext cx="2664296" cy="633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06463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777345" y="1484784"/>
            <a:ext cx="331236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/>
              <a:t>旋转角度相同，方向相同，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中心点不同</a:t>
            </a:r>
            <a:r>
              <a:rPr lang="zh-CN" altLang="en-US" sz="4400" dirty="0" smtClean="0"/>
              <a:t>，线段旋转后的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位置不同</a:t>
            </a:r>
            <a:r>
              <a:rPr lang="zh-CN" altLang="en-US" sz="4400" dirty="0" smtClean="0"/>
              <a:t>。</a:t>
            </a:r>
            <a:endParaRPr lang="zh-CN" altLang="en-US" sz="4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02" t="52220"/>
          <a:stretch/>
        </p:blipFill>
        <p:spPr>
          <a:xfrm rot="-5400000">
            <a:off x="8402350" y="392311"/>
            <a:ext cx="2565595" cy="2857813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498" b="46625"/>
          <a:stretch/>
        </p:blipFill>
        <p:spPr>
          <a:xfrm rot="-5400000">
            <a:off x="1440121" y="2728153"/>
            <a:ext cx="2790360" cy="3542086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02" b="50802"/>
          <a:stretch/>
        </p:blipFill>
        <p:spPr>
          <a:xfrm rot="-5400000">
            <a:off x="1658170" y="365965"/>
            <a:ext cx="2322935" cy="3096343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220" r="50498"/>
          <a:stretch/>
        </p:blipFill>
        <p:spPr>
          <a:xfrm rot="-5400000">
            <a:off x="8383283" y="3085933"/>
            <a:ext cx="2920005" cy="331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1851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2711624" y="1916832"/>
            <a:ext cx="3312368" cy="0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椭圆 5"/>
          <p:cNvSpPr/>
          <p:nvPr/>
        </p:nvSpPr>
        <p:spPr>
          <a:xfrm>
            <a:off x="4151784" y="1844823"/>
            <a:ext cx="45719" cy="11772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2567608" y="2069232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A</a:t>
            </a:r>
            <a:endParaRPr lang="zh-CN" altLang="en-US" sz="2400" b="1" dirty="0"/>
          </a:p>
        </p:txBody>
      </p:sp>
      <p:sp>
        <p:nvSpPr>
          <p:cNvPr id="9" name="文本框 8"/>
          <p:cNvSpPr txBox="1"/>
          <p:nvPr/>
        </p:nvSpPr>
        <p:spPr>
          <a:xfrm>
            <a:off x="5879976" y="1997224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B</a:t>
            </a:r>
            <a:endParaRPr lang="zh-CN" altLang="en-US" sz="2400" b="1" dirty="0"/>
          </a:p>
        </p:txBody>
      </p:sp>
      <p:sp>
        <p:nvSpPr>
          <p:cNvPr id="10" name="文本框 9"/>
          <p:cNvSpPr txBox="1"/>
          <p:nvPr/>
        </p:nvSpPr>
        <p:spPr>
          <a:xfrm>
            <a:off x="5663952" y="2852936"/>
            <a:ext cx="5256584" cy="255454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想一想，如果中心点到了图上的位置，旋转之后的图形又是什么样的呢？课后可以加上旋转其他要素动手做一做。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1458297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719736" y="1340768"/>
            <a:ext cx="52565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dirty="0" smtClean="0"/>
              <a:t>我的收获</a:t>
            </a:r>
            <a:endParaRPr lang="zh-CN" altLang="en-US" sz="5400" dirty="0"/>
          </a:p>
        </p:txBody>
      </p:sp>
      <p:sp>
        <p:nvSpPr>
          <p:cNvPr id="5" name="文本框 4"/>
          <p:cNvSpPr txBox="1"/>
          <p:nvPr/>
        </p:nvSpPr>
        <p:spPr>
          <a:xfrm>
            <a:off x="1487488" y="2264098"/>
            <a:ext cx="8640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图形的旋转</a:t>
            </a:r>
            <a:endParaRPr lang="zh-CN" altLang="en-US" sz="4000" dirty="0"/>
          </a:p>
        </p:txBody>
      </p:sp>
      <p:sp>
        <p:nvSpPr>
          <p:cNvPr id="6" name="右箭头 5"/>
          <p:cNvSpPr/>
          <p:nvPr/>
        </p:nvSpPr>
        <p:spPr>
          <a:xfrm>
            <a:off x="2351584" y="3675077"/>
            <a:ext cx="432048" cy="3481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3185971" y="2597859"/>
            <a:ext cx="5256584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旋转三要素</a:t>
            </a:r>
            <a:r>
              <a:rPr lang="zh-CN" altLang="en-US" sz="3200" b="1" dirty="0" smtClean="0"/>
              <a:t>：旋转中心、旋转方向、旋转角度。</a:t>
            </a:r>
            <a:endParaRPr lang="zh-CN" altLang="en-US" sz="3200" b="1" dirty="0"/>
          </a:p>
        </p:txBody>
      </p:sp>
      <p:sp>
        <p:nvSpPr>
          <p:cNvPr id="8" name="文本框 7"/>
          <p:cNvSpPr txBox="1"/>
          <p:nvPr/>
        </p:nvSpPr>
        <p:spPr>
          <a:xfrm>
            <a:off x="3143672" y="4149080"/>
            <a:ext cx="5256584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不变</a:t>
            </a:r>
            <a:r>
              <a:rPr lang="zh-CN" altLang="en-US" sz="3200" b="1" dirty="0" smtClean="0"/>
              <a:t>：形状大小不变，旋转中心点的位置不变。</a:t>
            </a:r>
            <a:endParaRPr lang="en-US" altLang="zh-CN" sz="3200" b="1" dirty="0" smtClean="0"/>
          </a:p>
          <a:p>
            <a:r>
              <a:rPr lang="zh-CN" altLang="en-US" sz="3200" b="1" dirty="0" smtClean="0">
                <a:solidFill>
                  <a:srgbClr val="FF0000"/>
                </a:solidFill>
              </a:rPr>
              <a:t>变化</a:t>
            </a:r>
            <a:r>
              <a:rPr lang="zh-CN" altLang="en-US" sz="3200" b="1" dirty="0" smtClean="0"/>
              <a:t>：线段的位置发生改变。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748249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51039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波形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47</TotalTime>
  <Words>254</Words>
  <Application>Microsoft Office PowerPoint</Application>
  <PresentationFormat>宽屏</PresentationFormat>
  <Paragraphs>22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等线</vt:lpstr>
      <vt:lpstr>等线 Light</vt:lpstr>
      <vt:lpstr>华文隶书</vt:lpstr>
      <vt:lpstr>宋体</vt:lpstr>
      <vt:lpstr>Arial</vt:lpstr>
      <vt:lpstr>Calibri</vt:lpstr>
      <vt:lpstr>Calibri Light</vt:lpstr>
      <vt:lpstr>波形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语文备课大师【全免费】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语文备课大师【全免费】</dc:title>
  <dc:creator>语文备课大师【全免费】</dc:creator>
  <dc:description>语文备课大师【全免费】</dc:description>
  <cp:lastModifiedBy>tw</cp:lastModifiedBy>
  <cp:revision>120</cp:revision>
  <dcterms:created xsi:type="dcterms:W3CDTF">2017-09-29T23:18:00Z</dcterms:created>
  <dcterms:modified xsi:type="dcterms:W3CDTF">2023-03-21T01:13:55Z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2052-11.3.0.9221</vt:lpwstr>
  </property>
</Properties>
</file>