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ebp" ContentType="image/webp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comments/comment1.xml" ContentType="application/vnd.openxmlformats-officedocument.presentationml.comment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6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7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8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9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1130" r:id="rId2"/>
    <p:sldId id="1297" r:id="rId3"/>
    <p:sldId id="1265" r:id="rId4"/>
    <p:sldId id="1206" r:id="rId5"/>
    <p:sldId id="1268" r:id="rId6"/>
    <p:sldId id="1269" r:id="rId7"/>
    <p:sldId id="1267" r:id="rId8"/>
    <p:sldId id="1237" r:id="rId9"/>
    <p:sldId id="1239" r:id="rId10"/>
    <p:sldId id="1296" r:id="rId11"/>
    <p:sldId id="1244" r:id="rId12"/>
    <p:sldId id="1243" r:id="rId13"/>
    <p:sldId id="1245" r:id="rId14"/>
    <p:sldId id="1275" r:id="rId15"/>
    <p:sldId id="1211" r:id="rId16"/>
    <p:sldId id="1120" r:id="rId17"/>
    <p:sldId id="1183" r:id="rId18"/>
    <p:sldId id="1136" r:id="rId19"/>
    <p:sldId id="1187" r:id="rId20"/>
    <p:sldId id="1188" r:id="rId21"/>
    <p:sldId id="1189" r:id="rId22"/>
    <p:sldId id="1190" r:id="rId23"/>
    <p:sldId id="1054" r:id="rId24"/>
    <p:sldId id="1056" r:id="rId25"/>
    <p:sldId id="1249" r:id="rId26"/>
    <p:sldId id="1295" r:id="rId27"/>
    <p:sldId id="1202" r:id="rId28"/>
    <p:sldId id="1251" r:id="rId29"/>
    <p:sldId id="1272" r:id="rId30"/>
    <p:sldId id="1270" r:id="rId31"/>
    <p:sldId id="1274" r:id="rId32"/>
    <p:sldId id="1273" r:id="rId33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36"/>
    </p:embeddedFont>
    <p:embeddedFont>
      <p:font typeface="汉语拼音" panose="020B0604020202020204" charset="0"/>
      <p:regular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华文楷体" panose="02010600040101010101" pitchFamily="2" charset="-122"/>
      <p:regular r:id="rId42"/>
    </p:embeddedFont>
    <p:embeddedFont>
      <p:font typeface="黑体" panose="02010609060101010101" pitchFamily="49" charset="-122"/>
      <p:regular r:id="rId43"/>
    </p:embeddedFont>
  </p:embeddedFontLst>
  <p:custDataLst>
    <p:tags r:id="rId4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5">
          <p15:clr>
            <a:srgbClr val="A4A3A4"/>
          </p15:clr>
        </p15:guide>
        <p15:guide id="2" orient="horz" pos="1565">
          <p15:clr>
            <a:srgbClr val="A4A3A4"/>
          </p15:clr>
        </p15:guide>
        <p15:guide id="3" pos="3784">
          <p15:clr>
            <a:srgbClr val="A4A3A4"/>
          </p15:clr>
        </p15:guide>
        <p15:guide id="4" pos="2925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0099FF"/>
    <a:srgbClr val="0000FF"/>
    <a:srgbClr val="CAE8AA"/>
    <a:srgbClr val="53B948"/>
    <a:srgbClr val="D2F5B9"/>
    <a:srgbClr val="66CCFF"/>
    <a:srgbClr val="3399FF"/>
    <a:srgbClr val="29A6DE"/>
    <a:srgbClr val="ECAA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0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200" y="-116"/>
      </p:cViewPr>
      <p:guideLst>
        <p:guide orient="horz" pos="2295"/>
        <p:guide orient="horz" pos="1565"/>
        <p:guide pos="3784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7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43" Type="http://schemas.openxmlformats.org/officeDocument/2006/relationships/font" Target="fonts/font8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3-05-25T18:31:55.408" idx="1">
    <p:pos x="10" y="10"/>
    <p:text/>
    <p:extLst>
      <p:ext uri="{C676402C-5697-4E1C-873F-D02D1690AC5C}">
        <p15:threadingInfo xmlns:p15="http://schemas.microsoft.com/office/powerpoint/2012/main" timeZoneBias="-48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780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2023/5/25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448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7224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01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5291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951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954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7798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07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1612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7749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256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9718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726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comments" Target="../comments/commen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13" Type="http://schemas.openxmlformats.org/officeDocument/2006/relationships/image" Target="../media/image14.png"/><Relationship Id="rId3" Type="http://schemas.openxmlformats.org/officeDocument/2006/relationships/tags" Target="../tags/tag12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image" Target="../media/image12.png"/><Relationship Id="rId5" Type="http://schemas.openxmlformats.org/officeDocument/2006/relationships/tags" Target="../tags/tag14.xml"/><Relationship Id="rId15" Type="http://schemas.openxmlformats.org/officeDocument/2006/relationships/image" Target="../media/image8.png"/><Relationship Id="rId10" Type="http://schemas.openxmlformats.org/officeDocument/2006/relationships/image" Target="../media/image11.jpeg"/><Relationship Id="rId4" Type="http://schemas.openxmlformats.org/officeDocument/2006/relationships/tags" Target="../tags/tag13.xml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tags" Target="../tags/tag28.xml"/><Relationship Id="rId18" Type="http://schemas.openxmlformats.org/officeDocument/2006/relationships/tags" Target="../tags/tag33.xml"/><Relationship Id="rId26" Type="http://schemas.openxmlformats.org/officeDocument/2006/relationships/image" Target="../media/image15.jpeg"/><Relationship Id="rId3" Type="http://schemas.openxmlformats.org/officeDocument/2006/relationships/tags" Target="../tags/tag18.xml"/><Relationship Id="rId21" Type="http://schemas.openxmlformats.org/officeDocument/2006/relationships/image" Target="../media/image10.jpeg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17" Type="http://schemas.openxmlformats.org/officeDocument/2006/relationships/tags" Target="../tags/tag32.xml"/><Relationship Id="rId25" Type="http://schemas.openxmlformats.org/officeDocument/2006/relationships/image" Target="../media/image14.png"/><Relationship Id="rId2" Type="http://schemas.openxmlformats.org/officeDocument/2006/relationships/tags" Target="../tags/tag17.xml"/><Relationship Id="rId16" Type="http://schemas.openxmlformats.org/officeDocument/2006/relationships/tags" Target="../tags/tag31.xml"/><Relationship Id="rId20" Type="http://schemas.openxmlformats.org/officeDocument/2006/relationships/notesSlide" Target="../notesSlides/notesSlide6.xml"/><Relationship Id="rId29" Type="http://schemas.openxmlformats.org/officeDocument/2006/relationships/image" Target="../media/image8.png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24" Type="http://schemas.openxmlformats.org/officeDocument/2006/relationships/image" Target="../media/image13.png"/><Relationship Id="rId5" Type="http://schemas.openxmlformats.org/officeDocument/2006/relationships/tags" Target="../tags/tag20.xml"/><Relationship Id="rId15" Type="http://schemas.openxmlformats.org/officeDocument/2006/relationships/tags" Target="../tags/tag30.xml"/><Relationship Id="rId23" Type="http://schemas.openxmlformats.org/officeDocument/2006/relationships/image" Target="../media/image12.png"/><Relationship Id="rId28" Type="http://schemas.microsoft.com/office/2007/relationships/hdphoto" Target="../media/hdphoto5.wdp"/><Relationship Id="rId10" Type="http://schemas.openxmlformats.org/officeDocument/2006/relationships/tags" Target="../tags/tag25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tags" Target="../tags/tag29.xml"/><Relationship Id="rId22" Type="http://schemas.openxmlformats.org/officeDocument/2006/relationships/image" Target="../media/image11.jpeg"/><Relationship Id="rId27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18" Type="http://schemas.openxmlformats.org/officeDocument/2006/relationships/tags" Target="../tags/tag51.xml"/><Relationship Id="rId26" Type="http://schemas.openxmlformats.org/officeDocument/2006/relationships/image" Target="../media/image15.jpeg"/><Relationship Id="rId3" Type="http://schemas.openxmlformats.org/officeDocument/2006/relationships/tags" Target="../tags/tag36.xml"/><Relationship Id="rId21" Type="http://schemas.openxmlformats.org/officeDocument/2006/relationships/image" Target="../media/image10.jpeg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tags" Target="../tags/tag50.xml"/><Relationship Id="rId25" Type="http://schemas.openxmlformats.org/officeDocument/2006/relationships/image" Target="../media/image14.png"/><Relationship Id="rId2" Type="http://schemas.openxmlformats.org/officeDocument/2006/relationships/tags" Target="../tags/tag35.xml"/><Relationship Id="rId16" Type="http://schemas.openxmlformats.org/officeDocument/2006/relationships/tags" Target="../tags/tag49.xml"/><Relationship Id="rId20" Type="http://schemas.openxmlformats.org/officeDocument/2006/relationships/notesSlide" Target="../notesSlides/notesSlide7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24" Type="http://schemas.openxmlformats.org/officeDocument/2006/relationships/image" Target="../media/image13.png"/><Relationship Id="rId5" Type="http://schemas.openxmlformats.org/officeDocument/2006/relationships/tags" Target="../tags/tag38.xml"/><Relationship Id="rId15" Type="http://schemas.openxmlformats.org/officeDocument/2006/relationships/tags" Target="../tags/tag48.xml"/><Relationship Id="rId23" Type="http://schemas.openxmlformats.org/officeDocument/2006/relationships/image" Target="../media/image12.png"/><Relationship Id="rId28" Type="http://schemas.microsoft.com/office/2007/relationships/hdphoto" Target="../media/hdphoto5.wdp"/><Relationship Id="rId10" Type="http://schemas.openxmlformats.org/officeDocument/2006/relationships/tags" Target="../tags/tag43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Relationship Id="rId22" Type="http://schemas.openxmlformats.org/officeDocument/2006/relationships/image" Target="../media/image11.jpeg"/><Relationship Id="rId27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8.png"/><Relationship Id="rId4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image" Target="../media/image8.pn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microsoft.com/office/2007/relationships/hdphoto" Target="../media/hdphoto3.wdp"/><Relationship Id="rId5" Type="http://schemas.openxmlformats.org/officeDocument/2006/relationships/tags" Target="../tags/tag56.xml"/><Relationship Id="rId10" Type="http://schemas.openxmlformats.org/officeDocument/2006/relationships/image" Target="../media/image6.png"/><Relationship Id="rId4" Type="http://schemas.openxmlformats.org/officeDocument/2006/relationships/tags" Target="../tags/tag55.xml"/><Relationship Id="rId9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emf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3" Type="http://schemas.openxmlformats.org/officeDocument/2006/relationships/tags" Target="../tags/tag66.xml"/><Relationship Id="rId7" Type="http://schemas.openxmlformats.org/officeDocument/2006/relationships/image" Target="../media/image25.png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7" Type="http://schemas.openxmlformats.org/officeDocument/2006/relationships/image" Target="../media/image8.png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image" Target="../media/image28.GIF"/><Relationship Id="rId5" Type="http://schemas.openxmlformats.org/officeDocument/2006/relationships/image" Target="../media/image27.png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8.png"/><Relationship Id="rId5" Type="http://schemas.openxmlformats.org/officeDocument/2006/relationships/image" Target="../media/image31.webp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image" Target="../media/image8.png"/><Relationship Id="rId5" Type="http://schemas.openxmlformats.org/officeDocument/2006/relationships/image" Target="../media/image34.png"/><Relationship Id="rId4" Type="http://schemas.openxmlformats.org/officeDocument/2006/relationships/image" Target="../media/image33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8.png"/><Relationship Id="rId4" Type="http://schemas.openxmlformats.org/officeDocument/2006/relationships/image" Target="../media/image36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8.png"/><Relationship Id="rId4" Type="http://schemas.openxmlformats.org/officeDocument/2006/relationships/image" Target="../media/image38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tags" Target="../tags/tag88.xml"/><Relationship Id="rId18" Type="http://schemas.microsoft.com/office/2007/relationships/hdphoto" Target="../media/hdphoto3.wdp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12" Type="http://schemas.openxmlformats.org/officeDocument/2006/relationships/tags" Target="../tags/tag87.xml"/><Relationship Id="rId17" Type="http://schemas.openxmlformats.org/officeDocument/2006/relationships/image" Target="../media/image6.png"/><Relationship Id="rId2" Type="http://schemas.openxmlformats.org/officeDocument/2006/relationships/tags" Target="../tags/tag77.xml"/><Relationship Id="rId16" Type="http://schemas.openxmlformats.org/officeDocument/2006/relationships/notesSlide" Target="../notesSlides/notesSlide10.xml"/><Relationship Id="rId20" Type="http://schemas.microsoft.com/office/2007/relationships/hdphoto" Target="../media/hdphoto10.wdp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5" Type="http://schemas.openxmlformats.org/officeDocument/2006/relationships/tags" Target="../tags/tag80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85.xml"/><Relationship Id="rId19" Type="http://schemas.openxmlformats.org/officeDocument/2006/relationships/image" Target="../media/image39.png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tags" Target="../tags/tag8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Relationship Id="rId6" Type="http://schemas.openxmlformats.org/officeDocument/2006/relationships/image" Target="../media/image43.png"/><Relationship Id="rId5" Type="http://schemas.openxmlformats.org/officeDocument/2006/relationships/image" Target="../media/image42.GIF"/><Relationship Id="rId4" Type="http://schemas.openxmlformats.org/officeDocument/2006/relationships/image" Target="../media/image41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3" Type="http://schemas.openxmlformats.org/officeDocument/2006/relationships/tags" Target="../tags/tag93.xml"/><Relationship Id="rId7" Type="http://schemas.openxmlformats.org/officeDocument/2006/relationships/image" Target="../media/image41.GIF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image" Target="../media/image40.GIF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4.xml"/><Relationship Id="rId9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webp"/><Relationship Id="rId4" Type="http://schemas.openxmlformats.org/officeDocument/2006/relationships/image" Target="../media/image46.web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10" Type="http://schemas.openxmlformats.org/officeDocument/2006/relationships/image" Target="../media/image5.png"/><Relationship Id="rId4" Type="http://schemas.openxmlformats.org/officeDocument/2006/relationships/tags" Target="../tags/tag6.xml"/><Relationship Id="rId9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image" Target="../media/image44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hyperlink" Target="&#36164;&#26009;&#38142;&#25509;/&#35270;&#39057;/&#35838;&#25991;&#26391;&#35835;&#35782;&#23383;5&#21160;&#29289;&#20799;&#27468;.mp4" TargetMode="Externa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hyperlink" Target="&#36164;&#26009;&#38142;&#25509;/&#35270;&#39057;/&#35838;&#25991;&#26391;&#35835;&#35782;&#23383;5&#21160;&#29289;&#20799;&#27468;.mp4" TargetMode="Externa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hyperlink" Target="&#36164;&#26009;&#38142;&#25509;/&#35270;&#39057;/&#35838;&#25991;&#26391;&#35835;&#35782;&#23383;5&#21160;&#29289;&#20799;&#27468;.mp4" TargetMode="External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000" b="37400"/>
          <a:stretch/>
        </p:blipFill>
        <p:spPr>
          <a:xfrm>
            <a:off x="758191" y="771550"/>
            <a:ext cx="6428661" cy="4680000"/>
          </a:xfrm>
          <a:prstGeom prst="rect">
            <a:avLst/>
          </a:prstGeom>
        </p:spPr>
      </p:pic>
      <p:sp>
        <p:nvSpPr>
          <p:cNvPr id="3" name="标题 1">
            <a:extLst>
              <a:ext uri="{FF2B5EF4-FFF2-40B4-BE49-F238E27FC236}">
                <a16:creationId xmlns:a16="http://schemas.microsoft.com/office/drawing/2014/main" xmlns="" id="{9F6EBD14-DECC-4199-A8E5-5F4FC2F39A27}"/>
              </a:ext>
            </a:extLst>
          </p:cNvPr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58191" y="55245"/>
            <a:ext cx="7342202" cy="596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0000" tIns="46800" rIns="90000" bIns="46800" rtlCol="0" anchor="b" anchorCtr="0">
            <a:normAutofit/>
            <a:scene3d>
              <a:camera prst="orthographicFront"/>
              <a:lightRig rig="threePt" dir="t"/>
            </a:scene3d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5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学习任务群视域下的大单元教学</a:t>
            </a:r>
            <a:r>
              <a:rPr lang="en-US" altLang="zh-CN" sz="15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——“</a:t>
            </a:r>
            <a:r>
              <a:rPr lang="zh-CN" altLang="en-US" sz="15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语言文字积累与梳理</a:t>
            </a:r>
            <a:r>
              <a:rPr lang="en-US" altLang="zh-CN" sz="15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15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任务群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F58D1269-4B2C-43D6-89A2-F1EFE286D04F}"/>
              </a:ext>
            </a:extLst>
          </p:cNvPr>
          <p:cNvSpPr/>
          <p:nvPr/>
        </p:nvSpPr>
        <p:spPr>
          <a:xfrm>
            <a:off x="5572060" y="836819"/>
            <a:ext cx="1723798" cy="1172466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30" y="1965966"/>
            <a:ext cx="11582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蜻蜓</a:t>
            </a:r>
          </a:p>
        </p:txBody>
      </p:sp>
      <p:sp>
        <p:nvSpPr>
          <p:cNvPr id="67" name="矩形 66"/>
          <p:cNvSpPr/>
          <p:nvPr/>
        </p:nvSpPr>
        <p:spPr>
          <a:xfrm>
            <a:off x="1547826" y="1959886"/>
            <a:ext cx="1139825" cy="690245"/>
          </a:xfrm>
          <a:prstGeom prst="rect">
            <a:avLst/>
          </a:prstGeom>
        </p:spPr>
        <p:txBody>
          <a:bodyPr wrap="none" lIns="68580" tIns="34290" rIns="68580" bIns="34290">
            <a:no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蚂蚁</a:t>
            </a:r>
          </a:p>
        </p:txBody>
      </p:sp>
      <p:sp>
        <p:nvSpPr>
          <p:cNvPr id="74" name="矩形 73"/>
          <p:cNvSpPr/>
          <p:nvPr/>
        </p:nvSpPr>
        <p:spPr>
          <a:xfrm>
            <a:off x="3131840" y="1959359"/>
            <a:ext cx="11582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蜘蛛</a:t>
            </a:r>
          </a:p>
        </p:txBody>
      </p:sp>
      <p:sp>
        <p:nvSpPr>
          <p:cNvPr id="27" name="矩形 26"/>
          <p:cNvSpPr/>
          <p:nvPr/>
        </p:nvSpPr>
        <p:spPr>
          <a:xfrm>
            <a:off x="4618073" y="1959257"/>
            <a:ext cx="11582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蚯蚓</a:t>
            </a:r>
          </a:p>
        </p:txBody>
      </p:sp>
      <p:sp>
        <p:nvSpPr>
          <p:cNvPr id="29" name="矩形 28"/>
          <p:cNvSpPr/>
          <p:nvPr/>
        </p:nvSpPr>
        <p:spPr>
          <a:xfrm>
            <a:off x="6083962" y="1959220"/>
            <a:ext cx="11582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蝴蝶</a:t>
            </a:r>
          </a:p>
        </p:txBody>
      </p:sp>
      <p:sp>
        <p:nvSpPr>
          <p:cNvPr id="31" name="矩形 30"/>
          <p:cNvSpPr/>
          <p:nvPr/>
        </p:nvSpPr>
        <p:spPr>
          <a:xfrm>
            <a:off x="7686391" y="1923678"/>
            <a:ext cx="11582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蝌蚪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57372" flipV="1">
            <a:off x="6466602" y="3580244"/>
            <a:ext cx="708025" cy="539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3419872" y="3507854"/>
            <a:ext cx="708025" cy="708025"/>
          </a:xfrm>
          <a:prstGeom prst="rect">
            <a:avLst/>
          </a:prstGeom>
        </p:spPr>
      </p:pic>
      <p:pic>
        <p:nvPicPr>
          <p:cNvPr id="1028" name="Picture 4" descr="https://picnew13.photophoto.cn/20181225/hudieshiliangtu-31269736_1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23612" y="3580244"/>
            <a:ext cx="695960" cy="692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mg0.baidu.com/it/u=3566923172,776847375&amp;fm=253&amp;fmt=auto&amp;app=138&amp;f=JPEG?w=500&amp;h=47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937" y="3507854"/>
            <a:ext cx="632460" cy="59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g1.baidu.com/it/u=795642151,1959917207&amp;fm=253&amp;fmt=auto&amp;app=138&amp;f=JPEG?w=300&amp;h=200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002" y="3500234"/>
            <a:ext cx="1072515" cy="715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4122" y="3507854"/>
            <a:ext cx="612775" cy="6127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7801" r="10800" b="26200"/>
          <a:stretch/>
        </p:blipFill>
        <p:spPr>
          <a:xfrm>
            <a:off x="353848" y="347546"/>
            <a:ext cx="807260" cy="76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36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98 -0.01235 L 0.66111 0.199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646" y="105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43 0.05185 L 0.15816 0.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28" y="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0494 L 0.50781 0.1919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99" y="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22222E-6 L -0.35191 0.2012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04" y="100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42 0.02408 L -0.6698 0.2012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19" y="88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09877E-6 L -0.33333 0.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67" y="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7" grpId="0"/>
      <p:bldP spid="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0986" y="1419214"/>
            <a:ext cx="11582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蜻蜓</a:t>
            </a:r>
          </a:p>
        </p:txBody>
      </p:sp>
      <p:sp>
        <p:nvSpPr>
          <p:cNvPr id="67" name="矩形 66"/>
          <p:cNvSpPr/>
          <p:nvPr/>
        </p:nvSpPr>
        <p:spPr>
          <a:xfrm>
            <a:off x="1691842" y="1410987"/>
            <a:ext cx="1139825" cy="690245"/>
          </a:xfrm>
          <a:prstGeom prst="rect">
            <a:avLst/>
          </a:prstGeom>
        </p:spPr>
        <p:txBody>
          <a:bodyPr wrap="none" lIns="68580" tIns="34290" rIns="68580" bIns="34290">
            <a:no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蚂蚁</a:t>
            </a:r>
          </a:p>
        </p:txBody>
      </p:sp>
      <p:sp>
        <p:nvSpPr>
          <p:cNvPr id="74" name="矩形 73"/>
          <p:cNvSpPr/>
          <p:nvPr/>
        </p:nvSpPr>
        <p:spPr>
          <a:xfrm>
            <a:off x="3275856" y="1410460"/>
            <a:ext cx="11582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蜘蛛</a:t>
            </a:r>
          </a:p>
        </p:txBody>
      </p:sp>
      <p:sp>
        <p:nvSpPr>
          <p:cNvPr id="27" name="矩形 26"/>
          <p:cNvSpPr/>
          <p:nvPr/>
        </p:nvSpPr>
        <p:spPr>
          <a:xfrm>
            <a:off x="4762089" y="1410358"/>
            <a:ext cx="11582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蚯蚓</a:t>
            </a:r>
          </a:p>
        </p:txBody>
      </p:sp>
      <p:sp>
        <p:nvSpPr>
          <p:cNvPr id="29" name="矩形 28"/>
          <p:cNvSpPr/>
          <p:nvPr/>
        </p:nvSpPr>
        <p:spPr>
          <a:xfrm>
            <a:off x="6227978" y="1410321"/>
            <a:ext cx="11582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蝴蝶</a:t>
            </a:r>
          </a:p>
        </p:txBody>
      </p:sp>
      <p:sp>
        <p:nvSpPr>
          <p:cNvPr id="31" name="矩形 30"/>
          <p:cNvSpPr/>
          <p:nvPr/>
        </p:nvSpPr>
        <p:spPr>
          <a:xfrm>
            <a:off x="7832119" y="1417086"/>
            <a:ext cx="11582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蝌蚪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900000" flipV="1">
            <a:off x="283719" y="2464841"/>
            <a:ext cx="708025" cy="539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41143" flipV="1">
            <a:off x="3472803" y="2490469"/>
            <a:ext cx="708025" cy="708025"/>
          </a:xfrm>
          <a:prstGeom prst="rect">
            <a:avLst/>
          </a:prstGeom>
        </p:spPr>
      </p:pic>
      <p:pic>
        <p:nvPicPr>
          <p:cNvPr id="1028" name="Picture 4" descr="https://picnew13.photophoto.cn/20181225/hudieshiliangtu-31269736_1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559483" y="2643066"/>
            <a:ext cx="695960" cy="692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mg0.baidu.com/it/u=3566923172,776847375&amp;fm=253&amp;fmt=auto&amp;app=138&amp;f=JPEG?w=500&amp;h=47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885" y="2464841"/>
            <a:ext cx="632460" cy="59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g1.baidu.com/it/u=795642151,1959917207&amp;fm=253&amp;fmt=auto&amp;app=138&amp;f=JPEG?w=300&amp;h=200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814" y="2464840"/>
            <a:ext cx="1072515" cy="715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6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273" y="2567710"/>
            <a:ext cx="612775" cy="612775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19" y="1452103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029" y="1480170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407" y="1410352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912" y="1426574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207" y="1452104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475" y="1424322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097" y="1452104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321" y="1424322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816" y="1426574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687" y="1410321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435" y="1445203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661" y="1431690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7801" r="10800" b="26200"/>
          <a:stretch>
            <a:fillRect/>
          </a:stretch>
        </p:blipFill>
        <p:spPr>
          <a:xfrm>
            <a:off x="357677" y="339502"/>
            <a:ext cx="807260" cy="768819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912949" y="3916656"/>
            <a:ext cx="4988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它们都是古人眼中的“虫子”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089885" y="3353746"/>
            <a:ext cx="3132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虹、蛇、虾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4994" y="2110470"/>
            <a:ext cx="11582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蜻蜓</a:t>
            </a:r>
          </a:p>
        </p:txBody>
      </p:sp>
      <p:sp>
        <p:nvSpPr>
          <p:cNvPr id="67" name="矩形 66"/>
          <p:cNvSpPr/>
          <p:nvPr/>
        </p:nvSpPr>
        <p:spPr>
          <a:xfrm>
            <a:off x="1685290" y="2104390"/>
            <a:ext cx="1139825" cy="690245"/>
          </a:xfrm>
          <a:prstGeom prst="rect">
            <a:avLst/>
          </a:prstGeom>
        </p:spPr>
        <p:txBody>
          <a:bodyPr wrap="none" lIns="68580" tIns="34290" rIns="68580" bIns="34290">
            <a:no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蚂蚁</a:t>
            </a:r>
          </a:p>
        </p:txBody>
      </p:sp>
      <p:sp>
        <p:nvSpPr>
          <p:cNvPr id="74" name="矩形 73"/>
          <p:cNvSpPr/>
          <p:nvPr/>
        </p:nvSpPr>
        <p:spPr>
          <a:xfrm>
            <a:off x="3269304" y="2103863"/>
            <a:ext cx="11582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蜘蛛</a:t>
            </a:r>
          </a:p>
        </p:txBody>
      </p:sp>
      <p:sp>
        <p:nvSpPr>
          <p:cNvPr id="27" name="矩形 26"/>
          <p:cNvSpPr/>
          <p:nvPr/>
        </p:nvSpPr>
        <p:spPr>
          <a:xfrm>
            <a:off x="4755537" y="2103761"/>
            <a:ext cx="11582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蚯蚓</a:t>
            </a:r>
          </a:p>
        </p:txBody>
      </p:sp>
      <p:sp>
        <p:nvSpPr>
          <p:cNvPr id="29" name="矩形 28"/>
          <p:cNvSpPr/>
          <p:nvPr/>
        </p:nvSpPr>
        <p:spPr>
          <a:xfrm>
            <a:off x="6221426" y="2103724"/>
            <a:ext cx="11582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蝴蝶</a:t>
            </a:r>
          </a:p>
        </p:txBody>
      </p:sp>
      <p:sp>
        <p:nvSpPr>
          <p:cNvPr id="31" name="矩形 30"/>
          <p:cNvSpPr/>
          <p:nvPr/>
        </p:nvSpPr>
        <p:spPr>
          <a:xfrm>
            <a:off x="7825567" y="2110489"/>
            <a:ext cx="115824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蝌蚪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76896" flipV="1">
            <a:off x="6487651" y="2942964"/>
            <a:ext cx="708025" cy="539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88807" flipV="1">
            <a:off x="3420110" y="2787650"/>
            <a:ext cx="708025" cy="708025"/>
          </a:xfrm>
          <a:prstGeom prst="rect">
            <a:avLst/>
          </a:prstGeom>
        </p:spPr>
      </p:pic>
      <p:pic>
        <p:nvPicPr>
          <p:cNvPr id="1028" name="Picture 4" descr="https://picnew13.photophoto.cn/20181225/hudieshiliangtu-31269736_1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23850" y="2860040"/>
            <a:ext cx="695960" cy="692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mg0.baidu.com/it/u=3566923172,776847375&amp;fm=253&amp;fmt=auto&amp;app=138&amp;f=JPEG?w=500&amp;h=47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787650"/>
            <a:ext cx="632460" cy="59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g1.baidu.com/it/u=795642151,1959917207&amp;fm=253&amp;fmt=auto&amp;app=138&amp;f=JPEG?w=300&amp;h=200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240" y="2780030"/>
            <a:ext cx="1072515" cy="715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6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4360" y="2787650"/>
            <a:ext cx="612775" cy="612775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95" y="2104390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110740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855" y="2103755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360" y="2103755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855" y="2118360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410" y="2124710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615" y="2117725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90" y="2110740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1890" y="2104390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445" y="2110740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160" y="2103755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09" b="99029" l="8929" r="98214">
                        <a14:backgroundMark x1="87500" y1="52427" x2="80357" y2="60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665" y="2103755"/>
            <a:ext cx="295275" cy="54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2732405" y="699770"/>
            <a:ext cx="4003040" cy="91440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5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形声字</a:t>
            </a:r>
            <a:endParaRPr lang="zh-CN" altLang="en-US" sz="5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1442" y="940034"/>
            <a:ext cx="73933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你还知道哪些虫字旁的形声字？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1520" y="2211710"/>
            <a:ext cx="869315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mì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fēnɡ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qīnɡ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wā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wén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zi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lóng xiā  ）</a:t>
            </a:r>
          </a:p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蜜 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青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蚊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子   龙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虾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7801" r="10800" b="26200"/>
          <a:stretch>
            <a:fillRect/>
          </a:stretch>
        </p:blipFill>
        <p:spPr>
          <a:xfrm>
            <a:off x="150495" y="171215"/>
            <a:ext cx="807260" cy="7688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7801" r="10800" b="26200"/>
          <a:stretch>
            <a:fillRect/>
          </a:stretch>
        </p:blipFill>
        <p:spPr>
          <a:xfrm>
            <a:off x="991845" y="3288970"/>
            <a:ext cx="807260" cy="7688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215596"/>
            <a:ext cx="915566" cy="91556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094" y="2919596"/>
            <a:ext cx="1764035" cy="15029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3105295"/>
            <a:ext cx="815267" cy="1131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3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1517" y="145899"/>
            <a:ext cx="3585845" cy="4826635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00002" y="328042"/>
            <a:ext cx="4058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文中还有哪些形声字呢？</a:t>
            </a:r>
          </a:p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边读儿歌，边圈出来。</a:t>
            </a:r>
          </a:p>
        </p:txBody>
      </p:sp>
      <p:sp>
        <p:nvSpPr>
          <p:cNvPr id="5" name="文本框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30033" y="1482370"/>
            <a:ext cx="17281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捉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迷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藏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6338" y="2159107"/>
            <a:ext cx="17616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宫殿</a:t>
            </a:r>
          </a:p>
        </p:txBody>
      </p:sp>
      <p:sp>
        <p:nvSpPr>
          <p:cNvPr id="9" name="文本框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03027" y="2145929"/>
            <a:ext cx="17563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食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粮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7801" r="10800" b="26200"/>
          <a:stretch>
            <a:fillRect/>
          </a:stretch>
        </p:blipFill>
        <p:spPr>
          <a:xfrm>
            <a:off x="-9853" y="83134"/>
            <a:ext cx="807260" cy="7688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41510" y="2798708"/>
            <a:ext cx="4667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>
                <a:noFill/>
                <a:latin typeface="楷体" panose="02010609060101010101" pitchFamily="49" charset="-122"/>
                <a:ea typeface="楷体" panose="02010609060101010101" pitchFamily="49" charset="-122"/>
              </a:rPr>
              <a:t>造</a:t>
            </a:r>
          </a:p>
        </p:txBody>
      </p:sp>
      <p:sp>
        <p:nvSpPr>
          <p:cNvPr id="10" name="矩形 9"/>
          <p:cNvSpPr/>
          <p:nvPr/>
        </p:nvSpPr>
        <p:spPr>
          <a:xfrm>
            <a:off x="7155515" y="1655194"/>
            <a:ext cx="4667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>
                <a:noFill/>
                <a:latin typeface="楷体" panose="02010609060101010101" pitchFamily="49" charset="-122"/>
                <a:ea typeface="楷体" panose="02010609060101010101" pitchFamily="49" charset="-122"/>
              </a:rPr>
              <a:t>翅</a:t>
            </a:r>
          </a:p>
        </p:txBody>
      </p:sp>
      <p:sp>
        <p:nvSpPr>
          <p:cNvPr id="11" name="矩形 10"/>
          <p:cNvSpPr/>
          <p:nvPr/>
        </p:nvSpPr>
        <p:spPr>
          <a:xfrm>
            <a:off x="7155515" y="2229532"/>
            <a:ext cx="4667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>
                <a:noFill/>
                <a:latin typeface="楷体" panose="02010609060101010101" pitchFamily="49" charset="-122"/>
                <a:ea typeface="楷体" panose="02010609060101010101" pitchFamily="49" charset="-122"/>
              </a:rPr>
              <a:t>迷</a:t>
            </a: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7489582" y="3363838"/>
            <a:ext cx="4667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>
                <a:noFill/>
                <a:latin typeface="楷体" panose="02010609060101010101" pitchFamily="49" charset="-122"/>
                <a:ea typeface="楷体" panose="02010609060101010101" pitchFamily="49" charset="-122"/>
              </a:rPr>
              <a:t>粮</a:t>
            </a:r>
          </a:p>
        </p:txBody>
      </p:sp>
      <p:sp>
        <p:nvSpPr>
          <p:cNvPr id="13" name="矩形 12"/>
          <p:cNvSpPr/>
          <p:nvPr/>
        </p:nvSpPr>
        <p:spPr>
          <a:xfrm>
            <a:off x="6156176" y="4517127"/>
            <a:ext cx="4667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>
                <a:noFill/>
                <a:latin typeface="楷体" panose="02010609060101010101" pitchFamily="49" charset="-122"/>
                <a:ea typeface="楷体" panose="02010609060101010101" pitchFamily="49" charset="-122"/>
              </a:rPr>
              <a:t>房</a:t>
            </a:r>
          </a:p>
        </p:txBody>
      </p:sp>
      <p:sp>
        <p:nvSpPr>
          <p:cNvPr id="14" name="矩形 13"/>
          <p:cNvSpPr/>
          <p:nvPr/>
        </p:nvSpPr>
        <p:spPr>
          <a:xfrm>
            <a:off x="6811224" y="4515966"/>
            <a:ext cx="4667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>
                <a:noFill/>
                <a:latin typeface="楷体" panose="02010609060101010101" pitchFamily="49" charset="-122"/>
                <a:ea typeface="楷体" panose="02010609060101010101" pitchFamily="49" charset="-122"/>
              </a:rPr>
              <a:t>结</a:t>
            </a:r>
          </a:p>
        </p:txBody>
      </p:sp>
      <p:sp>
        <p:nvSpPr>
          <p:cNvPr id="15" name="矩形 14"/>
          <p:cNvSpPr/>
          <p:nvPr/>
        </p:nvSpPr>
        <p:spPr>
          <a:xfrm>
            <a:off x="7520462" y="4515966"/>
            <a:ext cx="45802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>
                <a:noFill/>
                <a:latin typeface="楷体" panose="02010609060101010101" pitchFamily="49" charset="-122"/>
                <a:ea typeface="楷体" panose="02010609060101010101" pitchFamily="49" charset="-122"/>
              </a:rPr>
              <a:t>忙</a:t>
            </a:r>
          </a:p>
        </p:txBody>
      </p:sp>
      <p:sp>
        <p:nvSpPr>
          <p:cNvPr id="16" name="文本框 1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65511" y="1455841"/>
            <a:ext cx="17281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展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翅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飞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66338" y="2853982"/>
            <a:ext cx="17616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房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431481" y="2846002"/>
            <a:ext cx="15683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网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3451" y="3579162"/>
            <a:ext cx="9605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忙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碌 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6" grpId="0"/>
      <p:bldP spid="17" grpId="0"/>
      <p:bldP spid="18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344613" y="1409700"/>
            <a:ext cx="3895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一臣被追踪，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344613" y="2205038"/>
            <a:ext cx="39576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躲进茅草中，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79538" y="2997200"/>
            <a:ext cx="39576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瓦片反手拿，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344613" y="3789363"/>
            <a:ext cx="39576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刀戈握手中。</a:t>
            </a:r>
          </a:p>
        </p:txBody>
      </p:sp>
      <p:sp>
        <p:nvSpPr>
          <p:cNvPr id="26" name="TextBox 2"/>
          <p:cNvSpPr txBox="1">
            <a:spLocks noChangeArrowheads="1"/>
          </p:cNvSpPr>
          <p:nvPr/>
        </p:nvSpPr>
        <p:spPr bwMode="auto">
          <a:xfrm>
            <a:off x="971600" y="535604"/>
            <a:ext cx="2590800" cy="669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▷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猜字谜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32040" y="1347614"/>
            <a:ext cx="30243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cán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ɡ</a:t>
            </a:r>
            <a:endParaRPr lang="en-US" altLang="zh-CN" sz="5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1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藏</a:t>
            </a:r>
            <a:endParaRPr lang="zh-CN" altLang="en-US" sz="5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32040" y="3975426"/>
            <a:ext cx="3482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捉迷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藏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收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藏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躲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藏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7801" r="10800" b="26200"/>
          <a:stretch>
            <a:fillRect/>
          </a:stretch>
        </p:blipFill>
        <p:spPr>
          <a:xfrm>
            <a:off x="164340" y="267494"/>
            <a:ext cx="807260" cy="7688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646475" y="1274131"/>
            <a:ext cx="2280179" cy="22852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wǎnɡ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网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493"/>
          <a:stretch>
            <a:fillRect/>
          </a:stretch>
        </p:blipFill>
        <p:spPr bwMode="auto">
          <a:xfrm>
            <a:off x="1691640" y="1715135"/>
            <a:ext cx="1269960" cy="2155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6897" y1="5199" x2="3448" y2="38532"/>
                        <a14:foregroundMark x1="39310" y1="34251" x2="42759" y2="50153"/>
                        <a14:foregroundMark x1="24138" y1="83180" x2="1379" y2="996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3" y="1096157"/>
            <a:ext cx="1381125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23528" y="195486"/>
            <a:ext cx="2329999" cy="623248"/>
          </a:xfrm>
          <a:prstGeom prst="rect">
            <a:avLst/>
          </a:prstGeom>
          <a:noFill/>
          <a:ln w="22225" cmpd="sng">
            <a:solidFill>
              <a:srgbClr val="00B050"/>
            </a:solidFill>
            <a:prstDash val="sysDash"/>
            <a:miter lim="800000"/>
          </a:ln>
          <a:effectLst>
            <a:glow rad="254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4000" b="1">
                <a:latin typeface="+mn-ea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>
              <a:spcBef>
                <a:spcPts val="0"/>
              </a:spcBef>
              <a:defRPr/>
            </a:pPr>
            <a:r>
              <a:rPr lang="zh-CN" altLang="en-US" sz="3600" ker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字源识字</a:t>
            </a:r>
          </a:p>
        </p:txBody>
      </p:sp>
      <p:sp>
        <p:nvSpPr>
          <p:cNvPr id="64" name="文本框 62"/>
          <p:cNvSpPr txBox="1"/>
          <p:nvPr/>
        </p:nvSpPr>
        <p:spPr>
          <a:xfrm>
            <a:off x="5641799" y="3723878"/>
            <a:ext cx="3284855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网 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结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网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4" r="44156"/>
          <a:stretch>
            <a:fillRect/>
          </a:stretch>
        </p:blipFill>
        <p:spPr bwMode="auto">
          <a:xfrm>
            <a:off x="2961680" y="1707515"/>
            <a:ext cx="3188930" cy="2155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2949466" y="1471082"/>
            <a:ext cx="2318547" cy="2326669"/>
            <a:chOff x="5534807" y="1672548"/>
            <a:chExt cx="2318547" cy="2326669"/>
          </a:xfrm>
        </p:grpSpPr>
        <p:sp>
          <p:nvSpPr>
            <p:cNvPr id="66" name="矩形 65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7" name="直接连接符 66"/>
            <p:cNvCxnSpPr/>
            <p:nvPr>
              <p:custDataLst>
                <p:tags r:id="rId3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>
              <p:custDataLst>
                <p:tags r:id="rId4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文本框 8"/>
          <p:cNvSpPr txBox="1">
            <a:spLocks noChangeArrowheads="1"/>
          </p:cNvSpPr>
          <p:nvPr/>
        </p:nvSpPr>
        <p:spPr bwMode="auto">
          <a:xfrm>
            <a:off x="2807740" y="792648"/>
            <a:ext cx="2556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wǎnɡ</a:t>
            </a:r>
            <a:r>
              <a:rPr lang="en-US" altLang="zh-CN" sz="36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3296006" y="1746058"/>
            <a:ext cx="1491667" cy="1800000"/>
            <a:chOff x="7505848" y="1635646"/>
            <a:chExt cx="965201" cy="1247775"/>
          </a:xfrm>
          <a:solidFill>
            <a:schemeClr val="tx1"/>
          </a:solidFill>
        </p:grpSpPr>
        <p:sp>
          <p:nvSpPr>
            <p:cNvPr id="73" name="Freeform 58"/>
            <p:cNvSpPr/>
            <p:nvPr/>
          </p:nvSpPr>
          <p:spPr bwMode="auto">
            <a:xfrm>
              <a:off x="7505848" y="1719784"/>
              <a:ext cx="119063" cy="1084263"/>
            </a:xfrm>
            <a:custGeom>
              <a:avLst/>
              <a:gdLst>
                <a:gd name="T0" fmla="*/ 75 w 75"/>
                <a:gd name="T1" fmla="*/ 58 h 683"/>
                <a:gd name="T2" fmla="*/ 73 w 75"/>
                <a:gd name="T3" fmla="*/ 117 h 683"/>
                <a:gd name="T4" fmla="*/ 72 w 75"/>
                <a:gd name="T5" fmla="*/ 181 h 683"/>
                <a:gd name="T6" fmla="*/ 70 w 75"/>
                <a:gd name="T7" fmla="*/ 250 h 683"/>
                <a:gd name="T8" fmla="*/ 69 w 75"/>
                <a:gd name="T9" fmla="*/ 325 h 683"/>
                <a:gd name="T10" fmla="*/ 66 w 75"/>
                <a:gd name="T11" fmla="*/ 390 h 683"/>
                <a:gd name="T12" fmla="*/ 64 w 75"/>
                <a:gd name="T13" fmla="*/ 428 h 683"/>
                <a:gd name="T14" fmla="*/ 63 w 75"/>
                <a:gd name="T15" fmla="*/ 463 h 683"/>
                <a:gd name="T16" fmla="*/ 61 w 75"/>
                <a:gd name="T17" fmla="*/ 494 h 683"/>
                <a:gd name="T18" fmla="*/ 58 w 75"/>
                <a:gd name="T19" fmla="*/ 523 h 683"/>
                <a:gd name="T20" fmla="*/ 57 w 75"/>
                <a:gd name="T21" fmla="*/ 549 h 683"/>
                <a:gd name="T22" fmla="*/ 55 w 75"/>
                <a:gd name="T23" fmla="*/ 572 h 683"/>
                <a:gd name="T24" fmla="*/ 53 w 75"/>
                <a:gd name="T25" fmla="*/ 593 h 683"/>
                <a:gd name="T26" fmla="*/ 50 w 75"/>
                <a:gd name="T27" fmla="*/ 609 h 683"/>
                <a:gd name="T28" fmla="*/ 49 w 75"/>
                <a:gd name="T29" fmla="*/ 624 h 683"/>
                <a:gd name="T30" fmla="*/ 47 w 75"/>
                <a:gd name="T31" fmla="*/ 635 h 683"/>
                <a:gd name="T32" fmla="*/ 43 w 75"/>
                <a:gd name="T33" fmla="*/ 649 h 683"/>
                <a:gd name="T34" fmla="*/ 40 w 75"/>
                <a:gd name="T35" fmla="*/ 663 h 683"/>
                <a:gd name="T36" fmla="*/ 37 w 75"/>
                <a:gd name="T37" fmla="*/ 672 h 683"/>
                <a:gd name="T38" fmla="*/ 35 w 75"/>
                <a:gd name="T39" fmla="*/ 679 h 683"/>
                <a:gd name="T40" fmla="*/ 33 w 75"/>
                <a:gd name="T41" fmla="*/ 683 h 683"/>
                <a:gd name="T42" fmla="*/ 31 w 75"/>
                <a:gd name="T43" fmla="*/ 683 h 683"/>
                <a:gd name="T44" fmla="*/ 25 w 75"/>
                <a:gd name="T45" fmla="*/ 675 h 683"/>
                <a:gd name="T46" fmla="*/ 17 w 75"/>
                <a:gd name="T47" fmla="*/ 658 h 683"/>
                <a:gd name="T48" fmla="*/ 7 w 75"/>
                <a:gd name="T49" fmla="*/ 633 h 683"/>
                <a:gd name="T50" fmla="*/ 1 w 75"/>
                <a:gd name="T51" fmla="*/ 615 h 683"/>
                <a:gd name="T52" fmla="*/ 0 w 75"/>
                <a:gd name="T53" fmla="*/ 603 h 683"/>
                <a:gd name="T54" fmla="*/ 0 w 75"/>
                <a:gd name="T55" fmla="*/ 600 h 683"/>
                <a:gd name="T56" fmla="*/ 1 w 75"/>
                <a:gd name="T57" fmla="*/ 593 h 683"/>
                <a:gd name="T58" fmla="*/ 3 w 75"/>
                <a:gd name="T59" fmla="*/ 582 h 683"/>
                <a:gd name="T60" fmla="*/ 6 w 75"/>
                <a:gd name="T61" fmla="*/ 568 h 683"/>
                <a:gd name="T62" fmla="*/ 8 w 75"/>
                <a:gd name="T63" fmla="*/ 552 h 683"/>
                <a:gd name="T64" fmla="*/ 12 w 75"/>
                <a:gd name="T65" fmla="*/ 534 h 683"/>
                <a:gd name="T66" fmla="*/ 14 w 75"/>
                <a:gd name="T67" fmla="*/ 510 h 683"/>
                <a:gd name="T68" fmla="*/ 18 w 75"/>
                <a:gd name="T69" fmla="*/ 483 h 683"/>
                <a:gd name="T70" fmla="*/ 20 w 75"/>
                <a:gd name="T71" fmla="*/ 450 h 683"/>
                <a:gd name="T72" fmla="*/ 24 w 75"/>
                <a:gd name="T73" fmla="*/ 413 h 683"/>
                <a:gd name="T74" fmla="*/ 27 w 75"/>
                <a:gd name="T75" fmla="*/ 330 h 683"/>
                <a:gd name="T76" fmla="*/ 32 w 75"/>
                <a:gd name="T77" fmla="*/ 193 h 683"/>
                <a:gd name="T78" fmla="*/ 31 w 75"/>
                <a:gd name="T79" fmla="*/ 140 h 683"/>
                <a:gd name="T80" fmla="*/ 28 w 75"/>
                <a:gd name="T81" fmla="*/ 106 h 683"/>
                <a:gd name="T82" fmla="*/ 26 w 75"/>
                <a:gd name="T83" fmla="*/ 79 h 683"/>
                <a:gd name="T84" fmla="*/ 22 w 75"/>
                <a:gd name="T85" fmla="*/ 56 h 683"/>
                <a:gd name="T86" fmla="*/ 18 w 75"/>
                <a:gd name="T87" fmla="*/ 40 h 683"/>
                <a:gd name="T88" fmla="*/ 11 w 75"/>
                <a:gd name="T89" fmla="*/ 26 h 683"/>
                <a:gd name="T90" fmla="*/ 6 w 75"/>
                <a:gd name="T91" fmla="*/ 12 h 683"/>
                <a:gd name="T92" fmla="*/ 8 w 75"/>
                <a:gd name="T93" fmla="*/ 3 h 683"/>
                <a:gd name="T94" fmla="*/ 13 w 75"/>
                <a:gd name="T95" fmla="*/ 0 h 683"/>
                <a:gd name="T96" fmla="*/ 21 w 75"/>
                <a:gd name="T97" fmla="*/ 1 h 683"/>
                <a:gd name="T98" fmla="*/ 32 w 75"/>
                <a:gd name="T99" fmla="*/ 3 h 683"/>
                <a:gd name="T100" fmla="*/ 46 w 75"/>
                <a:gd name="T101" fmla="*/ 8 h 683"/>
                <a:gd name="T102" fmla="*/ 62 w 75"/>
                <a:gd name="T103" fmla="*/ 15 h 683"/>
                <a:gd name="T104" fmla="*/ 75 w 75"/>
                <a:gd name="T105" fmla="*/ 21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5" h="683">
                  <a:moveTo>
                    <a:pt x="75" y="21"/>
                  </a:moveTo>
                  <a:lnTo>
                    <a:pt x="75" y="38"/>
                  </a:lnTo>
                  <a:lnTo>
                    <a:pt x="75" y="58"/>
                  </a:lnTo>
                  <a:lnTo>
                    <a:pt x="73" y="76"/>
                  </a:lnTo>
                  <a:lnTo>
                    <a:pt x="73" y="96"/>
                  </a:lnTo>
                  <a:lnTo>
                    <a:pt x="73" y="117"/>
                  </a:lnTo>
                  <a:lnTo>
                    <a:pt x="73" y="138"/>
                  </a:lnTo>
                  <a:lnTo>
                    <a:pt x="72" y="160"/>
                  </a:lnTo>
                  <a:lnTo>
                    <a:pt x="72" y="181"/>
                  </a:lnTo>
                  <a:lnTo>
                    <a:pt x="71" y="204"/>
                  </a:lnTo>
                  <a:lnTo>
                    <a:pt x="71" y="227"/>
                  </a:lnTo>
                  <a:lnTo>
                    <a:pt x="70" y="250"/>
                  </a:lnTo>
                  <a:lnTo>
                    <a:pt x="70" y="275"/>
                  </a:lnTo>
                  <a:lnTo>
                    <a:pt x="69" y="299"/>
                  </a:lnTo>
                  <a:lnTo>
                    <a:pt x="69" y="325"/>
                  </a:lnTo>
                  <a:lnTo>
                    <a:pt x="68" y="350"/>
                  </a:lnTo>
                  <a:lnTo>
                    <a:pt x="68" y="377"/>
                  </a:lnTo>
                  <a:lnTo>
                    <a:pt x="66" y="390"/>
                  </a:lnTo>
                  <a:lnTo>
                    <a:pt x="66" y="402"/>
                  </a:lnTo>
                  <a:lnTo>
                    <a:pt x="65" y="415"/>
                  </a:lnTo>
                  <a:lnTo>
                    <a:pt x="64" y="428"/>
                  </a:lnTo>
                  <a:lnTo>
                    <a:pt x="64" y="440"/>
                  </a:lnTo>
                  <a:lnTo>
                    <a:pt x="63" y="451"/>
                  </a:lnTo>
                  <a:lnTo>
                    <a:pt x="63" y="463"/>
                  </a:lnTo>
                  <a:lnTo>
                    <a:pt x="62" y="473"/>
                  </a:lnTo>
                  <a:lnTo>
                    <a:pt x="62" y="484"/>
                  </a:lnTo>
                  <a:lnTo>
                    <a:pt x="61" y="494"/>
                  </a:lnTo>
                  <a:lnTo>
                    <a:pt x="60" y="505"/>
                  </a:lnTo>
                  <a:lnTo>
                    <a:pt x="60" y="514"/>
                  </a:lnTo>
                  <a:lnTo>
                    <a:pt x="58" y="523"/>
                  </a:lnTo>
                  <a:lnTo>
                    <a:pt x="58" y="532"/>
                  </a:lnTo>
                  <a:lnTo>
                    <a:pt x="57" y="541"/>
                  </a:lnTo>
                  <a:lnTo>
                    <a:pt x="57" y="549"/>
                  </a:lnTo>
                  <a:lnTo>
                    <a:pt x="56" y="557"/>
                  </a:lnTo>
                  <a:lnTo>
                    <a:pt x="55" y="565"/>
                  </a:lnTo>
                  <a:lnTo>
                    <a:pt x="55" y="572"/>
                  </a:lnTo>
                  <a:lnTo>
                    <a:pt x="54" y="579"/>
                  </a:lnTo>
                  <a:lnTo>
                    <a:pt x="54" y="586"/>
                  </a:lnTo>
                  <a:lnTo>
                    <a:pt x="53" y="593"/>
                  </a:lnTo>
                  <a:lnTo>
                    <a:pt x="51" y="599"/>
                  </a:lnTo>
                  <a:lnTo>
                    <a:pt x="51" y="604"/>
                  </a:lnTo>
                  <a:lnTo>
                    <a:pt x="50" y="609"/>
                  </a:lnTo>
                  <a:lnTo>
                    <a:pt x="50" y="615"/>
                  </a:lnTo>
                  <a:lnTo>
                    <a:pt x="49" y="620"/>
                  </a:lnTo>
                  <a:lnTo>
                    <a:pt x="49" y="624"/>
                  </a:lnTo>
                  <a:lnTo>
                    <a:pt x="48" y="628"/>
                  </a:lnTo>
                  <a:lnTo>
                    <a:pt x="47" y="631"/>
                  </a:lnTo>
                  <a:lnTo>
                    <a:pt x="47" y="635"/>
                  </a:lnTo>
                  <a:lnTo>
                    <a:pt x="46" y="638"/>
                  </a:lnTo>
                  <a:lnTo>
                    <a:pt x="44" y="644"/>
                  </a:lnTo>
                  <a:lnTo>
                    <a:pt x="43" y="649"/>
                  </a:lnTo>
                  <a:lnTo>
                    <a:pt x="42" y="653"/>
                  </a:lnTo>
                  <a:lnTo>
                    <a:pt x="41" y="658"/>
                  </a:lnTo>
                  <a:lnTo>
                    <a:pt x="40" y="663"/>
                  </a:lnTo>
                  <a:lnTo>
                    <a:pt x="40" y="666"/>
                  </a:lnTo>
                  <a:lnTo>
                    <a:pt x="39" y="669"/>
                  </a:lnTo>
                  <a:lnTo>
                    <a:pt x="37" y="672"/>
                  </a:lnTo>
                  <a:lnTo>
                    <a:pt x="36" y="675"/>
                  </a:lnTo>
                  <a:lnTo>
                    <a:pt x="36" y="678"/>
                  </a:lnTo>
                  <a:lnTo>
                    <a:pt x="35" y="679"/>
                  </a:lnTo>
                  <a:lnTo>
                    <a:pt x="34" y="681"/>
                  </a:lnTo>
                  <a:lnTo>
                    <a:pt x="34" y="682"/>
                  </a:lnTo>
                  <a:lnTo>
                    <a:pt x="33" y="683"/>
                  </a:lnTo>
                  <a:lnTo>
                    <a:pt x="33" y="683"/>
                  </a:lnTo>
                  <a:lnTo>
                    <a:pt x="32" y="683"/>
                  </a:lnTo>
                  <a:lnTo>
                    <a:pt x="31" y="683"/>
                  </a:lnTo>
                  <a:lnTo>
                    <a:pt x="28" y="681"/>
                  </a:lnTo>
                  <a:lnTo>
                    <a:pt x="26" y="679"/>
                  </a:lnTo>
                  <a:lnTo>
                    <a:pt x="25" y="675"/>
                  </a:lnTo>
                  <a:lnTo>
                    <a:pt x="21" y="671"/>
                  </a:lnTo>
                  <a:lnTo>
                    <a:pt x="19" y="665"/>
                  </a:lnTo>
                  <a:lnTo>
                    <a:pt x="17" y="658"/>
                  </a:lnTo>
                  <a:lnTo>
                    <a:pt x="14" y="650"/>
                  </a:lnTo>
                  <a:lnTo>
                    <a:pt x="11" y="642"/>
                  </a:lnTo>
                  <a:lnTo>
                    <a:pt x="7" y="633"/>
                  </a:lnTo>
                  <a:lnTo>
                    <a:pt x="5" y="627"/>
                  </a:lnTo>
                  <a:lnTo>
                    <a:pt x="3" y="621"/>
                  </a:lnTo>
                  <a:lnTo>
                    <a:pt x="1" y="615"/>
                  </a:lnTo>
                  <a:lnTo>
                    <a:pt x="0" y="610"/>
                  </a:lnTo>
                  <a:lnTo>
                    <a:pt x="0" y="607"/>
                  </a:lnTo>
                  <a:lnTo>
                    <a:pt x="0" y="603"/>
                  </a:lnTo>
                  <a:lnTo>
                    <a:pt x="0" y="602"/>
                  </a:lnTo>
                  <a:lnTo>
                    <a:pt x="0" y="601"/>
                  </a:lnTo>
                  <a:lnTo>
                    <a:pt x="0" y="600"/>
                  </a:lnTo>
                  <a:lnTo>
                    <a:pt x="0" y="598"/>
                  </a:lnTo>
                  <a:lnTo>
                    <a:pt x="0" y="595"/>
                  </a:lnTo>
                  <a:lnTo>
                    <a:pt x="1" y="593"/>
                  </a:lnTo>
                  <a:lnTo>
                    <a:pt x="1" y="589"/>
                  </a:lnTo>
                  <a:lnTo>
                    <a:pt x="3" y="586"/>
                  </a:lnTo>
                  <a:lnTo>
                    <a:pt x="3" y="582"/>
                  </a:lnTo>
                  <a:lnTo>
                    <a:pt x="4" y="578"/>
                  </a:lnTo>
                  <a:lnTo>
                    <a:pt x="5" y="574"/>
                  </a:lnTo>
                  <a:lnTo>
                    <a:pt x="6" y="568"/>
                  </a:lnTo>
                  <a:lnTo>
                    <a:pt x="6" y="564"/>
                  </a:lnTo>
                  <a:lnTo>
                    <a:pt x="7" y="558"/>
                  </a:lnTo>
                  <a:lnTo>
                    <a:pt x="8" y="552"/>
                  </a:lnTo>
                  <a:lnTo>
                    <a:pt x="11" y="546"/>
                  </a:lnTo>
                  <a:lnTo>
                    <a:pt x="11" y="539"/>
                  </a:lnTo>
                  <a:lnTo>
                    <a:pt x="12" y="534"/>
                  </a:lnTo>
                  <a:lnTo>
                    <a:pt x="13" y="527"/>
                  </a:lnTo>
                  <a:lnTo>
                    <a:pt x="13" y="519"/>
                  </a:lnTo>
                  <a:lnTo>
                    <a:pt x="14" y="510"/>
                  </a:lnTo>
                  <a:lnTo>
                    <a:pt x="15" y="501"/>
                  </a:lnTo>
                  <a:lnTo>
                    <a:pt x="17" y="492"/>
                  </a:lnTo>
                  <a:lnTo>
                    <a:pt x="18" y="483"/>
                  </a:lnTo>
                  <a:lnTo>
                    <a:pt x="19" y="472"/>
                  </a:lnTo>
                  <a:lnTo>
                    <a:pt x="20" y="462"/>
                  </a:lnTo>
                  <a:lnTo>
                    <a:pt x="20" y="450"/>
                  </a:lnTo>
                  <a:lnTo>
                    <a:pt x="21" y="438"/>
                  </a:lnTo>
                  <a:lnTo>
                    <a:pt x="22" y="426"/>
                  </a:lnTo>
                  <a:lnTo>
                    <a:pt x="24" y="413"/>
                  </a:lnTo>
                  <a:lnTo>
                    <a:pt x="24" y="399"/>
                  </a:lnTo>
                  <a:lnTo>
                    <a:pt x="25" y="385"/>
                  </a:lnTo>
                  <a:lnTo>
                    <a:pt x="27" y="330"/>
                  </a:lnTo>
                  <a:lnTo>
                    <a:pt x="29" y="275"/>
                  </a:lnTo>
                  <a:lnTo>
                    <a:pt x="32" y="220"/>
                  </a:lnTo>
                  <a:lnTo>
                    <a:pt x="32" y="193"/>
                  </a:lnTo>
                  <a:lnTo>
                    <a:pt x="32" y="166"/>
                  </a:lnTo>
                  <a:lnTo>
                    <a:pt x="31" y="153"/>
                  </a:lnTo>
                  <a:lnTo>
                    <a:pt x="31" y="140"/>
                  </a:lnTo>
                  <a:lnTo>
                    <a:pt x="29" y="128"/>
                  </a:lnTo>
                  <a:lnTo>
                    <a:pt x="29" y="117"/>
                  </a:lnTo>
                  <a:lnTo>
                    <a:pt x="28" y="106"/>
                  </a:lnTo>
                  <a:lnTo>
                    <a:pt x="27" y="97"/>
                  </a:lnTo>
                  <a:lnTo>
                    <a:pt x="26" y="88"/>
                  </a:lnTo>
                  <a:lnTo>
                    <a:pt x="26" y="79"/>
                  </a:lnTo>
                  <a:lnTo>
                    <a:pt x="25" y="70"/>
                  </a:lnTo>
                  <a:lnTo>
                    <a:pt x="24" y="63"/>
                  </a:lnTo>
                  <a:lnTo>
                    <a:pt x="22" y="56"/>
                  </a:lnTo>
                  <a:lnTo>
                    <a:pt x="21" y="51"/>
                  </a:lnTo>
                  <a:lnTo>
                    <a:pt x="19" y="45"/>
                  </a:lnTo>
                  <a:lnTo>
                    <a:pt x="18" y="40"/>
                  </a:lnTo>
                  <a:lnTo>
                    <a:pt x="15" y="36"/>
                  </a:lnTo>
                  <a:lnTo>
                    <a:pt x="14" y="32"/>
                  </a:lnTo>
                  <a:lnTo>
                    <a:pt x="11" y="26"/>
                  </a:lnTo>
                  <a:lnTo>
                    <a:pt x="8" y="21"/>
                  </a:lnTo>
                  <a:lnTo>
                    <a:pt x="6" y="16"/>
                  </a:lnTo>
                  <a:lnTo>
                    <a:pt x="6" y="12"/>
                  </a:lnTo>
                  <a:lnTo>
                    <a:pt x="6" y="9"/>
                  </a:lnTo>
                  <a:lnTo>
                    <a:pt x="6" y="5"/>
                  </a:lnTo>
                  <a:lnTo>
                    <a:pt x="8" y="3"/>
                  </a:lnTo>
                  <a:lnTo>
                    <a:pt x="11" y="1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1"/>
                  </a:lnTo>
                  <a:lnTo>
                    <a:pt x="21" y="1"/>
                  </a:lnTo>
                  <a:lnTo>
                    <a:pt x="25" y="2"/>
                  </a:lnTo>
                  <a:lnTo>
                    <a:pt x="28" y="2"/>
                  </a:lnTo>
                  <a:lnTo>
                    <a:pt x="32" y="3"/>
                  </a:lnTo>
                  <a:lnTo>
                    <a:pt x="36" y="4"/>
                  </a:lnTo>
                  <a:lnTo>
                    <a:pt x="41" y="7"/>
                  </a:lnTo>
                  <a:lnTo>
                    <a:pt x="46" y="8"/>
                  </a:lnTo>
                  <a:lnTo>
                    <a:pt x="50" y="10"/>
                  </a:lnTo>
                  <a:lnTo>
                    <a:pt x="56" y="12"/>
                  </a:lnTo>
                  <a:lnTo>
                    <a:pt x="62" y="15"/>
                  </a:lnTo>
                  <a:lnTo>
                    <a:pt x="68" y="17"/>
                  </a:lnTo>
                  <a:lnTo>
                    <a:pt x="75" y="21"/>
                  </a:lnTo>
                  <a:lnTo>
                    <a:pt x="75" y="21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59"/>
            <p:cNvSpPr/>
            <p:nvPr/>
          </p:nvSpPr>
          <p:spPr bwMode="auto">
            <a:xfrm>
              <a:off x="7923361" y="1861071"/>
              <a:ext cx="322263" cy="684213"/>
            </a:xfrm>
            <a:custGeom>
              <a:avLst/>
              <a:gdLst>
                <a:gd name="T0" fmla="*/ 149 w 203"/>
                <a:gd name="T1" fmla="*/ 229 h 431"/>
                <a:gd name="T2" fmla="*/ 132 w 203"/>
                <a:gd name="T3" fmla="*/ 265 h 431"/>
                <a:gd name="T4" fmla="*/ 110 w 203"/>
                <a:gd name="T5" fmla="*/ 301 h 431"/>
                <a:gd name="T6" fmla="*/ 84 w 203"/>
                <a:gd name="T7" fmla="*/ 338 h 431"/>
                <a:gd name="T8" fmla="*/ 64 w 203"/>
                <a:gd name="T9" fmla="*/ 366 h 431"/>
                <a:gd name="T10" fmla="*/ 48 w 203"/>
                <a:gd name="T11" fmla="*/ 383 h 431"/>
                <a:gd name="T12" fmla="*/ 37 w 203"/>
                <a:gd name="T13" fmla="*/ 397 h 431"/>
                <a:gd name="T14" fmla="*/ 25 w 203"/>
                <a:gd name="T15" fmla="*/ 409 h 431"/>
                <a:gd name="T16" fmla="*/ 16 w 203"/>
                <a:gd name="T17" fmla="*/ 418 h 431"/>
                <a:gd name="T18" fmla="*/ 9 w 203"/>
                <a:gd name="T19" fmla="*/ 425 h 431"/>
                <a:gd name="T20" fmla="*/ 4 w 203"/>
                <a:gd name="T21" fmla="*/ 428 h 431"/>
                <a:gd name="T22" fmla="*/ 1 w 203"/>
                <a:gd name="T23" fmla="*/ 431 h 431"/>
                <a:gd name="T24" fmla="*/ 0 w 203"/>
                <a:gd name="T25" fmla="*/ 430 h 431"/>
                <a:gd name="T26" fmla="*/ 0 w 203"/>
                <a:gd name="T27" fmla="*/ 427 h 431"/>
                <a:gd name="T28" fmla="*/ 2 w 203"/>
                <a:gd name="T29" fmla="*/ 421 h 431"/>
                <a:gd name="T30" fmla="*/ 6 w 203"/>
                <a:gd name="T31" fmla="*/ 414 h 431"/>
                <a:gd name="T32" fmla="*/ 11 w 203"/>
                <a:gd name="T33" fmla="*/ 404 h 431"/>
                <a:gd name="T34" fmla="*/ 19 w 203"/>
                <a:gd name="T35" fmla="*/ 391 h 431"/>
                <a:gd name="T36" fmla="*/ 29 w 203"/>
                <a:gd name="T37" fmla="*/ 375 h 431"/>
                <a:gd name="T38" fmla="*/ 39 w 203"/>
                <a:gd name="T39" fmla="*/ 356 h 431"/>
                <a:gd name="T40" fmla="*/ 58 w 203"/>
                <a:gd name="T41" fmla="*/ 325 h 431"/>
                <a:gd name="T42" fmla="*/ 79 w 203"/>
                <a:gd name="T43" fmla="*/ 284 h 431"/>
                <a:gd name="T44" fmla="*/ 97 w 203"/>
                <a:gd name="T45" fmla="*/ 245 h 431"/>
                <a:gd name="T46" fmla="*/ 113 w 203"/>
                <a:gd name="T47" fmla="*/ 204 h 431"/>
                <a:gd name="T48" fmla="*/ 126 w 203"/>
                <a:gd name="T49" fmla="*/ 166 h 431"/>
                <a:gd name="T50" fmla="*/ 138 w 203"/>
                <a:gd name="T51" fmla="*/ 134 h 431"/>
                <a:gd name="T52" fmla="*/ 146 w 203"/>
                <a:gd name="T53" fmla="*/ 104 h 431"/>
                <a:gd name="T54" fmla="*/ 151 w 203"/>
                <a:gd name="T55" fmla="*/ 80 h 431"/>
                <a:gd name="T56" fmla="*/ 154 w 203"/>
                <a:gd name="T57" fmla="*/ 62 h 431"/>
                <a:gd name="T58" fmla="*/ 154 w 203"/>
                <a:gd name="T59" fmla="*/ 46 h 431"/>
                <a:gd name="T60" fmla="*/ 153 w 203"/>
                <a:gd name="T61" fmla="*/ 34 h 431"/>
                <a:gd name="T62" fmla="*/ 151 w 203"/>
                <a:gd name="T63" fmla="*/ 24 h 431"/>
                <a:gd name="T64" fmla="*/ 147 w 203"/>
                <a:gd name="T65" fmla="*/ 15 h 431"/>
                <a:gd name="T66" fmla="*/ 144 w 203"/>
                <a:gd name="T67" fmla="*/ 9 h 431"/>
                <a:gd name="T68" fmla="*/ 145 w 203"/>
                <a:gd name="T69" fmla="*/ 5 h 431"/>
                <a:gd name="T70" fmla="*/ 149 w 203"/>
                <a:gd name="T71" fmla="*/ 2 h 431"/>
                <a:gd name="T72" fmla="*/ 155 w 203"/>
                <a:gd name="T73" fmla="*/ 0 h 431"/>
                <a:gd name="T74" fmla="*/ 162 w 203"/>
                <a:gd name="T75" fmla="*/ 2 h 431"/>
                <a:gd name="T76" fmla="*/ 170 w 203"/>
                <a:gd name="T77" fmla="*/ 6 h 431"/>
                <a:gd name="T78" fmla="*/ 180 w 203"/>
                <a:gd name="T79" fmla="*/ 12 h 431"/>
                <a:gd name="T80" fmla="*/ 189 w 203"/>
                <a:gd name="T81" fmla="*/ 20 h 431"/>
                <a:gd name="T82" fmla="*/ 195 w 203"/>
                <a:gd name="T83" fmla="*/ 27 h 431"/>
                <a:gd name="T84" fmla="*/ 199 w 203"/>
                <a:gd name="T85" fmla="*/ 33 h 431"/>
                <a:gd name="T86" fmla="*/ 202 w 203"/>
                <a:gd name="T87" fmla="*/ 37 h 431"/>
                <a:gd name="T88" fmla="*/ 202 w 203"/>
                <a:gd name="T89" fmla="*/ 42 h 431"/>
                <a:gd name="T90" fmla="*/ 201 w 203"/>
                <a:gd name="T91" fmla="*/ 52 h 431"/>
                <a:gd name="T92" fmla="*/ 198 w 203"/>
                <a:gd name="T93" fmla="*/ 66 h 431"/>
                <a:gd name="T94" fmla="*/ 194 w 203"/>
                <a:gd name="T95" fmla="*/ 85 h 431"/>
                <a:gd name="T96" fmla="*/ 189 w 203"/>
                <a:gd name="T97" fmla="*/ 108 h 431"/>
                <a:gd name="T98" fmla="*/ 182 w 203"/>
                <a:gd name="T99" fmla="*/ 134 h 431"/>
                <a:gd name="T100" fmla="*/ 173 w 203"/>
                <a:gd name="T101" fmla="*/ 163 h 431"/>
                <a:gd name="T102" fmla="*/ 162 w 203"/>
                <a:gd name="T103" fmla="*/ 194 h 431"/>
                <a:gd name="T104" fmla="*/ 156 w 203"/>
                <a:gd name="T105" fmla="*/ 21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3" h="431">
                  <a:moveTo>
                    <a:pt x="156" y="211"/>
                  </a:moveTo>
                  <a:lnTo>
                    <a:pt x="149" y="229"/>
                  </a:lnTo>
                  <a:lnTo>
                    <a:pt x="141" y="246"/>
                  </a:lnTo>
                  <a:lnTo>
                    <a:pt x="132" y="265"/>
                  </a:lnTo>
                  <a:lnTo>
                    <a:pt x="122" y="282"/>
                  </a:lnTo>
                  <a:lnTo>
                    <a:pt x="110" y="301"/>
                  </a:lnTo>
                  <a:lnTo>
                    <a:pt x="98" y="319"/>
                  </a:lnTo>
                  <a:lnTo>
                    <a:pt x="84" y="338"/>
                  </a:lnTo>
                  <a:lnTo>
                    <a:pt x="71" y="358"/>
                  </a:lnTo>
                  <a:lnTo>
                    <a:pt x="64" y="366"/>
                  </a:lnTo>
                  <a:lnTo>
                    <a:pt x="55" y="375"/>
                  </a:lnTo>
                  <a:lnTo>
                    <a:pt x="48" y="383"/>
                  </a:lnTo>
                  <a:lnTo>
                    <a:pt x="43" y="390"/>
                  </a:lnTo>
                  <a:lnTo>
                    <a:pt x="37" y="397"/>
                  </a:lnTo>
                  <a:lnTo>
                    <a:pt x="31" y="403"/>
                  </a:lnTo>
                  <a:lnTo>
                    <a:pt x="25" y="409"/>
                  </a:lnTo>
                  <a:lnTo>
                    <a:pt x="21" y="413"/>
                  </a:lnTo>
                  <a:lnTo>
                    <a:pt x="16" y="418"/>
                  </a:lnTo>
                  <a:lnTo>
                    <a:pt x="12" y="421"/>
                  </a:lnTo>
                  <a:lnTo>
                    <a:pt x="9" y="425"/>
                  </a:lnTo>
                  <a:lnTo>
                    <a:pt x="7" y="427"/>
                  </a:lnTo>
                  <a:lnTo>
                    <a:pt x="4" y="428"/>
                  </a:lnTo>
                  <a:lnTo>
                    <a:pt x="2" y="430"/>
                  </a:lnTo>
                  <a:lnTo>
                    <a:pt x="1" y="431"/>
                  </a:lnTo>
                  <a:lnTo>
                    <a:pt x="0" y="430"/>
                  </a:lnTo>
                  <a:lnTo>
                    <a:pt x="0" y="430"/>
                  </a:lnTo>
                  <a:lnTo>
                    <a:pt x="0" y="428"/>
                  </a:lnTo>
                  <a:lnTo>
                    <a:pt x="0" y="427"/>
                  </a:lnTo>
                  <a:lnTo>
                    <a:pt x="1" y="425"/>
                  </a:lnTo>
                  <a:lnTo>
                    <a:pt x="2" y="421"/>
                  </a:lnTo>
                  <a:lnTo>
                    <a:pt x="3" y="418"/>
                  </a:lnTo>
                  <a:lnTo>
                    <a:pt x="6" y="414"/>
                  </a:lnTo>
                  <a:lnTo>
                    <a:pt x="9" y="410"/>
                  </a:lnTo>
                  <a:lnTo>
                    <a:pt x="11" y="404"/>
                  </a:lnTo>
                  <a:lnTo>
                    <a:pt x="15" y="398"/>
                  </a:lnTo>
                  <a:lnTo>
                    <a:pt x="19" y="391"/>
                  </a:lnTo>
                  <a:lnTo>
                    <a:pt x="23" y="383"/>
                  </a:lnTo>
                  <a:lnTo>
                    <a:pt x="29" y="375"/>
                  </a:lnTo>
                  <a:lnTo>
                    <a:pt x="33" y="366"/>
                  </a:lnTo>
                  <a:lnTo>
                    <a:pt x="39" y="356"/>
                  </a:lnTo>
                  <a:lnTo>
                    <a:pt x="46" y="346"/>
                  </a:lnTo>
                  <a:lnTo>
                    <a:pt x="58" y="325"/>
                  </a:lnTo>
                  <a:lnTo>
                    <a:pt x="68" y="305"/>
                  </a:lnTo>
                  <a:lnTo>
                    <a:pt x="79" y="284"/>
                  </a:lnTo>
                  <a:lnTo>
                    <a:pt x="88" y="265"/>
                  </a:lnTo>
                  <a:lnTo>
                    <a:pt x="97" y="245"/>
                  </a:lnTo>
                  <a:lnTo>
                    <a:pt x="105" y="225"/>
                  </a:lnTo>
                  <a:lnTo>
                    <a:pt x="113" y="204"/>
                  </a:lnTo>
                  <a:lnTo>
                    <a:pt x="120" y="185"/>
                  </a:lnTo>
                  <a:lnTo>
                    <a:pt x="126" y="166"/>
                  </a:lnTo>
                  <a:lnTo>
                    <a:pt x="132" y="149"/>
                  </a:lnTo>
                  <a:lnTo>
                    <a:pt x="138" y="134"/>
                  </a:lnTo>
                  <a:lnTo>
                    <a:pt x="141" y="118"/>
                  </a:lnTo>
                  <a:lnTo>
                    <a:pt x="146" y="104"/>
                  </a:lnTo>
                  <a:lnTo>
                    <a:pt x="148" y="92"/>
                  </a:lnTo>
                  <a:lnTo>
                    <a:pt x="151" y="80"/>
                  </a:lnTo>
                  <a:lnTo>
                    <a:pt x="153" y="70"/>
                  </a:lnTo>
                  <a:lnTo>
                    <a:pt x="154" y="62"/>
                  </a:lnTo>
                  <a:lnTo>
                    <a:pt x="154" y="53"/>
                  </a:lnTo>
                  <a:lnTo>
                    <a:pt x="154" y="46"/>
                  </a:lnTo>
                  <a:lnTo>
                    <a:pt x="153" y="41"/>
                  </a:lnTo>
                  <a:lnTo>
                    <a:pt x="153" y="34"/>
                  </a:lnTo>
                  <a:lnTo>
                    <a:pt x="152" y="29"/>
                  </a:lnTo>
                  <a:lnTo>
                    <a:pt x="151" y="24"/>
                  </a:lnTo>
                  <a:lnTo>
                    <a:pt x="149" y="20"/>
                  </a:lnTo>
                  <a:lnTo>
                    <a:pt x="147" y="15"/>
                  </a:lnTo>
                  <a:lnTo>
                    <a:pt x="145" y="12"/>
                  </a:lnTo>
                  <a:lnTo>
                    <a:pt x="144" y="9"/>
                  </a:lnTo>
                  <a:lnTo>
                    <a:pt x="144" y="7"/>
                  </a:lnTo>
                  <a:lnTo>
                    <a:pt x="145" y="5"/>
                  </a:lnTo>
                  <a:lnTo>
                    <a:pt x="147" y="3"/>
                  </a:lnTo>
                  <a:lnTo>
                    <a:pt x="149" y="2"/>
                  </a:lnTo>
                  <a:lnTo>
                    <a:pt x="153" y="0"/>
                  </a:lnTo>
                  <a:lnTo>
                    <a:pt x="155" y="0"/>
                  </a:lnTo>
                  <a:lnTo>
                    <a:pt x="159" y="1"/>
                  </a:lnTo>
                  <a:lnTo>
                    <a:pt x="162" y="2"/>
                  </a:lnTo>
                  <a:lnTo>
                    <a:pt x="166" y="3"/>
                  </a:lnTo>
                  <a:lnTo>
                    <a:pt x="170" y="6"/>
                  </a:lnTo>
                  <a:lnTo>
                    <a:pt x="175" y="8"/>
                  </a:lnTo>
                  <a:lnTo>
                    <a:pt x="180" y="12"/>
                  </a:lnTo>
                  <a:lnTo>
                    <a:pt x="184" y="16"/>
                  </a:lnTo>
                  <a:lnTo>
                    <a:pt x="189" y="20"/>
                  </a:lnTo>
                  <a:lnTo>
                    <a:pt x="191" y="23"/>
                  </a:lnTo>
                  <a:lnTo>
                    <a:pt x="195" y="27"/>
                  </a:lnTo>
                  <a:lnTo>
                    <a:pt x="197" y="30"/>
                  </a:lnTo>
                  <a:lnTo>
                    <a:pt x="199" y="33"/>
                  </a:lnTo>
                  <a:lnTo>
                    <a:pt x="201" y="35"/>
                  </a:lnTo>
                  <a:lnTo>
                    <a:pt x="202" y="37"/>
                  </a:lnTo>
                  <a:lnTo>
                    <a:pt x="203" y="38"/>
                  </a:lnTo>
                  <a:lnTo>
                    <a:pt x="202" y="42"/>
                  </a:lnTo>
                  <a:lnTo>
                    <a:pt x="202" y="46"/>
                  </a:lnTo>
                  <a:lnTo>
                    <a:pt x="201" y="52"/>
                  </a:lnTo>
                  <a:lnTo>
                    <a:pt x="199" y="59"/>
                  </a:lnTo>
                  <a:lnTo>
                    <a:pt x="198" y="66"/>
                  </a:lnTo>
                  <a:lnTo>
                    <a:pt x="196" y="75"/>
                  </a:lnTo>
                  <a:lnTo>
                    <a:pt x="194" y="85"/>
                  </a:lnTo>
                  <a:lnTo>
                    <a:pt x="191" y="96"/>
                  </a:lnTo>
                  <a:lnTo>
                    <a:pt x="189" y="108"/>
                  </a:lnTo>
                  <a:lnTo>
                    <a:pt x="185" y="121"/>
                  </a:lnTo>
                  <a:lnTo>
                    <a:pt x="182" y="134"/>
                  </a:lnTo>
                  <a:lnTo>
                    <a:pt x="177" y="147"/>
                  </a:lnTo>
                  <a:lnTo>
                    <a:pt x="173" y="163"/>
                  </a:lnTo>
                  <a:lnTo>
                    <a:pt x="168" y="178"/>
                  </a:lnTo>
                  <a:lnTo>
                    <a:pt x="162" y="194"/>
                  </a:lnTo>
                  <a:lnTo>
                    <a:pt x="156" y="211"/>
                  </a:lnTo>
                  <a:lnTo>
                    <a:pt x="156" y="211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0"/>
            <p:cNvSpPr/>
            <p:nvPr/>
          </p:nvSpPr>
          <p:spPr bwMode="auto">
            <a:xfrm>
              <a:off x="7990036" y="2034109"/>
              <a:ext cx="311150" cy="436563"/>
            </a:xfrm>
            <a:custGeom>
              <a:avLst/>
              <a:gdLst>
                <a:gd name="T0" fmla="*/ 0 w 196"/>
                <a:gd name="T1" fmla="*/ 6 h 275"/>
                <a:gd name="T2" fmla="*/ 1 w 196"/>
                <a:gd name="T3" fmla="*/ 1 h 275"/>
                <a:gd name="T4" fmla="*/ 5 w 196"/>
                <a:gd name="T5" fmla="*/ 0 h 275"/>
                <a:gd name="T6" fmla="*/ 13 w 196"/>
                <a:gd name="T7" fmla="*/ 1 h 275"/>
                <a:gd name="T8" fmla="*/ 22 w 196"/>
                <a:gd name="T9" fmla="*/ 5 h 275"/>
                <a:gd name="T10" fmla="*/ 29 w 196"/>
                <a:gd name="T11" fmla="*/ 9 h 275"/>
                <a:gd name="T12" fmla="*/ 37 w 196"/>
                <a:gd name="T13" fmla="*/ 18 h 275"/>
                <a:gd name="T14" fmla="*/ 47 w 196"/>
                <a:gd name="T15" fmla="*/ 28 h 275"/>
                <a:gd name="T16" fmla="*/ 60 w 196"/>
                <a:gd name="T17" fmla="*/ 42 h 275"/>
                <a:gd name="T18" fmla="*/ 74 w 196"/>
                <a:gd name="T19" fmla="*/ 57 h 275"/>
                <a:gd name="T20" fmla="*/ 90 w 196"/>
                <a:gd name="T21" fmla="*/ 77 h 275"/>
                <a:gd name="T22" fmla="*/ 107 w 196"/>
                <a:gd name="T23" fmla="*/ 98 h 275"/>
                <a:gd name="T24" fmla="*/ 127 w 196"/>
                <a:gd name="T25" fmla="*/ 122 h 275"/>
                <a:gd name="T26" fmla="*/ 145 w 196"/>
                <a:gd name="T27" fmla="*/ 145 h 275"/>
                <a:gd name="T28" fmla="*/ 159 w 196"/>
                <a:gd name="T29" fmla="*/ 165 h 275"/>
                <a:gd name="T30" fmla="*/ 171 w 196"/>
                <a:gd name="T31" fmla="*/ 184 h 275"/>
                <a:gd name="T32" fmla="*/ 181 w 196"/>
                <a:gd name="T33" fmla="*/ 201 h 275"/>
                <a:gd name="T34" fmla="*/ 189 w 196"/>
                <a:gd name="T35" fmla="*/ 215 h 275"/>
                <a:gd name="T36" fmla="*/ 193 w 196"/>
                <a:gd name="T37" fmla="*/ 227 h 275"/>
                <a:gd name="T38" fmla="*/ 196 w 196"/>
                <a:gd name="T39" fmla="*/ 236 h 275"/>
                <a:gd name="T40" fmla="*/ 196 w 196"/>
                <a:gd name="T41" fmla="*/ 247 h 275"/>
                <a:gd name="T42" fmla="*/ 195 w 196"/>
                <a:gd name="T43" fmla="*/ 259 h 275"/>
                <a:gd name="T44" fmla="*/ 192 w 196"/>
                <a:gd name="T45" fmla="*/ 267 h 275"/>
                <a:gd name="T46" fmla="*/ 190 w 196"/>
                <a:gd name="T47" fmla="*/ 273 h 275"/>
                <a:gd name="T48" fmla="*/ 188 w 196"/>
                <a:gd name="T49" fmla="*/ 275 h 275"/>
                <a:gd name="T50" fmla="*/ 184 w 196"/>
                <a:gd name="T51" fmla="*/ 275 h 275"/>
                <a:gd name="T52" fmla="*/ 179 w 196"/>
                <a:gd name="T53" fmla="*/ 274 h 275"/>
                <a:gd name="T54" fmla="*/ 175 w 196"/>
                <a:gd name="T55" fmla="*/ 271 h 275"/>
                <a:gd name="T56" fmla="*/ 170 w 196"/>
                <a:gd name="T57" fmla="*/ 266 h 275"/>
                <a:gd name="T58" fmla="*/ 164 w 196"/>
                <a:gd name="T59" fmla="*/ 260 h 275"/>
                <a:gd name="T60" fmla="*/ 157 w 196"/>
                <a:gd name="T61" fmla="*/ 252 h 275"/>
                <a:gd name="T62" fmla="*/ 150 w 196"/>
                <a:gd name="T63" fmla="*/ 242 h 275"/>
                <a:gd name="T64" fmla="*/ 142 w 196"/>
                <a:gd name="T65" fmla="*/ 231 h 275"/>
                <a:gd name="T66" fmla="*/ 133 w 196"/>
                <a:gd name="T67" fmla="*/ 220 h 275"/>
                <a:gd name="T68" fmla="*/ 124 w 196"/>
                <a:gd name="T69" fmla="*/ 206 h 275"/>
                <a:gd name="T70" fmla="*/ 114 w 196"/>
                <a:gd name="T71" fmla="*/ 191 h 275"/>
                <a:gd name="T72" fmla="*/ 103 w 196"/>
                <a:gd name="T73" fmla="*/ 174 h 275"/>
                <a:gd name="T74" fmla="*/ 92 w 196"/>
                <a:gd name="T75" fmla="*/ 157 h 275"/>
                <a:gd name="T76" fmla="*/ 80 w 196"/>
                <a:gd name="T77" fmla="*/ 137 h 275"/>
                <a:gd name="T78" fmla="*/ 67 w 196"/>
                <a:gd name="T79" fmla="*/ 116 h 275"/>
                <a:gd name="T80" fmla="*/ 54 w 196"/>
                <a:gd name="T81" fmla="*/ 95 h 275"/>
                <a:gd name="T82" fmla="*/ 42 w 196"/>
                <a:gd name="T83" fmla="*/ 77 h 275"/>
                <a:gd name="T84" fmla="*/ 32 w 196"/>
                <a:gd name="T85" fmla="*/ 59 h 275"/>
                <a:gd name="T86" fmla="*/ 23 w 196"/>
                <a:gd name="T87" fmla="*/ 45 h 275"/>
                <a:gd name="T88" fmla="*/ 15 w 196"/>
                <a:gd name="T89" fmla="*/ 34 h 275"/>
                <a:gd name="T90" fmla="*/ 9 w 196"/>
                <a:gd name="T91" fmla="*/ 25 h 275"/>
                <a:gd name="T92" fmla="*/ 4 w 196"/>
                <a:gd name="T93" fmla="*/ 18 h 275"/>
                <a:gd name="T94" fmla="*/ 2 w 196"/>
                <a:gd name="T95" fmla="*/ 12 h 275"/>
                <a:gd name="T96" fmla="*/ 1 w 196"/>
                <a:gd name="T97" fmla="*/ 1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6" h="275">
                  <a:moveTo>
                    <a:pt x="1" y="11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3" y="1"/>
                  </a:lnTo>
                  <a:lnTo>
                    <a:pt x="18" y="2"/>
                  </a:lnTo>
                  <a:lnTo>
                    <a:pt x="22" y="5"/>
                  </a:lnTo>
                  <a:lnTo>
                    <a:pt x="24" y="7"/>
                  </a:lnTo>
                  <a:lnTo>
                    <a:pt x="29" y="9"/>
                  </a:lnTo>
                  <a:lnTo>
                    <a:pt x="32" y="13"/>
                  </a:lnTo>
                  <a:lnTo>
                    <a:pt x="37" y="18"/>
                  </a:lnTo>
                  <a:lnTo>
                    <a:pt x="42" y="22"/>
                  </a:lnTo>
                  <a:lnTo>
                    <a:pt x="47" y="28"/>
                  </a:lnTo>
                  <a:lnTo>
                    <a:pt x="54" y="35"/>
                  </a:lnTo>
                  <a:lnTo>
                    <a:pt x="60" y="42"/>
                  </a:lnTo>
                  <a:lnTo>
                    <a:pt x="67" y="49"/>
                  </a:lnTo>
                  <a:lnTo>
                    <a:pt x="74" y="57"/>
                  </a:lnTo>
                  <a:lnTo>
                    <a:pt x="82" y="66"/>
                  </a:lnTo>
                  <a:lnTo>
                    <a:pt x="90" y="77"/>
                  </a:lnTo>
                  <a:lnTo>
                    <a:pt x="99" y="87"/>
                  </a:lnTo>
                  <a:lnTo>
                    <a:pt x="107" y="98"/>
                  </a:lnTo>
                  <a:lnTo>
                    <a:pt x="118" y="110"/>
                  </a:lnTo>
                  <a:lnTo>
                    <a:pt x="127" y="122"/>
                  </a:lnTo>
                  <a:lnTo>
                    <a:pt x="137" y="134"/>
                  </a:lnTo>
                  <a:lnTo>
                    <a:pt x="145" y="145"/>
                  </a:lnTo>
                  <a:lnTo>
                    <a:pt x="152" y="156"/>
                  </a:lnTo>
                  <a:lnTo>
                    <a:pt x="159" y="165"/>
                  </a:lnTo>
                  <a:lnTo>
                    <a:pt x="166" y="175"/>
                  </a:lnTo>
                  <a:lnTo>
                    <a:pt x="171" y="184"/>
                  </a:lnTo>
                  <a:lnTo>
                    <a:pt x="176" y="193"/>
                  </a:lnTo>
                  <a:lnTo>
                    <a:pt x="181" y="201"/>
                  </a:lnTo>
                  <a:lnTo>
                    <a:pt x="185" y="208"/>
                  </a:lnTo>
                  <a:lnTo>
                    <a:pt x="189" y="215"/>
                  </a:lnTo>
                  <a:lnTo>
                    <a:pt x="191" y="221"/>
                  </a:lnTo>
                  <a:lnTo>
                    <a:pt x="193" y="227"/>
                  </a:lnTo>
                  <a:lnTo>
                    <a:pt x="195" y="232"/>
                  </a:lnTo>
                  <a:lnTo>
                    <a:pt x="196" y="236"/>
                  </a:lnTo>
                  <a:lnTo>
                    <a:pt x="196" y="240"/>
                  </a:lnTo>
                  <a:lnTo>
                    <a:pt x="196" y="247"/>
                  </a:lnTo>
                  <a:lnTo>
                    <a:pt x="196" y="253"/>
                  </a:lnTo>
                  <a:lnTo>
                    <a:pt x="195" y="259"/>
                  </a:lnTo>
                  <a:lnTo>
                    <a:pt x="193" y="264"/>
                  </a:lnTo>
                  <a:lnTo>
                    <a:pt x="192" y="267"/>
                  </a:lnTo>
                  <a:lnTo>
                    <a:pt x="191" y="271"/>
                  </a:lnTo>
                  <a:lnTo>
                    <a:pt x="190" y="273"/>
                  </a:lnTo>
                  <a:lnTo>
                    <a:pt x="189" y="275"/>
                  </a:lnTo>
                  <a:lnTo>
                    <a:pt x="188" y="275"/>
                  </a:lnTo>
                  <a:lnTo>
                    <a:pt x="185" y="275"/>
                  </a:lnTo>
                  <a:lnTo>
                    <a:pt x="184" y="275"/>
                  </a:lnTo>
                  <a:lnTo>
                    <a:pt x="182" y="275"/>
                  </a:lnTo>
                  <a:lnTo>
                    <a:pt x="179" y="274"/>
                  </a:lnTo>
                  <a:lnTo>
                    <a:pt x="177" y="273"/>
                  </a:lnTo>
                  <a:lnTo>
                    <a:pt x="175" y="271"/>
                  </a:lnTo>
                  <a:lnTo>
                    <a:pt x="173" y="268"/>
                  </a:lnTo>
                  <a:lnTo>
                    <a:pt x="170" y="266"/>
                  </a:lnTo>
                  <a:lnTo>
                    <a:pt x="167" y="264"/>
                  </a:lnTo>
                  <a:lnTo>
                    <a:pt x="164" y="260"/>
                  </a:lnTo>
                  <a:lnTo>
                    <a:pt x="161" y="256"/>
                  </a:lnTo>
                  <a:lnTo>
                    <a:pt x="157" y="252"/>
                  </a:lnTo>
                  <a:lnTo>
                    <a:pt x="154" y="247"/>
                  </a:lnTo>
                  <a:lnTo>
                    <a:pt x="150" y="242"/>
                  </a:lnTo>
                  <a:lnTo>
                    <a:pt x="146" y="237"/>
                  </a:lnTo>
                  <a:lnTo>
                    <a:pt x="142" y="231"/>
                  </a:lnTo>
                  <a:lnTo>
                    <a:pt x="138" y="225"/>
                  </a:lnTo>
                  <a:lnTo>
                    <a:pt x="133" y="220"/>
                  </a:lnTo>
                  <a:lnTo>
                    <a:pt x="128" y="213"/>
                  </a:lnTo>
                  <a:lnTo>
                    <a:pt x="124" y="206"/>
                  </a:lnTo>
                  <a:lnTo>
                    <a:pt x="119" y="199"/>
                  </a:lnTo>
                  <a:lnTo>
                    <a:pt x="114" y="191"/>
                  </a:lnTo>
                  <a:lnTo>
                    <a:pt x="109" y="182"/>
                  </a:lnTo>
                  <a:lnTo>
                    <a:pt x="103" y="174"/>
                  </a:lnTo>
                  <a:lnTo>
                    <a:pt x="98" y="166"/>
                  </a:lnTo>
                  <a:lnTo>
                    <a:pt x="92" y="157"/>
                  </a:lnTo>
                  <a:lnTo>
                    <a:pt x="85" y="148"/>
                  </a:lnTo>
                  <a:lnTo>
                    <a:pt x="80" y="137"/>
                  </a:lnTo>
                  <a:lnTo>
                    <a:pt x="74" y="127"/>
                  </a:lnTo>
                  <a:lnTo>
                    <a:pt x="67" y="116"/>
                  </a:lnTo>
                  <a:lnTo>
                    <a:pt x="61" y="106"/>
                  </a:lnTo>
                  <a:lnTo>
                    <a:pt x="54" y="95"/>
                  </a:lnTo>
                  <a:lnTo>
                    <a:pt x="48" y="86"/>
                  </a:lnTo>
                  <a:lnTo>
                    <a:pt x="42" y="77"/>
                  </a:lnTo>
                  <a:lnTo>
                    <a:pt x="37" y="67"/>
                  </a:lnTo>
                  <a:lnTo>
                    <a:pt x="32" y="59"/>
                  </a:lnTo>
                  <a:lnTo>
                    <a:pt x="27" y="52"/>
                  </a:lnTo>
                  <a:lnTo>
                    <a:pt x="23" y="45"/>
                  </a:lnTo>
                  <a:lnTo>
                    <a:pt x="19" y="40"/>
                  </a:lnTo>
                  <a:lnTo>
                    <a:pt x="15" y="34"/>
                  </a:lnTo>
                  <a:lnTo>
                    <a:pt x="12" y="29"/>
                  </a:lnTo>
                  <a:lnTo>
                    <a:pt x="9" y="25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3" y="14"/>
                  </a:lnTo>
                  <a:lnTo>
                    <a:pt x="2" y="12"/>
                  </a:lnTo>
                  <a:lnTo>
                    <a:pt x="1" y="11"/>
                  </a:lnTo>
                  <a:lnTo>
                    <a:pt x="1" y="11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1"/>
            <p:cNvSpPr/>
            <p:nvPr/>
          </p:nvSpPr>
          <p:spPr bwMode="auto">
            <a:xfrm>
              <a:off x="7647136" y="1899171"/>
              <a:ext cx="309563" cy="657225"/>
            </a:xfrm>
            <a:custGeom>
              <a:avLst/>
              <a:gdLst>
                <a:gd name="T0" fmla="*/ 51 w 195"/>
                <a:gd name="T1" fmla="*/ 328 h 414"/>
                <a:gd name="T2" fmla="*/ 70 w 195"/>
                <a:gd name="T3" fmla="*/ 293 h 414"/>
                <a:gd name="T4" fmla="*/ 87 w 195"/>
                <a:gd name="T5" fmla="*/ 259 h 414"/>
                <a:gd name="T6" fmla="*/ 101 w 195"/>
                <a:gd name="T7" fmla="*/ 227 h 414"/>
                <a:gd name="T8" fmla="*/ 111 w 195"/>
                <a:gd name="T9" fmla="*/ 194 h 414"/>
                <a:gd name="T10" fmla="*/ 120 w 195"/>
                <a:gd name="T11" fmla="*/ 163 h 414"/>
                <a:gd name="T12" fmla="*/ 128 w 195"/>
                <a:gd name="T13" fmla="*/ 133 h 414"/>
                <a:gd name="T14" fmla="*/ 135 w 195"/>
                <a:gd name="T15" fmla="*/ 105 h 414"/>
                <a:gd name="T16" fmla="*/ 140 w 195"/>
                <a:gd name="T17" fmla="*/ 79 h 414"/>
                <a:gd name="T18" fmla="*/ 144 w 195"/>
                <a:gd name="T19" fmla="*/ 57 h 414"/>
                <a:gd name="T20" fmla="*/ 144 w 195"/>
                <a:gd name="T21" fmla="*/ 40 h 414"/>
                <a:gd name="T22" fmla="*/ 142 w 195"/>
                <a:gd name="T23" fmla="*/ 27 h 414"/>
                <a:gd name="T24" fmla="*/ 140 w 195"/>
                <a:gd name="T25" fmla="*/ 19 h 414"/>
                <a:gd name="T26" fmla="*/ 137 w 195"/>
                <a:gd name="T27" fmla="*/ 14 h 414"/>
                <a:gd name="T28" fmla="*/ 137 w 195"/>
                <a:gd name="T29" fmla="*/ 9 h 414"/>
                <a:gd name="T30" fmla="*/ 140 w 195"/>
                <a:gd name="T31" fmla="*/ 5 h 414"/>
                <a:gd name="T32" fmla="*/ 144 w 195"/>
                <a:gd name="T33" fmla="*/ 2 h 414"/>
                <a:gd name="T34" fmla="*/ 149 w 195"/>
                <a:gd name="T35" fmla="*/ 0 h 414"/>
                <a:gd name="T36" fmla="*/ 156 w 195"/>
                <a:gd name="T37" fmla="*/ 3 h 414"/>
                <a:gd name="T38" fmla="*/ 168 w 195"/>
                <a:gd name="T39" fmla="*/ 7 h 414"/>
                <a:gd name="T40" fmla="*/ 178 w 195"/>
                <a:gd name="T41" fmla="*/ 15 h 414"/>
                <a:gd name="T42" fmla="*/ 186 w 195"/>
                <a:gd name="T43" fmla="*/ 22 h 414"/>
                <a:gd name="T44" fmla="*/ 192 w 195"/>
                <a:gd name="T45" fmla="*/ 29 h 414"/>
                <a:gd name="T46" fmla="*/ 195 w 195"/>
                <a:gd name="T47" fmla="*/ 35 h 414"/>
                <a:gd name="T48" fmla="*/ 195 w 195"/>
                <a:gd name="T49" fmla="*/ 39 h 414"/>
                <a:gd name="T50" fmla="*/ 195 w 195"/>
                <a:gd name="T51" fmla="*/ 43 h 414"/>
                <a:gd name="T52" fmla="*/ 193 w 195"/>
                <a:gd name="T53" fmla="*/ 49 h 414"/>
                <a:gd name="T54" fmla="*/ 192 w 195"/>
                <a:gd name="T55" fmla="*/ 56 h 414"/>
                <a:gd name="T56" fmla="*/ 191 w 195"/>
                <a:gd name="T57" fmla="*/ 65 h 414"/>
                <a:gd name="T58" fmla="*/ 189 w 195"/>
                <a:gd name="T59" fmla="*/ 75 h 414"/>
                <a:gd name="T60" fmla="*/ 186 w 195"/>
                <a:gd name="T61" fmla="*/ 86 h 414"/>
                <a:gd name="T62" fmla="*/ 183 w 195"/>
                <a:gd name="T63" fmla="*/ 99 h 414"/>
                <a:gd name="T64" fmla="*/ 177 w 195"/>
                <a:gd name="T65" fmla="*/ 122 h 414"/>
                <a:gd name="T66" fmla="*/ 167 w 195"/>
                <a:gd name="T67" fmla="*/ 155 h 414"/>
                <a:gd name="T68" fmla="*/ 156 w 195"/>
                <a:gd name="T69" fmla="*/ 187 h 414"/>
                <a:gd name="T70" fmla="*/ 142 w 195"/>
                <a:gd name="T71" fmla="*/ 222 h 414"/>
                <a:gd name="T72" fmla="*/ 126 w 195"/>
                <a:gd name="T73" fmla="*/ 259 h 414"/>
                <a:gd name="T74" fmla="*/ 108 w 195"/>
                <a:gd name="T75" fmla="*/ 294 h 414"/>
                <a:gd name="T76" fmla="*/ 87 w 195"/>
                <a:gd name="T77" fmla="*/ 325 h 414"/>
                <a:gd name="T78" fmla="*/ 65 w 195"/>
                <a:gd name="T79" fmla="*/ 354 h 414"/>
                <a:gd name="T80" fmla="*/ 47 w 195"/>
                <a:gd name="T81" fmla="*/ 374 h 414"/>
                <a:gd name="T82" fmla="*/ 37 w 195"/>
                <a:gd name="T83" fmla="*/ 385 h 414"/>
                <a:gd name="T84" fmla="*/ 27 w 195"/>
                <a:gd name="T85" fmla="*/ 394 h 414"/>
                <a:gd name="T86" fmla="*/ 19 w 195"/>
                <a:gd name="T87" fmla="*/ 402 h 414"/>
                <a:gd name="T88" fmla="*/ 12 w 195"/>
                <a:gd name="T89" fmla="*/ 408 h 414"/>
                <a:gd name="T90" fmla="*/ 8 w 195"/>
                <a:gd name="T91" fmla="*/ 411 h 414"/>
                <a:gd name="T92" fmla="*/ 3 w 195"/>
                <a:gd name="T93" fmla="*/ 414 h 414"/>
                <a:gd name="T94" fmla="*/ 1 w 195"/>
                <a:gd name="T95" fmla="*/ 414 h 414"/>
                <a:gd name="T96" fmla="*/ 0 w 195"/>
                <a:gd name="T97" fmla="*/ 413 h 414"/>
                <a:gd name="T98" fmla="*/ 0 w 195"/>
                <a:gd name="T99" fmla="*/ 409 h 414"/>
                <a:gd name="T100" fmla="*/ 2 w 195"/>
                <a:gd name="T101" fmla="*/ 404 h 414"/>
                <a:gd name="T102" fmla="*/ 5 w 195"/>
                <a:gd name="T103" fmla="*/ 397 h 414"/>
                <a:gd name="T104" fmla="*/ 10 w 195"/>
                <a:gd name="T105" fmla="*/ 389 h 414"/>
                <a:gd name="T106" fmla="*/ 17 w 195"/>
                <a:gd name="T107" fmla="*/ 379 h 414"/>
                <a:gd name="T108" fmla="*/ 24 w 195"/>
                <a:gd name="T109" fmla="*/ 366 h 414"/>
                <a:gd name="T110" fmla="*/ 33 w 195"/>
                <a:gd name="T111" fmla="*/ 352 h 414"/>
                <a:gd name="T112" fmla="*/ 39 w 195"/>
                <a:gd name="T113" fmla="*/ 34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5" h="414">
                  <a:moveTo>
                    <a:pt x="39" y="345"/>
                  </a:moveTo>
                  <a:lnTo>
                    <a:pt x="51" y="328"/>
                  </a:lnTo>
                  <a:lnTo>
                    <a:pt x="61" y="310"/>
                  </a:lnTo>
                  <a:lnTo>
                    <a:pt x="70" y="293"/>
                  </a:lnTo>
                  <a:lnTo>
                    <a:pt x="79" y="276"/>
                  </a:lnTo>
                  <a:lnTo>
                    <a:pt x="87" y="259"/>
                  </a:lnTo>
                  <a:lnTo>
                    <a:pt x="94" y="243"/>
                  </a:lnTo>
                  <a:lnTo>
                    <a:pt x="101" y="227"/>
                  </a:lnTo>
                  <a:lnTo>
                    <a:pt x="106" y="211"/>
                  </a:lnTo>
                  <a:lnTo>
                    <a:pt x="111" y="194"/>
                  </a:lnTo>
                  <a:lnTo>
                    <a:pt x="116" y="179"/>
                  </a:lnTo>
                  <a:lnTo>
                    <a:pt x="120" y="163"/>
                  </a:lnTo>
                  <a:lnTo>
                    <a:pt x="125" y="148"/>
                  </a:lnTo>
                  <a:lnTo>
                    <a:pt x="128" y="133"/>
                  </a:lnTo>
                  <a:lnTo>
                    <a:pt x="132" y="119"/>
                  </a:lnTo>
                  <a:lnTo>
                    <a:pt x="135" y="105"/>
                  </a:lnTo>
                  <a:lnTo>
                    <a:pt x="138" y="91"/>
                  </a:lnTo>
                  <a:lnTo>
                    <a:pt x="140" y="79"/>
                  </a:lnTo>
                  <a:lnTo>
                    <a:pt x="142" y="68"/>
                  </a:lnTo>
                  <a:lnTo>
                    <a:pt x="144" y="57"/>
                  </a:lnTo>
                  <a:lnTo>
                    <a:pt x="144" y="48"/>
                  </a:lnTo>
                  <a:lnTo>
                    <a:pt x="144" y="40"/>
                  </a:lnTo>
                  <a:lnTo>
                    <a:pt x="144" y="33"/>
                  </a:lnTo>
                  <a:lnTo>
                    <a:pt x="142" y="27"/>
                  </a:lnTo>
                  <a:lnTo>
                    <a:pt x="142" y="22"/>
                  </a:lnTo>
                  <a:lnTo>
                    <a:pt x="140" y="19"/>
                  </a:lnTo>
                  <a:lnTo>
                    <a:pt x="138" y="17"/>
                  </a:lnTo>
                  <a:lnTo>
                    <a:pt x="137" y="14"/>
                  </a:lnTo>
                  <a:lnTo>
                    <a:pt x="137" y="11"/>
                  </a:lnTo>
                  <a:lnTo>
                    <a:pt x="137" y="9"/>
                  </a:lnTo>
                  <a:lnTo>
                    <a:pt x="138" y="6"/>
                  </a:lnTo>
                  <a:lnTo>
                    <a:pt x="140" y="5"/>
                  </a:lnTo>
                  <a:lnTo>
                    <a:pt x="142" y="3"/>
                  </a:lnTo>
                  <a:lnTo>
                    <a:pt x="144" y="2"/>
                  </a:lnTo>
                  <a:lnTo>
                    <a:pt x="146" y="2"/>
                  </a:lnTo>
                  <a:lnTo>
                    <a:pt x="149" y="0"/>
                  </a:lnTo>
                  <a:lnTo>
                    <a:pt x="153" y="2"/>
                  </a:lnTo>
                  <a:lnTo>
                    <a:pt x="156" y="3"/>
                  </a:lnTo>
                  <a:lnTo>
                    <a:pt x="162" y="4"/>
                  </a:lnTo>
                  <a:lnTo>
                    <a:pt x="168" y="7"/>
                  </a:lnTo>
                  <a:lnTo>
                    <a:pt x="174" y="11"/>
                  </a:lnTo>
                  <a:lnTo>
                    <a:pt x="178" y="15"/>
                  </a:lnTo>
                  <a:lnTo>
                    <a:pt x="183" y="19"/>
                  </a:lnTo>
                  <a:lnTo>
                    <a:pt x="186" y="22"/>
                  </a:lnTo>
                  <a:lnTo>
                    <a:pt x="190" y="26"/>
                  </a:lnTo>
                  <a:lnTo>
                    <a:pt x="192" y="29"/>
                  </a:lnTo>
                  <a:lnTo>
                    <a:pt x="193" y="32"/>
                  </a:lnTo>
                  <a:lnTo>
                    <a:pt x="195" y="35"/>
                  </a:lnTo>
                  <a:lnTo>
                    <a:pt x="195" y="38"/>
                  </a:lnTo>
                  <a:lnTo>
                    <a:pt x="195" y="39"/>
                  </a:lnTo>
                  <a:lnTo>
                    <a:pt x="195" y="41"/>
                  </a:lnTo>
                  <a:lnTo>
                    <a:pt x="195" y="43"/>
                  </a:lnTo>
                  <a:lnTo>
                    <a:pt x="195" y="47"/>
                  </a:lnTo>
                  <a:lnTo>
                    <a:pt x="193" y="49"/>
                  </a:lnTo>
                  <a:lnTo>
                    <a:pt x="193" y="53"/>
                  </a:lnTo>
                  <a:lnTo>
                    <a:pt x="192" y="56"/>
                  </a:lnTo>
                  <a:lnTo>
                    <a:pt x="192" y="61"/>
                  </a:lnTo>
                  <a:lnTo>
                    <a:pt x="191" y="65"/>
                  </a:lnTo>
                  <a:lnTo>
                    <a:pt x="190" y="70"/>
                  </a:lnTo>
                  <a:lnTo>
                    <a:pt x="189" y="75"/>
                  </a:lnTo>
                  <a:lnTo>
                    <a:pt x="188" y="80"/>
                  </a:lnTo>
                  <a:lnTo>
                    <a:pt x="186" y="86"/>
                  </a:lnTo>
                  <a:lnTo>
                    <a:pt x="184" y="93"/>
                  </a:lnTo>
                  <a:lnTo>
                    <a:pt x="183" y="99"/>
                  </a:lnTo>
                  <a:lnTo>
                    <a:pt x="181" y="107"/>
                  </a:lnTo>
                  <a:lnTo>
                    <a:pt x="177" y="122"/>
                  </a:lnTo>
                  <a:lnTo>
                    <a:pt x="173" y="139"/>
                  </a:lnTo>
                  <a:lnTo>
                    <a:pt x="167" y="155"/>
                  </a:lnTo>
                  <a:lnTo>
                    <a:pt x="162" y="171"/>
                  </a:lnTo>
                  <a:lnTo>
                    <a:pt x="156" y="187"/>
                  </a:lnTo>
                  <a:lnTo>
                    <a:pt x="149" y="205"/>
                  </a:lnTo>
                  <a:lnTo>
                    <a:pt x="142" y="222"/>
                  </a:lnTo>
                  <a:lnTo>
                    <a:pt x="134" y="241"/>
                  </a:lnTo>
                  <a:lnTo>
                    <a:pt x="126" y="259"/>
                  </a:lnTo>
                  <a:lnTo>
                    <a:pt x="117" y="277"/>
                  </a:lnTo>
                  <a:lnTo>
                    <a:pt x="108" y="294"/>
                  </a:lnTo>
                  <a:lnTo>
                    <a:pt x="98" y="310"/>
                  </a:lnTo>
                  <a:lnTo>
                    <a:pt x="87" y="325"/>
                  </a:lnTo>
                  <a:lnTo>
                    <a:pt x="76" y="341"/>
                  </a:lnTo>
                  <a:lnTo>
                    <a:pt x="65" y="354"/>
                  </a:lnTo>
                  <a:lnTo>
                    <a:pt x="53" y="367"/>
                  </a:lnTo>
                  <a:lnTo>
                    <a:pt x="47" y="374"/>
                  </a:lnTo>
                  <a:lnTo>
                    <a:pt x="41" y="380"/>
                  </a:lnTo>
                  <a:lnTo>
                    <a:pt x="37" y="385"/>
                  </a:lnTo>
                  <a:lnTo>
                    <a:pt x="32" y="390"/>
                  </a:lnTo>
                  <a:lnTo>
                    <a:pt x="27" y="394"/>
                  </a:lnTo>
                  <a:lnTo>
                    <a:pt x="23" y="399"/>
                  </a:lnTo>
                  <a:lnTo>
                    <a:pt x="19" y="402"/>
                  </a:lnTo>
                  <a:lnTo>
                    <a:pt x="16" y="406"/>
                  </a:lnTo>
                  <a:lnTo>
                    <a:pt x="12" y="408"/>
                  </a:lnTo>
                  <a:lnTo>
                    <a:pt x="10" y="410"/>
                  </a:lnTo>
                  <a:lnTo>
                    <a:pt x="8" y="411"/>
                  </a:lnTo>
                  <a:lnTo>
                    <a:pt x="5" y="413"/>
                  </a:lnTo>
                  <a:lnTo>
                    <a:pt x="3" y="414"/>
                  </a:lnTo>
                  <a:lnTo>
                    <a:pt x="2" y="414"/>
                  </a:lnTo>
                  <a:lnTo>
                    <a:pt x="1" y="414"/>
                  </a:lnTo>
                  <a:lnTo>
                    <a:pt x="0" y="414"/>
                  </a:lnTo>
                  <a:lnTo>
                    <a:pt x="0" y="413"/>
                  </a:lnTo>
                  <a:lnTo>
                    <a:pt x="0" y="411"/>
                  </a:lnTo>
                  <a:lnTo>
                    <a:pt x="0" y="409"/>
                  </a:lnTo>
                  <a:lnTo>
                    <a:pt x="1" y="407"/>
                  </a:lnTo>
                  <a:lnTo>
                    <a:pt x="2" y="404"/>
                  </a:lnTo>
                  <a:lnTo>
                    <a:pt x="3" y="401"/>
                  </a:lnTo>
                  <a:lnTo>
                    <a:pt x="5" y="397"/>
                  </a:lnTo>
                  <a:lnTo>
                    <a:pt x="8" y="394"/>
                  </a:lnTo>
                  <a:lnTo>
                    <a:pt x="10" y="389"/>
                  </a:lnTo>
                  <a:lnTo>
                    <a:pt x="13" y="383"/>
                  </a:lnTo>
                  <a:lnTo>
                    <a:pt x="17" y="379"/>
                  </a:lnTo>
                  <a:lnTo>
                    <a:pt x="20" y="373"/>
                  </a:lnTo>
                  <a:lnTo>
                    <a:pt x="24" y="366"/>
                  </a:lnTo>
                  <a:lnTo>
                    <a:pt x="29" y="359"/>
                  </a:lnTo>
                  <a:lnTo>
                    <a:pt x="33" y="352"/>
                  </a:lnTo>
                  <a:lnTo>
                    <a:pt x="39" y="345"/>
                  </a:lnTo>
                  <a:lnTo>
                    <a:pt x="39" y="345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2"/>
            <p:cNvSpPr/>
            <p:nvPr/>
          </p:nvSpPr>
          <p:spPr bwMode="auto">
            <a:xfrm>
              <a:off x="7686823" y="1989659"/>
              <a:ext cx="265113" cy="439738"/>
            </a:xfrm>
            <a:custGeom>
              <a:avLst/>
              <a:gdLst>
                <a:gd name="T0" fmla="*/ 159 w 167"/>
                <a:gd name="T1" fmla="*/ 222 h 277"/>
                <a:gd name="T2" fmla="*/ 165 w 167"/>
                <a:gd name="T3" fmla="*/ 234 h 277"/>
                <a:gd name="T4" fmla="*/ 167 w 167"/>
                <a:gd name="T5" fmla="*/ 244 h 277"/>
                <a:gd name="T6" fmla="*/ 167 w 167"/>
                <a:gd name="T7" fmla="*/ 252 h 277"/>
                <a:gd name="T8" fmla="*/ 165 w 167"/>
                <a:gd name="T9" fmla="*/ 261 h 277"/>
                <a:gd name="T10" fmla="*/ 161 w 167"/>
                <a:gd name="T11" fmla="*/ 268 h 277"/>
                <a:gd name="T12" fmla="*/ 157 w 167"/>
                <a:gd name="T13" fmla="*/ 273 h 277"/>
                <a:gd name="T14" fmla="*/ 153 w 167"/>
                <a:gd name="T15" fmla="*/ 275 h 277"/>
                <a:gd name="T16" fmla="*/ 151 w 167"/>
                <a:gd name="T17" fmla="*/ 275 h 277"/>
                <a:gd name="T18" fmla="*/ 148 w 167"/>
                <a:gd name="T19" fmla="*/ 274 h 277"/>
                <a:gd name="T20" fmla="*/ 144 w 167"/>
                <a:gd name="T21" fmla="*/ 272 h 277"/>
                <a:gd name="T22" fmla="*/ 141 w 167"/>
                <a:gd name="T23" fmla="*/ 267 h 277"/>
                <a:gd name="T24" fmla="*/ 136 w 167"/>
                <a:gd name="T25" fmla="*/ 260 h 277"/>
                <a:gd name="T26" fmla="*/ 131 w 167"/>
                <a:gd name="T27" fmla="*/ 253 h 277"/>
                <a:gd name="T28" fmla="*/ 125 w 167"/>
                <a:gd name="T29" fmla="*/ 244 h 277"/>
                <a:gd name="T30" fmla="*/ 120 w 167"/>
                <a:gd name="T31" fmla="*/ 232 h 277"/>
                <a:gd name="T32" fmla="*/ 110 w 167"/>
                <a:gd name="T33" fmla="*/ 213 h 277"/>
                <a:gd name="T34" fmla="*/ 95 w 167"/>
                <a:gd name="T35" fmla="*/ 184 h 277"/>
                <a:gd name="T36" fmla="*/ 78 w 167"/>
                <a:gd name="T37" fmla="*/ 151 h 277"/>
                <a:gd name="T38" fmla="*/ 57 w 167"/>
                <a:gd name="T39" fmla="*/ 115 h 277"/>
                <a:gd name="T40" fmla="*/ 40 w 167"/>
                <a:gd name="T41" fmla="*/ 86 h 277"/>
                <a:gd name="T42" fmla="*/ 29 w 167"/>
                <a:gd name="T43" fmla="*/ 70 h 277"/>
                <a:gd name="T44" fmla="*/ 21 w 167"/>
                <a:gd name="T45" fmla="*/ 55 h 277"/>
                <a:gd name="T46" fmla="*/ 14 w 167"/>
                <a:gd name="T47" fmla="*/ 41 h 277"/>
                <a:gd name="T48" fmla="*/ 8 w 167"/>
                <a:gd name="T49" fmla="*/ 30 h 277"/>
                <a:gd name="T50" fmla="*/ 4 w 167"/>
                <a:gd name="T51" fmla="*/ 21 h 277"/>
                <a:gd name="T52" fmla="*/ 1 w 167"/>
                <a:gd name="T53" fmla="*/ 14 h 277"/>
                <a:gd name="T54" fmla="*/ 0 w 167"/>
                <a:gd name="T55" fmla="*/ 10 h 277"/>
                <a:gd name="T56" fmla="*/ 0 w 167"/>
                <a:gd name="T57" fmla="*/ 6 h 277"/>
                <a:gd name="T58" fmla="*/ 1 w 167"/>
                <a:gd name="T59" fmla="*/ 3 h 277"/>
                <a:gd name="T60" fmla="*/ 5 w 167"/>
                <a:gd name="T61" fmla="*/ 0 h 277"/>
                <a:gd name="T62" fmla="*/ 8 w 167"/>
                <a:gd name="T63" fmla="*/ 0 h 277"/>
                <a:gd name="T64" fmla="*/ 14 w 167"/>
                <a:gd name="T65" fmla="*/ 5 h 277"/>
                <a:gd name="T66" fmla="*/ 23 w 167"/>
                <a:gd name="T67" fmla="*/ 13 h 277"/>
                <a:gd name="T68" fmla="*/ 34 w 167"/>
                <a:gd name="T69" fmla="*/ 22 h 277"/>
                <a:gd name="T70" fmla="*/ 41 w 167"/>
                <a:gd name="T71" fmla="*/ 30 h 277"/>
                <a:gd name="T72" fmla="*/ 55 w 167"/>
                <a:gd name="T73" fmla="*/ 44 h 277"/>
                <a:gd name="T74" fmla="*/ 72 w 167"/>
                <a:gd name="T75" fmla="*/ 66 h 277"/>
                <a:gd name="T76" fmla="*/ 89 w 167"/>
                <a:gd name="T77" fmla="*/ 90 h 277"/>
                <a:gd name="T78" fmla="*/ 105 w 167"/>
                <a:gd name="T79" fmla="*/ 114 h 277"/>
                <a:gd name="T80" fmla="*/ 121 w 167"/>
                <a:gd name="T81" fmla="*/ 141 h 277"/>
                <a:gd name="T82" fmla="*/ 134 w 167"/>
                <a:gd name="T83" fmla="*/ 166 h 277"/>
                <a:gd name="T84" fmla="*/ 145 w 167"/>
                <a:gd name="T85" fmla="*/ 188 h 277"/>
                <a:gd name="T86" fmla="*/ 152 w 167"/>
                <a:gd name="T87" fmla="*/ 207 h 277"/>
                <a:gd name="T88" fmla="*/ 156 w 167"/>
                <a:gd name="T89" fmla="*/ 215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7" h="277">
                  <a:moveTo>
                    <a:pt x="156" y="215"/>
                  </a:moveTo>
                  <a:lnTo>
                    <a:pt x="159" y="222"/>
                  </a:lnTo>
                  <a:lnTo>
                    <a:pt x="163" y="228"/>
                  </a:lnTo>
                  <a:lnTo>
                    <a:pt x="165" y="234"/>
                  </a:lnTo>
                  <a:lnTo>
                    <a:pt x="166" y="238"/>
                  </a:lnTo>
                  <a:lnTo>
                    <a:pt x="167" y="244"/>
                  </a:lnTo>
                  <a:lnTo>
                    <a:pt x="167" y="248"/>
                  </a:lnTo>
                  <a:lnTo>
                    <a:pt x="167" y="252"/>
                  </a:lnTo>
                  <a:lnTo>
                    <a:pt x="166" y="257"/>
                  </a:lnTo>
                  <a:lnTo>
                    <a:pt x="165" y="261"/>
                  </a:lnTo>
                  <a:lnTo>
                    <a:pt x="164" y="265"/>
                  </a:lnTo>
                  <a:lnTo>
                    <a:pt x="161" y="268"/>
                  </a:lnTo>
                  <a:lnTo>
                    <a:pt x="159" y="271"/>
                  </a:lnTo>
                  <a:lnTo>
                    <a:pt x="157" y="273"/>
                  </a:lnTo>
                  <a:lnTo>
                    <a:pt x="156" y="274"/>
                  </a:lnTo>
                  <a:lnTo>
                    <a:pt x="153" y="275"/>
                  </a:lnTo>
                  <a:lnTo>
                    <a:pt x="152" y="277"/>
                  </a:lnTo>
                  <a:lnTo>
                    <a:pt x="151" y="275"/>
                  </a:lnTo>
                  <a:lnTo>
                    <a:pt x="150" y="275"/>
                  </a:lnTo>
                  <a:lnTo>
                    <a:pt x="148" y="274"/>
                  </a:lnTo>
                  <a:lnTo>
                    <a:pt x="146" y="273"/>
                  </a:lnTo>
                  <a:lnTo>
                    <a:pt x="144" y="272"/>
                  </a:lnTo>
                  <a:lnTo>
                    <a:pt x="143" y="270"/>
                  </a:lnTo>
                  <a:lnTo>
                    <a:pt x="141" y="267"/>
                  </a:lnTo>
                  <a:lnTo>
                    <a:pt x="138" y="264"/>
                  </a:lnTo>
                  <a:lnTo>
                    <a:pt x="136" y="260"/>
                  </a:lnTo>
                  <a:lnTo>
                    <a:pt x="134" y="257"/>
                  </a:lnTo>
                  <a:lnTo>
                    <a:pt x="131" y="253"/>
                  </a:lnTo>
                  <a:lnTo>
                    <a:pt x="129" y="249"/>
                  </a:lnTo>
                  <a:lnTo>
                    <a:pt x="125" y="244"/>
                  </a:lnTo>
                  <a:lnTo>
                    <a:pt x="123" y="238"/>
                  </a:lnTo>
                  <a:lnTo>
                    <a:pt x="120" y="232"/>
                  </a:lnTo>
                  <a:lnTo>
                    <a:pt x="117" y="227"/>
                  </a:lnTo>
                  <a:lnTo>
                    <a:pt x="110" y="213"/>
                  </a:lnTo>
                  <a:lnTo>
                    <a:pt x="102" y="199"/>
                  </a:lnTo>
                  <a:lnTo>
                    <a:pt x="95" y="184"/>
                  </a:lnTo>
                  <a:lnTo>
                    <a:pt x="86" y="169"/>
                  </a:lnTo>
                  <a:lnTo>
                    <a:pt x="78" y="151"/>
                  </a:lnTo>
                  <a:lnTo>
                    <a:pt x="67" y="134"/>
                  </a:lnTo>
                  <a:lnTo>
                    <a:pt x="57" y="115"/>
                  </a:lnTo>
                  <a:lnTo>
                    <a:pt x="45" y="95"/>
                  </a:lnTo>
                  <a:lnTo>
                    <a:pt x="40" y="86"/>
                  </a:lnTo>
                  <a:lnTo>
                    <a:pt x="35" y="78"/>
                  </a:lnTo>
                  <a:lnTo>
                    <a:pt x="29" y="70"/>
                  </a:lnTo>
                  <a:lnTo>
                    <a:pt x="26" y="62"/>
                  </a:lnTo>
                  <a:lnTo>
                    <a:pt x="21" y="55"/>
                  </a:lnTo>
                  <a:lnTo>
                    <a:pt x="18" y="48"/>
                  </a:lnTo>
                  <a:lnTo>
                    <a:pt x="14" y="41"/>
                  </a:lnTo>
                  <a:lnTo>
                    <a:pt x="11" y="35"/>
                  </a:lnTo>
                  <a:lnTo>
                    <a:pt x="8" y="30"/>
                  </a:lnTo>
                  <a:lnTo>
                    <a:pt x="6" y="26"/>
                  </a:lnTo>
                  <a:lnTo>
                    <a:pt x="4" y="21"/>
                  </a:lnTo>
                  <a:lnTo>
                    <a:pt x="2" y="18"/>
                  </a:lnTo>
                  <a:lnTo>
                    <a:pt x="1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8" y="0"/>
                  </a:lnTo>
                  <a:lnTo>
                    <a:pt x="11" y="1"/>
                  </a:lnTo>
                  <a:lnTo>
                    <a:pt x="14" y="5"/>
                  </a:lnTo>
                  <a:lnTo>
                    <a:pt x="19" y="8"/>
                  </a:lnTo>
                  <a:lnTo>
                    <a:pt x="23" y="13"/>
                  </a:lnTo>
                  <a:lnTo>
                    <a:pt x="29" y="19"/>
                  </a:lnTo>
                  <a:lnTo>
                    <a:pt x="34" y="22"/>
                  </a:lnTo>
                  <a:lnTo>
                    <a:pt x="37" y="26"/>
                  </a:lnTo>
                  <a:lnTo>
                    <a:pt x="41" y="30"/>
                  </a:lnTo>
                  <a:lnTo>
                    <a:pt x="45" y="34"/>
                  </a:lnTo>
                  <a:lnTo>
                    <a:pt x="55" y="44"/>
                  </a:lnTo>
                  <a:lnTo>
                    <a:pt x="64" y="55"/>
                  </a:lnTo>
                  <a:lnTo>
                    <a:pt x="72" y="66"/>
                  </a:lnTo>
                  <a:lnTo>
                    <a:pt x="80" y="78"/>
                  </a:lnTo>
                  <a:lnTo>
                    <a:pt x="89" y="90"/>
                  </a:lnTo>
                  <a:lnTo>
                    <a:pt x="98" y="101"/>
                  </a:lnTo>
                  <a:lnTo>
                    <a:pt x="105" y="114"/>
                  </a:lnTo>
                  <a:lnTo>
                    <a:pt x="113" y="127"/>
                  </a:lnTo>
                  <a:lnTo>
                    <a:pt x="121" y="141"/>
                  </a:lnTo>
                  <a:lnTo>
                    <a:pt x="128" y="154"/>
                  </a:lnTo>
                  <a:lnTo>
                    <a:pt x="134" y="166"/>
                  </a:lnTo>
                  <a:lnTo>
                    <a:pt x="139" y="178"/>
                  </a:lnTo>
                  <a:lnTo>
                    <a:pt x="145" y="188"/>
                  </a:lnTo>
                  <a:lnTo>
                    <a:pt x="149" y="198"/>
                  </a:lnTo>
                  <a:lnTo>
                    <a:pt x="152" y="207"/>
                  </a:lnTo>
                  <a:lnTo>
                    <a:pt x="156" y="215"/>
                  </a:lnTo>
                  <a:lnTo>
                    <a:pt x="156" y="215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63"/>
            <p:cNvSpPr/>
            <p:nvPr/>
          </p:nvSpPr>
          <p:spPr bwMode="auto">
            <a:xfrm>
              <a:off x="7596336" y="1635646"/>
              <a:ext cx="874713" cy="1247775"/>
            </a:xfrm>
            <a:custGeom>
              <a:avLst/>
              <a:gdLst>
                <a:gd name="T0" fmla="*/ 379 w 551"/>
                <a:gd name="T1" fmla="*/ 62 h 786"/>
                <a:gd name="T2" fmla="*/ 328 w 551"/>
                <a:gd name="T3" fmla="*/ 67 h 786"/>
                <a:gd name="T4" fmla="*/ 287 w 551"/>
                <a:gd name="T5" fmla="*/ 71 h 786"/>
                <a:gd name="T6" fmla="*/ 232 w 551"/>
                <a:gd name="T7" fmla="*/ 79 h 786"/>
                <a:gd name="T8" fmla="*/ 163 w 551"/>
                <a:gd name="T9" fmla="*/ 89 h 786"/>
                <a:gd name="T10" fmla="*/ 94 w 551"/>
                <a:gd name="T11" fmla="*/ 98 h 786"/>
                <a:gd name="T12" fmla="*/ 41 w 551"/>
                <a:gd name="T13" fmla="*/ 103 h 786"/>
                <a:gd name="T14" fmla="*/ 5 w 551"/>
                <a:gd name="T15" fmla="*/ 104 h 786"/>
                <a:gd name="T16" fmla="*/ 29 w 551"/>
                <a:gd name="T17" fmla="*/ 72 h 786"/>
                <a:gd name="T18" fmla="*/ 115 w 551"/>
                <a:gd name="T19" fmla="*/ 64 h 786"/>
                <a:gd name="T20" fmla="*/ 207 w 551"/>
                <a:gd name="T21" fmla="*/ 51 h 786"/>
                <a:gd name="T22" fmla="*/ 266 w 551"/>
                <a:gd name="T23" fmla="*/ 43 h 786"/>
                <a:gd name="T24" fmla="*/ 332 w 551"/>
                <a:gd name="T25" fmla="*/ 34 h 786"/>
                <a:gd name="T26" fmla="*/ 386 w 551"/>
                <a:gd name="T27" fmla="*/ 26 h 786"/>
                <a:gd name="T28" fmla="*/ 421 w 551"/>
                <a:gd name="T29" fmla="*/ 19 h 786"/>
                <a:gd name="T30" fmla="*/ 437 w 551"/>
                <a:gd name="T31" fmla="*/ 12 h 786"/>
                <a:gd name="T32" fmla="*/ 447 w 551"/>
                <a:gd name="T33" fmla="*/ 2 h 786"/>
                <a:gd name="T34" fmla="*/ 462 w 551"/>
                <a:gd name="T35" fmla="*/ 2 h 786"/>
                <a:gd name="T36" fmla="*/ 498 w 551"/>
                <a:gd name="T37" fmla="*/ 18 h 786"/>
                <a:gd name="T38" fmla="*/ 526 w 551"/>
                <a:gd name="T39" fmla="*/ 34 h 786"/>
                <a:gd name="T40" fmla="*/ 542 w 551"/>
                <a:gd name="T41" fmla="*/ 46 h 786"/>
                <a:gd name="T42" fmla="*/ 549 w 551"/>
                <a:gd name="T43" fmla="*/ 55 h 786"/>
                <a:gd name="T44" fmla="*/ 548 w 551"/>
                <a:gd name="T45" fmla="*/ 69 h 786"/>
                <a:gd name="T46" fmla="*/ 540 w 551"/>
                <a:gd name="T47" fmla="*/ 91 h 786"/>
                <a:gd name="T48" fmla="*/ 535 w 551"/>
                <a:gd name="T49" fmla="*/ 125 h 786"/>
                <a:gd name="T50" fmla="*/ 535 w 551"/>
                <a:gd name="T51" fmla="*/ 181 h 786"/>
                <a:gd name="T52" fmla="*/ 539 w 551"/>
                <a:gd name="T53" fmla="*/ 291 h 786"/>
                <a:gd name="T54" fmla="*/ 542 w 551"/>
                <a:gd name="T55" fmla="*/ 437 h 786"/>
                <a:gd name="T56" fmla="*/ 546 w 551"/>
                <a:gd name="T57" fmla="*/ 566 h 786"/>
                <a:gd name="T58" fmla="*/ 542 w 551"/>
                <a:gd name="T59" fmla="*/ 657 h 786"/>
                <a:gd name="T60" fmla="*/ 537 w 551"/>
                <a:gd name="T61" fmla="*/ 699 h 786"/>
                <a:gd name="T62" fmla="*/ 528 w 551"/>
                <a:gd name="T63" fmla="*/ 733 h 786"/>
                <a:gd name="T64" fmla="*/ 518 w 551"/>
                <a:gd name="T65" fmla="*/ 756 h 786"/>
                <a:gd name="T66" fmla="*/ 499 w 551"/>
                <a:gd name="T67" fmla="*/ 782 h 786"/>
                <a:gd name="T68" fmla="*/ 483 w 551"/>
                <a:gd name="T69" fmla="*/ 784 h 786"/>
                <a:gd name="T70" fmla="*/ 470 w 551"/>
                <a:gd name="T71" fmla="*/ 760 h 786"/>
                <a:gd name="T72" fmla="*/ 463 w 551"/>
                <a:gd name="T73" fmla="*/ 735 h 786"/>
                <a:gd name="T74" fmla="*/ 440 w 551"/>
                <a:gd name="T75" fmla="*/ 699 h 786"/>
                <a:gd name="T76" fmla="*/ 408 w 551"/>
                <a:gd name="T77" fmla="*/ 667 h 786"/>
                <a:gd name="T78" fmla="*/ 391 w 551"/>
                <a:gd name="T79" fmla="*/ 651 h 786"/>
                <a:gd name="T80" fmla="*/ 383 w 551"/>
                <a:gd name="T81" fmla="*/ 640 h 786"/>
                <a:gd name="T82" fmla="*/ 388 w 551"/>
                <a:gd name="T83" fmla="*/ 635 h 786"/>
                <a:gd name="T84" fmla="*/ 417 w 551"/>
                <a:gd name="T85" fmla="*/ 641 h 786"/>
                <a:gd name="T86" fmla="*/ 458 w 551"/>
                <a:gd name="T87" fmla="*/ 656 h 786"/>
                <a:gd name="T88" fmla="*/ 481 w 551"/>
                <a:gd name="T89" fmla="*/ 655 h 786"/>
                <a:gd name="T90" fmla="*/ 487 w 551"/>
                <a:gd name="T91" fmla="*/ 639 h 786"/>
                <a:gd name="T92" fmla="*/ 492 w 551"/>
                <a:gd name="T93" fmla="*/ 608 h 786"/>
                <a:gd name="T94" fmla="*/ 497 w 551"/>
                <a:gd name="T95" fmla="*/ 561 h 786"/>
                <a:gd name="T96" fmla="*/ 499 w 551"/>
                <a:gd name="T97" fmla="*/ 502 h 786"/>
                <a:gd name="T98" fmla="*/ 499 w 551"/>
                <a:gd name="T99" fmla="*/ 435 h 786"/>
                <a:gd name="T100" fmla="*/ 498 w 551"/>
                <a:gd name="T101" fmla="*/ 358 h 786"/>
                <a:gd name="T102" fmla="*/ 495 w 551"/>
                <a:gd name="T103" fmla="*/ 282 h 786"/>
                <a:gd name="T104" fmla="*/ 491 w 551"/>
                <a:gd name="T105" fmla="*/ 217 h 786"/>
                <a:gd name="T106" fmla="*/ 488 w 551"/>
                <a:gd name="T107" fmla="*/ 164 h 786"/>
                <a:gd name="T108" fmla="*/ 482 w 551"/>
                <a:gd name="T109" fmla="*/ 123 h 786"/>
                <a:gd name="T110" fmla="*/ 476 w 551"/>
                <a:gd name="T111" fmla="*/ 94 h 786"/>
                <a:gd name="T112" fmla="*/ 472 w 551"/>
                <a:gd name="T113" fmla="*/ 76 h 786"/>
                <a:gd name="T114" fmla="*/ 467 w 551"/>
                <a:gd name="T115" fmla="*/ 68 h 786"/>
                <a:gd name="T116" fmla="*/ 456 w 551"/>
                <a:gd name="T117" fmla="*/ 64 h 786"/>
                <a:gd name="T118" fmla="*/ 430 w 551"/>
                <a:gd name="T119" fmla="*/ 62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1" h="786">
                  <a:moveTo>
                    <a:pt x="419" y="62"/>
                  </a:moveTo>
                  <a:lnTo>
                    <a:pt x="410" y="62"/>
                  </a:lnTo>
                  <a:lnTo>
                    <a:pt x="400" y="62"/>
                  </a:lnTo>
                  <a:lnTo>
                    <a:pt x="389" y="62"/>
                  </a:lnTo>
                  <a:lnTo>
                    <a:pt x="379" y="62"/>
                  </a:lnTo>
                  <a:lnTo>
                    <a:pt x="368" y="63"/>
                  </a:lnTo>
                  <a:lnTo>
                    <a:pt x="357" y="63"/>
                  </a:lnTo>
                  <a:lnTo>
                    <a:pt x="345" y="64"/>
                  </a:lnTo>
                  <a:lnTo>
                    <a:pt x="333" y="65"/>
                  </a:lnTo>
                  <a:lnTo>
                    <a:pt x="328" y="67"/>
                  </a:lnTo>
                  <a:lnTo>
                    <a:pt x="321" y="67"/>
                  </a:lnTo>
                  <a:lnTo>
                    <a:pt x="313" y="68"/>
                  </a:lnTo>
                  <a:lnTo>
                    <a:pt x="306" y="69"/>
                  </a:lnTo>
                  <a:lnTo>
                    <a:pt x="296" y="70"/>
                  </a:lnTo>
                  <a:lnTo>
                    <a:pt x="287" y="71"/>
                  </a:lnTo>
                  <a:lnTo>
                    <a:pt x="278" y="72"/>
                  </a:lnTo>
                  <a:lnTo>
                    <a:pt x="267" y="75"/>
                  </a:lnTo>
                  <a:lnTo>
                    <a:pt x="256" y="76"/>
                  </a:lnTo>
                  <a:lnTo>
                    <a:pt x="244" y="77"/>
                  </a:lnTo>
                  <a:lnTo>
                    <a:pt x="232" y="79"/>
                  </a:lnTo>
                  <a:lnTo>
                    <a:pt x="220" y="80"/>
                  </a:lnTo>
                  <a:lnTo>
                    <a:pt x="207" y="83"/>
                  </a:lnTo>
                  <a:lnTo>
                    <a:pt x="193" y="84"/>
                  </a:lnTo>
                  <a:lnTo>
                    <a:pt x="178" y="86"/>
                  </a:lnTo>
                  <a:lnTo>
                    <a:pt x="163" y="89"/>
                  </a:lnTo>
                  <a:lnTo>
                    <a:pt x="148" y="91"/>
                  </a:lnTo>
                  <a:lnTo>
                    <a:pt x="134" y="92"/>
                  </a:lnTo>
                  <a:lnTo>
                    <a:pt x="120" y="94"/>
                  </a:lnTo>
                  <a:lnTo>
                    <a:pt x="107" y="96"/>
                  </a:lnTo>
                  <a:lnTo>
                    <a:pt x="94" y="98"/>
                  </a:lnTo>
                  <a:lnTo>
                    <a:pt x="81" y="99"/>
                  </a:lnTo>
                  <a:lnTo>
                    <a:pt x="71" y="100"/>
                  </a:lnTo>
                  <a:lnTo>
                    <a:pt x="61" y="100"/>
                  </a:lnTo>
                  <a:lnTo>
                    <a:pt x="50" y="101"/>
                  </a:lnTo>
                  <a:lnTo>
                    <a:pt x="41" y="103"/>
                  </a:lnTo>
                  <a:lnTo>
                    <a:pt x="32" y="103"/>
                  </a:lnTo>
                  <a:lnTo>
                    <a:pt x="25" y="104"/>
                  </a:lnTo>
                  <a:lnTo>
                    <a:pt x="16" y="104"/>
                  </a:lnTo>
                  <a:lnTo>
                    <a:pt x="11" y="104"/>
                  </a:lnTo>
                  <a:lnTo>
                    <a:pt x="5" y="104"/>
                  </a:lnTo>
                  <a:lnTo>
                    <a:pt x="0" y="104"/>
                  </a:lnTo>
                  <a:lnTo>
                    <a:pt x="0" y="89"/>
                  </a:lnTo>
                  <a:lnTo>
                    <a:pt x="0" y="74"/>
                  </a:lnTo>
                  <a:lnTo>
                    <a:pt x="14" y="74"/>
                  </a:lnTo>
                  <a:lnTo>
                    <a:pt x="29" y="72"/>
                  </a:lnTo>
                  <a:lnTo>
                    <a:pt x="45" y="71"/>
                  </a:lnTo>
                  <a:lnTo>
                    <a:pt x="62" y="70"/>
                  </a:lnTo>
                  <a:lnTo>
                    <a:pt x="79" y="69"/>
                  </a:lnTo>
                  <a:lnTo>
                    <a:pt x="97" y="67"/>
                  </a:lnTo>
                  <a:lnTo>
                    <a:pt x="115" y="64"/>
                  </a:lnTo>
                  <a:lnTo>
                    <a:pt x="135" y="62"/>
                  </a:lnTo>
                  <a:lnTo>
                    <a:pt x="153" y="58"/>
                  </a:lnTo>
                  <a:lnTo>
                    <a:pt x="174" y="56"/>
                  </a:lnTo>
                  <a:lnTo>
                    <a:pt x="195" y="53"/>
                  </a:lnTo>
                  <a:lnTo>
                    <a:pt x="207" y="51"/>
                  </a:lnTo>
                  <a:lnTo>
                    <a:pt x="217" y="49"/>
                  </a:lnTo>
                  <a:lnTo>
                    <a:pt x="229" y="48"/>
                  </a:lnTo>
                  <a:lnTo>
                    <a:pt x="242" y="47"/>
                  </a:lnTo>
                  <a:lnTo>
                    <a:pt x="253" y="44"/>
                  </a:lnTo>
                  <a:lnTo>
                    <a:pt x="266" y="43"/>
                  </a:lnTo>
                  <a:lnTo>
                    <a:pt x="279" y="41"/>
                  </a:lnTo>
                  <a:lnTo>
                    <a:pt x="292" y="39"/>
                  </a:lnTo>
                  <a:lnTo>
                    <a:pt x="306" y="38"/>
                  </a:lnTo>
                  <a:lnTo>
                    <a:pt x="319" y="35"/>
                  </a:lnTo>
                  <a:lnTo>
                    <a:pt x="332" y="34"/>
                  </a:lnTo>
                  <a:lnTo>
                    <a:pt x="345" y="32"/>
                  </a:lnTo>
                  <a:lnTo>
                    <a:pt x="357" y="31"/>
                  </a:lnTo>
                  <a:lnTo>
                    <a:pt x="367" y="29"/>
                  </a:lnTo>
                  <a:lnTo>
                    <a:pt x="376" y="28"/>
                  </a:lnTo>
                  <a:lnTo>
                    <a:pt x="386" y="26"/>
                  </a:lnTo>
                  <a:lnTo>
                    <a:pt x="395" y="25"/>
                  </a:lnTo>
                  <a:lnTo>
                    <a:pt x="402" y="24"/>
                  </a:lnTo>
                  <a:lnTo>
                    <a:pt x="409" y="22"/>
                  </a:lnTo>
                  <a:lnTo>
                    <a:pt x="416" y="20"/>
                  </a:lnTo>
                  <a:lnTo>
                    <a:pt x="421" y="19"/>
                  </a:lnTo>
                  <a:lnTo>
                    <a:pt x="425" y="18"/>
                  </a:lnTo>
                  <a:lnTo>
                    <a:pt x="430" y="17"/>
                  </a:lnTo>
                  <a:lnTo>
                    <a:pt x="432" y="14"/>
                  </a:lnTo>
                  <a:lnTo>
                    <a:pt x="436" y="13"/>
                  </a:lnTo>
                  <a:lnTo>
                    <a:pt x="437" y="12"/>
                  </a:lnTo>
                  <a:lnTo>
                    <a:pt x="438" y="10"/>
                  </a:lnTo>
                  <a:lnTo>
                    <a:pt x="440" y="7"/>
                  </a:lnTo>
                  <a:lnTo>
                    <a:pt x="443" y="5"/>
                  </a:lnTo>
                  <a:lnTo>
                    <a:pt x="445" y="3"/>
                  </a:lnTo>
                  <a:lnTo>
                    <a:pt x="447" y="2"/>
                  </a:lnTo>
                  <a:lnTo>
                    <a:pt x="450" y="2"/>
                  </a:lnTo>
                  <a:lnTo>
                    <a:pt x="452" y="0"/>
                  </a:lnTo>
                  <a:lnTo>
                    <a:pt x="454" y="0"/>
                  </a:lnTo>
                  <a:lnTo>
                    <a:pt x="458" y="0"/>
                  </a:lnTo>
                  <a:lnTo>
                    <a:pt x="462" y="2"/>
                  </a:lnTo>
                  <a:lnTo>
                    <a:pt x="467" y="4"/>
                  </a:lnTo>
                  <a:lnTo>
                    <a:pt x="473" y="6"/>
                  </a:lnTo>
                  <a:lnTo>
                    <a:pt x="481" y="10"/>
                  </a:lnTo>
                  <a:lnTo>
                    <a:pt x="489" y="13"/>
                  </a:lnTo>
                  <a:lnTo>
                    <a:pt x="498" y="18"/>
                  </a:lnTo>
                  <a:lnTo>
                    <a:pt x="508" y="24"/>
                  </a:lnTo>
                  <a:lnTo>
                    <a:pt x="513" y="26"/>
                  </a:lnTo>
                  <a:lnTo>
                    <a:pt x="518" y="29"/>
                  </a:lnTo>
                  <a:lnTo>
                    <a:pt x="523" y="32"/>
                  </a:lnTo>
                  <a:lnTo>
                    <a:pt x="526" y="34"/>
                  </a:lnTo>
                  <a:lnTo>
                    <a:pt x="531" y="36"/>
                  </a:lnTo>
                  <a:lnTo>
                    <a:pt x="534" y="39"/>
                  </a:lnTo>
                  <a:lnTo>
                    <a:pt x="537" y="41"/>
                  </a:lnTo>
                  <a:lnTo>
                    <a:pt x="540" y="43"/>
                  </a:lnTo>
                  <a:lnTo>
                    <a:pt x="542" y="46"/>
                  </a:lnTo>
                  <a:lnTo>
                    <a:pt x="545" y="48"/>
                  </a:lnTo>
                  <a:lnTo>
                    <a:pt x="546" y="49"/>
                  </a:lnTo>
                  <a:lnTo>
                    <a:pt x="548" y="51"/>
                  </a:lnTo>
                  <a:lnTo>
                    <a:pt x="549" y="54"/>
                  </a:lnTo>
                  <a:lnTo>
                    <a:pt x="549" y="55"/>
                  </a:lnTo>
                  <a:lnTo>
                    <a:pt x="551" y="56"/>
                  </a:lnTo>
                  <a:lnTo>
                    <a:pt x="551" y="58"/>
                  </a:lnTo>
                  <a:lnTo>
                    <a:pt x="551" y="61"/>
                  </a:lnTo>
                  <a:lnTo>
                    <a:pt x="549" y="63"/>
                  </a:lnTo>
                  <a:lnTo>
                    <a:pt x="548" y="69"/>
                  </a:lnTo>
                  <a:lnTo>
                    <a:pt x="546" y="75"/>
                  </a:lnTo>
                  <a:lnTo>
                    <a:pt x="544" y="80"/>
                  </a:lnTo>
                  <a:lnTo>
                    <a:pt x="542" y="83"/>
                  </a:lnTo>
                  <a:lnTo>
                    <a:pt x="541" y="86"/>
                  </a:lnTo>
                  <a:lnTo>
                    <a:pt x="540" y="91"/>
                  </a:lnTo>
                  <a:lnTo>
                    <a:pt x="539" y="96"/>
                  </a:lnTo>
                  <a:lnTo>
                    <a:pt x="538" y="103"/>
                  </a:lnTo>
                  <a:lnTo>
                    <a:pt x="537" y="108"/>
                  </a:lnTo>
                  <a:lnTo>
                    <a:pt x="537" y="116"/>
                  </a:lnTo>
                  <a:lnTo>
                    <a:pt x="535" y="125"/>
                  </a:lnTo>
                  <a:lnTo>
                    <a:pt x="535" y="135"/>
                  </a:lnTo>
                  <a:lnTo>
                    <a:pt x="535" y="144"/>
                  </a:lnTo>
                  <a:lnTo>
                    <a:pt x="535" y="156"/>
                  </a:lnTo>
                  <a:lnTo>
                    <a:pt x="535" y="169"/>
                  </a:lnTo>
                  <a:lnTo>
                    <a:pt x="535" y="181"/>
                  </a:lnTo>
                  <a:lnTo>
                    <a:pt x="535" y="195"/>
                  </a:lnTo>
                  <a:lnTo>
                    <a:pt x="535" y="211"/>
                  </a:lnTo>
                  <a:lnTo>
                    <a:pt x="537" y="227"/>
                  </a:lnTo>
                  <a:lnTo>
                    <a:pt x="538" y="259"/>
                  </a:lnTo>
                  <a:lnTo>
                    <a:pt x="539" y="291"/>
                  </a:lnTo>
                  <a:lnTo>
                    <a:pt x="539" y="322"/>
                  </a:lnTo>
                  <a:lnTo>
                    <a:pt x="540" y="351"/>
                  </a:lnTo>
                  <a:lnTo>
                    <a:pt x="540" y="380"/>
                  </a:lnTo>
                  <a:lnTo>
                    <a:pt x="541" y="409"/>
                  </a:lnTo>
                  <a:lnTo>
                    <a:pt x="542" y="437"/>
                  </a:lnTo>
                  <a:lnTo>
                    <a:pt x="544" y="465"/>
                  </a:lnTo>
                  <a:lnTo>
                    <a:pt x="545" y="491"/>
                  </a:lnTo>
                  <a:lnTo>
                    <a:pt x="545" y="517"/>
                  </a:lnTo>
                  <a:lnTo>
                    <a:pt x="546" y="541"/>
                  </a:lnTo>
                  <a:lnTo>
                    <a:pt x="546" y="566"/>
                  </a:lnTo>
                  <a:lnTo>
                    <a:pt x="546" y="588"/>
                  </a:lnTo>
                  <a:lnTo>
                    <a:pt x="545" y="609"/>
                  </a:lnTo>
                  <a:lnTo>
                    <a:pt x="545" y="630"/>
                  </a:lnTo>
                  <a:lnTo>
                    <a:pt x="544" y="648"/>
                  </a:lnTo>
                  <a:lnTo>
                    <a:pt x="542" y="657"/>
                  </a:lnTo>
                  <a:lnTo>
                    <a:pt x="541" y="667"/>
                  </a:lnTo>
                  <a:lnTo>
                    <a:pt x="540" y="675"/>
                  </a:lnTo>
                  <a:lnTo>
                    <a:pt x="539" y="684"/>
                  </a:lnTo>
                  <a:lnTo>
                    <a:pt x="538" y="691"/>
                  </a:lnTo>
                  <a:lnTo>
                    <a:pt x="537" y="699"/>
                  </a:lnTo>
                  <a:lnTo>
                    <a:pt x="535" y="706"/>
                  </a:lnTo>
                  <a:lnTo>
                    <a:pt x="533" y="713"/>
                  </a:lnTo>
                  <a:lnTo>
                    <a:pt x="532" y="720"/>
                  </a:lnTo>
                  <a:lnTo>
                    <a:pt x="530" y="727"/>
                  </a:lnTo>
                  <a:lnTo>
                    <a:pt x="528" y="733"/>
                  </a:lnTo>
                  <a:lnTo>
                    <a:pt x="526" y="738"/>
                  </a:lnTo>
                  <a:lnTo>
                    <a:pt x="524" y="743"/>
                  </a:lnTo>
                  <a:lnTo>
                    <a:pt x="523" y="748"/>
                  </a:lnTo>
                  <a:lnTo>
                    <a:pt x="520" y="752"/>
                  </a:lnTo>
                  <a:lnTo>
                    <a:pt x="518" y="756"/>
                  </a:lnTo>
                  <a:lnTo>
                    <a:pt x="515" y="763"/>
                  </a:lnTo>
                  <a:lnTo>
                    <a:pt x="511" y="769"/>
                  </a:lnTo>
                  <a:lnTo>
                    <a:pt x="506" y="775"/>
                  </a:lnTo>
                  <a:lnTo>
                    <a:pt x="503" y="778"/>
                  </a:lnTo>
                  <a:lnTo>
                    <a:pt x="499" y="782"/>
                  </a:lnTo>
                  <a:lnTo>
                    <a:pt x="496" y="784"/>
                  </a:lnTo>
                  <a:lnTo>
                    <a:pt x="492" y="786"/>
                  </a:lnTo>
                  <a:lnTo>
                    <a:pt x="490" y="786"/>
                  </a:lnTo>
                  <a:lnTo>
                    <a:pt x="487" y="786"/>
                  </a:lnTo>
                  <a:lnTo>
                    <a:pt x="483" y="784"/>
                  </a:lnTo>
                  <a:lnTo>
                    <a:pt x="480" y="782"/>
                  </a:lnTo>
                  <a:lnTo>
                    <a:pt x="476" y="778"/>
                  </a:lnTo>
                  <a:lnTo>
                    <a:pt x="474" y="774"/>
                  </a:lnTo>
                  <a:lnTo>
                    <a:pt x="472" y="768"/>
                  </a:lnTo>
                  <a:lnTo>
                    <a:pt x="470" y="760"/>
                  </a:lnTo>
                  <a:lnTo>
                    <a:pt x="469" y="753"/>
                  </a:lnTo>
                  <a:lnTo>
                    <a:pt x="468" y="748"/>
                  </a:lnTo>
                  <a:lnTo>
                    <a:pt x="467" y="743"/>
                  </a:lnTo>
                  <a:lnTo>
                    <a:pt x="466" y="739"/>
                  </a:lnTo>
                  <a:lnTo>
                    <a:pt x="463" y="735"/>
                  </a:lnTo>
                  <a:lnTo>
                    <a:pt x="461" y="731"/>
                  </a:lnTo>
                  <a:lnTo>
                    <a:pt x="459" y="726"/>
                  </a:lnTo>
                  <a:lnTo>
                    <a:pt x="453" y="718"/>
                  </a:lnTo>
                  <a:lnTo>
                    <a:pt x="447" y="709"/>
                  </a:lnTo>
                  <a:lnTo>
                    <a:pt x="440" y="699"/>
                  </a:lnTo>
                  <a:lnTo>
                    <a:pt x="431" y="689"/>
                  </a:lnTo>
                  <a:lnTo>
                    <a:pt x="423" y="680"/>
                  </a:lnTo>
                  <a:lnTo>
                    <a:pt x="417" y="675"/>
                  </a:lnTo>
                  <a:lnTo>
                    <a:pt x="412" y="671"/>
                  </a:lnTo>
                  <a:lnTo>
                    <a:pt x="408" y="667"/>
                  </a:lnTo>
                  <a:lnTo>
                    <a:pt x="404" y="663"/>
                  </a:lnTo>
                  <a:lnTo>
                    <a:pt x="401" y="660"/>
                  </a:lnTo>
                  <a:lnTo>
                    <a:pt x="397" y="656"/>
                  </a:lnTo>
                  <a:lnTo>
                    <a:pt x="394" y="654"/>
                  </a:lnTo>
                  <a:lnTo>
                    <a:pt x="391" y="651"/>
                  </a:lnTo>
                  <a:lnTo>
                    <a:pt x="389" y="648"/>
                  </a:lnTo>
                  <a:lnTo>
                    <a:pt x="387" y="646"/>
                  </a:lnTo>
                  <a:lnTo>
                    <a:pt x="386" y="644"/>
                  </a:lnTo>
                  <a:lnTo>
                    <a:pt x="385" y="642"/>
                  </a:lnTo>
                  <a:lnTo>
                    <a:pt x="383" y="640"/>
                  </a:lnTo>
                  <a:lnTo>
                    <a:pt x="383" y="639"/>
                  </a:lnTo>
                  <a:lnTo>
                    <a:pt x="383" y="638"/>
                  </a:lnTo>
                  <a:lnTo>
                    <a:pt x="383" y="638"/>
                  </a:lnTo>
                  <a:lnTo>
                    <a:pt x="386" y="635"/>
                  </a:lnTo>
                  <a:lnTo>
                    <a:pt x="388" y="635"/>
                  </a:lnTo>
                  <a:lnTo>
                    <a:pt x="391" y="634"/>
                  </a:lnTo>
                  <a:lnTo>
                    <a:pt x="397" y="635"/>
                  </a:lnTo>
                  <a:lnTo>
                    <a:pt x="403" y="637"/>
                  </a:lnTo>
                  <a:lnTo>
                    <a:pt x="409" y="638"/>
                  </a:lnTo>
                  <a:lnTo>
                    <a:pt x="417" y="641"/>
                  </a:lnTo>
                  <a:lnTo>
                    <a:pt x="426" y="645"/>
                  </a:lnTo>
                  <a:lnTo>
                    <a:pt x="434" y="649"/>
                  </a:lnTo>
                  <a:lnTo>
                    <a:pt x="444" y="652"/>
                  </a:lnTo>
                  <a:lnTo>
                    <a:pt x="451" y="655"/>
                  </a:lnTo>
                  <a:lnTo>
                    <a:pt x="458" y="656"/>
                  </a:lnTo>
                  <a:lnTo>
                    <a:pt x="465" y="657"/>
                  </a:lnTo>
                  <a:lnTo>
                    <a:pt x="470" y="657"/>
                  </a:lnTo>
                  <a:lnTo>
                    <a:pt x="475" y="657"/>
                  </a:lnTo>
                  <a:lnTo>
                    <a:pt x="480" y="656"/>
                  </a:lnTo>
                  <a:lnTo>
                    <a:pt x="481" y="655"/>
                  </a:lnTo>
                  <a:lnTo>
                    <a:pt x="482" y="654"/>
                  </a:lnTo>
                  <a:lnTo>
                    <a:pt x="483" y="651"/>
                  </a:lnTo>
                  <a:lnTo>
                    <a:pt x="484" y="648"/>
                  </a:lnTo>
                  <a:lnTo>
                    <a:pt x="486" y="644"/>
                  </a:lnTo>
                  <a:lnTo>
                    <a:pt x="487" y="639"/>
                  </a:lnTo>
                  <a:lnTo>
                    <a:pt x="488" y="634"/>
                  </a:lnTo>
                  <a:lnTo>
                    <a:pt x="490" y="628"/>
                  </a:lnTo>
                  <a:lnTo>
                    <a:pt x="491" y="623"/>
                  </a:lnTo>
                  <a:lnTo>
                    <a:pt x="491" y="615"/>
                  </a:lnTo>
                  <a:lnTo>
                    <a:pt x="492" y="608"/>
                  </a:lnTo>
                  <a:lnTo>
                    <a:pt x="494" y="599"/>
                  </a:lnTo>
                  <a:lnTo>
                    <a:pt x="495" y="590"/>
                  </a:lnTo>
                  <a:lnTo>
                    <a:pt x="496" y="581"/>
                  </a:lnTo>
                  <a:lnTo>
                    <a:pt x="496" y="572"/>
                  </a:lnTo>
                  <a:lnTo>
                    <a:pt x="497" y="561"/>
                  </a:lnTo>
                  <a:lnTo>
                    <a:pt x="498" y="549"/>
                  </a:lnTo>
                  <a:lnTo>
                    <a:pt x="498" y="538"/>
                  </a:lnTo>
                  <a:lnTo>
                    <a:pt x="498" y="526"/>
                  </a:lnTo>
                  <a:lnTo>
                    <a:pt x="499" y="515"/>
                  </a:lnTo>
                  <a:lnTo>
                    <a:pt x="499" y="502"/>
                  </a:lnTo>
                  <a:lnTo>
                    <a:pt x="499" y="489"/>
                  </a:lnTo>
                  <a:lnTo>
                    <a:pt x="499" y="476"/>
                  </a:lnTo>
                  <a:lnTo>
                    <a:pt x="499" y="462"/>
                  </a:lnTo>
                  <a:lnTo>
                    <a:pt x="499" y="448"/>
                  </a:lnTo>
                  <a:lnTo>
                    <a:pt x="499" y="435"/>
                  </a:lnTo>
                  <a:lnTo>
                    <a:pt x="499" y="419"/>
                  </a:lnTo>
                  <a:lnTo>
                    <a:pt x="499" y="406"/>
                  </a:lnTo>
                  <a:lnTo>
                    <a:pt x="498" y="389"/>
                  </a:lnTo>
                  <a:lnTo>
                    <a:pt x="498" y="374"/>
                  </a:lnTo>
                  <a:lnTo>
                    <a:pt x="498" y="358"/>
                  </a:lnTo>
                  <a:lnTo>
                    <a:pt x="497" y="342"/>
                  </a:lnTo>
                  <a:lnTo>
                    <a:pt x="496" y="327"/>
                  </a:lnTo>
                  <a:lnTo>
                    <a:pt x="496" y="312"/>
                  </a:lnTo>
                  <a:lnTo>
                    <a:pt x="495" y="296"/>
                  </a:lnTo>
                  <a:lnTo>
                    <a:pt x="495" y="282"/>
                  </a:lnTo>
                  <a:lnTo>
                    <a:pt x="494" y="269"/>
                  </a:lnTo>
                  <a:lnTo>
                    <a:pt x="494" y="255"/>
                  </a:lnTo>
                  <a:lnTo>
                    <a:pt x="492" y="242"/>
                  </a:lnTo>
                  <a:lnTo>
                    <a:pt x="491" y="229"/>
                  </a:lnTo>
                  <a:lnTo>
                    <a:pt x="491" y="217"/>
                  </a:lnTo>
                  <a:lnTo>
                    <a:pt x="490" y="206"/>
                  </a:lnTo>
                  <a:lnTo>
                    <a:pt x="490" y="195"/>
                  </a:lnTo>
                  <a:lnTo>
                    <a:pt x="489" y="184"/>
                  </a:lnTo>
                  <a:lnTo>
                    <a:pt x="488" y="175"/>
                  </a:lnTo>
                  <a:lnTo>
                    <a:pt x="488" y="164"/>
                  </a:lnTo>
                  <a:lnTo>
                    <a:pt x="487" y="155"/>
                  </a:lnTo>
                  <a:lnTo>
                    <a:pt x="487" y="147"/>
                  </a:lnTo>
                  <a:lnTo>
                    <a:pt x="486" y="139"/>
                  </a:lnTo>
                  <a:lnTo>
                    <a:pt x="484" y="130"/>
                  </a:lnTo>
                  <a:lnTo>
                    <a:pt x="482" y="123"/>
                  </a:lnTo>
                  <a:lnTo>
                    <a:pt x="481" y="118"/>
                  </a:lnTo>
                  <a:lnTo>
                    <a:pt x="480" y="111"/>
                  </a:lnTo>
                  <a:lnTo>
                    <a:pt x="479" y="105"/>
                  </a:lnTo>
                  <a:lnTo>
                    <a:pt x="477" y="100"/>
                  </a:lnTo>
                  <a:lnTo>
                    <a:pt x="476" y="94"/>
                  </a:lnTo>
                  <a:lnTo>
                    <a:pt x="475" y="90"/>
                  </a:lnTo>
                  <a:lnTo>
                    <a:pt x="474" y="86"/>
                  </a:lnTo>
                  <a:lnTo>
                    <a:pt x="473" y="82"/>
                  </a:lnTo>
                  <a:lnTo>
                    <a:pt x="472" y="78"/>
                  </a:lnTo>
                  <a:lnTo>
                    <a:pt x="472" y="76"/>
                  </a:lnTo>
                  <a:lnTo>
                    <a:pt x="470" y="74"/>
                  </a:lnTo>
                  <a:lnTo>
                    <a:pt x="469" y="71"/>
                  </a:lnTo>
                  <a:lnTo>
                    <a:pt x="469" y="70"/>
                  </a:lnTo>
                  <a:lnTo>
                    <a:pt x="468" y="69"/>
                  </a:lnTo>
                  <a:lnTo>
                    <a:pt x="467" y="68"/>
                  </a:lnTo>
                  <a:lnTo>
                    <a:pt x="466" y="68"/>
                  </a:lnTo>
                  <a:lnTo>
                    <a:pt x="463" y="67"/>
                  </a:lnTo>
                  <a:lnTo>
                    <a:pt x="461" y="65"/>
                  </a:lnTo>
                  <a:lnTo>
                    <a:pt x="459" y="65"/>
                  </a:lnTo>
                  <a:lnTo>
                    <a:pt x="456" y="64"/>
                  </a:lnTo>
                  <a:lnTo>
                    <a:pt x="453" y="64"/>
                  </a:lnTo>
                  <a:lnTo>
                    <a:pt x="450" y="63"/>
                  </a:lnTo>
                  <a:lnTo>
                    <a:pt x="446" y="63"/>
                  </a:lnTo>
                  <a:lnTo>
                    <a:pt x="438" y="62"/>
                  </a:lnTo>
                  <a:lnTo>
                    <a:pt x="430" y="62"/>
                  </a:lnTo>
                  <a:lnTo>
                    <a:pt x="419" y="62"/>
                  </a:lnTo>
                  <a:lnTo>
                    <a:pt x="419" y="62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1" name="Freeform 58"/>
          <p:cNvSpPr/>
          <p:nvPr/>
        </p:nvSpPr>
        <p:spPr bwMode="auto">
          <a:xfrm>
            <a:off x="3292655" y="1867527"/>
            <a:ext cx="184006" cy="1564123"/>
          </a:xfrm>
          <a:custGeom>
            <a:avLst/>
            <a:gdLst>
              <a:gd name="T0" fmla="*/ 75 w 75"/>
              <a:gd name="T1" fmla="*/ 58 h 683"/>
              <a:gd name="T2" fmla="*/ 73 w 75"/>
              <a:gd name="T3" fmla="*/ 117 h 683"/>
              <a:gd name="T4" fmla="*/ 72 w 75"/>
              <a:gd name="T5" fmla="*/ 181 h 683"/>
              <a:gd name="T6" fmla="*/ 70 w 75"/>
              <a:gd name="T7" fmla="*/ 250 h 683"/>
              <a:gd name="T8" fmla="*/ 69 w 75"/>
              <a:gd name="T9" fmla="*/ 325 h 683"/>
              <a:gd name="T10" fmla="*/ 66 w 75"/>
              <a:gd name="T11" fmla="*/ 390 h 683"/>
              <a:gd name="T12" fmla="*/ 64 w 75"/>
              <a:gd name="T13" fmla="*/ 428 h 683"/>
              <a:gd name="T14" fmla="*/ 63 w 75"/>
              <a:gd name="T15" fmla="*/ 463 h 683"/>
              <a:gd name="T16" fmla="*/ 61 w 75"/>
              <a:gd name="T17" fmla="*/ 494 h 683"/>
              <a:gd name="T18" fmla="*/ 58 w 75"/>
              <a:gd name="T19" fmla="*/ 523 h 683"/>
              <a:gd name="T20" fmla="*/ 57 w 75"/>
              <a:gd name="T21" fmla="*/ 549 h 683"/>
              <a:gd name="T22" fmla="*/ 55 w 75"/>
              <a:gd name="T23" fmla="*/ 572 h 683"/>
              <a:gd name="T24" fmla="*/ 53 w 75"/>
              <a:gd name="T25" fmla="*/ 593 h 683"/>
              <a:gd name="T26" fmla="*/ 50 w 75"/>
              <a:gd name="T27" fmla="*/ 609 h 683"/>
              <a:gd name="T28" fmla="*/ 49 w 75"/>
              <a:gd name="T29" fmla="*/ 624 h 683"/>
              <a:gd name="T30" fmla="*/ 47 w 75"/>
              <a:gd name="T31" fmla="*/ 635 h 683"/>
              <a:gd name="T32" fmla="*/ 43 w 75"/>
              <a:gd name="T33" fmla="*/ 649 h 683"/>
              <a:gd name="T34" fmla="*/ 40 w 75"/>
              <a:gd name="T35" fmla="*/ 663 h 683"/>
              <a:gd name="T36" fmla="*/ 37 w 75"/>
              <a:gd name="T37" fmla="*/ 672 h 683"/>
              <a:gd name="T38" fmla="*/ 35 w 75"/>
              <a:gd name="T39" fmla="*/ 679 h 683"/>
              <a:gd name="T40" fmla="*/ 33 w 75"/>
              <a:gd name="T41" fmla="*/ 683 h 683"/>
              <a:gd name="T42" fmla="*/ 31 w 75"/>
              <a:gd name="T43" fmla="*/ 683 h 683"/>
              <a:gd name="T44" fmla="*/ 25 w 75"/>
              <a:gd name="T45" fmla="*/ 675 h 683"/>
              <a:gd name="T46" fmla="*/ 17 w 75"/>
              <a:gd name="T47" fmla="*/ 658 h 683"/>
              <a:gd name="T48" fmla="*/ 7 w 75"/>
              <a:gd name="T49" fmla="*/ 633 h 683"/>
              <a:gd name="T50" fmla="*/ 1 w 75"/>
              <a:gd name="T51" fmla="*/ 615 h 683"/>
              <a:gd name="T52" fmla="*/ 0 w 75"/>
              <a:gd name="T53" fmla="*/ 603 h 683"/>
              <a:gd name="T54" fmla="*/ 0 w 75"/>
              <a:gd name="T55" fmla="*/ 600 h 683"/>
              <a:gd name="T56" fmla="*/ 1 w 75"/>
              <a:gd name="T57" fmla="*/ 593 h 683"/>
              <a:gd name="T58" fmla="*/ 3 w 75"/>
              <a:gd name="T59" fmla="*/ 582 h 683"/>
              <a:gd name="T60" fmla="*/ 6 w 75"/>
              <a:gd name="T61" fmla="*/ 568 h 683"/>
              <a:gd name="T62" fmla="*/ 8 w 75"/>
              <a:gd name="T63" fmla="*/ 552 h 683"/>
              <a:gd name="T64" fmla="*/ 12 w 75"/>
              <a:gd name="T65" fmla="*/ 534 h 683"/>
              <a:gd name="T66" fmla="*/ 14 w 75"/>
              <a:gd name="T67" fmla="*/ 510 h 683"/>
              <a:gd name="T68" fmla="*/ 18 w 75"/>
              <a:gd name="T69" fmla="*/ 483 h 683"/>
              <a:gd name="T70" fmla="*/ 20 w 75"/>
              <a:gd name="T71" fmla="*/ 450 h 683"/>
              <a:gd name="T72" fmla="*/ 24 w 75"/>
              <a:gd name="T73" fmla="*/ 413 h 683"/>
              <a:gd name="T74" fmla="*/ 27 w 75"/>
              <a:gd name="T75" fmla="*/ 330 h 683"/>
              <a:gd name="T76" fmla="*/ 32 w 75"/>
              <a:gd name="T77" fmla="*/ 193 h 683"/>
              <a:gd name="T78" fmla="*/ 31 w 75"/>
              <a:gd name="T79" fmla="*/ 140 h 683"/>
              <a:gd name="T80" fmla="*/ 28 w 75"/>
              <a:gd name="T81" fmla="*/ 106 h 683"/>
              <a:gd name="T82" fmla="*/ 26 w 75"/>
              <a:gd name="T83" fmla="*/ 79 h 683"/>
              <a:gd name="T84" fmla="*/ 22 w 75"/>
              <a:gd name="T85" fmla="*/ 56 h 683"/>
              <a:gd name="T86" fmla="*/ 18 w 75"/>
              <a:gd name="T87" fmla="*/ 40 h 683"/>
              <a:gd name="T88" fmla="*/ 11 w 75"/>
              <a:gd name="T89" fmla="*/ 26 h 683"/>
              <a:gd name="T90" fmla="*/ 6 w 75"/>
              <a:gd name="T91" fmla="*/ 12 h 683"/>
              <a:gd name="T92" fmla="*/ 8 w 75"/>
              <a:gd name="T93" fmla="*/ 3 h 683"/>
              <a:gd name="T94" fmla="*/ 13 w 75"/>
              <a:gd name="T95" fmla="*/ 0 h 683"/>
              <a:gd name="T96" fmla="*/ 21 w 75"/>
              <a:gd name="T97" fmla="*/ 1 h 683"/>
              <a:gd name="T98" fmla="*/ 32 w 75"/>
              <a:gd name="T99" fmla="*/ 3 h 683"/>
              <a:gd name="T100" fmla="*/ 46 w 75"/>
              <a:gd name="T101" fmla="*/ 8 h 683"/>
              <a:gd name="T102" fmla="*/ 62 w 75"/>
              <a:gd name="T103" fmla="*/ 15 h 683"/>
              <a:gd name="T104" fmla="*/ 75 w 75"/>
              <a:gd name="T105" fmla="*/ 21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5" h="683">
                <a:moveTo>
                  <a:pt x="75" y="21"/>
                </a:moveTo>
                <a:lnTo>
                  <a:pt x="75" y="38"/>
                </a:lnTo>
                <a:lnTo>
                  <a:pt x="75" y="58"/>
                </a:lnTo>
                <a:lnTo>
                  <a:pt x="73" y="76"/>
                </a:lnTo>
                <a:lnTo>
                  <a:pt x="73" y="96"/>
                </a:lnTo>
                <a:lnTo>
                  <a:pt x="73" y="117"/>
                </a:lnTo>
                <a:lnTo>
                  <a:pt x="73" y="138"/>
                </a:lnTo>
                <a:lnTo>
                  <a:pt x="72" y="160"/>
                </a:lnTo>
                <a:lnTo>
                  <a:pt x="72" y="181"/>
                </a:lnTo>
                <a:lnTo>
                  <a:pt x="71" y="204"/>
                </a:lnTo>
                <a:lnTo>
                  <a:pt x="71" y="227"/>
                </a:lnTo>
                <a:lnTo>
                  <a:pt x="70" y="250"/>
                </a:lnTo>
                <a:lnTo>
                  <a:pt x="70" y="275"/>
                </a:lnTo>
                <a:lnTo>
                  <a:pt x="69" y="299"/>
                </a:lnTo>
                <a:lnTo>
                  <a:pt x="69" y="325"/>
                </a:lnTo>
                <a:lnTo>
                  <a:pt x="68" y="350"/>
                </a:lnTo>
                <a:lnTo>
                  <a:pt x="68" y="377"/>
                </a:lnTo>
                <a:lnTo>
                  <a:pt x="66" y="390"/>
                </a:lnTo>
                <a:lnTo>
                  <a:pt x="66" y="402"/>
                </a:lnTo>
                <a:lnTo>
                  <a:pt x="65" y="415"/>
                </a:lnTo>
                <a:lnTo>
                  <a:pt x="64" y="428"/>
                </a:lnTo>
                <a:lnTo>
                  <a:pt x="64" y="440"/>
                </a:lnTo>
                <a:lnTo>
                  <a:pt x="63" y="451"/>
                </a:lnTo>
                <a:lnTo>
                  <a:pt x="63" y="463"/>
                </a:lnTo>
                <a:lnTo>
                  <a:pt x="62" y="473"/>
                </a:lnTo>
                <a:lnTo>
                  <a:pt x="62" y="484"/>
                </a:lnTo>
                <a:lnTo>
                  <a:pt x="61" y="494"/>
                </a:lnTo>
                <a:lnTo>
                  <a:pt x="60" y="505"/>
                </a:lnTo>
                <a:lnTo>
                  <a:pt x="60" y="514"/>
                </a:lnTo>
                <a:lnTo>
                  <a:pt x="58" y="523"/>
                </a:lnTo>
                <a:lnTo>
                  <a:pt x="58" y="532"/>
                </a:lnTo>
                <a:lnTo>
                  <a:pt x="57" y="541"/>
                </a:lnTo>
                <a:lnTo>
                  <a:pt x="57" y="549"/>
                </a:lnTo>
                <a:lnTo>
                  <a:pt x="56" y="557"/>
                </a:lnTo>
                <a:lnTo>
                  <a:pt x="55" y="565"/>
                </a:lnTo>
                <a:lnTo>
                  <a:pt x="55" y="572"/>
                </a:lnTo>
                <a:lnTo>
                  <a:pt x="54" y="579"/>
                </a:lnTo>
                <a:lnTo>
                  <a:pt x="54" y="586"/>
                </a:lnTo>
                <a:lnTo>
                  <a:pt x="53" y="593"/>
                </a:lnTo>
                <a:lnTo>
                  <a:pt x="51" y="599"/>
                </a:lnTo>
                <a:lnTo>
                  <a:pt x="51" y="604"/>
                </a:lnTo>
                <a:lnTo>
                  <a:pt x="50" y="609"/>
                </a:lnTo>
                <a:lnTo>
                  <a:pt x="50" y="615"/>
                </a:lnTo>
                <a:lnTo>
                  <a:pt x="49" y="620"/>
                </a:lnTo>
                <a:lnTo>
                  <a:pt x="49" y="624"/>
                </a:lnTo>
                <a:lnTo>
                  <a:pt x="48" y="628"/>
                </a:lnTo>
                <a:lnTo>
                  <a:pt x="47" y="631"/>
                </a:lnTo>
                <a:lnTo>
                  <a:pt x="47" y="635"/>
                </a:lnTo>
                <a:lnTo>
                  <a:pt x="46" y="638"/>
                </a:lnTo>
                <a:lnTo>
                  <a:pt x="44" y="644"/>
                </a:lnTo>
                <a:lnTo>
                  <a:pt x="43" y="649"/>
                </a:lnTo>
                <a:lnTo>
                  <a:pt x="42" y="653"/>
                </a:lnTo>
                <a:lnTo>
                  <a:pt x="41" y="658"/>
                </a:lnTo>
                <a:lnTo>
                  <a:pt x="40" y="663"/>
                </a:lnTo>
                <a:lnTo>
                  <a:pt x="40" y="666"/>
                </a:lnTo>
                <a:lnTo>
                  <a:pt x="39" y="669"/>
                </a:lnTo>
                <a:lnTo>
                  <a:pt x="37" y="672"/>
                </a:lnTo>
                <a:lnTo>
                  <a:pt x="36" y="675"/>
                </a:lnTo>
                <a:lnTo>
                  <a:pt x="36" y="678"/>
                </a:lnTo>
                <a:lnTo>
                  <a:pt x="35" y="679"/>
                </a:lnTo>
                <a:lnTo>
                  <a:pt x="34" y="681"/>
                </a:lnTo>
                <a:lnTo>
                  <a:pt x="34" y="682"/>
                </a:lnTo>
                <a:lnTo>
                  <a:pt x="33" y="683"/>
                </a:lnTo>
                <a:lnTo>
                  <a:pt x="33" y="683"/>
                </a:lnTo>
                <a:lnTo>
                  <a:pt x="32" y="683"/>
                </a:lnTo>
                <a:lnTo>
                  <a:pt x="31" y="683"/>
                </a:lnTo>
                <a:lnTo>
                  <a:pt x="28" y="681"/>
                </a:lnTo>
                <a:lnTo>
                  <a:pt x="26" y="679"/>
                </a:lnTo>
                <a:lnTo>
                  <a:pt x="25" y="675"/>
                </a:lnTo>
                <a:lnTo>
                  <a:pt x="21" y="671"/>
                </a:lnTo>
                <a:lnTo>
                  <a:pt x="19" y="665"/>
                </a:lnTo>
                <a:lnTo>
                  <a:pt x="17" y="658"/>
                </a:lnTo>
                <a:lnTo>
                  <a:pt x="14" y="650"/>
                </a:lnTo>
                <a:lnTo>
                  <a:pt x="11" y="642"/>
                </a:lnTo>
                <a:lnTo>
                  <a:pt x="7" y="633"/>
                </a:lnTo>
                <a:lnTo>
                  <a:pt x="5" y="627"/>
                </a:lnTo>
                <a:lnTo>
                  <a:pt x="3" y="621"/>
                </a:lnTo>
                <a:lnTo>
                  <a:pt x="1" y="615"/>
                </a:lnTo>
                <a:lnTo>
                  <a:pt x="0" y="610"/>
                </a:lnTo>
                <a:lnTo>
                  <a:pt x="0" y="607"/>
                </a:lnTo>
                <a:lnTo>
                  <a:pt x="0" y="603"/>
                </a:lnTo>
                <a:lnTo>
                  <a:pt x="0" y="602"/>
                </a:lnTo>
                <a:lnTo>
                  <a:pt x="0" y="601"/>
                </a:lnTo>
                <a:lnTo>
                  <a:pt x="0" y="600"/>
                </a:lnTo>
                <a:lnTo>
                  <a:pt x="0" y="598"/>
                </a:lnTo>
                <a:lnTo>
                  <a:pt x="0" y="595"/>
                </a:lnTo>
                <a:lnTo>
                  <a:pt x="1" y="593"/>
                </a:lnTo>
                <a:lnTo>
                  <a:pt x="1" y="589"/>
                </a:lnTo>
                <a:lnTo>
                  <a:pt x="3" y="586"/>
                </a:lnTo>
                <a:lnTo>
                  <a:pt x="3" y="582"/>
                </a:lnTo>
                <a:lnTo>
                  <a:pt x="4" y="578"/>
                </a:lnTo>
                <a:lnTo>
                  <a:pt x="5" y="574"/>
                </a:lnTo>
                <a:lnTo>
                  <a:pt x="6" y="568"/>
                </a:lnTo>
                <a:lnTo>
                  <a:pt x="6" y="564"/>
                </a:lnTo>
                <a:lnTo>
                  <a:pt x="7" y="558"/>
                </a:lnTo>
                <a:lnTo>
                  <a:pt x="8" y="552"/>
                </a:lnTo>
                <a:lnTo>
                  <a:pt x="11" y="546"/>
                </a:lnTo>
                <a:lnTo>
                  <a:pt x="11" y="539"/>
                </a:lnTo>
                <a:lnTo>
                  <a:pt x="12" y="534"/>
                </a:lnTo>
                <a:lnTo>
                  <a:pt x="13" y="527"/>
                </a:lnTo>
                <a:lnTo>
                  <a:pt x="13" y="519"/>
                </a:lnTo>
                <a:lnTo>
                  <a:pt x="14" y="510"/>
                </a:lnTo>
                <a:lnTo>
                  <a:pt x="15" y="501"/>
                </a:lnTo>
                <a:lnTo>
                  <a:pt x="17" y="492"/>
                </a:lnTo>
                <a:lnTo>
                  <a:pt x="18" y="483"/>
                </a:lnTo>
                <a:lnTo>
                  <a:pt x="19" y="472"/>
                </a:lnTo>
                <a:lnTo>
                  <a:pt x="20" y="462"/>
                </a:lnTo>
                <a:lnTo>
                  <a:pt x="20" y="450"/>
                </a:lnTo>
                <a:lnTo>
                  <a:pt x="21" y="438"/>
                </a:lnTo>
                <a:lnTo>
                  <a:pt x="22" y="426"/>
                </a:lnTo>
                <a:lnTo>
                  <a:pt x="24" y="413"/>
                </a:lnTo>
                <a:lnTo>
                  <a:pt x="24" y="399"/>
                </a:lnTo>
                <a:lnTo>
                  <a:pt x="25" y="385"/>
                </a:lnTo>
                <a:lnTo>
                  <a:pt x="27" y="330"/>
                </a:lnTo>
                <a:lnTo>
                  <a:pt x="29" y="275"/>
                </a:lnTo>
                <a:lnTo>
                  <a:pt x="32" y="220"/>
                </a:lnTo>
                <a:lnTo>
                  <a:pt x="32" y="193"/>
                </a:lnTo>
                <a:lnTo>
                  <a:pt x="32" y="166"/>
                </a:lnTo>
                <a:lnTo>
                  <a:pt x="31" y="153"/>
                </a:lnTo>
                <a:lnTo>
                  <a:pt x="31" y="140"/>
                </a:lnTo>
                <a:lnTo>
                  <a:pt x="29" y="128"/>
                </a:lnTo>
                <a:lnTo>
                  <a:pt x="29" y="117"/>
                </a:lnTo>
                <a:lnTo>
                  <a:pt x="28" y="106"/>
                </a:lnTo>
                <a:lnTo>
                  <a:pt x="27" y="97"/>
                </a:lnTo>
                <a:lnTo>
                  <a:pt x="26" y="88"/>
                </a:lnTo>
                <a:lnTo>
                  <a:pt x="26" y="79"/>
                </a:lnTo>
                <a:lnTo>
                  <a:pt x="25" y="70"/>
                </a:lnTo>
                <a:lnTo>
                  <a:pt x="24" y="63"/>
                </a:lnTo>
                <a:lnTo>
                  <a:pt x="22" y="56"/>
                </a:lnTo>
                <a:lnTo>
                  <a:pt x="21" y="51"/>
                </a:lnTo>
                <a:lnTo>
                  <a:pt x="19" y="45"/>
                </a:lnTo>
                <a:lnTo>
                  <a:pt x="18" y="40"/>
                </a:lnTo>
                <a:lnTo>
                  <a:pt x="15" y="36"/>
                </a:lnTo>
                <a:lnTo>
                  <a:pt x="14" y="32"/>
                </a:lnTo>
                <a:lnTo>
                  <a:pt x="11" y="26"/>
                </a:lnTo>
                <a:lnTo>
                  <a:pt x="8" y="21"/>
                </a:lnTo>
                <a:lnTo>
                  <a:pt x="6" y="16"/>
                </a:lnTo>
                <a:lnTo>
                  <a:pt x="6" y="12"/>
                </a:lnTo>
                <a:lnTo>
                  <a:pt x="6" y="9"/>
                </a:lnTo>
                <a:lnTo>
                  <a:pt x="6" y="5"/>
                </a:lnTo>
                <a:lnTo>
                  <a:pt x="8" y="3"/>
                </a:lnTo>
                <a:lnTo>
                  <a:pt x="11" y="1"/>
                </a:lnTo>
                <a:lnTo>
                  <a:pt x="12" y="1"/>
                </a:lnTo>
                <a:lnTo>
                  <a:pt x="13" y="0"/>
                </a:lnTo>
                <a:lnTo>
                  <a:pt x="15" y="0"/>
                </a:lnTo>
                <a:lnTo>
                  <a:pt x="19" y="1"/>
                </a:lnTo>
                <a:lnTo>
                  <a:pt x="21" y="1"/>
                </a:lnTo>
                <a:lnTo>
                  <a:pt x="25" y="2"/>
                </a:lnTo>
                <a:lnTo>
                  <a:pt x="28" y="2"/>
                </a:lnTo>
                <a:lnTo>
                  <a:pt x="32" y="3"/>
                </a:lnTo>
                <a:lnTo>
                  <a:pt x="36" y="4"/>
                </a:lnTo>
                <a:lnTo>
                  <a:pt x="41" y="7"/>
                </a:lnTo>
                <a:lnTo>
                  <a:pt x="46" y="8"/>
                </a:lnTo>
                <a:lnTo>
                  <a:pt x="50" y="10"/>
                </a:lnTo>
                <a:lnTo>
                  <a:pt x="56" y="12"/>
                </a:lnTo>
                <a:lnTo>
                  <a:pt x="62" y="15"/>
                </a:lnTo>
                <a:lnTo>
                  <a:pt x="68" y="17"/>
                </a:lnTo>
                <a:lnTo>
                  <a:pt x="75" y="21"/>
                </a:lnTo>
                <a:lnTo>
                  <a:pt x="75" y="21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59"/>
          <p:cNvSpPr/>
          <p:nvPr/>
        </p:nvSpPr>
        <p:spPr bwMode="auto">
          <a:xfrm>
            <a:off x="3937899" y="2071343"/>
            <a:ext cx="498040" cy="987024"/>
          </a:xfrm>
          <a:custGeom>
            <a:avLst/>
            <a:gdLst>
              <a:gd name="T0" fmla="*/ 149 w 203"/>
              <a:gd name="T1" fmla="*/ 229 h 431"/>
              <a:gd name="T2" fmla="*/ 132 w 203"/>
              <a:gd name="T3" fmla="*/ 265 h 431"/>
              <a:gd name="T4" fmla="*/ 110 w 203"/>
              <a:gd name="T5" fmla="*/ 301 h 431"/>
              <a:gd name="T6" fmla="*/ 84 w 203"/>
              <a:gd name="T7" fmla="*/ 338 h 431"/>
              <a:gd name="T8" fmla="*/ 64 w 203"/>
              <a:gd name="T9" fmla="*/ 366 h 431"/>
              <a:gd name="T10" fmla="*/ 48 w 203"/>
              <a:gd name="T11" fmla="*/ 383 h 431"/>
              <a:gd name="T12" fmla="*/ 37 w 203"/>
              <a:gd name="T13" fmla="*/ 397 h 431"/>
              <a:gd name="T14" fmla="*/ 25 w 203"/>
              <a:gd name="T15" fmla="*/ 409 h 431"/>
              <a:gd name="T16" fmla="*/ 16 w 203"/>
              <a:gd name="T17" fmla="*/ 418 h 431"/>
              <a:gd name="T18" fmla="*/ 9 w 203"/>
              <a:gd name="T19" fmla="*/ 425 h 431"/>
              <a:gd name="T20" fmla="*/ 4 w 203"/>
              <a:gd name="T21" fmla="*/ 428 h 431"/>
              <a:gd name="T22" fmla="*/ 1 w 203"/>
              <a:gd name="T23" fmla="*/ 431 h 431"/>
              <a:gd name="T24" fmla="*/ 0 w 203"/>
              <a:gd name="T25" fmla="*/ 430 h 431"/>
              <a:gd name="T26" fmla="*/ 0 w 203"/>
              <a:gd name="T27" fmla="*/ 427 h 431"/>
              <a:gd name="T28" fmla="*/ 2 w 203"/>
              <a:gd name="T29" fmla="*/ 421 h 431"/>
              <a:gd name="T30" fmla="*/ 6 w 203"/>
              <a:gd name="T31" fmla="*/ 414 h 431"/>
              <a:gd name="T32" fmla="*/ 11 w 203"/>
              <a:gd name="T33" fmla="*/ 404 h 431"/>
              <a:gd name="T34" fmla="*/ 19 w 203"/>
              <a:gd name="T35" fmla="*/ 391 h 431"/>
              <a:gd name="T36" fmla="*/ 29 w 203"/>
              <a:gd name="T37" fmla="*/ 375 h 431"/>
              <a:gd name="T38" fmla="*/ 39 w 203"/>
              <a:gd name="T39" fmla="*/ 356 h 431"/>
              <a:gd name="T40" fmla="*/ 58 w 203"/>
              <a:gd name="T41" fmla="*/ 325 h 431"/>
              <a:gd name="T42" fmla="*/ 79 w 203"/>
              <a:gd name="T43" fmla="*/ 284 h 431"/>
              <a:gd name="T44" fmla="*/ 97 w 203"/>
              <a:gd name="T45" fmla="*/ 245 h 431"/>
              <a:gd name="T46" fmla="*/ 113 w 203"/>
              <a:gd name="T47" fmla="*/ 204 h 431"/>
              <a:gd name="T48" fmla="*/ 126 w 203"/>
              <a:gd name="T49" fmla="*/ 166 h 431"/>
              <a:gd name="T50" fmla="*/ 138 w 203"/>
              <a:gd name="T51" fmla="*/ 134 h 431"/>
              <a:gd name="T52" fmla="*/ 146 w 203"/>
              <a:gd name="T53" fmla="*/ 104 h 431"/>
              <a:gd name="T54" fmla="*/ 151 w 203"/>
              <a:gd name="T55" fmla="*/ 80 h 431"/>
              <a:gd name="T56" fmla="*/ 154 w 203"/>
              <a:gd name="T57" fmla="*/ 62 h 431"/>
              <a:gd name="T58" fmla="*/ 154 w 203"/>
              <a:gd name="T59" fmla="*/ 46 h 431"/>
              <a:gd name="T60" fmla="*/ 153 w 203"/>
              <a:gd name="T61" fmla="*/ 34 h 431"/>
              <a:gd name="T62" fmla="*/ 151 w 203"/>
              <a:gd name="T63" fmla="*/ 24 h 431"/>
              <a:gd name="T64" fmla="*/ 147 w 203"/>
              <a:gd name="T65" fmla="*/ 15 h 431"/>
              <a:gd name="T66" fmla="*/ 144 w 203"/>
              <a:gd name="T67" fmla="*/ 9 h 431"/>
              <a:gd name="T68" fmla="*/ 145 w 203"/>
              <a:gd name="T69" fmla="*/ 5 h 431"/>
              <a:gd name="T70" fmla="*/ 149 w 203"/>
              <a:gd name="T71" fmla="*/ 2 h 431"/>
              <a:gd name="T72" fmla="*/ 155 w 203"/>
              <a:gd name="T73" fmla="*/ 0 h 431"/>
              <a:gd name="T74" fmla="*/ 162 w 203"/>
              <a:gd name="T75" fmla="*/ 2 h 431"/>
              <a:gd name="T76" fmla="*/ 170 w 203"/>
              <a:gd name="T77" fmla="*/ 6 h 431"/>
              <a:gd name="T78" fmla="*/ 180 w 203"/>
              <a:gd name="T79" fmla="*/ 12 h 431"/>
              <a:gd name="T80" fmla="*/ 189 w 203"/>
              <a:gd name="T81" fmla="*/ 20 h 431"/>
              <a:gd name="T82" fmla="*/ 195 w 203"/>
              <a:gd name="T83" fmla="*/ 27 h 431"/>
              <a:gd name="T84" fmla="*/ 199 w 203"/>
              <a:gd name="T85" fmla="*/ 33 h 431"/>
              <a:gd name="T86" fmla="*/ 202 w 203"/>
              <a:gd name="T87" fmla="*/ 37 h 431"/>
              <a:gd name="T88" fmla="*/ 202 w 203"/>
              <a:gd name="T89" fmla="*/ 42 h 431"/>
              <a:gd name="T90" fmla="*/ 201 w 203"/>
              <a:gd name="T91" fmla="*/ 52 h 431"/>
              <a:gd name="T92" fmla="*/ 198 w 203"/>
              <a:gd name="T93" fmla="*/ 66 h 431"/>
              <a:gd name="T94" fmla="*/ 194 w 203"/>
              <a:gd name="T95" fmla="*/ 85 h 431"/>
              <a:gd name="T96" fmla="*/ 189 w 203"/>
              <a:gd name="T97" fmla="*/ 108 h 431"/>
              <a:gd name="T98" fmla="*/ 182 w 203"/>
              <a:gd name="T99" fmla="*/ 134 h 431"/>
              <a:gd name="T100" fmla="*/ 173 w 203"/>
              <a:gd name="T101" fmla="*/ 163 h 431"/>
              <a:gd name="T102" fmla="*/ 162 w 203"/>
              <a:gd name="T103" fmla="*/ 194 h 431"/>
              <a:gd name="T104" fmla="*/ 156 w 203"/>
              <a:gd name="T105" fmla="*/ 21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03" h="431">
                <a:moveTo>
                  <a:pt x="156" y="211"/>
                </a:moveTo>
                <a:lnTo>
                  <a:pt x="149" y="229"/>
                </a:lnTo>
                <a:lnTo>
                  <a:pt x="141" y="246"/>
                </a:lnTo>
                <a:lnTo>
                  <a:pt x="132" y="265"/>
                </a:lnTo>
                <a:lnTo>
                  <a:pt x="122" y="282"/>
                </a:lnTo>
                <a:lnTo>
                  <a:pt x="110" y="301"/>
                </a:lnTo>
                <a:lnTo>
                  <a:pt x="98" y="319"/>
                </a:lnTo>
                <a:lnTo>
                  <a:pt x="84" y="338"/>
                </a:lnTo>
                <a:lnTo>
                  <a:pt x="71" y="358"/>
                </a:lnTo>
                <a:lnTo>
                  <a:pt x="64" y="366"/>
                </a:lnTo>
                <a:lnTo>
                  <a:pt x="55" y="375"/>
                </a:lnTo>
                <a:lnTo>
                  <a:pt x="48" y="383"/>
                </a:lnTo>
                <a:lnTo>
                  <a:pt x="43" y="390"/>
                </a:lnTo>
                <a:lnTo>
                  <a:pt x="37" y="397"/>
                </a:lnTo>
                <a:lnTo>
                  <a:pt x="31" y="403"/>
                </a:lnTo>
                <a:lnTo>
                  <a:pt x="25" y="409"/>
                </a:lnTo>
                <a:lnTo>
                  <a:pt x="21" y="413"/>
                </a:lnTo>
                <a:lnTo>
                  <a:pt x="16" y="418"/>
                </a:lnTo>
                <a:lnTo>
                  <a:pt x="12" y="421"/>
                </a:lnTo>
                <a:lnTo>
                  <a:pt x="9" y="425"/>
                </a:lnTo>
                <a:lnTo>
                  <a:pt x="7" y="427"/>
                </a:lnTo>
                <a:lnTo>
                  <a:pt x="4" y="428"/>
                </a:lnTo>
                <a:lnTo>
                  <a:pt x="2" y="430"/>
                </a:lnTo>
                <a:lnTo>
                  <a:pt x="1" y="431"/>
                </a:lnTo>
                <a:lnTo>
                  <a:pt x="0" y="430"/>
                </a:lnTo>
                <a:lnTo>
                  <a:pt x="0" y="430"/>
                </a:lnTo>
                <a:lnTo>
                  <a:pt x="0" y="428"/>
                </a:lnTo>
                <a:lnTo>
                  <a:pt x="0" y="427"/>
                </a:lnTo>
                <a:lnTo>
                  <a:pt x="1" y="425"/>
                </a:lnTo>
                <a:lnTo>
                  <a:pt x="2" y="421"/>
                </a:lnTo>
                <a:lnTo>
                  <a:pt x="3" y="418"/>
                </a:lnTo>
                <a:lnTo>
                  <a:pt x="6" y="414"/>
                </a:lnTo>
                <a:lnTo>
                  <a:pt x="9" y="410"/>
                </a:lnTo>
                <a:lnTo>
                  <a:pt x="11" y="404"/>
                </a:lnTo>
                <a:lnTo>
                  <a:pt x="15" y="398"/>
                </a:lnTo>
                <a:lnTo>
                  <a:pt x="19" y="391"/>
                </a:lnTo>
                <a:lnTo>
                  <a:pt x="23" y="383"/>
                </a:lnTo>
                <a:lnTo>
                  <a:pt x="29" y="375"/>
                </a:lnTo>
                <a:lnTo>
                  <a:pt x="33" y="366"/>
                </a:lnTo>
                <a:lnTo>
                  <a:pt x="39" y="356"/>
                </a:lnTo>
                <a:lnTo>
                  <a:pt x="46" y="346"/>
                </a:lnTo>
                <a:lnTo>
                  <a:pt x="58" y="325"/>
                </a:lnTo>
                <a:lnTo>
                  <a:pt x="68" y="305"/>
                </a:lnTo>
                <a:lnTo>
                  <a:pt x="79" y="284"/>
                </a:lnTo>
                <a:lnTo>
                  <a:pt x="88" y="265"/>
                </a:lnTo>
                <a:lnTo>
                  <a:pt x="97" y="245"/>
                </a:lnTo>
                <a:lnTo>
                  <a:pt x="105" y="225"/>
                </a:lnTo>
                <a:lnTo>
                  <a:pt x="113" y="204"/>
                </a:lnTo>
                <a:lnTo>
                  <a:pt x="120" y="185"/>
                </a:lnTo>
                <a:lnTo>
                  <a:pt x="126" y="166"/>
                </a:lnTo>
                <a:lnTo>
                  <a:pt x="132" y="149"/>
                </a:lnTo>
                <a:lnTo>
                  <a:pt x="138" y="134"/>
                </a:lnTo>
                <a:lnTo>
                  <a:pt x="141" y="118"/>
                </a:lnTo>
                <a:lnTo>
                  <a:pt x="146" y="104"/>
                </a:lnTo>
                <a:lnTo>
                  <a:pt x="148" y="92"/>
                </a:lnTo>
                <a:lnTo>
                  <a:pt x="151" y="80"/>
                </a:lnTo>
                <a:lnTo>
                  <a:pt x="153" y="70"/>
                </a:lnTo>
                <a:lnTo>
                  <a:pt x="154" y="62"/>
                </a:lnTo>
                <a:lnTo>
                  <a:pt x="154" y="53"/>
                </a:lnTo>
                <a:lnTo>
                  <a:pt x="154" y="46"/>
                </a:lnTo>
                <a:lnTo>
                  <a:pt x="153" y="41"/>
                </a:lnTo>
                <a:lnTo>
                  <a:pt x="153" y="34"/>
                </a:lnTo>
                <a:lnTo>
                  <a:pt x="152" y="29"/>
                </a:lnTo>
                <a:lnTo>
                  <a:pt x="151" y="24"/>
                </a:lnTo>
                <a:lnTo>
                  <a:pt x="149" y="20"/>
                </a:lnTo>
                <a:lnTo>
                  <a:pt x="147" y="15"/>
                </a:lnTo>
                <a:lnTo>
                  <a:pt x="145" y="12"/>
                </a:lnTo>
                <a:lnTo>
                  <a:pt x="144" y="9"/>
                </a:lnTo>
                <a:lnTo>
                  <a:pt x="144" y="7"/>
                </a:lnTo>
                <a:lnTo>
                  <a:pt x="145" y="5"/>
                </a:lnTo>
                <a:lnTo>
                  <a:pt x="147" y="3"/>
                </a:lnTo>
                <a:lnTo>
                  <a:pt x="149" y="2"/>
                </a:lnTo>
                <a:lnTo>
                  <a:pt x="153" y="0"/>
                </a:lnTo>
                <a:lnTo>
                  <a:pt x="155" y="0"/>
                </a:lnTo>
                <a:lnTo>
                  <a:pt x="159" y="1"/>
                </a:lnTo>
                <a:lnTo>
                  <a:pt x="162" y="2"/>
                </a:lnTo>
                <a:lnTo>
                  <a:pt x="166" y="3"/>
                </a:lnTo>
                <a:lnTo>
                  <a:pt x="170" y="6"/>
                </a:lnTo>
                <a:lnTo>
                  <a:pt x="175" y="8"/>
                </a:lnTo>
                <a:lnTo>
                  <a:pt x="180" y="12"/>
                </a:lnTo>
                <a:lnTo>
                  <a:pt x="184" y="16"/>
                </a:lnTo>
                <a:lnTo>
                  <a:pt x="189" y="20"/>
                </a:lnTo>
                <a:lnTo>
                  <a:pt x="191" y="23"/>
                </a:lnTo>
                <a:lnTo>
                  <a:pt x="195" y="27"/>
                </a:lnTo>
                <a:lnTo>
                  <a:pt x="197" y="30"/>
                </a:lnTo>
                <a:lnTo>
                  <a:pt x="199" y="33"/>
                </a:lnTo>
                <a:lnTo>
                  <a:pt x="201" y="35"/>
                </a:lnTo>
                <a:lnTo>
                  <a:pt x="202" y="37"/>
                </a:lnTo>
                <a:lnTo>
                  <a:pt x="203" y="38"/>
                </a:lnTo>
                <a:lnTo>
                  <a:pt x="202" y="42"/>
                </a:lnTo>
                <a:lnTo>
                  <a:pt x="202" y="46"/>
                </a:lnTo>
                <a:lnTo>
                  <a:pt x="201" y="52"/>
                </a:lnTo>
                <a:lnTo>
                  <a:pt x="199" y="59"/>
                </a:lnTo>
                <a:lnTo>
                  <a:pt x="198" y="66"/>
                </a:lnTo>
                <a:lnTo>
                  <a:pt x="196" y="75"/>
                </a:lnTo>
                <a:lnTo>
                  <a:pt x="194" y="85"/>
                </a:lnTo>
                <a:lnTo>
                  <a:pt x="191" y="96"/>
                </a:lnTo>
                <a:lnTo>
                  <a:pt x="189" y="108"/>
                </a:lnTo>
                <a:lnTo>
                  <a:pt x="185" y="121"/>
                </a:lnTo>
                <a:lnTo>
                  <a:pt x="182" y="134"/>
                </a:lnTo>
                <a:lnTo>
                  <a:pt x="177" y="147"/>
                </a:lnTo>
                <a:lnTo>
                  <a:pt x="173" y="163"/>
                </a:lnTo>
                <a:lnTo>
                  <a:pt x="168" y="178"/>
                </a:lnTo>
                <a:lnTo>
                  <a:pt x="162" y="194"/>
                </a:lnTo>
                <a:lnTo>
                  <a:pt x="156" y="211"/>
                </a:lnTo>
                <a:lnTo>
                  <a:pt x="156" y="211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83" name="Freeform 60"/>
          <p:cNvSpPr/>
          <p:nvPr/>
        </p:nvSpPr>
        <p:spPr bwMode="auto">
          <a:xfrm>
            <a:off x="4040942" y="2320962"/>
            <a:ext cx="480866" cy="629772"/>
          </a:xfrm>
          <a:custGeom>
            <a:avLst/>
            <a:gdLst>
              <a:gd name="T0" fmla="*/ 0 w 196"/>
              <a:gd name="T1" fmla="*/ 6 h 275"/>
              <a:gd name="T2" fmla="*/ 1 w 196"/>
              <a:gd name="T3" fmla="*/ 1 h 275"/>
              <a:gd name="T4" fmla="*/ 5 w 196"/>
              <a:gd name="T5" fmla="*/ 0 h 275"/>
              <a:gd name="T6" fmla="*/ 13 w 196"/>
              <a:gd name="T7" fmla="*/ 1 h 275"/>
              <a:gd name="T8" fmla="*/ 22 w 196"/>
              <a:gd name="T9" fmla="*/ 5 h 275"/>
              <a:gd name="T10" fmla="*/ 29 w 196"/>
              <a:gd name="T11" fmla="*/ 9 h 275"/>
              <a:gd name="T12" fmla="*/ 37 w 196"/>
              <a:gd name="T13" fmla="*/ 18 h 275"/>
              <a:gd name="T14" fmla="*/ 47 w 196"/>
              <a:gd name="T15" fmla="*/ 28 h 275"/>
              <a:gd name="T16" fmla="*/ 60 w 196"/>
              <a:gd name="T17" fmla="*/ 42 h 275"/>
              <a:gd name="T18" fmla="*/ 74 w 196"/>
              <a:gd name="T19" fmla="*/ 57 h 275"/>
              <a:gd name="T20" fmla="*/ 90 w 196"/>
              <a:gd name="T21" fmla="*/ 77 h 275"/>
              <a:gd name="T22" fmla="*/ 107 w 196"/>
              <a:gd name="T23" fmla="*/ 98 h 275"/>
              <a:gd name="T24" fmla="*/ 127 w 196"/>
              <a:gd name="T25" fmla="*/ 122 h 275"/>
              <a:gd name="T26" fmla="*/ 145 w 196"/>
              <a:gd name="T27" fmla="*/ 145 h 275"/>
              <a:gd name="T28" fmla="*/ 159 w 196"/>
              <a:gd name="T29" fmla="*/ 165 h 275"/>
              <a:gd name="T30" fmla="*/ 171 w 196"/>
              <a:gd name="T31" fmla="*/ 184 h 275"/>
              <a:gd name="T32" fmla="*/ 181 w 196"/>
              <a:gd name="T33" fmla="*/ 201 h 275"/>
              <a:gd name="T34" fmla="*/ 189 w 196"/>
              <a:gd name="T35" fmla="*/ 215 h 275"/>
              <a:gd name="T36" fmla="*/ 193 w 196"/>
              <a:gd name="T37" fmla="*/ 227 h 275"/>
              <a:gd name="T38" fmla="*/ 196 w 196"/>
              <a:gd name="T39" fmla="*/ 236 h 275"/>
              <a:gd name="T40" fmla="*/ 196 w 196"/>
              <a:gd name="T41" fmla="*/ 247 h 275"/>
              <a:gd name="T42" fmla="*/ 195 w 196"/>
              <a:gd name="T43" fmla="*/ 259 h 275"/>
              <a:gd name="T44" fmla="*/ 192 w 196"/>
              <a:gd name="T45" fmla="*/ 267 h 275"/>
              <a:gd name="T46" fmla="*/ 190 w 196"/>
              <a:gd name="T47" fmla="*/ 273 h 275"/>
              <a:gd name="T48" fmla="*/ 188 w 196"/>
              <a:gd name="T49" fmla="*/ 275 h 275"/>
              <a:gd name="T50" fmla="*/ 184 w 196"/>
              <a:gd name="T51" fmla="*/ 275 h 275"/>
              <a:gd name="T52" fmla="*/ 179 w 196"/>
              <a:gd name="T53" fmla="*/ 274 h 275"/>
              <a:gd name="T54" fmla="*/ 175 w 196"/>
              <a:gd name="T55" fmla="*/ 271 h 275"/>
              <a:gd name="T56" fmla="*/ 170 w 196"/>
              <a:gd name="T57" fmla="*/ 266 h 275"/>
              <a:gd name="T58" fmla="*/ 164 w 196"/>
              <a:gd name="T59" fmla="*/ 260 h 275"/>
              <a:gd name="T60" fmla="*/ 157 w 196"/>
              <a:gd name="T61" fmla="*/ 252 h 275"/>
              <a:gd name="T62" fmla="*/ 150 w 196"/>
              <a:gd name="T63" fmla="*/ 242 h 275"/>
              <a:gd name="T64" fmla="*/ 142 w 196"/>
              <a:gd name="T65" fmla="*/ 231 h 275"/>
              <a:gd name="T66" fmla="*/ 133 w 196"/>
              <a:gd name="T67" fmla="*/ 220 h 275"/>
              <a:gd name="T68" fmla="*/ 124 w 196"/>
              <a:gd name="T69" fmla="*/ 206 h 275"/>
              <a:gd name="T70" fmla="*/ 114 w 196"/>
              <a:gd name="T71" fmla="*/ 191 h 275"/>
              <a:gd name="T72" fmla="*/ 103 w 196"/>
              <a:gd name="T73" fmla="*/ 174 h 275"/>
              <a:gd name="T74" fmla="*/ 92 w 196"/>
              <a:gd name="T75" fmla="*/ 157 h 275"/>
              <a:gd name="T76" fmla="*/ 80 w 196"/>
              <a:gd name="T77" fmla="*/ 137 h 275"/>
              <a:gd name="T78" fmla="*/ 67 w 196"/>
              <a:gd name="T79" fmla="*/ 116 h 275"/>
              <a:gd name="T80" fmla="*/ 54 w 196"/>
              <a:gd name="T81" fmla="*/ 95 h 275"/>
              <a:gd name="T82" fmla="*/ 42 w 196"/>
              <a:gd name="T83" fmla="*/ 77 h 275"/>
              <a:gd name="T84" fmla="*/ 32 w 196"/>
              <a:gd name="T85" fmla="*/ 59 h 275"/>
              <a:gd name="T86" fmla="*/ 23 w 196"/>
              <a:gd name="T87" fmla="*/ 45 h 275"/>
              <a:gd name="T88" fmla="*/ 15 w 196"/>
              <a:gd name="T89" fmla="*/ 34 h 275"/>
              <a:gd name="T90" fmla="*/ 9 w 196"/>
              <a:gd name="T91" fmla="*/ 25 h 275"/>
              <a:gd name="T92" fmla="*/ 4 w 196"/>
              <a:gd name="T93" fmla="*/ 18 h 275"/>
              <a:gd name="T94" fmla="*/ 2 w 196"/>
              <a:gd name="T95" fmla="*/ 12 h 275"/>
              <a:gd name="T96" fmla="*/ 1 w 196"/>
              <a:gd name="T97" fmla="*/ 11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6" h="275">
                <a:moveTo>
                  <a:pt x="1" y="11"/>
                </a:moveTo>
                <a:lnTo>
                  <a:pt x="0" y="6"/>
                </a:lnTo>
                <a:lnTo>
                  <a:pt x="0" y="4"/>
                </a:lnTo>
                <a:lnTo>
                  <a:pt x="1" y="1"/>
                </a:lnTo>
                <a:lnTo>
                  <a:pt x="3" y="0"/>
                </a:lnTo>
                <a:lnTo>
                  <a:pt x="5" y="0"/>
                </a:lnTo>
                <a:lnTo>
                  <a:pt x="9" y="0"/>
                </a:lnTo>
                <a:lnTo>
                  <a:pt x="13" y="1"/>
                </a:lnTo>
                <a:lnTo>
                  <a:pt x="18" y="2"/>
                </a:lnTo>
                <a:lnTo>
                  <a:pt x="22" y="5"/>
                </a:lnTo>
                <a:lnTo>
                  <a:pt x="24" y="7"/>
                </a:lnTo>
                <a:lnTo>
                  <a:pt x="29" y="9"/>
                </a:lnTo>
                <a:lnTo>
                  <a:pt x="32" y="13"/>
                </a:lnTo>
                <a:lnTo>
                  <a:pt x="37" y="18"/>
                </a:lnTo>
                <a:lnTo>
                  <a:pt x="42" y="22"/>
                </a:lnTo>
                <a:lnTo>
                  <a:pt x="47" y="28"/>
                </a:lnTo>
                <a:lnTo>
                  <a:pt x="54" y="35"/>
                </a:lnTo>
                <a:lnTo>
                  <a:pt x="60" y="42"/>
                </a:lnTo>
                <a:lnTo>
                  <a:pt x="67" y="49"/>
                </a:lnTo>
                <a:lnTo>
                  <a:pt x="74" y="57"/>
                </a:lnTo>
                <a:lnTo>
                  <a:pt x="82" y="66"/>
                </a:lnTo>
                <a:lnTo>
                  <a:pt x="90" y="77"/>
                </a:lnTo>
                <a:lnTo>
                  <a:pt x="99" y="87"/>
                </a:lnTo>
                <a:lnTo>
                  <a:pt x="107" y="98"/>
                </a:lnTo>
                <a:lnTo>
                  <a:pt x="118" y="110"/>
                </a:lnTo>
                <a:lnTo>
                  <a:pt x="127" y="122"/>
                </a:lnTo>
                <a:lnTo>
                  <a:pt x="137" y="134"/>
                </a:lnTo>
                <a:lnTo>
                  <a:pt x="145" y="145"/>
                </a:lnTo>
                <a:lnTo>
                  <a:pt x="152" y="156"/>
                </a:lnTo>
                <a:lnTo>
                  <a:pt x="159" y="165"/>
                </a:lnTo>
                <a:lnTo>
                  <a:pt x="166" y="175"/>
                </a:lnTo>
                <a:lnTo>
                  <a:pt x="171" y="184"/>
                </a:lnTo>
                <a:lnTo>
                  <a:pt x="176" y="193"/>
                </a:lnTo>
                <a:lnTo>
                  <a:pt x="181" y="201"/>
                </a:lnTo>
                <a:lnTo>
                  <a:pt x="185" y="208"/>
                </a:lnTo>
                <a:lnTo>
                  <a:pt x="189" y="215"/>
                </a:lnTo>
                <a:lnTo>
                  <a:pt x="191" y="221"/>
                </a:lnTo>
                <a:lnTo>
                  <a:pt x="193" y="227"/>
                </a:lnTo>
                <a:lnTo>
                  <a:pt x="195" y="232"/>
                </a:lnTo>
                <a:lnTo>
                  <a:pt x="196" y="236"/>
                </a:lnTo>
                <a:lnTo>
                  <a:pt x="196" y="240"/>
                </a:lnTo>
                <a:lnTo>
                  <a:pt x="196" y="247"/>
                </a:lnTo>
                <a:lnTo>
                  <a:pt x="196" y="253"/>
                </a:lnTo>
                <a:lnTo>
                  <a:pt x="195" y="259"/>
                </a:lnTo>
                <a:lnTo>
                  <a:pt x="193" y="264"/>
                </a:lnTo>
                <a:lnTo>
                  <a:pt x="192" y="267"/>
                </a:lnTo>
                <a:lnTo>
                  <a:pt x="191" y="271"/>
                </a:lnTo>
                <a:lnTo>
                  <a:pt x="190" y="273"/>
                </a:lnTo>
                <a:lnTo>
                  <a:pt x="189" y="275"/>
                </a:lnTo>
                <a:lnTo>
                  <a:pt x="188" y="275"/>
                </a:lnTo>
                <a:lnTo>
                  <a:pt x="185" y="275"/>
                </a:lnTo>
                <a:lnTo>
                  <a:pt x="184" y="275"/>
                </a:lnTo>
                <a:lnTo>
                  <a:pt x="182" y="275"/>
                </a:lnTo>
                <a:lnTo>
                  <a:pt x="179" y="274"/>
                </a:lnTo>
                <a:lnTo>
                  <a:pt x="177" y="273"/>
                </a:lnTo>
                <a:lnTo>
                  <a:pt x="175" y="271"/>
                </a:lnTo>
                <a:lnTo>
                  <a:pt x="173" y="268"/>
                </a:lnTo>
                <a:lnTo>
                  <a:pt x="170" y="266"/>
                </a:lnTo>
                <a:lnTo>
                  <a:pt x="167" y="264"/>
                </a:lnTo>
                <a:lnTo>
                  <a:pt x="164" y="260"/>
                </a:lnTo>
                <a:lnTo>
                  <a:pt x="161" y="256"/>
                </a:lnTo>
                <a:lnTo>
                  <a:pt x="157" y="252"/>
                </a:lnTo>
                <a:lnTo>
                  <a:pt x="154" y="247"/>
                </a:lnTo>
                <a:lnTo>
                  <a:pt x="150" y="242"/>
                </a:lnTo>
                <a:lnTo>
                  <a:pt x="146" y="237"/>
                </a:lnTo>
                <a:lnTo>
                  <a:pt x="142" y="231"/>
                </a:lnTo>
                <a:lnTo>
                  <a:pt x="138" y="225"/>
                </a:lnTo>
                <a:lnTo>
                  <a:pt x="133" y="220"/>
                </a:lnTo>
                <a:lnTo>
                  <a:pt x="128" y="213"/>
                </a:lnTo>
                <a:lnTo>
                  <a:pt x="124" y="206"/>
                </a:lnTo>
                <a:lnTo>
                  <a:pt x="119" y="199"/>
                </a:lnTo>
                <a:lnTo>
                  <a:pt x="114" y="191"/>
                </a:lnTo>
                <a:lnTo>
                  <a:pt x="109" y="182"/>
                </a:lnTo>
                <a:lnTo>
                  <a:pt x="103" y="174"/>
                </a:lnTo>
                <a:lnTo>
                  <a:pt x="98" y="166"/>
                </a:lnTo>
                <a:lnTo>
                  <a:pt x="92" y="157"/>
                </a:lnTo>
                <a:lnTo>
                  <a:pt x="85" y="148"/>
                </a:lnTo>
                <a:lnTo>
                  <a:pt x="80" y="137"/>
                </a:lnTo>
                <a:lnTo>
                  <a:pt x="74" y="127"/>
                </a:lnTo>
                <a:lnTo>
                  <a:pt x="67" y="116"/>
                </a:lnTo>
                <a:lnTo>
                  <a:pt x="61" y="106"/>
                </a:lnTo>
                <a:lnTo>
                  <a:pt x="54" y="95"/>
                </a:lnTo>
                <a:lnTo>
                  <a:pt x="48" y="86"/>
                </a:lnTo>
                <a:lnTo>
                  <a:pt x="42" y="77"/>
                </a:lnTo>
                <a:lnTo>
                  <a:pt x="37" y="67"/>
                </a:lnTo>
                <a:lnTo>
                  <a:pt x="32" y="59"/>
                </a:lnTo>
                <a:lnTo>
                  <a:pt x="27" y="52"/>
                </a:lnTo>
                <a:lnTo>
                  <a:pt x="23" y="45"/>
                </a:lnTo>
                <a:lnTo>
                  <a:pt x="19" y="40"/>
                </a:lnTo>
                <a:lnTo>
                  <a:pt x="15" y="34"/>
                </a:lnTo>
                <a:lnTo>
                  <a:pt x="12" y="29"/>
                </a:lnTo>
                <a:lnTo>
                  <a:pt x="9" y="25"/>
                </a:lnTo>
                <a:lnTo>
                  <a:pt x="6" y="20"/>
                </a:lnTo>
                <a:lnTo>
                  <a:pt x="4" y="18"/>
                </a:lnTo>
                <a:lnTo>
                  <a:pt x="3" y="14"/>
                </a:lnTo>
                <a:lnTo>
                  <a:pt x="2" y="12"/>
                </a:lnTo>
                <a:lnTo>
                  <a:pt x="1" y="11"/>
                </a:lnTo>
                <a:lnTo>
                  <a:pt x="1" y="11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61"/>
          <p:cNvSpPr/>
          <p:nvPr/>
        </p:nvSpPr>
        <p:spPr bwMode="auto">
          <a:xfrm>
            <a:off x="3511008" y="2126305"/>
            <a:ext cx="478413" cy="948092"/>
          </a:xfrm>
          <a:custGeom>
            <a:avLst/>
            <a:gdLst>
              <a:gd name="T0" fmla="*/ 51 w 195"/>
              <a:gd name="T1" fmla="*/ 328 h 414"/>
              <a:gd name="T2" fmla="*/ 70 w 195"/>
              <a:gd name="T3" fmla="*/ 293 h 414"/>
              <a:gd name="T4" fmla="*/ 87 w 195"/>
              <a:gd name="T5" fmla="*/ 259 h 414"/>
              <a:gd name="T6" fmla="*/ 101 w 195"/>
              <a:gd name="T7" fmla="*/ 227 h 414"/>
              <a:gd name="T8" fmla="*/ 111 w 195"/>
              <a:gd name="T9" fmla="*/ 194 h 414"/>
              <a:gd name="T10" fmla="*/ 120 w 195"/>
              <a:gd name="T11" fmla="*/ 163 h 414"/>
              <a:gd name="T12" fmla="*/ 128 w 195"/>
              <a:gd name="T13" fmla="*/ 133 h 414"/>
              <a:gd name="T14" fmla="*/ 135 w 195"/>
              <a:gd name="T15" fmla="*/ 105 h 414"/>
              <a:gd name="T16" fmla="*/ 140 w 195"/>
              <a:gd name="T17" fmla="*/ 79 h 414"/>
              <a:gd name="T18" fmla="*/ 144 w 195"/>
              <a:gd name="T19" fmla="*/ 57 h 414"/>
              <a:gd name="T20" fmla="*/ 144 w 195"/>
              <a:gd name="T21" fmla="*/ 40 h 414"/>
              <a:gd name="T22" fmla="*/ 142 w 195"/>
              <a:gd name="T23" fmla="*/ 27 h 414"/>
              <a:gd name="T24" fmla="*/ 140 w 195"/>
              <a:gd name="T25" fmla="*/ 19 h 414"/>
              <a:gd name="T26" fmla="*/ 137 w 195"/>
              <a:gd name="T27" fmla="*/ 14 h 414"/>
              <a:gd name="T28" fmla="*/ 137 w 195"/>
              <a:gd name="T29" fmla="*/ 9 h 414"/>
              <a:gd name="T30" fmla="*/ 140 w 195"/>
              <a:gd name="T31" fmla="*/ 5 h 414"/>
              <a:gd name="T32" fmla="*/ 144 w 195"/>
              <a:gd name="T33" fmla="*/ 2 h 414"/>
              <a:gd name="T34" fmla="*/ 149 w 195"/>
              <a:gd name="T35" fmla="*/ 0 h 414"/>
              <a:gd name="T36" fmla="*/ 156 w 195"/>
              <a:gd name="T37" fmla="*/ 3 h 414"/>
              <a:gd name="T38" fmla="*/ 168 w 195"/>
              <a:gd name="T39" fmla="*/ 7 h 414"/>
              <a:gd name="T40" fmla="*/ 178 w 195"/>
              <a:gd name="T41" fmla="*/ 15 h 414"/>
              <a:gd name="T42" fmla="*/ 186 w 195"/>
              <a:gd name="T43" fmla="*/ 22 h 414"/>
              <a:gd name="T44" fmla="*/ 192 w 195"/>
              <a:gd name="T45" fmla="*/ 29 h 414"/>
              <a:gd name="T46" fmla="*/ 195 w 195"/>
              <a:gd name="T47" fmla="*/ 35 h 414"/>
              <a:gd name="T48" fmla="*/ 195 w 195"/>
              <a:gd name="T49" fmla="*/ 39 h 414"/>
              <a:gd name="T50" fmla="*/ 195 w 195"/>
              <a:gd name="T51" fmla="*/ 43 h 414"/>
              <a:gd name="T52" fmla="*/ 193 w 195"/>
              <a:gd name="T53" fmla="*/ 49 h 414"/>
              <a:gd name="T54" fmla="*/ 192 w 195"/>
              <a:gd name="T55" fmla="*/ 56 h 414"/>
              <a:gd name="T56" fmla="*/ 191 w 195"/>
              <a:gd name="T57" fmla="*/ 65 h 414"/>
              <a:gd name="T58" fmla="*/ 189 w 195"/>
              <a:gd name="T59" fmla="*/ 75 h 414"/>
              <a:gd name="T60" fmla="*/ 186 w 195"/>
              <a:gd name="T61" fmla="*/ 86 h 414"/>
              <a:gd name="T62" fmla="*/ 183 w 195"/>
              <a:gd name="T63" fmla="*/ 99 h 414"/>
              <a:gd name="T64" fmla="*/ 177 w 195"/>
              <a:gd name="T65" fmla="*/ 122 h 414"/>
              <a:gd name="T66" fmla="*/ 167 w 195"/>
              <a:gd name="T67" fmla="*/ 155 h 414"/>
              <a:gd name="T68" fmla="*/ 156 w 195"/>
              <a:gd name="T69" fmla="*/ 187 h 414"/>
              <a:gd name="T70" fmla="*/ 142 w 195"/>
              <a:gd name="T71" fmla="*/ 222 h 414"/>
              <a:gd name="T72" fmla="*/ 126 w 195"/>
              <a:gd name="T73" fmla="*/ 259 h 414"/>
              <a:gd name="T74" fmla="*/ 108 w 195"/>
              <a:gd name="T75" fmla="*/ 294 h 414"/>
              <a:gd name="T76" fmla="*/ 87 w 195"/>
              <a:gd name="T77" fmla="*/ 325 h 414"/>
              <a:gd name="T78" fmla="*/ 65 w 195"/>
              <a:gd name="T79" fmla="*/ 354 h 414"/>
              <a:gd name="T80" fmla="*/ 47 w 195"/>
              <a:gd name="T81" fmla="*/ 374 h 414"/>
              <a:gd name="T82" fmla="*/ 37 w 195"/>
              <a:gd name="T83" fmla="*/ 385 h 414"/>
              <a:gd name="T84" fmla="*/ 27 w 195"/>
              <a:gd name="T85" fmla="*/ 394 h 414"/>
              <a:gd name="T86" fmla="*/ 19 w 195"/>
              <a:gd name="T87" fmla="*/ 402 h 414"/>
              <a:gd name="T88" fmla="*/ 12 w 195"/>
              <a:gd name="T89" fmla="*/ 408 h 414"/>
              <a:gd name="T90" fmla="*/ 8 w 195"/>
              <a:gd name="T91" fmla="*/ 411 h 414"/>
              <a:gd name="T92" fmla="*/ 3 w 195"/>
              <a:gd name="T93" fmla="*/ 414 h 414"/>
              <a:gd name="T94" fmla="*/ 1 w 195"/>
              <a:gd name="T95" fmla="*/ 414 h 414"/>
              <a:gd name="T96" fmla="*/ 0 w 195"/>
              <a:gd name="T97" fmla="*/ 413 h 414"/>
              <a:gd name="T98" fmla="*/ 0 w 195"/>
              <a:gd name="T99" fmla="*/ 409 h 414"/>
              <a:gd name="T100" fmla="*/ 2 w 195"/>
              <a:gd name="T101" fmla="*/ 404 h 414"/>
              <a:gd name="T102" fmla="*/ 5 w 195"/>
              <a:gd name="T103" fmla="*/ 397 h 414"/>
              <a:gd name="T104" fmla="*/ 10 w 195"/>
              <a:gd name="T105" fmla="*/ 389 h 414"/>
              <a:gd name="T106" fmla="*/ 17 w 195"/>
              <a:gd name="T107" fmla="*/ 379 h 414"/>
              <a:gd name="T108" fmla="*/ 24 w 195"/>
              <a:gd name="T109" fmla="*/ 366 h 414"/>
              <a:gd name="T110" fmla="*/ 33 w 195"/>
              <a:gd name="T111" fmla="*/ 352 h 414"/>
              <a:gd name="T112" fmla="*/ 39 w 195"/>
              <a:gd name="T113" fmla="*/ 345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5" h="414">
                <a:moveTo>
                  <a:pt x="39" y="345"/>
                </a:moveTo>
                <a:lnTo>
                  <a:pt x="51" y="328"/>
                </a:lnTo>
                <a:lnTo>
                  <a:pt x="61" y="310"/>
                </a:lnTo>
                <a:lnTo>
                  <a:pt x="70" y="293"/>
                </a:lnTo>
                <a:lnTo>
                  <a:pt x="79" y="276"/>
                </a:lnTo>
                <a:lnTo>
                  <a:pt x="87" y="259"/>
                </a:lnTo>
                <a:lnTo>
                  <a:pt x="94" y="243"/>
                </a:lnTo>
                <a:lnTo>
                  <a:pt x="101" y="227"/>
                </a:lnTo>
                <a:lnTo>
                  <a:pt x="106" y="211"/>
                </a:lnTo>
                <a:lnTo>
                  <a:pt x="111" y="194"/>
                </a:lnTo>
                <a:lnTo>
                  <a:pt x="116" y="179"/>
                </a:lnTo>
                <a:lnTo>
                  <a:pt x="120" y="163"/>
                </a:lnTo>
                <a:lnTo>
                  <a:pt x="125" y="148"/>
                </a:lnTo>
                <a:lnTo>
                  <a:pt x="128" y="133"/>
                </a:lnTo>
                <a:lnTo>
                  <a:pt x="132" y="119"/>
                </a:lnTo>
                <a:lnTo>
                  <a:pt x="135" y="105"/>
                </a:lnTo>
                <a:lnTo>
                  <a:pt x="138" y="91"/>
                </a:lnTo>
                <a:lnTo>
                  <a:pt x="140" y="79"/>
                </a:lnTo>
                <a:lnTo>
                  <a:pt x="142" y="68"/>
                </a:lnTo>
                <a:lnTo>
                  <a:pt x="144" y="57"/>
                </a:lnTo>
                <a:lnTo>
                  <a:pt x="144" y="48"/>
                </a:lnTo>
                <a:lnTo>
                  <a:pt x="144" y="40"/>
                </a:lnTo>
                <a:lnTo>
                  <a:pt x="144" y="33"/>
                </a:lnTo>
                <a:lnTo>
                  <a:pt x="142" y="27"/>
                </a:lnTo>
                <a:lnTo>
                  <a:pt x="142" y="22"/>
                </a:lnTo>
                <a:lnTo>
                  <a:pt x="140" y="19"/>
                </a:lnTo>
                <a:lnTo>
                  <a:pt x="138" y="17"/>
                </a:lnTo>
                <a:lnTo>
                  <a:pt x="137" y="14"/>
                </a:lnTo>
                <a:lnTo>
                  <a:pt x="137" y="11"/>
                </a:lnTo>
                <a:lnTo>
                  <a:pt x="137" y="9"/>
                </a:lnTo>
                <a:lnTo>
                  <a:pt x="138" y="6"/>
                </a:lnTo>
                <a:lnTo>
                  <a:pt x="140" y="5"/>
                </a:lnTo>
                <a:lnTo>
                  <a:pt x="142" y="3"/>
                </a:lnTo>
                <a:lnTo>
                  <a:pt x="144" y="2"/>
                </a:lnTo>
                <a:lnTo>
                  <a:pt x="146" y="2"/>
                </a:lnTo>
                <a:lnTo>
                  <a:pt x="149" y="0"/>
                </a:lnTo>
                <a:lnTo>
                  <a:pt x="153" y="2"/>
                </a:lnTo>
                <a:lnTo>
                  <a:pt x="156" y="3"/>
                </a:lnTo>
                <a:lnTo>
                  <a:pt x="162" y="4"/>
                </a:lnTo>
                <a:lnTo>
                  <a:pt x="168" y="7"/>
                </a:lnTo>
                <a:lnTo>
                  <a:pt x="174" y="11"/>
                </a:lnTo>
                <a:lnTo>
                  <a:pt x="178" y="15"/>
                </a:lnTo>
                <a:lnTo>
                  <a:pt x="183" y="19"/>
                </a:lnTo>
                <a:lnTo>
                  <a:pt x="186" y="22"/>
                </a:lnTo>
                <a:lnTo>
                  <a:pt x="190" y="26"/>
                </a:lnTo>
                <a:lnTo>
                  <a:pt x="192" y="29"/>
                </a:lnTo>
                <a:lnTo>
                  <a:pt x="193" y="32"/>
                </a:lnTo>
                <a:lnTo>
                  <a:pt x="195" y="35"/>
                </a:lnTo>
                <a:lnTo>
                  <a:pt x="195" y="38"/>
                </a:lnTo>
                <a:lnTo>
                  <a:pt x="195" y="39"/>
                </a:lnTo>
                <a:lnTo>
                  <a:pt x="195" y="41"/>
                </a:lnTo>
                <a:lnTo>
                  <a:pt x="195" y="43"/>
                </a:lnTo>
                <a:lnTo>
                  <a:pt x="195" y="47"/>
                </a:lnTo>
                <a:lnTo>
                  <a:pt x="193" y="49"/>
                </a:lnTo>
                <a:lnTo>
                  <a:pt x="193" y="53"/>
                </a:lnTo>
                <a:lnTo>
                  <a:pt x="192" y="56"/>
                </a:lnTo>
                <a:lnTo>
                  <a:pt x="192" y="61"/>
                </a:lnTo>
                <a:lnTo>
                  <a:pt x="191" y="65"/>
                </a:lnTo>
                <a:lnTo>
                  <a:pt x="190" y="70"/>
                </a:lnTo>
                <a:lnTo>
                  <a:pt x="189" y="75"/>
                </a:lnTo>
                <a:lnTo>
                  <a:pt x="188" y="80"/>
                </a:lnTo>
                <a:lnTo>
                  <a:pt x="186" y="86"/>
                </a:lnTo>
                <a:lnTo>
                  <a:pt x="184" y="93"/>
                </a:lnTo>
                <a:lnTo>
                  <a:pt x="183" y="99"/>
                </a:lnTo>
                <a:lnTo>
                  <a:pt x="181" y="107"/>
                </a:lnTo>
                <a:lnTo>
                  <a:pt x="177" y="122"/>
                </a:lnTo>
                <a:lnTo>
                  <a:pt x="173" y="139"/>
                </a:lnTo>
                <a:lnTo>
                  <a:pt x="167" y="155"/>
                </a:lnTo>
                <a:lnTo>
                  <a:pt x="162" y="171"/>
                </a:lnTo>
                <a:lnTo>
                  <a:pt x="156" y="187"/>
                </a:lnTo>
                <a:lnTo>
                  <a:pt x="149" y="205"/>
                </a:lnTo>
                <a:lnTo>
                  <a:pt x="142" y="222"/>
                </a:lnTo>
                <a:lnTo>
                  <a:pt x="134" y="241"/>
                </a:lnTo>
                <a:lnTo>
                  <a:pt x="126" y="259"/>
                </a:lnTo>
                <a:lnTo>
                  <a:pt x="117" y="277"/>
                </a:lnTo>
                <a:lnTo>
                  <a:pt x="108" y="294"/>
                </a:lnTo>
                <a:lnTo>
                  <a:pt x="98" y="310"/>
                </a:lnTo>
                <a:lnTo>
                  <a:pt x="87" y="325"/>
                </a:lnTo>
                <a:lnTo>
                  <a:pt x="76" y="341"/>
                </a:lnTo>
                <a:lnTo>
                  <a:pt x="65" y="354"/>
                </a:lnTo>
                <a:lnTo>
                  <a:pt x="53" y="367"/>
                </a:lnTo>
                <a:lnTo>
                  <a:pt x="47" y="374"/>
                </a:lnTo>
                <a:lnTo>
                  <a:pt x="41" y="380"/>
                </a:lnTo>
                <a:lnTo>
                  <a:pt x="37" y="385"/>
                </a:lnTo>
                <a:lnTo>
                  <a:pt x="32" y="390"/>
                </a:lnTo>
                <a:lnTo>
                  <a:pt x="27" y="394"/>
                </a:lnTo>
                <a:lnTo>
                  <a:pt x="23" y="399"/>
                </a:lnTo>
                <a:lnTo>
                  <a:pt x="19" y="402"/>
                </a:lnTo>
                <a:lnTo>
                  <a:pt x="16" y="406"/>
                </a:lnTo>
                <a:lnTo>
                  <a:pt x="12" y="408"/>
                </a:lnTo>
                <a:lnTo>
                  <a:pt x="10" y="410"/>
                </a:lnTo>
                <a:lnTo>
                  <a:pt x="8" y="411"/>
                </a:lnTo>
                <a:lnTo>
                  <a:pt x="5" y="413"/>
                </a:lnTo>
                <a:lnTo>
                  <a:pt x="3" y="414"/>
                </a:lnTo>
                <a:lnTo>
                  <a:pt x="2" y="414"/>
                </a:lnTo>
                <a:lnTo>
                  <a:pt x="1" y="414"/>
                </a:lnTo>
                <a:lnTo>
                  <a:pt x="0" y="414"/>
                </a:lnTo>
                <a:lnTo>
                  <a:pt x="0" y="413"/>
                </a:lnTo>
                <a:lnTo>
                  <a:pt x="0" y="411"/>
                </a:lnTo>
                <a:lnTo>
                  <a:pt x="0" y="409"/>
                </a:lnTo>
                <a:lnTo>
                  <a:pt x="1" y="407"/>
                </a:lnTo>
                <a:lnTo>
                  <a:pt x="2" y="404"/>
                </a:lnTo>
                <a:lnTo>
                  <a:pt x="3" y="401"/>
                </a:lnTo>
                <a:lnTo>
                  <a:pt x="5" y="397"/>
                </a:lnTo>
                <a:lnTo>
                  <a:pt x="8" y="394"/>
                </a:lnTo>
                <a:lnTo>
                  <a:pt x="10" y="389"/>
                </a:lnTo>
                <a:lnTo>
                  <a:pt x="13" y="383"/>
                </a:lnTo>
                <a:lnTo>
                  <a:pt x="17" y="379"/>
                </a:lnTo>
                <a:lnTo>
                  <a:pt x="20" y="373"/>
                </a:lnTo>
                <a:lnTo>
                  <a:pt x="24" y="366"/>
                </a:lnTo>
                <a:lnTo>
                  <a:pt x="29" y="359"/>
                </a:lnTo>
                <a:lnTo>
                  <a:pt x="33" y="352"/>
                </a:lnTo>
                <a:lnTo>
                  <a:pt x="39" y="345"/>
                </a:lnTo>
                <a:lnTo>
                  <a:pt x="39" y="345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62"/>
          <p:cNvSpPr/>
          <p:nvPr/>
        </p:nvSpPr>
        <p:spPr bwMode="auto">
          <a:xfrm>
            <a:off x="3572342" y="2256840"/>
            <a:ext cx="409718" cy="634352"/>
          </a:xfrm>
          <a:custGeom>
            <a:avLst/>
            <a:gdLst>
              <a:gd name="T0" fmla="*/ 159 w 167"/>
              <a:gd name="T1" fmla="*/ 222 h 277"/>
              <a:gd name="T2" fmla="*/ 165 w 167"/>
              <a:gd name="T3" fmla="*/ 234 h 277"/>
              <a:gd name="T4" fmla="*/ 167 w 167"/>
              <a:gd name="T5" fmla="*/ 244 h 277"/>
              <a:gd name="T6" fmla="*/ 167 w 167"/>
              <a:gd name="T7" fmla="*/ 252 h 277"/>
              <a:gd name="T8" fmla="*/ 165 w 167"/>
              <a:gd name="T9" fmla="*/ 261 h 277"/>
              <a:gd name="T10" fmla="*/ 161 w 167"/>
              <a:gd name="T11" fmla="*/ 268 h 277"/>
              <a:gd name="T12" fmla="*/ 157 w 167"/>
              <a:gd name="T13" fmla="*/ 273 h 277"/>
              <a:gd name="T14" fmla="*/ 153 w 167"/>
              <a:gd name="T15" fmla="*/ 275 h 277"/>
              <a:gd name="T16" fmla="*/ 151 w 167"/>
              <a:gd name="T17" fmla="*/ 275 h 277"/>
              <a:gd name="T18" fmla="*/ 148 w 167"/>
              <a:gd name="T19" fmla="*/ 274 h 277"/>
              <a:gd name="T20" fmla="*/ 144 w 167"/>
              <a:gd name="T21" fmla="*/ 272 h 277"/>
              <a:gd name="T22" fmla="*/ 141 w 167"/>
              <a:gd name="T23" fmla="*/ 267 h 277"/>
              <a:gd name="T24" fmla="*/ 136 w 167"/>
              <a:gd name="T25" fmla="*/ 260 h 277"/>
              <a:gd name="T26" fmla="*/ 131 w 167"/>
              <a:gd name="T27" fmla="*/ 253 h 277"/>
              <a:gd name="T28" fmla="*/ 125 w 167"/>
              <a:gd name="T29" fmla="*/ 244 h 277"/>
              <a:gd name="T30" fmla="*/ 120 w 167"/>
              <a:gd name="T31" fmla="*/ 232 h 277"/>
              <a:gd name="T32" fmla="*/ 110 w 167"/>
              <a:gd name="T33" fmla="*/ 213 h 277"/>
              <a:gd name="T34" fmla="*/ 95 w 167"/>
              <a:gd name="T35" fmla="*/ 184 h 277"/>
              <a:gd name="T36" fmla="*/ 78 w 167"/>
              <a:gd name="T37" fmla="*/ 151 h 277"/>
              <a:gd name="T38" fmla="*/ 57 w 167"/>
              <a:gd name="T39" fmla="*/ 115 h 277"/>
              <a:gd name="T40" fmla="*/ 40 w 167"/>
              <a:gd name="T41" fmla="*/ 86 h 277"/>
              <a:gd name="T42" fmla="*/ 29 w 167"/>
              <a:gd name="T43" fmla="*/ 70 h 277"/>
              <a:gd name="T44" fmla="*/ 21 w 167"/>
              <a:gd name="T45" fmla="*/ 55 h 277"/>
              <a:gd name="T46" fmla="*/ 14 w 167"/>
              <a:gd name="T47" fmla="*/ 41 h 277"/>
              <a:gd name="T48" fmla="*/ 8 w 167"/>
              <a:gd name="T49" fmla="*/ 30 h 277"/>
              <a:gd name="T50" fmla="*/ 4 w 167"/>
              <a:gd name="T51" fmla="*/ 21 h 277"/>
              <a:gd name="T52" fmla="*/ 1 w 167"/>
              <a:gd name="T53" fmla="*/ 14 h 277"/>
              <a:gd name="T54" fmla="*/ 0 w 167"/>
              <a:gd name="T55" fmla="*/ 10 h 277"/>
              <a:gd name="T56" fmla="*/ 0 w 167"/>
              <a:gd name="T57" fmla="*/ 6 h 277"/>
              <a:gd name="T58" fmla="*/ 1 w 167"/>
              <a:gd name="T59" fmla="*/ 3 h 277"/>
              <a:gd name="T60" fmla="*/ 5 w 167"/>
              <a:gd name="T61" fmla="*/ 0 h 277"/>
              <a:gd name="T62" fmla="*/ 8 w 167"/>
              <a:gd name="T63" fmla="*/ 0 h 277"/>
              <a:gd name="T64" fmla="*/ 14 w 167"/>
              <a:gd name="T65" fmla="*/ 5 h 277"/>
              <a:gd name="T66" fmla="*/ 23 w 167"/>
              <a:gd name="T67" fmla="*/ 13 h 277"/>
              <a:gd name="T68" fmla="*/ 34 w 167"/>
              <a:gd name="T69" fmla="*/ 22 h 277"/>
              <a:gd name="T70" fmla="*/ 41 w 167"/>
              <a:gd name="T71" fmla="*/ 30 h 277"/>
              <a:gd name="T72" fmla="*/ 55 w 167"/>
              <a:gd name="T73" fmla="*/ 44 h 277"/>
              <a:gd name="T74" fmla="*/ 72 w 167"/>
              <a:gd name="T75" fmla="*/ 66 h 277"/>
              <a:gd name="T76" fmla="*/ 89 w 167"/>
              <a:gd name="T77" fmla="*/ 90 h 277"/>
              <a:gd name="T78" fmla="*/ 105 w 167"/>
              <a:gd name="T79" fmla="*/ 114 h 277"/>
              <a:gd name="T80" fmla="*/ 121 w 167"/>
              <a:gd name="T81" fmla="*/ 141 h 277"/>
              <a:gd name="T82" fmla="*/ 134 w 167"/>
              <a:gd name="T83" fmla="*/ 166 h 277"/>
              <a:gd name="T84" fmla="*/ 145 w 167"/>
              <a:gd name="T85" fmla="*/ 188 h 277"/>
              <a:gd name="T86" fmla="*/ 152 w 167"/>
              <a:gd name="T87" fmla="*/ 207 h 277"/>
              <a:gd name="T88" fmla="*/ 156 w 167"/>
              <a:gd name="T89" fmla="*/ 215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7" h="277">
                <a:moveTo>
                  <a:pt x="156" y="215"/>
                </a:moveTo>
                <a:lnTo>
                  <a:pt x="159" y="222"/>
                </a:lnTo>
                <a:lnTo>
                  <a:pt x="163" y="228"/>
                </a:lnTo>
                <a:lnTo>
                  <a:pt x="165" y="234"/>
                </a:lnTo>
                <a:lnTo>
                  <a:pt x="166" y="238"/>
                </a:lnTo>
                <a:lnTo>
                  <a:pt x="167" y="244"/>
                </a:lnTo>
                <a:lnTo>
                  <a:pt x="167" y="248"/>
                </a:lnTo>
                <a:lnTo>
                  <a:pt x="167" y="252"/>
                </a:lnTo>
                <a:lnTo>
                  <a:pt x="166" y="257"/>
                </a:lnTo>
                <a:lnTo>
                  <a:pt x="165" y="261"/>
                </a:lnTo>
                <a:lnTo>
                  <a:pt x="164" y="265"/>
                </a:lnTo>
                <a:lnTo>
                  <a:pt x="161" y="268"/>
                </a:lnTo>
                <a:lnTo>
                  <a:pt x="159" y="271"/>
                </a:lnTo>
                <a:lnTo>
                  <a:pt x="157" y="273"/>
                </a:lnTo>
                <a:lnTo>
                  <a:pt x="156" y="274"/>
                </a:lnTo>
                <a:lnTo>
                  <a:pt x="153" y="275"/>
                </a:lnTo>
                <a:lnTo>
                  <a:pt x="152" y="277"/>
                </a:lnTo>
                <a:lnTo>
                  <a:pt x="151" y="275"/>
                </a:lnTo>
                <a:lnTo>
                  <a:pt x="150" y="275"/>
                </a:lnTo>
                <a:lnTo>
                  <a:pt x="148" y="274"/>
                </a:lnTo>
                <a:lnTo>
                  <a:pt x="146" y="273"/>
                </a:lnTo>
                <a:lnTo>
                  <a:pt x="144" y="272"/>
                </a:lnTo>
                <a:lnTo>
                  <a:pt x="143" y="270"/>
                </a:lnTo>
                <a:lnTo>
                  <a:pt x="141" y="267"/>
                </a:lnTo>
                <a:lnTo>
                  <a:pt x="138" y="264"/>
                </a:lnTo>
                <a:lnTo>
                  <a:pt x="136" y="260"/>
                </a:lnTo>
                <a:lnTo>
                  <a:pt x="134" y="257"/>
                </a:lnTo>
                <a:lnTo>
                  <a:pt x="131" y="253"/>
                </a:lnTo>
                <a:lnTo>
                  <a:pt x="129" y="249"/>
                </a:lnTo>
                <a:lnTo>
                  <a:pt x="125" y="244"/>
                </a:lnTo>
                <a:lnTo>
                  <a:pt x="123" y="238"/>
                </a:lnTo>
                <a:lnTo>
                  <a:pt x="120" y="232"/>
                </a:lnTo>
                <a:lnTo>
                  <a:pt x="117" y="227"/>
                </a:lnTo>
                <a:lnTo>
                  <a:pt x="110" y="213"/>
                </a:lnTo>
                <a:lnTo>
                  <a:pt x="102" y="199"/>
                </a:lnTo>
                <a:lnTo>
                  <a:pt x="95" y="184"/>
                </a:lnTo>
                <a:lnTo>
                  <a:pt x="86" y="169"/>
                </a:lnTo>
                <a:lnTo>
                  <a:pt x="78" y="151"/>
                </a:lnTo>
                <a:lnTo>
                  <a:pt x="67" y="134"/>
                </a:lnTo>
                <a:lnTo>
                  <a:pt x="57" y="115"/>
                </a:lnTo>
                <a:lnTo>
                  <a:pt x="45" y="95"/>
                </a:lnTo>
                <a:lnTo>
                  <a:pt x="40" y="86"/>
                </a:lnTo>
                <a:lnTo>
                  <a:pt x="35" y="78"/>
                </a:lnTo>
                <a:lnTo>
                  <a:pt x="29" y="70"/>
                </a:lnTo>
                <a:lnTo>
                  <a:pt x="26" y="62"/>
                </a:lnTo>
                <a:lnTo>
                  <a:pt x="21" y="55"/>
                </a:lnTo>
                <a:lnTo>
                  <a:pt x="18" y="48"/>
                </a:lnTo>
                <a:lnTo>
                  <a:pt x="14" y="41"/>
                </a:lnTo>
                <a:lnTo>
                  <a:pt x="11" y="35"/>
                </a:lnTo>
                <a:lnTo>
                  <a:pt x="8" y="30"/>
                </a:lnTo>
                <a:lnTo>
                  <a:pt x="6" y="26"/>
                </a:lnTo>
                <a:lnTo>
                  <a:pt x="4" y="21"/>
                </a:lnTo>
                <a:lnTo>
                  <a:pt x="2" y="18"/>
                </a:lnTo>
                <a:lnTo>
                  <a:pt x="1" y="14"/>
                </a:lnTo>
                <a:lnTo>
                  <a:pt x="0" y="12"/>
                </a:lnTo>
                <a:lnTo>
                  <a:pt x="0" y="10"/>
                </a:lnTo>
                <a:lnTo>
                  <a:pt x="0" y="7"/>
                </a:lnTo>
                <a:lnTo>
                  <a:pt x="0" y="6"/>
                </a:lnTo>
                <a:lnTo>
                  <a:pt x="0" y="5"/>
                </a:lnTo>
                <a:lnTo>
                  <a:pt x="1" y="3"/>
                </a:lnTo>
                <a:lnTo>
                  <a:pt x="4" y="0"/>
                </a:lnTo>
                <a:lnTo>
                  <a:pt x="5" y="0"/>
                </a:lnTo>
                <a:lnTo>
                  <a:pt x="7" y="0"/>
                </a:lnTo>
                <a:lnTo>
                  <a:pt x="8" y="0"/>
                </a:lnTo>
                <a:lnTo>
                  <a:pt x="11" y="1"/>
                </a:lnTo>
                <a:lnTo>
                  <a:pt x="14" y="5"/>
                </a:lnTo>
                <a:lnTo>
                  <a:pt x="19" y="8"/>
                </a:lnTo>
                <a:lnTo>
                  <a:pt x="23" y="13"/>
                </a:lnTo>
                <a:lnTo>
                  <a:pt x="29" y="19"/>
                </a:lnTo>
                <a:lnTo>
                  <a:pt x="34" y="22"/>
                </a:lnTo>
                <a:lnTo>
                  <a:pt x="37" y="26"/>
                </a:lnTo>
                <a:lnTo>
                  <a:pt x="41" y="30"/>
                </a:lnTo>
                <a:lnTo>
                  <a:pt x="45" y="34"/>
                </a:lnTo>
                <a:lnTo>
                  <a:pt x="55" y="44"/>
                </a:lnTo>
                <a:lnTo>
                  <a:pt x="64" y="55"/>
                </a:lnTo>
                <a:lnTo>
                  <a:pt x="72" y="66"/>
                </a:lnTo>
                <a:lnTo>
                  <a:pt x="80" y="78"/>
                </a:lnTo>
                <a:lnTo>
                  <a:pt x="89" y="90"/>
                </a:lnTo>
                <a:lnTo>
                  <a:pt x="98" y="101"/>
                </a:lnTo>
                <a:lnTo>
                  <a:pt x="105" y="114"/>
                </a:lnTo>
                <a:lnTo>
                  <a:pt x="113" y="127"/>
                </a:lnTo>
                <a:lnTo>
                  <a:pt x="121" y="141"/>
                </a:lnTo>
                <a:lnTo>
                  <a:pt x="128" y="154"/>
                </a:lnTo>
                <a:lnTo>
                  <a:pt x="134" y="166"/>
                </a:lnTo>
                <a:lnTo>
                  <a:pt x="139" y="178"/>
                </a:lnTo>
                <a:lnTo>
                  <a:pt x="145" y="188"/>
                </a:lnTo>
                <a:lnTo>
                  <a:pt x="149" y="198"/>
                </a:lnTo>
                <a:lnTo>
                  <a:pt x="152" y="207"/>
                </a:lnTo>
                <a:lnTo>
                  <a:pt x="156" y="215"/>
                </a:lnTo>
                <a:lnTo>
                  <a:pt x="156" y="215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任意多边形: 形状 81"/>
          <p:cNvSpPr/>
          <p:nvPr/>
        </p:nvSpPr>
        <p:spPr bwMode="auto">
          <a:xfrm>
            <a:off x="4578566" y="1820331"/>
            <a:ext cx="205756" cy="1493438"/>
          </a:xfrm>
          <a:custGeom>
            <a:avLst/>
            <a:gdLst>
              <a:gd name="connsiteX0" fmla="*/ 138502 w 205756"/>
              <a:gd name="connsiteY0" fmla="*/ 0 h 1493438"/>
              <a:gd name="connsiteX1" fmla="*/ 144421 w 205756"/>
              <a:gd name="connsiteY1" fmla="*/ 3684 h 1493438"/>
              <a:gd name="connsiteX2" fmla="*/ 156688 w 205756"/>
              <a:gd name="connsiteY2" fmla="*/ 8264 h 1493438"/>
              <a:gd name="connsiteX3" fmla="*/ 164048 w 205756"/>
              <a:gd name="connsiteY3" fmla="*/ 15134 h 1493438"/>
              <a:gd name="connsiteX4" fmla="*/ 171409 w 205756"/>
              <a:gd name="connsiteY4" fmla="*/ 19714 h 1493438"/>
              <a:gd name="connsiteX5" fmla="*/ 178769 w 205756"/>
              <a:gd name="connsiteY5" fmla="*/ 24294 h 1493438"/>
              <a:gd name="connsiteX6" fmla="*/ 183676 w 205756"/>
              <a:gd name="connsiteY6" fmla="*/ 31165 h 1493438"/>
              <a:gd name="connsiteX7" fmla="*/ 191036 w 205756"/>
              <a:gd name="connsiteY7" fmla="*/ 35745 h 1493438"/>
              <a:gd name="connsiteX8" fmla="*/ 193489 w 205756"/>
              <a:gd name="connsiteY8" fmla="*/ 38035 h 1493438"/>
              <a:gd name="connsiteX9" fmla="*/ 198396 w 205756"/>
              <a:gd name="connsiteY9" fmla="*/ 42615 h 1493438"/>
              <a:gd name="connsiteX10" fmla="*/ 200849 w 205756"/>
              <a:gd name="connsiteY10" fmla="*/ 49485 h 1493438"/>
              <a:gd name="connsiteX11" fmla="*/ 200849 w 205756"/>
              <a:gd name="connsiteY11" fmla="*/ 51775 h 1493438"/>
              <a:gd name="connsiteX12" fmla="*/ 205756 w 205756"/>
              <a:gd name="connsiteY12" fmla="*/ 54065 h 1493438"/>
              <a:gd name="connsiteX13" fmla="*/ 205756 w 205756"/>
              <a:gd name="connsiteY13" fmla="*/ 58646 h 1493438"/>
              <a:gd name="connsiteX14" fmla="*/ 205756 w 205756"/>
              <a:gd name="connsiteY14" fmla="*/ 65516 h 1493438"/>
              <a:gd name="connsiteX15" fmla="*/ 200849 w 205756"/>
              <a:gd name="connsiteY15" fmla="*/ 70096 h 1493438"/>
              <a:gd name="connsiteX16" fmla="*/ 198396 w 205756"/>
              <a:gd name="connsiteY16" fmla="*/ 83836 h 1493438"/>
              <a:gd name="connsiteX17" fmla="*/ 193489 w 205756"/>
              <a:gd name="connsiteY17" fmla="*/ 97577 h 1493438"/>
              <a:gd name="connsiteX18" fmla="*/ 188582 w 205756"/>
              <a:gd name="connsiteY18" fmla="*/ 109027 h 1493438"/>
              <a:gd name="connsiteX19" fmla="*/ 183676 w 205756"/>
              <a:gd name="connsiteY19" fmla="*/ 115897 h 1493438"/>
              <a:gd name="connsiteX20" fmla="*/ 181222 w 205756"/>
              <a:gd name="connsiteY20" fmla="*/ 122768 h 1493438"/>
              <a:gd name="connsiteX21" fmla="*/ 178769 w 205756"/>
              <a:gd name="connsiteY21" fmla="*/ 134218 h 1493438"/>
              <a:gd name="connsiteX22" fmla="*/ 176315 w 205756"/>
              <a:gd name="connsiteY22" fmla="*/ 145668 h 1493438"/>
              <a:gd name="connsiteX23" fmla="*/ 173862 w 205756"/>
              <a:gd name="connsiteY23" fmla="*/ 161699 h 1493438"/>
              <a:gd name="connsiteX24" fmla="*/ 171409 w 205756"/>
              <a:gd name="connsiteY24" fmla="*/ 173149 h 1493438"/>
              <a:gd name="connsiteX25" fmla="*/ 171409 w 205756"/>
              <a:gd name="connsiteY25" fmla="*/ 191470 h 1493438"/>
              <a:gd name="connsiteX26" fmla="*/ 166502 w 205756"/>
              <a:gd name="connsiteY26" fmla="*/ 212081 h 1493438"/>
              <a:gd name="connsiteX27" fmla="*/ 166502 w 205756"/>
              <a:gd name="connsiteY27" fmla="*/ 234981 h 1493438"/>
              <a:gd name="connsiteX28" fmla="*/ 166502 w 205756"/>
              <a:gd name="connsiteY28" fmla="*/ 255592 h 1493438"/>
              <a:gd name="connsiteX29" fmla="*/ 166502 w 205756"/>
              <a:gd name="connsiteY29" fmla="*/ 283073 h 1493438"/>
              <a:gd name="connsiteX30" fmla="*/ 166502 w 205756"/>
              <a:gd name="connsiteY30" fmla="*/ 312844 h 1493438"/>
              <a:gd name="connsiteX31" fmla="*/ 166502 w 205756"/>
              <a:gd name="connsiteY31" fmla="*/ 340325 h 1493438"/>
              <a:gd name="connsiteX32" fmla="*/ 166502 w 205756"/>
              <a:gd name="connsiteY32" fmla="*/ 372386 h 1493438"/>
              <a:gd name="connsiteX33" fmla="*/ 166502 w 205756"/>
              <a:gd name="connsiteY33" fmla="*/ 409027 h 1493438"/>
              <a:gd name="connsiteX34" fmla="*/ 171409 w 205756"/>
              <a:gd name="connsiteY34" fmla="*/ 445668 h 1493438"/>
              <a:gd name="connsiteX35" fmla="*/ 173862 w 205756"/>
              <a:gd name="connsiteY35" fmla="*/ 518951 h 1493438"/>
              <a:gd name="connsiteX36" fmla="*/ 176315 w 205756"/>
              <a:gd name="connsiteY36" fmla="*/ 592233 h 1493438"/>
              <a:gd name="connsiteX37" fmla="*/ 176315 w 205756"/>
              <a:gd name="connsiteY37" fmla="*/ 663226 h 1493438"/>
              <a:gd name="connsiteX38" fmla="*/ 178769 w 205756"/>
              <a:gd name="connsiteY38" fmla="*/ 729638 h 1493438"/>
              <a:gd name="connsiteX39" fmla="*/ 178769 w 205756"/>
              <a:gd name="connsiteY39" fmla="*/ 796050 h 1493438"/>
              <a:gd name="connsiteX40" fmla="*/ 181222 w 205756"/>
              <a:gd name="connsiteY40" fmla="*/ 862462 h 1493438"/>
              <a:gd name="connsiteX41" fmla="*/ 183676 w 205756"/>
              <a:gd name="connsiteY41" fmla="*/ 926585 h 1493438"/>
              <a:gd name="connsiteX42" fmla="*/ 188582 w 205756"/>
              <a:gd name="connsiteY42" fmla="*/ 990707 h 1493438"/>
              <a:gd name="connsiteX43" fmla="*/ 191036 w 205756"/>
              <a:gd name="connsiteY43" fmla="*/ 1050249 h 1493438"/>
              <a:gd name="connsiteX44" fmla="*/ 191036 w 205756"/>
              <a:gd name="connsiteY44" fmla="*/ 1109791 h 1493438"/>
              <a:gd name="connsiteX45" fmla="*/ 193489 w 205756"/>
              <a:gd name="connsiteY45" fmla="*/ 1164752 h 1493438"/>
              <a:gd name="connsiteX46" fmla="*/ 193489 w 205756"/>
              <a:gd name="connsiteY46" fmla="*/ 1222004 h 1493438"/>
              <a:gd name="connsiteX47" fmla="*/ 193489 w 205756"/>
              <a:gd name="connsiteY47" fmla="*/ 1272386 h 1493438"/>
              <a:gd name="connsiteX48" fmla="*/ 191036 w 205756"/>
              <a:gd name="connsiteY48" fmla="*/ 1320478 h 1493438"/>
              <a:gd name="connsiteX49" fmla="*/ 191036 w 205756"/>
              <a:gd name="connsiteY49" fmla="*/ 1368569 h 1493438"/>
              <a:gd name="connsiteX50" fmla="*/ 188582 w 205756"/>
              <a:gd name="connsiteY50" fmla="*/ 1409791 h 1493438"/>
              <a:gd name="connsiteX51" fmla="*/ 183676 w 205756"/>
              <a:gd name="connsiteY51" fmla="*/ 1430401 h 1493438"/>
              <a:gd name="connsiteX52" fmla="*/ 181222 w 205756"/>
              <a:gd name="connsiteY52" fmla="*/ 1453302 h 1493438"/>
              <a:gd name="connsiteX53" fmla="*/ 178769 w 205756"/>
              <a:gd name="connsiteY53" fmla="*/ 1471623 h 1493438"/>
              <a:gd name="connsiteX54" fmla="*/ 176315 w 205756"/>
              <a:gd name="connsiteY54" fmla="*/ 1492233 h 1493438"/>
              <a:gd name="connsiteX55" fmla="*/ 176131 w 205756"/>
              <a:gd name="connsiteY55" fmla="*/ 1493438 h 1493438"/>
              <a:gd name="connsiteX56" fmla="*/ 149810 w 205756"/>
              <a:gd name="connsiteY56" fmla="*/ 1491038 h 1493438"/>
              <a:gd name="connsiteX57" fmla="*/ 30440 w 205756"/>
              <a:gd name="connsiteY57" fmla="*/ 1435901 h 1493438"/>
              <a:gd name="connsiteX58" fmla="*/ 23943 w 205756"/>
              <a:gd name="connsiteY58" fmla="*/ 1429534 h 1493438"/>
              <a:gd name="connsiteX59" fmla="*/ 31565 w 205756"/>
              <a:gd name="connsiteY59" fmla="*/ 1428111 h 1493438"/>
              <a:gd name="connsiteX60" fmla="*/ 34018 w 205756"/>
              <a:gd name="connsiteY60" fmla="*/ 1425821 h 1493438"/>
              <a:gd name="connsiteX61" fmla="*/ 36472 w 205756"/>
              <a:gd name="connsiteY61" fmla="*/ 1423531 h 1493438"/>
              <a:gd name="connsiteX62" fmla="*/ 38925 w 205756"/>
              <a:gd name="connsiteY62" fmla="*/ 1416661 h 1493438"/>
              <a:gd name="connsiteX63" fmla="*/ 41378 w 205756"/>
              <a:gd name="connsiteY63" fmla="*/ 1409791 h 1493438"/>
              <a:gd name="connsiteX64" fmla="*/ 46285 w 205756"/>
              <a:gd name="connsiteY64" fmla="*/ 1400630 h 1493438"/>
              <a:gd name="connsiteX65" fmla="*/ 48739 w 205756"/>
              <a:gd name="connsiteY65" fmla="*/ 1389180 h 1493438"/>
              <a:gd name="connsiteX66" fmla="*/ 51192 w 205756"/>
              <a:gd name="connsiteY66" fmla="*/ 1377730 h 1493438"/>
              <a:gd name="connsiteX67" fmla="*/ 56099 w 205756"/>
              <a:gd name="connsiteY67" fmla="*/ 1363989 h 1493438"/>
              <a:gd name="connsiteX68" fmla="*/ 58552 w 205756"/>
              <a:gd name="connsiteY68" fmla="*/ 1352539 h 1493438"/>
              <a:gd name="connsiteX69" fmla="*/ 58552 w 205756"/>
              <a:gd name="connsiteY69" fmla="*/ 1334218 h 1493438"/>
              <a:gd name="connsiteX70" fmla="*/ 61006 w 205756"/>
              <a:gd name="connsiteY70" fmla="*/ 1318188 h 1493438"/>
              <a:gd name="connsiteX71" fmla="*/ 65912 w 205756"/>
              <a:gd name="connsiteY71" fmla="*/ 1297577 h 1493438"/>
              <a:gd name="connsiteX72" fmla="*/ 68366 w 205756"/>
              <a:gd name="connsiteY72" fmla="*/ 1276966 h 1493438"/>
              <a:gd name="connsiteX73" fmla="*/ 70819 w 205756"/>
              <a:gd name="connsiteY73" fmla="*/ 1256356 h 1493438"/>
              <a:gd name="connsiteX74" fmla="*/ 70819 w 205756"/>
              <a:gd name="connsiteY74" fmla="*/ 1235745 h 1493438"/>
              <a:gd name="connsiteX75" fmla="*/ 73273 w 205756"/>
              <a:gd name="connsiteY75" fmla="*/ 1210554 h 1493438"/>
              <a:gd name="connsiteX76" fmla="*/ 75726 w 205756"/>
              <a:gd name="connsiteY76" fmla="*/ 1183073 h 1493438"/>
              <a:gd name="connsiteX77" fmla="*/ 75726 w 205756"/>
              <a:gd name="connsiteY77" fmla="*/ 1157882 h 1493438"/>
              <a:gd name="connsiteX78" fmla="*/ 75726 w 205756"/>
              <a:gd name="connsiteY78" fmla="*/ 1130401 h 1493438"/>
              <a:gd name="connsiteX79" fmla="*/ 78179 w 205756"/>
              <a:gd name="connsiteY79" fmla="*/ 1105211 h 1493438"/>
              <a:gd name="connsiteX80" fmla="*/ 78179 w 205756"/>
              <a:gd name="connsiteY80" fmla="*/ 1075440 h 1493438"/>
              <a:gd name="connsiteX81" fmla="*/ 78179 w 205756"/>
              <a:gd name="connsiteY81" fmla="*/ 1045669 h 1493438"/>
              <a:gd name="connsiteX82" fmla="*/ 78179 w 205756"/>
              <a:gd name="connsiteY82" fmla="*/ 1015898 h 1493438"/>
              <a:gd name="connsiteX83" fmla="*/ 78179 w 205756"/>
              <a:gd name="connsiteY83" fmla="*/ 983836 h 1493438"/>
              <a:gd name="connsiteX84" fmla="*/ 78179 w 205756"/>
              <a:gd name="connsiteY84" fmla="*/ 951775 h 1493438"/>
              <a:gd name="connsiteX85" fmla="*/ 78179 w 205756"/>
              <a:gd name="connsiteY85" fmla="*/ 922004 h 1493438"/>
              <a:gd name="connsiteX86" fmla="*/ 78179 w 205756"/>
              <a:gd name="connsiteY86" fmla="*/ 885363 h 1493438"/>
              <a:gd name="connsiteX87" fmla="*/ 78179 w 205756"/>
              <a:gd name="connsiteY87" fmla="*/ 855592 h 1493438"/>
              <a:gd name="connsiteX88" fmla="*/ 75726 w 205756"/>
              <a:gd name="connsiteY88" fmla="*/ 816661 h 1493438"/>
              <a:gd name="connsiteX89" fmla="*/ 75726 w 205756"/>
              <a:gd name="connsiteY89" fmla="*/ 782310 h 1493438"/>
              <a:gd name="connsiteX90" fmla="*/ 75726 w 205756"/>
              <a:gd name="connsiteY90" fmla="*/ 745668 h 1493438"/>
              <a:gd name="connsiteX91" fmla="*/ 73273 w 205756"/>
              <a:gd name="connsiteY91" fmla="*/ 709027 h 1493438"/>
              <a:gd name="connsiteX92" fmla="*/ 70819 w 205756"/>
              <a:gd name="connsiteY92" fmla="*/ 674676 h 1493438"/>
              <a:gd name="connsiteX93" fmla="*/ 70819 w 205756"/>
              <a:gd name="connsiteY93" fmla="*/ 640325 h 1493438"/>
              <a:gd name="connsiteX94" fmla="*/ 68366 w 205756"/>
              <a:gd name="connsiteY94" fmla="*/ 603684 h 1493438"/>
              <a:gd name="connsiteX95" fmla="*/ 68366 w 205756"/>
              <a:gd name="connsiteY95" fmla="*/ 571623 h 1493438"/>
              <a:gd name="connsiteX96" fmla="*/ 65912 w 205756"/>
              <a:gd name="connsiteY96" fmla="*/ 541852 h 1493438"/>
              <a:gd name="connsiteX97" fmla="*/ 65912 w 205756"/>
              <a:gd name="connsiteY97" fmla="*/ 509791 h 1493438"/>
              <a:gd name="connsiteX98" fmla="*/ 61006 w 205756"/>
              <a:gd name="connsiteY98" fmla="*/ 480020 h 1493438"/>
              <a:gd name="connsiteX99" fmla="*/ 58552 w 205756"/>
              <a:gd name="connsiteY99" fmla="*/ 450249 h 1493438"/>
              <a:gd name="connsiteX100" fmla="*/ 58552 w 205756"/>
              <a:gd name="connsiteY100" fmla="*/ 422768 h 1493438"/>
              <a:gd name="connsiteX101" fmla="*/ 56099 w 205756"/>
              <a:gd name="connsiteY101" fmla="*/ 397577 h 1493438"/>
              <a:gd name="connsiteX102" fmla="*/ 56099 w 205756"/>
              <a:gd name="connsiteY102" fmla="*/ 372386 h 1493438"/>
              <a:gd name="connsiteX103" fmla="*/ 53645 w 205756"/>
              <a:gd name="connsiteY103" fmla="*/ 347195 h 1493438"/>
              <a:gd name="connsiteX104" fmla="*/ 51192 w 205756"/>
              <a:gd name="connsiteY104" fmla="*/ 326584 h 1493438"/>
              <a:gd name="connsiteX105" fmla="*/ 51192 w 205756"/>
              <a:gd name="connsiteY105" fmla="*/ 301394 h 1493438"/>
              <a:gd name="connsiteX106" fmla="*/ 48739 w 205756"/>
              <a:gd name="connsiteY106" fmla="*/ 280783 h 1493438"/>
              <a:gd name="connsiteX107" fmla="*/ 48739 w 205756"/>
              <a:gd name="connsiteY107" fmla="*/ 262462 h 1493438"/>
              <a:gd name="connsiteX108" fmla="*/ 46285 w 205756"/>
              <a:gd name="connsiteY108" fmla="*/ 244142 h 1493438"/>
              <a:gd name="connsiteX109" fmla="*/ 41378 w 205756"/>
              <a:gd name="connsiteY109" fmla="*/ 223531 h 1493438"/>
              <a:gd name="connsiteX110" fmla="*/ 36472 w 205756"/>
              <a:gd name="connsiteY110" fmla="*/ 207501 h 1493438"/>
              <a:gd name="connsiteX111" fmla="*/ 34018 w 205756"/>
              <a:gd name="connsiteY111" fmla="*/ 196050 h 1493438"/>
              <a:gd name="connsiteX112" fmla="*/ 31565 w 205756"/>
              <a:gd name="connsiteY112" fmla="*/ 180020 h 1493438"/>
              <a:gd name="connsiteX113" fmla="*/ 29111 w 205756"/>
              <a:gd name="connsiteY113" fmla="*/ 166279 h 1493438"/>
              <a:gd name="connsiteX114" fmla="*/ 24205 w 205756"/>
              <a:gd name="connsiteY114" fmla="*/ 154829 h 1493438"/>
              <a:gd name="connsiteX115" fmla="*/ 21751 w 205756"/>
              <a:gd name="connsiteY115" fmla="*/ 141088 h 1493438"/>
              <a:gd name="connsiteX116" fmla="*/ 19298 w 205756"/>
              <a:gd name="connsiteY116" fmla="*/ 131928 h 1493438"/>
              <a:gd name="connsiteX117" fmla="*/ 16844 w 205756"/>
              <a:gd name="connsiteY117" fmla="*/ 122768 h 1493438"/>
              <a:gd name="connsiteX118" fmla="*/ 14391 w 205756"/>
              <a:gd name="connsiteY118" fmla="*/ 113607 h 1493438"/>
              <a:gd name="connsiteX119" fmla="*/ 11938 w 205756"/>
              <a:gd name="connsiteY119" fmla="*/ 104447 h 1493438"/>
              <a:gd name="connsiteX120" fmla="*/ 11938 w 205756"/>
              <a:gd name="connsiteY120" fmla="*/ 99867 h 1493438"/>
              <a:gd name="connsiteX121" fmla="*/ 7031 w 205756"/>
              <a:gd name="connsiteY121" fmla="*/ 95287 h 1493438"/>
              <a:gd name="connsiteX122" fmla="*/ 4577 w 205756"/>
              <a:gd name="connsiteY122" fmla="*/ 88417 h 1493438"/>
              <a:gd name="connsiteX123" fmla="*/ 4577 w 205756"/>
              <a:gd name="connsiteY123" fmla="*/ 86126 h 1493438"/>
              <a:gd name="connsiteX124" fmla="*/ 2124 w 205756"/>
              <a:gd name="connsiteY124" fmla="*/ 83836 h 1493438"/>
              <a:gd name="connsiteX125" fmla="*/ 0 w 205756"/>
              <a:gd name="connsiteY125" fmla="*/ 81853 h 1493438"/>
              <a:gd name="connsiteX126" fmla="*/ 30440 w 205756"/>
              <a:gd name="connsiteY126" fmla="*/ 52021 h 1493438"/>
              <a:gd name="connsiteX127" fmla="*/ 108513 w 205756"/>
              <a:gd name="connsiteY127" fmla="*/ 8264 h 1493438"/>
              <a:gd name="connsiteX128" fmla="*/ 138502 w 205756"/>
              <a:gd name="connsiteY128" fmla="*/ 0 h 149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205756" h="1493438">
                <a:moveTo>
                  <a:pt x="138502" y="0"/>
                </a:moveTo>
                <a:lnTo>
                  <a:pt x="144421" y="3684"/>
                </a:lnTo>
                <a:lnTo>
                  <a:pt x="156688" y="8264"/>
                </a:lnTo>
                <a:lnTo>
                  <a:pt x="164048" y="15134"/>
                </a:lnTo>
                <a:lnTo>
                  <a:pt x="171409" y="19714"/>
                </a:lnTo>
                <a:lnTo>
                  <a:pt x="178769" y="24294"/>
                </a:lnTo>
                <a:lnTo>
                  <a:pt x="183676" y="31165"/>
                </a:lnTo>
                <a:lnTo>
                  <a:pt x="191036" y="35745"/>
                </a:lnTo>
                <a:lnTo>
                  <a:pt x="193489" y="38035"/>
                </a:lnTo>
                <a:lnTo>
                  <a:pt x="198396" y="42615"/>
                </a:lnTo>
                <a:lnTo>
                  <a:pt x="200849" y="49485"/>
                </a:lnTo>
                <a:lnTo>
                  <a:pt x="200849" y="51775"/>
                </a:lnTo>
                <a:lnTo>
                  <a:pt x="205756" y="54065"/>
                </a:lnTo>
                <a:lnTo>
                  <a:pt x="205756" y="58646"/>
                </a:lnTo>
                <a:lnTo>
                  <a:pt x="205756" y="65516"/>
                </a:lnTo>
                <a:lnTo>
                  <a:pt x="200849" y="70096"/>
                </a:lnTo>
                <a:lnTo>
                  <a:pt x="198396" y="83836"/>
                </a:lnTo>
                <a:lnTo>
                  <a:pt x="193489" y="97577"/>
                </a:lnTo>
                <a:lnTo>
                  <a:pt x="188582" y="109027"/>
                </a:lnTo>
                <a:lnTo>
                  <a:pt x="183676" y="115897"/>
                </a:lnTo>
                <a:lnTo>
                  <a:pt x="181222" y="122768"/>
                </a:lnTo>
                <a:lnTo>
                  <a:pt x="178769" y="134218"/>
                </a:lnTo>
                <a:lnTo>
                  <a:pt x="176315" y="145668"/>
                </a:lnTo>
                <a:lnTo>
                  <a:pt x="173862" y="161699"/>
                </a:lnTo>
                <a:lnTo>
                  <a:pt x="171409" y="173149"/>
                </a:lnTo>
                <a:lnTo>
                  <a:pt x="171409" y="191470"/>
                </a:lnTo>
                <a:lnTo>
                  <a:pt x="166502" y="212081"/>
                </a:lnTo>
                <a:lnTo>
                  <a:pt x="166502" y="234981"/>
                </a:lnTo>
                <a:lnTo>
                  <a:pt x="166502" y="255592"/>
                </a:lnTo>
                <a:lnTo>
                  <a:pt x="166502" y="283073"/>
                </a:lnTo>
                <a:lnTo>
                  <a:pt x="166502" y="312844"/>
                </a:lnTo>
                <a:lnTo>
                  <a:pt x="166502" y="340325"/>
                </a:lnTo>
                <a:lnTo>
                  <a:pt x="166502" y="372386"/>
                </a:lnTo>
                <a:lnTo>
                  <a:pt x="166502" y="409027"/>
                </a:lnTo>
                <a:lnTo>
                  <a:pt x="171409" y="445668"/>
                </a:lnTo>
                <a:lnTo>
                  <a:pt x="173862" y="518951"/>
                </a:lnTo>
                <a:lnTo>
                  <a:pt x="176315" y="592233"/>
                </a:lnTo>
                <a:lnTo>
                  <a:pt x="176315" y="663226"/>
                </a:lnTo>
                <a:lnTo>
                  <a:pt x="178769" y="729638"/>
                </a:lnTo>
                <a:lnTo>
                  <a:pt x="178769" y="796050"/>
                </a:lnTo>
                <a:lnTo>
                  <a:pt x="181222" y="862462"/>
                </a:lnTo>
                <a:lnTo>
                  <a:pt x="183676" y="926585"/>
                </a:lnTo>
                <a:lnTo>
                  <a:pt x="188582" y="990707"/>
                </a:lnTo>
                <a:lnTo>
                  <a:pt x="191036" y="1050249"/>
                </a:lnTo>
                <a:lnTo>
                  <a:pt x="191036" y="1109791"/>
                </a:lnTo>
                <a:lnTo>
                  <a:pt x="193489" y="1164752"/>
                </a:lnTo>
                <a:lnTo>
                  <a:pt x="193489" y="1222004"/>
                </a:lnTo>
                <a:lnTo>
                  <a:pt x="193489" y="1272386"/>
                </a:lnTo>
                <a:lnTo>
                  <a:pt x="191036" y="1320478"/>
                </a:lnTo>
                <a:lnTo>
                  <a:pt x="191036" y="1368569"/>
                </a:lnTo>
                <a:lnTo>
                  <a:pt x="188582" y="1409791"/>
                </a:lnTo>
                <a:lnTo>
                  <a:pt x="183676" y="1430401"/>
                </a:lnTo>
                <a:lnTo>
                  <a:pt x="181222" y="1453302"/>
                </a:lnTo>
                <a:lnTo>
                  <a:pt x="178769" y="1471623"/>
                </a:lnTo>
                <a:lnTo>
                  <a:pt x="176315" y="1492233"/>
                </a:lnTo>
                <a:lnTo>
                  <a:pt x="176131" y="1493438"/>
                </a:lnTo>
                <a:lnTo>
                  <a:pt x="149810" y="1491038"/>
                </a:lnTo>
                <a:cubicBezTo>
                  <a:pt x="107864" y="1483347"/>
                  <a:pt x="67760" y="1464402"/>
                  <a:pt x="30440" y="1435901"/>
                </a:cubicBezTo>
                <a:lnTo>
                  <a:pt x="23943" y="1429534"/>
                </a:lnTo>
                <a:lnTo>
                  <a:pt x="31565" y="1428111"/>
                </a:lnTo>
                <a:lnTo>
                  <a:pt x="34018" y="1425821"/>
                </a:lnTo>
                <a:lnTo>
                  <a:pt x="36472" y="1423531"/>
                </a:lnTo>
                <a:lnTo>
                  <a:pt x="38925" y="1416661"/>
                </a:lnTo>
                <a:lnTo>
                  <a:pt x="41378" y="1409791"/>
                </a:lnTo>
                <a:lnTo>
                  <a:pt x="46285" y="1400630"/>
                </a:lnTo>
                <a:lnTo>
                  <a:pt x="48739" y="1389180"/>
                </a:lnTo>
                <a:lnTo>
                  <a:pt x="51192" y="1377730"/>
                </a:lnTo>
                <a:lnTo>
                  <a:pt x="56099" y="1363989"/>
                </a:lnTo>
                <a:lnTo>
                  <a:pt x="58552" y="1352539"/>
                </a:lnTo>
                <a:lnTo>
                  <a:pt x="58552" y="1334218"/>
                </a:lnTo>
                <a:lnTo>
                  <a:pt x="61006" y="1318188"/>
                </a:lnTo>
                <a:lnTo>
                  <a:pt x="65912" y="1297577"/>
                </a:lnTo>
                <a:lnTo>
                  <a:pt x="68366" y="1276966"/>
                </a:lnTo>
                <a:lnTo>
                  <a:pt x="70819" y="1256356"/>
                </a:lnTo>
                <a:lnTo>
                  <a:pt x="70819" y="1235745"/>
                </a:lnTo>
                <a:lnTo>
                  <a:pt x="73273" y="1210554"/>
                </a:lnTo>
                <a:lnTo>
                  <a:pt x="75726" y="1183073"/>
                </a:lnTo>
                <a:lnTo>
                  <a:pt x="75726" y="1157882"/>
                </a:lnTo>
                <a:lnTo>
                  <a:pt x="75726" y="1130401"/>
                </a:lnTo>
                <a:lnTo>
                  <a:pt x="78179" y="1105211"/>
                </a:lnTo>
                <a:lnTo>
                  <a:pt x="78179" y="1075440"/>
                </a:lnTo>
                <a:lnTo>
                  <a:pt x="78179" y="1045669"/>
                </a:lnTo>
                <a:lnTo>
                  <a:pt x="78179" y="1015898"/>
                </a:lnTo>
                <a:lnTo>
                  <a:pt x="78179" y="983836"/>
                </a:lnTo>
                <a:lnTo>
                  <a:pt x="78179" y="951775"/>
                </a:lnTo>
                <a:lnTo>
                  <a:pt x="78179" y="922004"/>
                </a:lnTo>
                <a:lnTo>
                  <a:pt x="78179" y="885363"/>
                </a:lnTo>
                <a:lnTo>
                  <a:pt x="78179" y="855592"/>
                </a:lnTo>
                <a:lnTo>
                  <a:pt x="75726" y="816661"/>
                </a:lnTo>
                <a:lnTo>
                  <a:pt x="75726" y="782310"/>
                </a:lnTo>
                <a:lnTo>
                  <a:pt x="75726" y="745668"/>
                </a:lnTo>
                <a:lnTo>
                  <a:pt x="73273" y="709027"/>
                </a:lnTo>
                <a:lnTo>
                  <a:pt x="70819" y="674676"/>
                </a:lnTo>
                <a:lnTo>
                  <a:pt x="70819" y="640325"/>
                </a:lnTo>
                <a:lnTo>
                  <a:pt x="68366" y="603684"/>
                </a:lnTo>
                <a:lnTo>
                  <a:pt x="68366" y="571623"/>
                </a:lnTo>
                <a:lnTo>
                  <a:pt x="65912" y="541852"/>
                </a:lnTo>
                <a:lnTo>
                  <a:pt x="65912" y="509791"/>
                </a:lnTo>
                <a:lnTo>
                  <a:pt x="61006" y="480020"/>
                </a:lnTo>
                <a:lnTo>
                  <a:pt x="58552" y="450249"/>
                </a:lnTo>
                <a:lnTo>
                  <a:pt x="58552" y="422768"/>
                </a:lnTo>
                <a:lnTo>
                  <a:pt x="56099" y="397577"/>
                </a:lnTo>
                <a:lnTo>
                  <a:pt x="56099" y="372386"/>
                </a:lnTo>
                <a:lnTo>
                  <a:pt x="53645" y="347195"/>
                </a:lnTo>
                <a:lnTo>
                  <a:pt x="51192" y="326584"/>
                </a:lnTo>
                <a:lnTo>
                  <a:pt x="51192" y="301394"/>
                </a:lnTo>
                <a:lnTo>
                  <a:pt x="48739" y="280783"/>
                </a:lnTo>
                <a:lnTo>
                  <a:pt x="48739" y="262462"/>
                </a:lnTo>
                <a:lnTo>
                  <a:pt x="46285" y="244142"/>
                </a:lnTo>
                <a:lnTo>
                  <a:pt x="41378" y="223531"/>
                </a:lnTo>
                <a:lnTo>
                  <a:pt x="36472" y="207501"/>
                </a:lnTo>
                <a:lnTo>
                  <a:pt x="34018" y="196050"/>
                </a:lnTo>
                <a:lnTo>
                  <a:pt x="31565" y="180020"/>
                </a:lnTo>
                <a:lnTo>
                  <a:pt x="29111" y="166279"/>
                </a:lnTo>
                <a:lnTo>
                  <a:pt x="24205" y="154829"/>
                </a:lnTo>
                <a:lnTo>
                  <a:pt x="21751" y="141088"/>
                </a:lnTo>
                <a:lnTo>
                  <a:pt x="19298" y="131928"/>
                </a:lnTo>
                <a:lnTo>
                  <a:pt x="16844" y="122768"/>
                </a:lnTo>
                <a:lnTo>
                  <a:pt x="14391" y="113607"/>
                </a:lnTo>
                <a:lnTo>
                  <a:pt x="11938" y="104447"/>
                </a:lnTo>
                <a:lnTo>
                  <a:pt x="11938" y="99867"/>
                </a:lnTo>
                <a:lnTo>
                  <a:pt x="7031" y="95287"/>
                </a:lnTo>
                <a:lnTo>
                  <a:pt x="4577" y="88417"/>
                </a:lnTo>
                <a:lnTo>
                  <a:pt x="4577" y="86126"/>
                </a:lnTo>
                <a:lnTo>
                  <a:pt x="2124" y="83836"/>
                </a:lnTo>
                <a:lnTo>
                  <a:pt x="0" y="81853"/>
                </a:lnTo>
                <a:lnTo>
                  <a:pt x="30440" y="52021"/>
                </a:lnTo>
                <a:cubicBezTo>
                  <a:pt x="55320" y="33021"/>
                  <a:pt x="81438" y="18267"/>
                  <a:pt x="108513" y="8264"/>
                </a:cubicBezTo>
                <a:lnTo>
                  <a:pt x="138502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87" name="任意多边形: 形状 82"/>
          <p:cNvSpPr/>
          <p:nvPr/>
        </p:nvSpPr>
        <p:spPr bwMode="auto">
          <a:xfrm>
            <a:off x="3432499" y="1746152"/>
            <a:ext cx="1284569" cy="238168"/>
          </a:xfrm>
          <a:custGeom>
            <a:avLst/>
            <a:gdLst>
              <a:gd name="connsiteX0" fmla="*/ 1108937 w 1284569"/>
              <a:gd name="connsiteY0" fmla="*/ 0 h 238168"/>
              <a:gd name="connsiteX1" fmla="*/ 1113843 w 1284569"/>
              <a:gd name="connsiteY1" fmla="*/ 0 h 238168"/>
              <a:gd name="connsiteX2" fmla="*/ 1123657 w 1284569"/>
              <a:gd name="connsiteY2" fmla="*/ 0 h 238168"/>
              <a:gd name="connsiteX3" fmla="*/ 1133471 w 1284569"/>
              <a:gd name="connsiteY3" fmla="*/ 4580 h 238168"/>
              <a:gd name="connsiteX4" fmla="*/ 1145738 w 1284569"/>
              <a:gd name="connsiteY4" fmla="*/ 9160 h 238168"/>
              <a:gd name="connsiteX5" fmla="*/ 1160458 w 1284569"/>
              <a:gd name="connsiteY5" fmla="*/ 13741 h 238168"/>
              <a:gd name="connsiteX6" fmla="*/ 1180085 w 1284569"/>
              <a:gd name="connsiteY6" fmla="*/ 22901 h 238168"/>
              <a:gd name="connsiteX7" fmla="*/ 1199712 w 1284569"/>
              <a:gd name="connsiteY7" fmla="*/ 29771 h 238168"/>
              <a:gd name="connsiteX8" fmla="*/ 1221793 w 1284569"/>
              <a:gd name="connsiteY8" fmla="*/ 41222 h 238168"/>
              <a:gd name="connsiteX9" fmla="*/ 1246327 w 1284569"/>
              <a:gd name="connsiteY9" fmla="*/ 54962 h 238168"/>
              <a:gd name="connsiteX10" fmla="*/ 1258594 w 1284569"/>
              <a:gd name="connsiteY10" fmla="*/ 59542 h 238168"/>
              <a:gd name="connsiteX11" fmla="*/ 1270861 w 1284569"/>
              <a:gd name="connsiteY11" fmla="*/ 66412 h 238168"/>
              <a:gd name="connsiteX12" fmla="*/ 1283128 w 1284569"/>
              <a:gd name="connsiteY12" fmla="*/ 73283 h 238168"/>
              <a:gd name="connsiteX13" fmla="*/ 1284569 w 1284569"/>
              <a:gd name="connsiteY13" fmla="*/ 74179 h 238168"/>
              <a:gd name="connsiteX14" fmla="*/ 1254580 w 1284569"/>
              <a:gd name="connsiteY14" fmla="*/ 82443 h 238168"/>
              <a:gd name="connsiteX15" fmla="*/ 1176507 w 1284569"/>
              <a:gd name="connsiteY15" fmla="*/ 126200 h 238168"/>
              <a:gd name="connsiteX16" fmla="*/ 1146067 w 1284569"/>
              <a:gd name="connsiteY16" fmla="*/ 156032 h 238168"/>
              <a:gd name="connsiteX17" fmla="*/ 1145738 w 1284569"/>
              <a:gd name="connsiteY17" fmla="*/ 155725 h 238168"/>
              <a:gd name="connsiteX18" fmla="*/ 1143284 w 1284569"/>
              <a:gd name="connsiteY18" fmla="*/ 155725 h 238168"/>
              <a:gd name="connsiteX19" fmla="*/ 1135924 w 1284569"/>
              <a:gd name="connsiteY19" fmla="*/ 153435 h 238168"/>
              <a:gd name="connsiteX20" fmla="*/ 1131017 w 1284569"/>
              <a:gd name="connsiteY20" fmla="*/ 148855 h 238168"/>
              <a:gd name="connsiteX21" fmla="*/ 1126110 w 1284569"/>
              <a:gd name="connsiteY21" fmla="*/ 148855 h 238168"/>
              <a:gd name="connsiteX22" fmla="*/ 1118750 w 1284569"/>
              <a:gd name="connsiteY22" fmla="*/ 146565 h 238168"/>
              <a:gd name="connsiteX23" fmla="*/ 1111390 w 1284569"/>
              <a:gd name="connsiteY23" fmla="*/ 146565 h 238168"/>
              <a:gd name="connsiteX24" fmla="*/ 1104030 w 1284569"/>
              <a:gd name="connsiteY24" fmla="*/ 144275 h 238168"/>
              <a:gd name="connsiteX25" fmla="*/ 1094216 w 1284569"/>
              <a:gd name="connsiteY25" fmla="*/ 144275 h 238168"/>
              <a:gd name="connsiteX26" fmla="*/ 1074589 w 1284569"/>
              <a:gd name="connsiteY26" fmla="*/ 141985 h 238168"/>
              <a:gd name="connsiteX27" fmla="*/ 1054962 w 1284569"/>
              <a:gd name="connsiteY27" fmla="*/ 141985 h 238168"/>
              <a:gd name="connsiteX28" fmla="*/ 1027975 w 1284569"/>
              <a:gd name="connsiteY28" fmla="*/ 141985 h 238168"/>
              <a:gd name="connsiteX29" fmla="*/ 1005894 w 1284569"/>
              <a:gd name="connsiteY29" fmla="*/ 141985 h 238168"/>
              <a:gd name="connsiteX30" fmla="*/ 981360 w 1284569"/>
              <a:gd name="connsiteY30" fmla="*/ 141985 h 238168"/>
              <a:gd name="connsiteX31" fmla="*/ 954373 w 1284569"/>
              <a:gd name="connsiteY31" fmla="*/ 141985 h 238168"/>
              <a:gd name="connsiteX32" fmla="*/ 929839 w 1284569"/>
              <a:gd name="connsiteY32" fmla="*/ 141985 h 238168"/>
              <a:gd name="connsiteX33" fmla="*/ 902851 w 1284569"/>
              <a:gd name="connsiteY33" fmla="*/ 144275 h 238168"/>
              <a:gd name="connsiteX34" fmla="*/ 875864 w 1284569"/>
              <a:gd name="connsiteY34" fmla="*/ 144275 h 238168"/>
              <a:gd name="connsiteX35" fmla="*/ 846423 w 1284569"/>
              <a:gd name="connsiteY35" fmla="*/ 146565 h 238168"/>
              <a:gd name="connsiteX36" fmla="*/ 816982 w 1284569"/>
              <a:gd name="connsiteY36" fmla="*/ 148855 h 238168"/>
              <a:gd name="connsiteX37" fmla="*/ 804715 w 1284569"/>
              <a:gd name="connsiteY37" fmla="*/ 153435 h 238168"/>
              <a:gd name="connsiteX38" fmla="*/ 787541 w 1284569"/>
              <a:gd name="connsiteY38" fmla="*/ 153435 h 238168"/>
              <a:gd name="connsiteX39" fmla="*/ 767914 w 1284569"/>
              <a:gd name="connsiteY39" fmla="*/ 155725 h 238168"/>
              <a:gd name="connsiteX40" fmla="*/ 750740 w 1284569"/>
              <a:gd name="connsiteY40" fmla="*/ 158015 h 238168"/>
              <a:gd name="connsiteX41" fmla="*/ 726206 w 1284569"/>
              <a:gd name="connsiteY41" fmla="*/ 160305 h 238168"/>
              <a:gd name="connsiteX42" fmla="*/ 704126 w 1284569"/>
              <a:gd name="connsiteY42" fmla="*/ 162596 h 238168"/>
              <a:gd name="connsiteX43" fmla="*/ 682045 w 1284569"/>
              <a:gd name="connsiteY43" fmla="*/ 164886 h 238168"/>
              <a:gd name="connsiteX44" fmla="*/ 655058 w 1284569"/>
              <a:gd name="connsiteY44" fmla="*/ 171756 h 238168"/>
              <a:gd name="connsiteX45" fmla="*/ 628070 w 1284569"/>
              <a:gd name="connsiteY45" fmla="*/ 174046 h 238168"/>
              <a:gd name="connsiteX46" fmla="*/ 598630 w 1284569"/>
              <a:gd name="connsiteY46" fmla="*/ 176336 h 238168"/>
              <a:gd name="connsiteX47" fmla="*/ 569189 w 1284569"/>
              <a:gd name="connsiteY47" fmla="*/ 180916 h 238168"/>
              <a:gd name="connsiteX48" fmla="*/ 539748 w 1284569"/>
              <a:gd name="connsiteY48" fmla="*/ 183206 h 238168"/>
              <a:gd name="connsiteX49" fmla="*/ 507854 w 1284569"/>
              <a:gd name="connsiteY49" fmla="*/ 190076 h 238168"/>
              <a:gd name="connsiteX50" fmla="*/ 473506 w 1284569"/>
              <a:gd name="connsiteY50" fmla="*/ 192367 h 238168"/>
              <a:gd name="connsiteX51" fmla="*/ 436705 w 1284569"/>
              <a:gd name="connsiteY51" fmla="*/ 196947 h 238168"/>
              <a:gd name="connsiteX52" fmla="*/ 399904 w 1284569"/>
              <a:gd name="connsiteY52" fmla="*/ 203817 h 238168"/>
              <a:gd name="connsiteX53" fmla="*/ 363103 w 1284569"/>
              <a:gd name="connsiteY53" fmla="*/ 208397 h 238168"/>
              <a:gd name="connsiteX54" fmla="*/ 328756 w 1284569"/>
              <a:gd name="connsiteY54" fmla="*/ 210687 h 238168"/>
              <a:gd name="connsiteX55" fmla="*/ 294408 w 1284569"/>
              <a:gd name="connsiteY55" fmla="*/ 215267 h 238168"/>
              <a:gd name="connsiteX56" fmla="*/ 262514 w 1284569"/>
              <a:gd name="connsiteY56" fmla="*/ 219847 h 238168"/>
              <a:gd name="connsiteX57" fmla="*/ 230620 w 1284569"/>
              <a:gd name="connsiteY57" fmla="*/ 224428 h 238168"/>
              <a:gd name="connsiteX58" fmla="*/ 198726 w 1284569"/>
              <a:gd name="connsiteY58" fmla="*/ 226718 h 238168"/>
              <a:gd name="connsiteX59" fmla="*/ 174192 w 1284569"/>
              <a:gd name="connsiteY59" fmla="*/ 229008 h 238168"/>
              <a:gd name="connsiteX60" fmla="*/ 149658 w 1284569"/>
              <a:gd name="connsiteY60" fmla="*/ 229008 h 238168"/>
              <a:gd name="connsiteX61" fmla="*/ 122670 w 1284569"/>
              <a:gd name="connsiteY61" fmla="*/ 231298 h 238168"/>
              <a:gd name="connsiteX62" fmla="*/ 100590 w 1284569"/>
              <a:gd name="connsiteY62" fmla="*/ 235878 h 238168"/>
              <a:gd name="connsiteX63" fmla="*/ 78509 w 1284569"/>
              <a:gd name="connsiteY63" fmla="*/ 235878 h 238168"/>
              <a:gd name="connsiteX64" fmla="*/ 61335 w 1284569"/>
              <a:gd name="connsiteY64" fmla="*/ 238168 h 238168"/>
              <a:gd name="connsiteX65" fmla="*/ 39255 w 1284569"/>
              <a:gd name="connsiteY65" fmla="*/ 238168 h 238168"/>
              <a:gd name="connsiteX66" fmla="*/ 26988 w 1284569"/>
              <a:gd name="connsiteY66" fmla="*/ 238168 h 238168"/>
              <a:gd name="connsiteX67" fmla="*/ 12267 w 1284569"/>
              <a:gd name="connsiteY67" fmla="*/ 238168 h 238168"/>
              <a:gd name="connsiteX68" fmla="*/ 0 w 1284569"/>
              <a:gd name="connsiteY68" fmla="*/ 238168 h 238168"/>
              <a:gd name="connsiteX69" fmla="*/ 0 w 1284569"/>
              <a:gd name="connsiteY69" fmla="*/ 203817 h 238168"/>
              <a:gd name="connsiteX70" fmla="*/ 0 w 1284569"/>
              <a:gd name="connsiteY70" fmla="*/ 169466 h 238168"/>
              <a:gd name="connsiteX71" fmla="*/ 34348 w 1284569"/>
              <a:gd name="connsiteY71" fmla="*/ 169466 h 238168"/>
              <a:gd name="connsiteX72" fmla="*/ 71149 w 1284569"/>
              <a:gd name="connsiteY72" fmla="*/ 164886 h 238168"/>
              <a:gd name="connsiteX73" fmla="*/ 110403 w 1284569"/>
              <a:gd name="connsiteY73" fmla="*/ 162596 h 238168"/>
              <a:gd name="connsiteX74" fmla="*/ 152111 w 1284569"/>
              <a:gd name="connsiteY74" fmla="*/ 160305 h 238168"/>
              <a:gd name="connsiteX75" fmla="*/ 193819 w 1284569"/>
              <a:gd name="connsiteY75" fmla="*/ 158015 h 238168"/>
              <a:gd name="connsiteX76" fmla="*/ 237980 w 1284569"/>
              <a:gd name="connsiteY76" fmla="*/ 153435 h 238168"/>
              <a:gd name="connsiteX77" fmla="*/ 282141 w 1284569"/>
              <a:gd name="connsiteY77" fmla="*/ 146565 h 238168"/>
              <a:gd name="connsiteX78" fmla="*/ 331209 w 1284569"/>
              <a:gd name="connsiteY78" fmla="*/ 141985 h 238168"/>
              <a:gd name="connsiteX79" fmla="*/ 375370 w 1284569"/>
              <a:gd name="connsiteY79" fmla="*/ 132825 h 238168"/>
              <a:gd name="connsiteX80" fmla="*/ 426892 w 1284569"/>
              <a:gd name="connsiteY80" fmla="*/ 128244 h 238168"/>
              <a:gd name="connsiteX81" fmla="*/ 478413 w 1284569"/>
              <a:gd name="connsiteY81" fmla="*/ 121374 h 238168"/>
              <a:gd name="connsiteX82" fmla="*/ 507854 w 1284569"/>
              <a:gd name="connsiteY82" fmla="*/ 116794 h 238168"/>
              <a:gd name="connsiteX83" fmla="*/ 532388 w 1284569"/>
              <a:gd name="connsiteY83" fmla="*/ 112214 h 238168"/>
              <a:gd name="connsiteX84" fmla="*/ 561829 w 1284569"/>
              <a:gd name="connsiteY84" fmla="*/ 109924 h 238168"/>
              <a:gd name="connsiteX85" fmla="*/ 593723 w 1284569"/>
              <a:gd name="connsiteY85" fmla="*/ 107634 h 238168"/>
              <a:gd name="connsiteX86" fmla="*/ 620710 w 1284569"/>
              <a:gd name="connsiteY86" fmla="*/ 100763 h 238168"/>
              <a:gd name="connsiteX87" fmla="*/ 652604 w 1284569"/>
              <a:gd name="connsiteY87" fmla="*/ 98473 h 238168"/>
              <a:gd name="connsiteX88" fmla="*/ 684499 w 1284569"/>
              <a:gd name="connsiteY88" fmla="*/ 93893 h 238168"/>
              <a:gd name="connsiteX89" fmla="*/ 716393 w 1284569"/>
              <a:gd name="connsiteY89" fmla="*/ 89313 h 238168"/>
              <a:gd name="connsiteX90" fmla="*/ 750740 w 1284569"/>
              <a:gd name="connsiteY90" fmla="*/ 87023 h 238168"/>
              <a:gd name="connsiteX91" fmla="*/ 782635 w 1284569"/>
              <a:gd name="connsiteY91" fmla="*/ 80153 h 238168"/>
              <a:gd name="connsiteX92" fmla="*/ 814529 w 1284569"/>
              <a:gd name="connsiteY92" fmla="*/ 77863 h 238168"/>
              <a:gd name="connsiteX93" fmla="*/ 846423 w 1284569"/>
              <a:gd name="connsiteY93" fmla="*/ 73283 h 238168"/>
              <a:gd name="connsiteX94" fmla="*/ 875864 w 1284569"/>
              <a:gd name="connsiteY94" fmla="*/ 70992 h 238168"/>
              <a:gd name="connsiteX95" fmla="*/ 900398 w 1284569"/>
              <a:gd name="connsiteY95" fmla="*/ 66412 h 238168"/>
              <a:gd name="connsiteX96" fmla="*/ 922478 w 1284569"/>
              <a:gd name="connsiteY96" fmla="*/ 64122 h 238168"/>
              <a:gd name="connsiteX97" fmla="*/ 947012 w 1284569"/>
              <a:gd name="connsiteY97" fmla="*/ 59542 h 238168"/>
              <a:gd name="connsiteX98" fmla="*/ 969093 w 1284569"/>
              <a:gd name="connsiteY98" fmla="*/ 57252 h 238168"/>
              <a:gd name="connsiteX99" fmla="*/ 986267 w 1284569"/>
              <a:gd name="connsiteY99" fmla="*/ 54962 h 238168"/>
              <a:gd name="connsiteX100" fmla="*/ 1003441 w 1284569"/>
              <a:gd name="connsiteY100" fmla="*/ 50382 h 238168"/>
              <a:gd name="connsiteX101" fmla="*/ 1020614 w 1284569"/>
              <a:gd name="connsiteY101" fmla="*/ 45802 h 238168"/>
              <a:gd name="connsiteX102" fmla="*/ 1032881 w 1284569"/>
              <a:gd name="connsiteY102" fmla="*/ 43512 h 238168"/>
              <a:gd name="connsiteX103" fmla="*/ 1042695 w 1284569"/>
              <a:gd name="connsiteY103" fmla="*/ 41222 h 238168"/>
              <a:gd name="connsiteX104" fmla="*/ 1054962 w 1284569"/>
              <a:gd name="connsiteY104" fmla="*/ 38931 h 238168"/>
              <a:gd name="connsiteX105" fmla="*/ 1059869 w 1284569"/>
              <a:gd name="connsiteY105" fmla="*/ 32061 h 238168"/>
              <a:gd name="connsiteX106" fmla="*/ 1069682 w 1284569"/>
              <a:gd name="connsiteY106" fmla="*/ 29771 h 238168"/>
              <a:gd name="connsiteX107" fmla="*/ 1072136 w 1284569"/>
              <a:gd name="connsiteY107" fmla="*/ 27481 h 238168"/>
              <a:gd name="connsiteX108" fmla="*/ 1074589 w 1284569"/>
              <a:gd name="connsiteY108" fmla="*/ 22901 h 238168"/>
              <a:gd name="connsiteX109" fmla="*/ 1079496 w 1284569"/>
              <a:gd name="connsiteY109" fmla="*/ 16031 h 238168"/>
              <a:gd name="connsiteX110" fmla="*/ 1086856 w 1284569"/>
              <a:gd name="connsiteY110" fmla="*/ 11451 h 238168"/>
              <a:gd name="connsiteX111" fmla="*/ 1091763 w 1284569"/>
              <a:gd name="connsiteY111" fmla="*/ 6870 h 238168"/>
              <a:gd name="connsiteX112" fmla="*/ 1096670 w 1284569"/>
              <a:gd name="connsiteY112" fmla="*/ 4580 h 238168"/>
              <a:gd name="connsiteX113" fmla="*/ 1104030 w 1284569"/>
              <a:gd name="connsiteY113" fmla="*/ 4580 h 238168"/>
              <a:gd name="connsiteX114" fmla="*/ 1108937 w 1284569"/>
              <a:gd name="connsiteY114" fmla="*/ 0 h 238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1284569" h="238168">
                <a:moveTo>
                  <a:pt x="1108937" y="0"/>
                </a:moveTo>
                <a:lnTo>
                  <a:pt x="1113843" y="0"/>
                </a:lnTo>
                <a:lnTo>
                  <a:pt x="1123657" y="0"/>
                </a:lnTo>
                <a:lnTo>
                  <a:pt x="1133471" y="4580"/>
                </a:lnTo>
                <a:lnTo>
                  <a:pt x="1145738" y="9160"/>
                </a:lnTo>
                <a:lnTo>
                  <a:pt x="1160458" y="13741"/>
                </a:lnTo>
                <a:lnTo>
                  <a:pt x="1180085" y="22901"/>
                </a:lnTo>
                <a:lnTo>
                  <a:pt x="1199712" y="29771"/>
                </a:lnTo>
                <a:lnTo>
                  <a:pt x="1221793" y="41222"/>
                </a:lnTo>
                <a:lnTo>
                  <a:pt x="1246327" y="54962"/>
                </a:lnTo>
                <a:lnTo>
                  <a:pt x="1258594" y="59542"/>
                </a:lnTo>
                <a:lnTo>
                  <a:pt x="1270861" y="66412"/>
                </a:lnTo>
                <a:lnTo>
                  <a:pt x="1283128" y="73283"/>
                </a:lnTo>
                <a:lnTo>
                  <a:pt x="1284569" y="74179"/>
                </a:lnTo>
                <a:lnTo>
                  <a:pt x="1254580" y="82443"/>
                </a:lnTo>
                <a:cubicBezTo>
                  <a:pt x="1227505" y="92446"/>
                  <a:pt x="1201387" y="107200"/>
                  <a:pt x="1176507" y="126200"/>
                </a:cubicBezTo>
                <a:lnTo>
                  <a:pt x="1146067" y="156032"/>
                </a:lnTo>
                <a:lnTo>
                  <a:pt x="1145738" y="155725"/>
                </a:lnTo>
                <a:lnTo>
                  <a:pt x="1143284" y="155725"/>
                </a:lnTo>
                <a:lnTo>
                  <a:pt x="1135924" y="153435"/>
                </a:lnTo>
                <a:lnTo>
                  <a:pt x="1131017" y="148855"/>
                </a:lnTo>
                <a:lnTo>
                  <a:pt x="1126110" y="148855"/>
                </a:lnTo>
                <a:lnTo>
                  <a:pt x="1118750" y="146565"/>
                </a:lnTo>
                <a:lnTo>
                  <a:pt x="1111390" y="146565"/>
                </a:lnTo>
                <a:lnTo>
                  <a:pt x="1104030" y="144275"/>
                </a:lnTo>
                <a:lnTo>
                  <a:pt x="1094216" y="144275"/>
                </a:lnTo>
                <a:lnTo>
                  <a:pt x="1074589" y="141985"/>
                </a:lnTo>
                <a:lnTo>
                  <a:pt x="1054962" y="141985"/>
                </a:lnTo>
                <a:lnTo>
                  <a:pt x="1027975" y="141985"/>
                </a:lnTo>
                <a:lnTo>
                  <a:pt x="1005894" y="141985"/>
                </a:lnTo>
                <a:lnTo>
                  <a:pt x="981360" y="141985"/>
                </a:lnTo>
                <a:lnTo>
                  <a:pt x="954373" y="141985"/>
                </a:lnTo>
                <a:lnTo>
                  <a:pt x="929839" y="141985"/>
                </a:lnTo>
                <a:lnTo>
                  <a:pt x="902851" y="144275"/>
                </a:lnTo>
                <a:lnTo>
                  <a:pt x="875864" y="144275"/>
                </a:lnTo>
                <a:lnTo>
                  <a:pt x="846423" y="146565"/>
                </a:lnTo>
                <a:lnTo>
                  <a:pt x="816982" y="148855"/>
                </a:lnTo>
                <a:lnTo>
                  <a:pt x="804715" y="153435"/>
                </a:lnTo>
                <a:lnTo>
                  <a:pt x="787541" y="153435"/>
                </a:lnTo>
                <a:lnTo>
                  <a:pt x="767914" y="155725"/>
                </a:lnTo>
                <a:lnTo>
                  <a:pt x="750740" y="158015"/>
                </a:lnTo>
                <a:lnTo>
                  <a:pt x="726206" y="160305"/>
                </a:lnTo>
                <a:lnTo>
                  <a:pt x="704126" y="162596"/>
                </a:lnTo>
                <a:lnTo>
                  <a:pt x="682045" y="164886"/>
                </a:lnTo>
                <a:lnTo>
                  <a:pt x="655058" y="171756"/>
                </a:lnTo>
                <a:lnTo>
                  <a:pt x="628070" y="174046"/>
                </a:lnTo>
                <a:lnTo>
                  <a:pt x="598630" y="176336"/>
                </a:lnTo>
                <a:lnTo>
                  <a:pt x="569189" y="180916"/>
                </a:lnTo>
                <a:lnTo>
                  <a:pt x="539748" y="183206"/>
                </a:lnTo>
                <a:lnTo>
                  <a:pt x="507854" y="190076"/>
                </a:lnTo>
                <a:lnTo>
                  <a:pt x="473506" y="192367"/>
                </a:lnTo>
                <a:lnTo>
                  <a:pt x="436705" y="196947"/>
                </a:lnTo>
                <a:lnTo>
                  <a:pt x="399904" y="203817"/>
                </a:lnTo>
                <a:lnTo>
                  <a:pt x="363103" y="208397"/>
                </a:lnTo>
                <a:lnTo>
                  <a:pt x="328756" y="210687"/>
                </a:lnTo>
                <a:lnTo>
                  <a:pt x="294408" y="215267"/>
                </a:lnTo>
                <a:lnTo>
                  <a:pt x="262514" y="219847"/>
                </a:lnTo>
                <a:lnTo>
                  <a:pt x="230620" y="224428"/>
                </a:lnTo>
                <a:lnTo>
                  <a:pt x="198726" y="226718"/>
                </a:lnTo>
                <a:lnTo>
                  <a:pt x="174192" y="229008"/>
                </a:lnTo>
                <a:lnTo>
                  <a:pt x="149658" y="229008"/>
                </a:lnTo>
                <a:lnTo>
                  <a:pt x="122670" y="231298"/>
                </a:lnTo>
                <a:lnTo>
                  <a:pt x="100590" y="235878"/>
                </a:lnTo>
                <a:lnTo>
                  <a:pt x="78509" y="235878"/>
                </a:lnTo>
                <a:lnTo>
                  <a:pt x="61335" y="238168"/>
                </a:lnTo>
                <a:lnTo>
                  <a:pt x="39255" y="238168"/>
                </a:lnTo>
                <a:lnTo>
                  <a:pt x="26988" y="238168"/>
                </a:lnTo>
                <a:lnTo>
                  <a:pt x="12267" y="238168"/>
                </a:lnTo>
                <a:lnTo>
                  <a:pt x="0" y="238168"/>
                </a:lnTo>
                <a:lnTo>
                  <a:pt x="0" y="203817"/>
                </a:lnTo>
                <a:lnTo>
                  <a:pt x="0" y="169466"/>
                </a:lnTo>
                <a:lnTo>
                  <a:pt x="34348" y="169466"/>
                </a:lnTo>
                <a:lnTo>
                  <a:pt x="71149" y="164886"/>
                </a:lnTo>
                <a:lnTo>
                  <a:pt x="110403" y="162596"/>
                </a:lnTo>
                <a:lnTo>
                  <a:pt x="152111" y="160305"/>
                </a:lnTo>
                <a:lnTo>
                  <a:pt x="193819" y="158015"/>
                </a:lnTo>
                <a:lnTo>
                  <a:pt x="237980" y="153435"/>
                </a:lnTo>
                <a:lnTo>
                  <a:pt x="282141" y="146565"/>
                </a:lnTo>
                <a:lnTo>
                  <a:pt x="331209" y="141985"/>
                </a:lnTo>
                <a:lnTo>
                  <a:pt x="375370" y="132825"/>
                </a:lnTo>
                <a:lnTo>
                  <a:pt x="426892" y="128244"/>
                </a:lnTo>
                <a:lnTo>
                  <a:pt x="478413" y="121374"/>
                </a:lnTo>
                <a:lnTo>
                  <a:pt x="507854" y="116794"/>
                </a:lnTo>
                <a:lnTo>
                  <a:pt x="532388" y="112214"/>
                </a:lnTo>
                <a:lnTo>
                  <a:pt x="561829" y="109924"/>
                </a:lnTo>
                <a:lnTo>
                  <a:pt x="593723" y="107634"/>
                </a:lnTo>
                <a:lnTo>
                  <a:pt x="620710" y="100763"/>
                </a:lnTo>
                <a:lnTo>
                  <a:pt x="652604" y="98473"/>
                </a:lnTo>
                <a:lnTo>
                  <a:pt x="684499" y="93893"/>
                </a:lnTo>
                <a:lnTo>
                  <a:pt x="716393" y="89313"/>
                </a:lnTo>
                <a:lnTo>
                  <a:pt x="750740" y="87023"/>
                </a:lnTo>
                <a:lnTo>
                  <a:pt x="782635" y="80153"/>
                </a:lnTo>
                <a:lnTo>
                  <a:pt x="814529" y="77863"/>
                </a:lnTo>
                <a:lnTo>
                  <a:pt x="846423" y="73283"/>
                </a:lnTo>
                <a:lnTo>
                  <a:pt x="875864" y="70992"/>
                </a:lnTo>
                <a:lnTo>
                  <a:pt x="900398" y="66412"/>
                </a:lnTo>
                <a:lnTo>
                  <a:pt x="922478" y="64122"/>
                </a:lnTo>
                <a:lnTo>
                  <a:pt x="947012" y="59542"/>
                </a:lnTo>
                <a:lnTo>
                  <a:pt x="969093" y="57252"/>
                </a:lnTo>
                <a:lnTo>
                  <a:pt x="986267" y="54962"/>
                </a:lnTo>
                <a:lnTo>
                  <a:pt x="1003441" y="50382"/>
                </a:lnTo>
                <a:lnTo>
                  <a:pt x="1020614" y="45802"/>
                </a:lnTo>
                <a:lnTo>
                  <a:pt x="1032881" y="43512"/>
                </a:lnTo>
                <a:lnTo>
                  <a:pt x="1042695" y="41222"/>
                </a:lnTo>
                <a:lnTo>
                  <a:pt x="1054962" y="38931"/>
                </a:lnTo>
                <a:lnTo>
                  <a:pt x="1059869" y="32061"/>
                </a:lnTo>
                <a:lnTo>
                  <a:pt x="1069682" y="29771"/>
                </a:lnTo>
                <a:lnTo>
                  <a:pt x="1072136" y="27481"/>
                </a:lnTo>
                <a:lnTo>
                  <a:pt x="1074589" y="22901"/>
                </a:lnTo>
                <a:lnTo>
                  <a:pt x="1079496" y="16031"/>
                </a:lnTo>
                <a:lnTo>
                  <a:pt x="1086856" y="11451"/>
                </a:lnTo>
                <a:lnTo>
                  <a:pt x="1091763" y="6870"/>
                </a:lnTo>
                <a:lnTo>
                  <a:pt x="1096670" y="4580"/>
                </a:lnTo>
                <a:lnTo>
                  <a:pt x="1104030" y="4580"/>
                </a:lnTo>
                <a:lnTo>
                  <a:pt x="1108937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88" name="任意多边形: 形状 83"/>
          <p:cNvSpPr/>
          <p:nvPr/>
        </p:nvSpPr>
        <p:spPr bwMode="auto">
          <a:xfrm>
            <a:off x="4372151" y="3198062"/>
            <a:ext cx="382546" cy="348091"/>
          </a:xfrm>
          <a:custGeom>
            <a:avLst/>
            <a:gdLst>
              <a:gd name="connsiteX0" fmla="*/ 19627 w 382546"/>
              <a:gd name="connsiteY0" fmla="*/ 0 h 348091"/>
              <a:gd name="connsiteX1" fmla="*/ 34348 w 382546"/>
              <a:gd name="connsiteY1" fmla="*/ 2290 h 348091"/>
              <a:gd name="connsiteX2" fmla="*/ 49068 w 382546"/>
              <a:gd name="connsiteY2" fmla="*/ 6870 h 348091"/>
              <a:gd name="connsiteX3" fmla="*/ 63789 w 382546"/>
              <a:gd name="connsiteY3" fmla="*/ 9160 h 348091"/>
              <a:gd name="connsiteX4" fmla="*/ 83416 w 382546"/>
              <a:gd name="connsiteY4" fmla="*/ 16030 h 348091"/>
              <a:gd name="connsiteX5" fmla="*/ 105496 w 382546"/>
              <a:gd name="connsiteY5" fmla="*/ 25190 h 348091"/>
              <a:gd name="connsiteX6" fmla="*/ 125123 w 382546"/>
              <a:gd name="connsiteY6" fmla="*/ 34351 h 348091"/>
              <a:gd name="connsiteX7" fmla="*/ 149657 w 382546"/>
              <a:gd name="connsiteY7" fmla="*/ 41221 h 348091"/>
              <a:gd name="connsiteX8" fmla="*/ 166831 w 382546"/>
              <a:gd name="connsiteY8" fmla="*/ 48091 h 348091"/>
              <a:gd name="connsiteX9" fmla="*/ 184005 w 382546"/>
              <a:gd name="connsiteY9" fmla="*/ 50381 h 348091"/>
              <a:gd name="connsiteX10" fmla="*/ 201179 w 382546"/>
              <a:gd name="connsiteY10" fmla="*/ 52671 h 348091"/>
              <a:gd name="connsiteX11" fmla="*/ 213446 w 382546"/>
              <a:gd name="connsiteY11" fmla="*/ 52671 h 348091"/>
              <a:gd name="connsiteX12" fmla="*/ 225713 w 382546"/>
              <a:gd name="connsiteY12" fmla="*/ 52671 h 348091"/>
              <a:gd name="connsiteX13" fmla="*/ 230358 w 382546"/>
              <a:gd name="connsiteY13" fmla="*/ 51804 h 348091"/>
              <a:gd name="connsiteX14" fmla="*/ 236855 w 382546"/>
              <a:gd name="connsiteY14" fmla="*/ 58171 h 348091"/>
              <a:gd name="connsiteX15" fmla="*/ 356225 w 382546"/>
              <a:gd name="connsiteY15" fmla="*/ 113308 h 348091"/>
              <a:gd name="connsiteX16" fmla="*/ 382546 w 382546"/>
              <a:gd name="connsiteY16" fmla="*/ 115708 h 348091"/>
              <a:gd name="connsiteX17" fmla="*/ 380277 w 382546"/>
              <a:gd name="connsiteY17" fmla="*/ 130534 h 348091"/>
              <a:gd name="connsiteX18" fmla="*/ 377824 w 382546"/>
              <a:gd name="connsiteY18" fmla="*/ 148855 h 348091"/>
              <a:gd name="connsiteX19" fmla="*/ 372917 w 382546"/>
              <a:gd name="connsiteY19" fmla="*/ 164885 h 348091"/>
              <a:gd name="connsiteX20" fmla="*/ 368010 w 382546"/>
              <a:gd name="connsiteY20" fmla="*/ 180916 h 348091"/>
              <a:gd name="connsiteX21" fmla="*/ 365557 w 382546"/>
              <a:gd name="connsiteY21" fmla="*/ 196946 h 348091"/>
              <a:gd name="connsiteX22" fmla="*/ 360650 w 382546"/>
              <a:gd name="connsiteY22" fmla="*/ 212977 h 348091"/>
              <a:gd name="connsiteX23" fmla="*/ 355743 w 382546"/>
              <a:gd name="connsiteY23" fmla="*/ 226717 h 348091"/>
              <a:gd name="connsiteX24" fmla="*/ 350836 w 382546"/>
              <a:gd name="connsiteY24" fmla="*/ 238168 h 348091"/>
              <a:gd name="connsiteX25" fmla="*/ 345929 w 382546"/>
              <a:gd name="connsiteY25" fmla="*/ 249618 h 348091"/>
              <a:gd name="connsiteX26" fmla="*/ 343476 w 382546"/>
              <a:gd name="connsiteY26" fmla="*/ 261068 h 348091"/>
              <a:gd name="connsiteX27" fmla="*/ 336116 w 382546"/>
              <a:gd name="connsiteY27" fmla="*/ 270229 h 348091"/>
              <a:gd name="connsiteX28" fmla="*/ 331209 w 382546"/>
              <a:gd name="connsiteY28" fmla="*/ 279389 h 348091"/>
              <a:gd name="connsiteX29" fmla="*/ 323849 w 382546"/>
              <a:gd name="connsiteY29" fmla="*/ 295419 h 348091"/>
              <a:gd name="connsiteX30" fmla="*/ 314035 w 382546"/>
              <a:gd name="connsiteY30" fmla="*/ 309160 h 348091"/>
              <a:gd name="connsiteX31" fmla="*/ 301768 w 382546"/>
              <a:gd name="connsiteY31" fmla="*/ 322900 h 348091"/>
              <a:gd name="connsiteX32" fmla="*/ 294408 w 382546"/>
              <a:gd name="connsiteY32" fmla="*/ 329771 h 348091"/>
              <a:gd name="connsiteX33" fmla="*/ 284594 w 382546"/>
              <a:gd name="connsiteY33" fmla="*/ 338931 h 348091"/>
              <a:gd name="connsiteX34" fmla="*/ 277234 w 382546"/>
              <a:gd name="connsiteY34" fmla="*/ 343511 h 348091"/>
              <a:gd name="connsiteX35" fmla="*/ 267421 w 382546"/>
              <a:gd name="connsiteY35" fmla="*/ 348091 h 348091"/>
              <a:gd name="connsiteX36" fmla="*/ 262514 w 382546"/>
              <a:gd name="connsiteY36" fmla="*/ 348091 h 348091"/>
              <a:gd name="connsiteX37" fmla="*/ 255154 w 382546"/>
              <a:gd name="connsiteY37" fmla="*/ 348091 h 348091"/>
              <a:gd name="connsiteX38" fmla="*/ 245340 w 382546"/>
              <a:gd name="connsiteY38" fmla="*/ 343511 h 348091"/>
              <a:gd name="connsiteX39" fmla="*/ 237980 w 382546"/>
              <a:gd name="connsiteY39" fmla="*/ 338931 h 348091"/>
              <a:gd name="connsiteX40" fmla="*/ 228166 w 382546"/>
              <a:gd name="connsiteY40" fmla="*/ 329771 h 348091"/>
              <a:gd name="connsiteX41" fmla="*/ 223259 w 382546"/>
              <a:gd name="connsiteY41" fmla="*/ 320610 h 348091"/>
              <a:gd name="connsiteX42" fmla="*/ 218353 w 382546"/>
              <a:gd name="connsiteY42" fmla="*/ 306870 h 348091"/>
              <a:gd name="connsiteX43" fmla="*/ 213446 w 382546"/>
              <a:gd name="connsiteY43" fmla="*/ 288549 h 348091"/>
              <a:gd name="connsiteX44" fmla="*/ 210992 w 382546"/>
              <a:gd name="connsiteY44" fmla="*/ 272519 h 348091"/>
              <a:gd name="connsiteX45" fmla="*/ 208539 w 382546"/>
              <a:gd name="connsiteY45" fmla="*/ 261068 h 348091"/>
              <a:gd name="connsiteX46" fmla="*/ 206086 w 382546"/>
              <a:gd name="connsiteY46" fmla="*/ 249618 h 348091"/>
              <a:gd name="connsiteX47" fmla="*/ 203632 w 382546"/>
              <a:gd name="connsiteY47" fmla="*/ 240458 h 348091"/>
              <a:gd name="connsiteX48" fmla="*/ 196272 w 382546"/>
              <a:gd name="connsiteY48" fmla="*/ 231297 h 348091"/>
              <a:gd name="connsiteX49" fmla="*/ 191365 w 382546"/>
              <a:gd name="connsiteY49" fmla="*/ 222137 h 348091"/>
              <a:gd name="connsiteX50" fmla="*/ 186458 w 382546"/>
              <a:gd name="connsiteY50" fmla="*/ 210687 h 348091"/>
              <a:gd name="connsiteX51" fmla="*/ 171738 w 382546"/>
              <a:gd name="connsiteY51" fmla="*/ 192366 h 348091"/>
              <a:gd name="connsiteX52" fmla="*/ 157018 w 382546"/>
              <a:gd name="connsiteY52" fmla="*/ 171755 h 348091"/>
              <a:gd name="connsiteX53" fmla="*/ 139844 w 382546"/>
              <a:gd name="connsiteY53" fmla="*/ 148855 h 348091"/>
              <a:gd name="connsiteX54" fmla="*/ 117763 w 382546"/>
              <a:gd name="connsiteY54" fmla="*/ 125954 h 348091"/>
              <a:gd name="connsiteX55" fmla="*/ 98136 w 382546"/>
              <a:gd name="connsiteY55" fmla="*/ 105343 h 348091"/>
              <a:gd name="connsiteX56" fmla="*/ 83416 w 382546"/>
              <a:gd name="connsiteY56" fmla="*/ 93893 h 348091"/>
              <a:gd name="connsiteX57" fmla="*/ 71149 w 382546"/>
              <a:gd name="connsiteY57" fmla="*/ 84732 h 348091"/>
              <a:gd name="connsiteX58" fmla="*/ 61335 w 382546"/>
              <a:gd name="connsiteY58" fmla="*/ 75572 h 348091"/>
              <a:gd name="connsiteX59" fmla="*/ 51522 w 382546"/>
              <a:gd name="connsiteY59" fmla="*/ 66412 h 348091"/>
              <a:gd name="connsiteX60" fmla="*/ 44161 w 382546"/>
              <a:gd name="connsiteY60" fmla="*/ 59542 h 348091"/>
              <a:gd name="connsiteX61" fmla="*/ 34348 w 382546"/>
              <a:gd name="connsiteY61" fmla="*/ 50381 h 348091"/>
              <a:gd name="connsiteX62" fmla="*/ 26988 w 382546"/>
              <a:gd name="connsiteY62" fmla="*/ 45801 h 348091"/>
              <a:gd name="connsiteX63" fmla="*/ 19627 w 382546"/>
              <a:gd name="connsiteY63" fmla="*/ 38931 h 348091"/>
              <a:gd name="connsiteX64" fmla="*/ 14721 w 382546"/>
              <a:gd name="connsiteY64" fmla="*/ 32061 h 348091"/>
              <a:gd name="connsiteX65" fmla="*/ 9814 w 382546"/>
              <a:gd name="connsiteY65" fmla="*/ 27481 h 348091"/>
              <a:gd name="connsiteX66" fmla="*/ 7360 w 382546"/>
              <a:gd name="connsiteY66" fmla="*/ 22900 h 348091"/>
              <a:gd name="connsiteX67" fmla="*/ 4907 w 382546"/>
              <a:gd name="connsiteY67" fmla="*/ 18320 h 348091"/>
              <a:gd name="connsiteX68" fmla="*/ 0 w 382546"/>
              <a:gd name="connsiteY68" fmla="*/ 13740 h 348091"/>
              <a:gd name="connsiteX69" fmla="*/ 0 w 382546"/>
              <a:gd name="connsiteY69" fmla="*/ 11450 h 348091"/>
              <a:gd name="connsiteX70" fmla="*/ 0 w 382546"/>
              <a:gd name="connsiteY70" fmla="*/ 9160 h 348091"/>
              <a:gd name="connsiteX71" fmla="*/ 7360 w 382546"/>
              <a:gd name="connsiteY71" fmla="*/ 2290 h 348091"/>
              <a:gd name="connsiteX72" fmla="*/ 12267 w 382546"/>
              <a:gd name="connsiteY72" fmla="*/ 2290 h 348091"/>
              <a:gd name="connsiteX73" fmla="*/ 19627 w 382546"/>
              <a:gd name="connsiteY73" fmla="*/ 0 h 348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382546" h="348091">
                <a:moveTo>
                  <a:pt x="19627" y="0"/>
                </a:moveTo>
                <a:lnTo>
                  <a:pt x="34348" y="2290"/>
                </a:lnTo>
                <a:lnTo>
                  <a:pt x="49068" y="6870"/>
                </a:lnTo>
                <a:lnTo>
                  <a:pt x="63789" y="9160"/>
                </a:lnTo>
                <a:lnTo>
                  <a:pt x="83416" y="16030"/>
                </a:lnTo>
                <a:lnTo>
                  <a:pt x="105496" y="25190"/>
                </a:lnTo>
                <a:lnTo>
                  <a:pt x="125123" y="34351"/>
                </a:lnTo>
                <a:lnTo>
                  <a:pt x="149657" y="41221"/>
                </a:lnTo>
                <a:lnTo>
                  <a:pt x="166831" y="48091"/>
                </a:lnTo>
                <a:lnTo>
                  <a:pt x="184005" y="50381"/>
                </a:lnTo>
                <a:lnTo>
                  <a:pt x="201179" y="52671"/>
                </a:lnTo>
                <a:lnTo>
                  <a:pt x="213446" y="52671"/>
                </a:lnTo>
                <a:lnTo>
                  <a:pt x="225713" y="52671"/>
                </a:lnTo>
                <a:lnTo>
                  <a:pt x="230358" y="51804"/>
                </a:lnTo>
                <a:lnTo>
                  <a:pt x="236855" y="58171"/>
                </a:lnTo>
                <a:cubicBezTo>
                  <a:pt x="274175" y="86672"/>
                  <a:pt x="314279" y="105617"/>
                  <a:pt x="356225" y="113308"/>
                </a:cubicBezTo>
                <a:lnTo>
                  <a:pt x="382546" y="115708"/>
                </a:lnTo>
                <a:lnTo>
                  <a:pt x="380277" y="130534"/>
                </a:lnTo>
                <a:lnTo>
                  <a:pt x="377824" y="148855"/>
                </a:lnTo>
                <a:lnTo>
                  <a:pt x="372917" y="164885"/>
                </a:lnTo>
                <a:lnTo>
                  <a:pt x="368010" y="180916"/>
                </a:lnTo>
                <a:lnTo>
                  <a:pt x="365557" y="196946"/>
                </a:lnTo>
                <a:lnTo>
                  <a:pt x="360650" y="212977"/>
                </a:lnTo>
                <a:lnTo>
                  <a:pt x="355743" y="226717"/>
                </a:lnTo>
                <a:lnTo>
                  <a:pt x="350836" y="238168"/>
                </a:lnTo>
                <a:lnTo>
                  <a:pt x="345929" y="249618"/>
                </a:lnTo>
                <a:lnTo>
                  <a:pt x="343476" y="261068"/>
                </a:lnTo>
                <a:lnTo>
                  <a:pt x="336116" y="270229"/>
                </a:lnTo>
                <a:lnTo>
                  <a:pt x="331209" y="279389"/>
                </a:lnTo>
                <a:lnTo>
                  <a:pt x="323849" y="295419"/>
                </a:lnTo>
                <a:lnTo>
                  <a:pt x="314035" y="309160"/>
                </a:lnTo>
                <a:lnTo>
                  <a:pt x="301768" y="322900"/>
                </a:lnTo>
                <a:lnTo>
                  <a:pt x="294408" y="329771"/>
                </a:lnTo>
                <a:lnTo>
                  <a:pt x="284594" y="338931"/>
                </a:lnTo>
                <a:lnTo>
                  <a:pt x="277234" y="343511"/>
                </a:lnTo>
                <a:lnTo>
                  <a:pt x="267421" y="348091"/>
                </a:lnTo>
                <a:lnTo>
                  <a:pt x="262514" y="348091"/>
                </a:lnTo>
                <a:lnTo>
                  <a:pt x="255154" y="348091"/>
                </a:lnTo>
                <a:lnTo>
                  <a:pt x="245340" y="343511"/>
                </a:lnTo>
                <a:lnTo>
                  <a:pt x="237980" y="338931"/>
                </a:lnTo>
                <a:lnTo>
                  <a:pt x="228166" y="329771"/>
                </a:lnTo>
                <a:lnTo>
                  <a:pt x="223259" y="320610"/>
                </a:lnTo>
                <a:lnTo>
                  <a:pt x="218353" y="306870"/>
                </a:lnTo>
                <a:lnTo>
                  <a:pt x="213446" y="288549"/>
                </a:lnTo>
                <a:lnTo>
                  <a:pt x="210992" y="272519"/>
                </a:lnTo>
                <a:lnTo>
                  <a:pt x="208539" y="261068"/>
                </a:lnTo>
                <a:lnTo>
                  <a:pt x="206086" y="249618"/>
                </a:lnTo>
                <a:lnTo>
                  <a:pt x="203632" y="240458"/>
                </a:lnTo>
                <a:lnTo>
                  <a:pt x="196272" y="231297"/>
                </a:lnTo>
                <a:lnTo>
                  <a:pt x="191365" y="222137"/>
                </a:lnTo>
                <a:lnTo>
                  <a:pt x="186458" y="210687"/>
                </a:lnTo>
                <a:lnTo>
                  <a:pt x="171738" y="192366"/>
                </a:lnTo>
                <a:lnTo>
                  <a:pt x="157018" y="171755"/>
                </a:lnTo>
                <a:lnTo>
                  <a:pt x="139844" y="148855"/>
                </a:lnTo>
                <a:lnTo>
                  <a:pt x="117763" y="125954"/>
                </a:lnTo>
                <a:lnTo>
                  <a:pt x="98136" y="105343"/>
                </a:lnTo>
                <a:lnTo>
                  <a:pt x="83416" y="93893"/>
                </a:lnTo>
                <a:lnTo>
                  <a:pt x="71149" y="84732"/>
                </a:lnTo>
                <a:lnTo>
                  <a:pt x="61335" y="75572"/>
                </a:lnTo>
                <a:lnTo>
                  <a:pt x="51522" y="66412"/>
                </a:lnTo>
                <a:lnTo>
                  <a:pt x="44161" y="59542"/>
                </a:lnTo>
                <a:lnTo>
                  <a:pt x="34348" y="50381"/>
                </a:lnTo>
                <a:lnTo>
                  <a:pt x="26988" y="45801"/>
                </a:lnTo>
                <a:lnTo>
                  <a:pt x="19627" y="38931"/>
                </a:lnTo>
                <a:lnTo>
                  <a:pt x="14721" y="32061"/>
                </a:lnTo>
                <a:lnTo>
                  <a:pt x="9814" y="27481"/>
                </a:lnTo>
                <a:lnTo>
                  <a:pt x="7360" y="22900"/>
                </a:lnTo>
                <a:lnTo>
                  <a:pt x="4907" y="18320"/>
                </a:lnTo>
                <a:lnTo>
                  <a:pt x="0" y="13740"/>
                </a:lnTo>
                <a:lnTo>
                  <a:pt x="0" y="11450"/>
                </a:lnTo>
                <a:lnTo>
                  <a:pt x="0" y="9160"/>
                </a:lnTo>
                <a:lnTo>
                  <a:pt x="7360" y="2290"/>
                </a:lnTo>
                <a:lnTo>
                  <a:pt x="12267" y="2290"/>
                </a:lnTo>
                <a:lnTo>
                  <a:pt x="19627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3292475" y="224155"/>
            <a:ext cx="2210435" cy="560705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先外后内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25997" y="1872571"/>
            <a:ext cx="20543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内、同、</a:t>
            </a:r>
          </a:p>
        </p:txBody>
      </p: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95605" y="1369695"/>
            <a:ext cx="1537970" cy="1053465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冂字框</a:t>
            </a:r>
          </a:p>
          <a:p>
            <a:pPr lvl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门字框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524328" y="1876310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62" grpId="0" bldLvl="0" animBg="1"/>
      <p:bldP spid="2" grpId="0"/>
      <p:bldP spid="3" grpId="0" bldLvl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088" y="0"/>
            <a:ext cx="9183088" cy="5223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752840" y="4083918"/>
            <a:ext cx="1457858" cy="769492"/>
            <a:chOff x="3600380" y="3939820"/>
            <a:chExt cx="1457858" cy="769492"/>
          </a:xfrm>
        </p:grpSpPr>
        <p:pic>
          <p:nvPicPr>
            <p:cNvPr id="5123" name="Picture 3" descr="C:\Users\Administrator\Desktop\包图网_18310627苍蝇手绘卡通元素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00380" y="3939820"/>
              <a:ext cx="927099" cy="769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Rectangle 12"/>
            <p:cNvSpPr>
              <a:spLocks noChangeArrowheads="1"/>
            </p:cNvSpPr>
            <p:nvPr/>
          </p:nvSpPr>
          <p:spPr bwMode="auto">
            <a:xfrm>
              <a:off x="4425128" y="3964556"/>
              <a:ext cx="633110" cy="684803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lIns="68580" tIns="34290" rIns="68580" bIns="342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蜻</a:t>
              </a:r>
              <a:endPara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483770" y="123478"/>
            <a:ext cx="3771295" cy="646331"/>
            <a:chOff x="55663" y="2715766"/>
            <a:chExt cx="3771295" cy="646331"/>
          </a:xfrm>
        </p:grpSpPr>
        <p:sp>
          <p:nvSpPr>
            <p:cNvPr id="65" name="文本框 15"/>
            <p:cNvSpPr txBox="1"/>
            <p:nvPr/>
          </p:nvSpPr>
          <p:spPr>
            <a:xfrm>
              <a:off x="903136" y="2715766"/>
              <a:ext cx="2076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识字游戏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55663" y="2787774"/>
              <a:ext cx="3771295" cy="546100"/>
              <a:chOff x="2270085" y="409406"/>
              <a:chExt cx="3771295" cy="546100"/>
            </a:xfrm>
          </p:grpSpPr>
          <p:pic>
            <p:nvPicPr>
              <p:cNvPr id="67" name="图片 6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270085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102" name="图片 10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flipH="1">
                <a:off x="5292080" y="409406"/>
                <a:ext cx="749300" cy="546100"/>
              </a:xfrm>
              <a:prstGeom prst="rect">
                <a:avLst/>
              </a:prstGeom>
            </p:spPr>
          </p:pic>
        </p:grpSp>
      </p:grpSp>
      <p:grpSp>
        <p:nvGrpSpPr>
          <p:cNvPr id="103" name="组合 102"/>
          <p:cNvGrpSpPr/>
          <p:nvPr/>
        </p:nvGrpSpPr>
        <p:grpSpPr>
          <a:xfrm>
            <a:off x="2483770" y="4299942"/>
            <a:ext cx="1457858" cy="769492"/>
            <a:chOff x="3600380" y="3939820"/>
            <a:chExt cx="1457858" cy="769492"/>
          </a:xfrm>
        </p:grpSpPr>
        <p:pic>
          <p:nvPicPr>
            <p:cNvPr id="104" name="Picture 3" descr="C:\Users\Administrator\Desktop\包图网_18310627苍蝇手绘卡通元素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00380" y="3939820"/>
              <a:ext cx="927099" cy="769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" name="Rectangle 12"/>
            <p:cNvSpPr>
              <a:spLocks noChangeArrowheads="1"/>
            </p:cNvSpPr>
            <p:nvPr/>
          </p:nvSpPr>
          <p:spPr bwMode="auto">
            <a:xfrm>
              <a:off x="4425128" y="3964556"/>
              <a:ext cx="633110" cy="684803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lIns="68580" tIns="34290" rIns="68580" bIns="342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蜓</a:t>
              </a:r>
              <a:endPara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4211960" y="3795886"/>
            <a:ext cx="1457858" cy="769492"/>
            <a:chOff x="3600380" y="3939820"/>
            <a:chExt cx="1457858" cy="769492"/>
          </a:xfrm>
        </p:grpSpPr>
        <p:pic>
          <p:nvPicPr>
            <p:cNvPr id="107" name="Picture 3" descr="C:\Users\Administrator\Desktop\包图网_18310627苍蝇手绘卡通元素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00380" y="3939820"/>
              <a:ext cx="927099" cy="769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" name="Rectangle 12"/>
            <p:cNvSpPr>
              <a:spLocks noChangeArrowheads="1"/>
            </p:cNvSpPr>
            <p:nvPr/>
          </p:nvSpPr>
          <p:spPr bwMode="auto">
            <a:xfrm>
              <a:off x="4425128" y="3964556"/>
              <a:ext cx="633110" cy="684803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lIns="68580" tIns="34290" rIns="68580" bIns="342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藏</a:t>
              </a:r>
              <a:endPara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822218" y="4242561"/>
            <a:ext cx="1457858" cy="769492"/>
            <a:chOff x="3600380" y="3939820"/>
            <a:chExt cx="1457858" cy="769492"/>
          </a:xfrm>
        </p:grpSpPr>
        <p:pic>
          <p:nvPicPr>
            <p:cNvPr id="110" name="Picture 3" descr="C:\Users\Administrator\Desktop\包图网_18310627苍蝇手绘卡通元素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00380" y="3939820"/>
              <a:ext cx="927099" cy="769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" name="Rectangle 12"/>
            <p:cNvSpPr>
              <a:spLocks noChangeArrowheads="1"/>
            </p:cNvSpPr>
            <p:nvPr/>
          </p:nvSpPr>
          <p:spPr bwMode="auto">
            <a:xfrm>
              <a:off x="4425128" y="3964556"/>
              <a:ext cx="633110" cy="684803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lIns="68580" tIns="34290" rIns="68580" bIns="342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网</a:t>
              </a:r>
              <a:endPara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956899" y="3314426"/>
            <a:ext cx="1457858" cy="769492"/>
            <a:chOff x="3600380" y="3939820"/>
            <a:chExt cx="1457858" cy="769492"/>
          </a:xfrm>
        </p:grpSpPr>
        <p:pic>
          <p:nvPicPr>
            <p:cNvPr id="113" name="Picture 3" descr="C:\Users\Administrator\Desktop\包图网_18310627苍蝇手绘卡通元素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00380" y="3939820"/>
              <a:ext cx="927099" cy="769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" name="Rectangle 12"/>
            <p:cNvSpPr>
              <a:spLocks noChangeArrowheads="1"/>
            </p:cNvSpPr>
            <p:nvPr/>
          </p:nvSpPr>
          <p:spPr bwMode="auto">
            <a:xfrm>
              <a:off x="4425128" y="3964556"/>
              <a:ext cx="633110" cy="684803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lIns="68580" tIns="34290" rIns="68580" bIns="342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迷</a:t>
              </a:r>
              <a:endPara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6956899" y="2139702"/>
            <a:ext cx="1457858" cy="769492"/>
            <a:chOff x="3600380" y="3939820"/>
            <a:chExt cx="1457858" cy="769492"/>
          </a:xfrm>
        </p:grpSpPr>
        <p:pic>
          <p:nvPicPr>
            <p:cNvPr id="117" name="Picture 3" descr="C:\Users\Administrator\Desktop\包图网_18310627苍蝇手绘卡通元素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00380" y="3939820"/>
              <a:ext cx="927099" cy="769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" name="Rectangle 12"/>
            <p:cNvSpPr>
              <a:spLocks noChangeArrowheads="1"/>
            </p:cNvSpPr>
            <p:nvPr/>
          </p:nvSpPr>
          <p:spPr bwMode="auto">
            <a:xfrm>
              <a:off x="4425128" y="3964556"/>
              <a:ext cx="633110" cy="684803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lIns="68580" tIns="34290" rIns="68580" bIns="342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蚂</a:t>
              </a:r>
              <a:endPara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114990" y="1203598"/>
            <a:ext cx="1457858" cy="769492"/>
            <a:chOff x="3600380" y="3939820"/>
            <a:chExt cx="1457858" cy="769492"/>
          </a:xfrm>
        </p:grpSpPr>
        <p:pic>
          <p:nvPicPr>
            <p:cNvPr id="120" name="Picture 3" descr="C:\Users\Administrator\Desktop\包图网_18310627苍蝇手绘卡通元素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00380" y="3939820"/>
              <a:ext cx="927099" cy="769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" name="Rectangle 12"/>
            <p:cNvSpPr>
              <a:spLocks noChangeArrowheads="1"/>
            </p:cNvSpPr>
            <p:nvPr/>
          </p:nvSpPr>
          <p:spPr bwMode="auto">
            <a:xfrm>
              <a:off x="4425128" y="3964556"/>
              <a:ext cx="633110" cy="684803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lIns="68580" tIns="34290" rIns="68580" bIns="342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粮</a:t>
              </a:r>
              <a:endPara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4426017" y="1141497"/>
            <a:ext cx="1457858" cy="769492"/>
            <a:chOff x="3600380" y="3939820"/>
            <a:chExt cx="1457858" cy="769492"/>
          </a:xfrm>
        </p:grpSpPr>
        <p:pic>
          <p:nvPicPr>
            <p:cNvPr id="123" name="Picture 3" descr="C:\Users\Administrator\Desktop\包图网_18310627苍蝇手绘卡通元素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00380" y="3939820"/>
              <a:ext cx="927099" cy="769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" name="Rectangle 12"/>
            <p:cNvSpPr>
              <a:spLocks noChangeArrowheads="1"/>
            </p:cNvSpPr>
            <p:nvPr/>
          </p:nvSpPr>
          <p:spPr bwMode="auto">
            <a:xfrm>
              <a:off x="4425128" y="3964556"/>
              <a:ext cx="633110" cy="684803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lIns="68580" tIns="34290" rIns="68580" bIns="342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食</a:t>
              </a:r>
              <a:endPara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5353263" y="2464495"/>
            <a:ext cx="1457858" cy="769492"/>
            <a:chOff x="3600380" y="3939820"/>
            <a:chExt cx="1457858" cy="769492"/>
          </a:xfrm>
        </p:grpSpPr>
        <p:pic>
          <p:nvPicPr>
            <p:cNvPr id="126" name="Picture 3" descr="C:\Users\Administrator\Desktop\包图网_18310627苍蝇手绘卡通元素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00380" y="3939820"/>
              <a:ext cx="927099" cy="769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" name="Rectangle 12"/>
            <p:cNvSpPr>
              <a:spLocks noChangeArrowheads="1"/>
            </p:cNvSpPr>
            <p:nvPr/>
          </p:nvSpPr>
          <p:spPr bwMode="auto">
            <a:xfrm>
              <a:off x="4425128" y="3964556"/>
              <a:ext cx="633110" cy="684803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lIns="68580" tIns="34290" rIns="68580" bIns="342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造</a:t>
              </a:r>
              <a:endPara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4021474" y="2210716"/>
            <a:ext cx="1457858" cy="769492"/>
            <a:chOff x="3600380" y="3939820"/>
            <a:chExt cx="1457858" cy="769492"/>
          </a:xfrm>
        </p:grpSpPr>
        <p:pic>
          <p:nvPicPr>
            <p:cNvPr id="129" name="Picture 3" descr="C:\Users\Administrator\Desktop\包图网_18310627苍蝇手绘卡通元素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00380" y="3939820"/>
              <a:ext cx="927099" cy="769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" name="Rectangle 12"/>
            <p:cNvSpPr>
              <a:spLocks noChangeArrowheads="1"/>
            </p:cNvSpPr>
            <p:nvPr/>
          </p:nvSpPr>
          <p:spPr bwMode="auto">
            <a:xfrm>
              <a:off x="4425128" y="3964556"/>
              <a:ext cx="633110" cy="684803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lIns="68580" tIns="34290" rIns="68580" bIns="342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蜘</a:t>
              </a:r>
              <a:endPara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7538334" y="4282333"/>
            <a:ext cx="1457858" cy="769492"/>
            <a:chOff x="3600380" y="3939820"/>
            <a:chExt cx="1457858" cy="769492"/>
          </a:xfrm>
        </p:grpSpPr>
        <p:pic>
          <p:nvPicPr>
            <p:cNvPr id="132" name="Picture 3" descr="C:\Users\Administrator\Desktop\包图网_18310627苍蝇手绘卡通元素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00380" y="3939820"/>
              <a:ext cx="927099" cy="769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" name="Rectangle 12"/>
            <p:cNvSpPr>
              <a:spLocks noChangeArrowheads="1"/>
            </p:cNvSpPr>
            <p:nvPr/>
          </p:nvSpPr>
          <p:spPr bwMode="auto">
            <a:xfrm>
              <a:off x="4425128" y="3964556"/>
              <a:ext cx="633110" cy="684803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lIns="68580" tIns="34290" rIns="68580" bIns="342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蛛</a:t>
              </a:r>
              <a:endPara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3431708" y="3063948"/>
            <a:ext cx="1457858" cy="769492"/>
            <a:chOff x="3600380" y="3939820"/>
            <a:chExt cx="1457858" cy="769492"/>
          </a:xfrm>
        </p:grpSpPr>
        <p:pic>
          <p:nvPicPr>
            <p:cNvPr id="135" name="Picture 3" descr="C:\Users\Administrator\Desktop\包图网_18310627苍蝇手绘卡通元素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00380" y="3939820"/>
              <a:ext cx="927099" cy="769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" name="Rectangle 12"/>
            <p:cNvSpPr>
              <a:spLocks noChangeArrowheads="1"/>
            </p:cNvSpPr>
            <p:nvPr/>
          </p:nvSpPr>
          <p:spPr bwMode="auto">
            <a:xfrm>
              <a:off x="4425128" y="3964556"/>
              <a:ext cx="633110" cy="684803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lIns="68580" tIns="34290" rIns="68580" bIns="342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蚁</a:t>
              </a:r>
              <a:endPara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95153E-6 L 0.05451 -0.349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6" y="-1750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6678E-6 L -0.11129 -0.36894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73" y="-1846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78234E-6 L -0.29219 -0.29886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18" y="-1494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25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89009E-7 L -0.46059 -0.39951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38" y="-1997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25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17351E-6 L -0.60035 -0.19111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17" y="-957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25069E-6 L -0.58455 -0.00463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36" y="-24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25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73541E-6 L -0.50834 0.17752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17" y="886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25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48873E-6 L -0.31563 0.1895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81" y="947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25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65267E-6 L -0.43281 -0.05372 " pathEditMode="relative" rAng="0" ptsTypes="AA">
                                      <p:cBhvr>
                                        <p:cTn id="8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49" y="-26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25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5724E-6 L -0.29513 -0.00464 " pathEditMode="relative" rAng="0" ptsTypes="AA">
                                      <p:cBhvr>
                                        <p:cTn id="9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57" y="-24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25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44211E-6 L -0.67188 -0.40754 " pathEditMode="relative" rAng="0" ptsTypes="AA">
                                      <p:cBhvr>
                                        <p:cTn id="10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94" y="-2037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25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66132E-6 L -0.23072 -0.17043 " pathEditMode="relative" rAng="0" ptsTypes="AA">
                                      <p:cBhvr>
                                        <p:cTn id="11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45" y="-852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25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54" r="44711"/>
          <a:stretch>
            <a:fillRect/>
          </a:stretch>
        </p:blipFill>
        <p:spPr bwMode="auto">
          <a:xfrm>
            <a:off x="2160348" y="1785025"/>
            <a:ext cx="1510938" cy="1200150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Administrator\Desktop\5ca354091a8d0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28184" y="51470"/>
            <a:ext cx="2857500" cy="5076825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542265" y="793187"/>
            <a:ext cx="1845945" cy="78867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n w="0"/>
                <a:latin typeface="+mn-ea"/>
              </a:rPr>
              <a:t>    </a:t>
            </a: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3756515" y="838074"/>
            <a:ext cx="2162810" cy="68730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n w="0"/>
                <a:latin typeface="+mn-ea"/>
              </a:rPr>
              <a:t> </a:t>
            </a: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干什么</a:t>
            </a:r>
            <a:r>
              <a:rPr lang="en-US" altLang="zh-CN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600" b="1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1567105" y="811129"/>
            <a:ext cx="2697424" cy="68730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n w="0"/>
                <a:latin typeface="+mn-ea"/>
              </a:rPr>
              <a:t>   </a:t>
            </a: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在哪里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08"/>
          <a:stretch>
            <a:fillRect/>
          </a:stretch>
        </p:blipFill>
        <p:spPr bwMode="auto">
          <a:xfrm>
            <a:off x="497567" y="1751809"/>
            <a:ext cx="1601490" cy="1200150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99" r="7190"/>
          <a:stretch>
            <a:fillRect/>
          </a:stretch>
        </p:blipFill>
        <p:spPr bwMode="auto">
          <a:xfrm>
            <a:off x="3732577" y="1785025"/>
            <a:ext cx="2160250" cy="1200150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7801" r="10800" b="26200"/>
          <a:stretch>
            <a:fillRect/>
          </a:stretch>
        </p:blipFill>
        <p:spPr>
          <a:xfrm>
            <a:off x="64365" y="129505"/>
            <a:ext cx="807260" cy="76881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0C08F41-C839-4632-BF86-C5557B937B8D}"/>
              </a:ext>
            </a:extLst>
          </p:cNvPr>
          <p:cNvSpPr txBox="1"/>
          <p:nvPr/>
        </p:nvSpPr>
        <p:spPr>
          <a:xfrm>
            <a:off x="595957" y="301382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活动二：学文了解小动物习性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496" y="4459"/>
            <a:ext cx="9161159" cy="5143500"/>
            <a:chOff x="-92594" y="-67549"/>
            <a:chExt cx="9161159" cy="5143500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2594" y="-67549"/>
              <a:ext cx="9161159" cy="5143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3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824" y="-20538"/>
              <a:ext cx="5210175" cy="1428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839278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" t="6248" r="74442" b="-6248"/>
          <a:stretch>
            <a:fillRect/>
          </a:stretch>
        </p:blipFill>
        <p:spPr bwMode="auto">
          <a:xfrm>
            <a:off x="1538346" y="941014"/>
            <a:ext cx="1213528" cy="1079063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C:\Users\Administrator\Desktop\5c4aed8501e69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33217" y="1563638"/>
            <a:ext cx="4989934" cy="3250586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730327" y="300061"/>
            <a:ext cx="720080" cy="78944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489883" y="285060"/>
            <a:ext cx="1944216" cy="78944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n w="0"/>
                <a:latin typeface="+mn-ea"/>
              </a:rPr>
              <a:t> </a:t>
            </a: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在哪里</a:t>
            </a: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4355976" y="307334"/>
            <a:ext cx="1872208" cy="78944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干什么？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1" r="46350"/>
          <a:stretch>
            <a:fillRect/>
          </a:stretch>
        </p:blipFill>
        <p:spPr bwMode="auto">
          <a:xfrm>
            <a:off x="2843808" y="941014"/>
            <a:ext cx="1308448" cy="997256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95" r="7496"/>
          <a:stretch>
            <a:fillRect/>
          </a:stretch>
        </p:blipFill>
        <p:spPr bwMode="auto">
          <a:xfrm>
            <a:off x="4264042" y="959816"/>
            <a:ext cx="1738770" cy="959652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7801" r="10800" b="26200"/>
          <a:stretch>
            <a:fillRect/>
          </a:stretch>
        </p:blipFill>
        <p:spPr>
          <a:xfrm>
            <a:off x="164325" y="210897"/>
            <a:ext cx="807260" cy="7688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ministrator\Desktop\图片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6" r="6502"/>
          <a:stretch>
            <a:fillRect/>
          </a:stretch>
        </p:blipFill>
        <p:spPr bwMode="auto">
          <a:xfrm>
            <a:off x="132809" y="2139702"/>
            <a:ext cx="3800475" cy="2353054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48"/>
          <a:stretch>
            <a:fillRect/>
          </a:stretch>
        </p:blipFill>
        <p:spPr bwMode="auto">
          <a:xfrm>
            <a:off x="827584" y="775751"/>
            <a:ext cx="1440160" cy="1104900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683950" y="51440"/>
            <a:ext cx="5184576" cy="78944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n w="0"/>
                <a:latin typeface="+mn-ea"/>
              </a:rPr>
              <a:t>    </a:t>
            </a: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谁 在哪里 干什么？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95" r="47601"/>
          <a:stretch>
            <a:fillRect/>
          </a:stretch>
        </p:blipFill>
        <p:spPr bwMode="auto">
          <a:xfrm>
            <a:off x="2411378" y="775751"/>
            <a:ext cx="1368153" cy="1104900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5" r="7017"/>
          <a:stretch>
            <a:fillRect/>
          </a:stretch>
        </p:blipFill>
        <p:spPr bwMode="auto">
          <a:xfrm>
            <a:off x="3995936" y="775751"/>
            <a:ext cx="2160240" cy="1104900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2" t="3979" r="10768" b="172"/>
          <a:stretch>
            <a:fillRect/>
          </a:stretch>
        </p:blipFill>
        <p:spPr>
          <a:xfrm>
            <a:off x="4706626" y="2211710"/>
            <a:ext cx="3907211" cy="235305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7801" r="10800" b="26200"/>
          <a:stretch>
            <a:fillRect/>
          </a:stretch>
        </p:blipFill>
        <p:spPr>
          <a:xfrm>
            <a:off x="136304" y="201593"/>
            <a:ext cx="807260" cy="7688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898" y="746153"/>
            <a:ext cx="5314950" cy="1133475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C:\Users\Administrator\Desktop\5cdfe3a269cdb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552" y="1995686"/>
            <a:ext cx="5472608" cy="2899951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679944" y="-9955"/>
            <a:ext cx="5184576" cy="78867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n w="0"/>
                <a:latin typeface="+mn-ea"/>
              </a:rPr>
              <a:t>    </a:t>
            </a: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谁 在哪里 干什么？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/>
          <a:srcRect l="44018" t="39111" r="15563" b="34815"/>
          <a:stretch>
            <a:fillRect/>
          </a:stretch>
        </p:blipFill>
        <p:spPr>
          <a:xfrm>
            <a:off x="1698898" y="2139702"/>
            <a:ext cx="4707018" cy="17433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7801" r="10800" b="26200"/>
          <a:stretch>
            <a:fillRect/>
          </a:stretch>
        </p:blipFill>
        <p:spPr>
          <a:xfrm>
            <a:off x="29955" y="123478"/>
            <a:ext cx="807260" cy="7688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41" y="926486"/>
            <a:ext cx="5429250" cy="1152525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586" y="2211963"/>
            <a:ext cx="3698098" cy="2597626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683950" y="51440"/>
            <a:ext cx="5184576" cy="78867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n w="0"/>
                <a:latin typeface="+mn-ea"/>
              </a:rPr>
              <a:t>    </a:t>
            </a: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谁 在哪里 干什么？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7801" r="10800" b="26200"/>
          <a:stretch>
            <a:fillRect/>
          </a:stretch>
        </p:blipFill>
        <p:spPr>
          <a:xfrm>
            <a:off x="179512" y="114479"/>
            <a:ext cx="807260" cy="7688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9582"/>
            <a:ext cx="5629275" cy="1200150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8104" y="2355726"/>
            <a:ext cx="2753189" cy="2376264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899215" y="338460"/>
            <a:ext cx="5184576" cy="78867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n w="0"/>
                <a:latin typeface="+mn-ea"/>
              </a:rPr>
              <a:t>    </a:t>
            </a: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谁在哪里干什么？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7801" r="10800" b="26200"/>
          <a:stretch>
            <a:fillRect/>
          </a:stretch>
        </p:blipFill>
        <p:spPr>
          <a:xfrm>
            <a:off x="122947" y="160360"/>
            <a:ext cx="807260" cy="7688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40" t="27104" r="10978"/>
          <a:stretch>
            <a:fillRect/>
          </a:stretch>
        </p:blipFill>
        <p:spPr bwMode="auto">
          <a:xfrm>
            <a:off x="1115060" y="857250"/>
            <a:ext cx="3816350" cy="4234180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184275" y="23495"/>
            <a:ext cx="3761740" cy="816610"/>
          </a:xfrm>
          <a:prstGeom prst="rect">
            <a:avLst/>
          </a:prstGeom>
          <a:noFill/>
        </p:spPr>
        <p:txBody>
          <a:bodyPr wrap="square" lIns="68580" tIns="34290" rIns="68580" bIns="3429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n w="0"/>
                <a:latin typeface="+mn-ea"/>
              </a:rPr>
              <a:t> </a:t>
            </a: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r>
              <a:rPr lang="en-US" altLang="zh-CN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哪里</a:t>
            </a:r>
            <a:r>
              <a:rPr lang="en-US" altLang="zh-CN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干什么？</a:t>
            </a:r>
          </a:p>
        </p:txBody>
      </p:sp>
      <p:pic>
        <p:nvPicPr>
          <p:cNvPr id="17" name="Picture 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901" b="100000" l="10000" r="98462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51560" y="914921"/>
            <a:ext cx="499406" cy="627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901" b="100000" l="10000" r="98462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15102" y="987311"/>
            <a:ext cx="499406" cy="627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901" b="100000" l="10000" r="98462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79552" y="1634836"/>
            <a:ext cx="499406" cy="627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901" b="100000" l="10000" r="98462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51560" y="2354768"/>
            <a:ext cx="499406" cy="627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901" b="100000" l="10000" r="98462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51502" y="2964368"/>
            <a:ext cx="499406" cy="627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901" b="100000" l="10000" r="98462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15274" y="1634820"/>
            <a:ext cx="499406" cy="627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901" b="100000" l="10000" r="98462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43519" y="2337076"/>
            <a:ext cx="499406" cy="627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901" b="100000" l="10000" r="98462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15054" y="3000659"/>
            <a:ext cx="499406" cy="627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901" b="100000" l="10000" r="98462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43724" y="3732267"/>
            <a:ext cx="499406" cy="627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901" b="100000" l="10000" r="98462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80187" y="3723901"/>
            <a:ext cx="499406" cy="627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901" b="100000" l="10000" r="98462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80822" y="4344797"/>
            <a:ext cx="499406" cy="627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901" b="100000" l="10000" r="98462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44364" y="4366387"/>
            <a:ext cx="499406" cy="627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787900" y="20955"/>
            <a:ext cx="3108325" cy="816610"/>
          </a:xfrm>
          <a:prstGeom prst="rect">
            <a:avLst/>
          </a:prstGeom>
          <a:noFill/>
        </p:spPr>
        <p:txBody>
          <a:bodyPr wrap="square" lIns="68580" tIns="34290" rIns="68580" bIns="3429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n w="0"/>
                <a:latin typeface="+mn-ea"/>
              </a:rPr>
              <a:t>  </a:t>
            </a:r>
            <a:r>
              <a:rPr lang="zh-CN" altLang="en-US" sz="3600" b="1" dirty="0">
                <a:ln w="0"/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r>
              <a:rPr lang="en-US" altLang="zh-CN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b="1" dirty="0">
                <a:ln w="0"/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干什么</a:t>
            </a: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  <p:sp>
        <p:nvSpPr>
          <p:cNvPr id="10" name="矩形 9"/>
          <p:cNvSpPr/>
          <p:nvPr/>
        </p:nvSpPr>
        <p:spPr>
          <a:xfrm>
            <a:off x="5216525" y="699770"/>
            <a:ext cx="2429510" cy="774571"/>
          </a:xfrm>
          <a:prstGeom prst="rect">
            <a:avLst/>
          </a:prstGeom>
          <a:noFill/>
          <a:ln w="6350">
            <a:noFill/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蜻蜓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展翅飞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214550" y="1462453"/>
            <a:ext cx="2478331" cy="7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蝴蝶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捉迷藏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191016" y="2146765"/>
            <a:ext cx="2501865" cy="7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蚯蚓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造宫殿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78267" y="2812928"/>
            <a:ext cx="2503116" cy="7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蚂蚁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运食粮 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178267" y="3479091"/>
            <a:ext cx="2454651" cy="7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蝌蚪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游得欢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14550" y="4155945"/>
            <a:ext cx="223888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蜘蛛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结网忙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0" grpId="0"/>
      <p:bldP spid="5" grpId="0"/>
      <p:bldP spid="6" grpId="0"/>
      <p:bldP spid="7" grpId="0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59832" y="-18121"/>
            <a:ext cx="5040560" cy="816610"/>
          </a:xfrm>
          <a:prstGeom prst="rect">
            <a:avLst/>
          </a:prstGeom>
          <a:noFill/>
        </p:spPr>
        <p:txBody>
          <a:bodyPr wrap="square" lIns="68580" tIns="34290" rIns="68580" bIns="3429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n w="0"/>
                <a:latin typeface="+mn-ea"/>
              </a:rPr>
              <a:t>  </a:t>
            </a:r>
            <a:r>
              <a:rPr lang="zh-CN" altLang="en-US" sz="3600" b="1" dirty="0">
                <a:ln w="0"/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r>
              <a:rPr lang="en-US" altLang="zh-CN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b="1" dirty="0">
                <a:ln w="0"/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干什么</a:t>
            </a: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en-US" altLang="zh-CN" sz="1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1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对应课后第一题</a:t>
            </a:r>
            <a:r>
              <a:rPr lang="en-US" altLang="zh-CN" sz="1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1600" b="1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46070" y="771525"/>
            <a:ext cx="2429510" cy="774571"/>
          </a:xfrm>
          <a:prstGeom prst="rect">
            <a:avLst/>
          </a:prstGeom>
          <a:noFill/>
          <a:ln w="6350">
            <a:noFill/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蜻蜓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展翅飞  </a:t>
            </a:r>
          </a:p>
        </p:txBody>
      </p:sp>
      <p:sp>
        <p:nvSpPr>
          <p:cNvPr id="4" name="矩形 3"/>
          <p:cNvSpPr/>
          <p:nvPr/>
        </p:nvSpPr>
        <p:spPr>
          <a:xfrm>
            <a:off x="5654040" y="771525"/>
            <a:ext cx="2045335" cy="667490"/>
          </a:xfrm>
          <a:prstGeom prst="rect">
            <a:avLst/>
          </a:prstGeom>
          <a:noFill/>
          <a:ln w="6350">
            <a:noFill/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蜻蜓展翅 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844095" y="1534208"/>
            <a:ext cx="2478331" cy="7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蝴蝶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捉迷藏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820561" y="2218520"/>
            <a:ext cx="2501865" cy="7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蚯蚓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造宫殿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07812" y="2884683"/>
            <a:ext cx="2503116" cy="7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蚂蚁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运食粮 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807812" y="3550846"/>
            <a:ext cx="2454651" cy="7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蝌蚪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游得欢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844095" y="4227700"/>
            <a:ext cx="223888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蜘蛛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结网忙</a:t>
            </a:r>
          </a:p>
          <a:p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5625130" y="1523711"/>
            <a:ext cx="1872302" cy="7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蝴蝶飞舞   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654040" y="2237080"/>
            <a:ext cx="1872208" cy="7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蚯蚓松土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54040" y="2905400"/>
            <a:ext cx="1832566" cy="7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蚂蚁搬家  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654040" y="3550846"/>
            <a:ext cx="1970964" cy="7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蝌蚪游水  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654040" y="4111587"/>
            <a:ext cx="1944216" cy="7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蜘蛛结网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0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19635" y="4105550"/>
            <a:ext cx="2499360" cy="555625"/>
          </a:xfrm>
          <a:prstGeom prst="rect">
            <a:avLst/>
          </a:prstGeom>
          <a:solidFill>
            <a:srgbClr val="00B050">
              <a:alpha val="14000"/>
            </a:srgbClr>
          </a:solidFill>
          <a:ln w="6350">
            <a:solidFill>
              <a:schemeClr val="bg1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ts val="38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鸟儿飞翔</a:t>
            </a:r>
          </a:p>
        </p:txBody>
      </p:sp>
      <p:sp>
        <p:nvSpPr>
          <p:cNvPr id="12" name="矩形 11"/>
          <p:cNvSpPr/>
          <p:nvPr/>
        </p:nvSpPr>
        <p:spPr>
          <a:xfrm>
            <a:off x="6660232" y="4227934"/>
            <a:ext cx="2173905" cy="556563"/>
          </a:xfrm>
          <a:prstGeom prst="rect">
            <a:avLst/>
          </a:prstGeom>
          <a:solidFill>
            <a:srgbClr val="00B050">
              <a:alpha val="14000"/>
            </a:srgbClr>
          </a:solidFill>
          <a:ln w="6350">
            <a:solidFill>
              <a:schemeClr val="bg1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ts val="38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公鸡打鸣</a:t>
            </a:r>
          </a:p>
        </p:txBody>
      </p:sp>
      <p:sp>
        <p:nvSpPr>
          <p:cNvPr id="13" name="矩形 12"/>
          <p:cNvSpPr/>
          <p:nvPr/>
        </p:nvSpPr>
        <p:spPr>
          <a:xfrm>
            <a:off x="3859493" y="4155926"/>
            <a:ext cx="2160240" cy="556563"/>
          </a:xfrm>
          <a:prstGeom prst="rect">
            <a:avLst/>
          </a:prstGeom>
          <a:solidFill>
            <a:srgbClr val="00B050">
              <a:alpha val="14000"/>
            </a:srgbClr>
          </a:solidFill>
          <a:ln w="6350">
            <a:solidFill>
              <a:schemeClr val="bg1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ts val="38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知了唱歌</a:t>
            </a:r>
          </a:p>
        </p:txBody>
      </p:sp>
      <p:sp>
        <p:nvSpPr>
          <p:cNvPr id="21" name="矩形 20"/>
          <p:cNvSpPr/>
          <p:nvPr/>
        </p:nvSpPr>
        <p:spPr>
          <a:xfrm>
            <a:off x="1577529" y="1026255"/>
            <a:ext cx="3384376" cy="667490"/>
          </a:xfrm>
          <a:prstGeom prst="rect">
            <a:avLst/>
          </a:prstGeom>
          <a:noFill/>
          <a:ln w="6350">
            <a:noFill/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>
                <a:latin typeface="+mn-ea"/>
                <a:cs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+mn-ea"/>
                <a:cs typeface="楷体" panose="02010609060101010101" pitchFamily="49" charset="-122"/>
              </a:rPr>
              <a:t>看图仿说词组</a:t>
            </a:r>
            <a:endParaRPr lang="zh-CN" altLang="en-US" sz="3200" b="1" dirty="0">
              <a:latin typeface="+mn-ea"/>
              <a:cs typeface="楷体" panose="02010609060101010101" pitchFamily="49" charset="-122"/>
            </a:endParaRPr>
          </a:p>
        </p:txBody>
      </p:sp>
      <p:pic>
        <p:nvPicPr>
          <p:cNvPr id="8196" name="Picture 4" descr="C:\Users\Administrator\Desktop\b17eca8065380cd74e81eb43af44ad3458828185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9546" y="2113927"/>
            <a:ext cx="2789452" cy="184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Administrator\Desktop\1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34355" y="2113927"/>
            <a:ext cx="2585410" cy="187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dministrator\Desktop\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40" y="2113927"/>
            <a:ext cx="3408040" cy="187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356472" y="1044324"/>
            <a:ext cx="3108325" cy="816610"/>
          </a:xfrm>
          <a:prstGeom prst="rect">
            <a:avLst/>
          </a:prstGeom>
          <a:noFill/>
        </p:spPr>
        <p:txBody>
          <a:bodyPr wrap="square" lIns="68580" tIns="34290" rIns="68580" bIns="3429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n w="0"/>
                <a:latin typeface="+mn-ea"/>
              </a:rPr>
              <a:t>  </a:t>
            </a: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r>
              <a:rPr lang="en-US" altLang="zh-CN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干什么？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7801" r="10800" b="26200"/>
          <a:stretch>
            <a:fillRect/>
          </a:stretch>
        </p:blipFill>
        <p:spPr>
          <a:xfrm>
            <a:off x="251454" y="195486"/>
            <a:ext cx="936361" cy="89177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37ECE80-7AAB-4361-815F-95C26DA6319A}"/>
              </a:ext>
            </a:extLst>
          </p:cNvPr>
          <p:cNvSpPr txBox="1"/>
          <p:nvPr/>
        </p:nvSpPr>
        <p:spPr>
          <a:xfrm>
            <a:off x="1169923" y="500002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</a:rPr>
              <a:t>活动三：仿写探究小动物生活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683568" y="429027"/>
            <a:ext cx="3384376" cy="774571"/>
          </a:xfrm>
          <a:prstGeom prst="rect">
            <a:avLst/>
          </a:prstGeom>
          <a:noFill/>
          <a:ln w="6350">
            <a:noFill/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>
                <a:latin typeface="+mn-ea"/>
                <a:cs typeface="楷体" panose="02010609060101010101" pitchFamily="49" charset="-122"/>
              </a:rPr>
              <a:t>  看图仿说句子。</a:t>
            </a:r>
          </a:p>
        </p:txBody>
      </p:sp>
      <p:pic>
        <p:nvPicPr>
          <p:cNvPr id="8196" name="Picture 4" descr="C:\Users\Administrator\Desktop\b17eca8065380cd74e81eb43af44ad3458828185.jpg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54756" y="2142874"/>
            <a:ext cx="2789452" cy="184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Administrator\Desktop\12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64409" y="2142874"/>
            <a:ext cx="2585410" cy="187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dministrator\Desktop\1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840" y="2113927"/>
            <a:ext cx="3408040" cy="187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2678430" y="987425"/>
            <a:ext cx="3850005" cy="816610"/>
          </a:xfrm>
          <a:prstGeom prst="rect">
            <a:avLst/>
          </a:prstGeom>
          <a:noFill/>
        </p:spPr>
        <p:txBody>
          <a:bodyPr wrap="square" lIns="68580" tIns="34290" rIns="68580" bIns="3429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n w="0"/>
                <a:latin typeface="+mn-ea"/>
              </a:rPr>
              <a:t>  </a:t>
            </a: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r>
              <a:rPr lang="en-US" altLang="zh-CN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哪里</a:t>
            </a:r>
            <a:r>
              <a:rPr lang="en-US" altLang="zh-CN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干什么？</a:t>
            </a:r>
          </a:p>
        </p:txBody>
      </p:sp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83840" y="4155926"/>
            <a:ext cx="3246120" cy="555625"/>
          </a:xfrm>
          <a:prstGeom prst="rect">
            <a:avLst/>
          </a:prstGeom>
          <a:solidFill>
            <a:srgbClr val="00B050">
              <a:alpha val="14000"/>
            </a:srgbClr>
          </a:solidFill>
          <a:ln w="6350">
            <a:solidFill>
              <a:schemeClr val="bg1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ts val="38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鸟儿空中飞翔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7801" r="10800" b="26200"/>
          <a:stretch>
            <a:fillRect/>
          </a:stretch>
        </p:blipFill>
        <p:spPr>
          <a:xfrm>
            <a:off x="83840" y="339502"/>
            <a:ext cx="1051256" cy="1001196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6528435" y="4171442"/>
            <a:ext cx="2734969" cy="556563"/>
          </a:xfrm>
          <a:prstGeom prst="rect">
            <a:avLst/>
          </a:prstGeom>
          <a:solidFill>
            <a:srgbClr val="00B050">
              <a:alpha val="14000"/>
            </a:srgbClr>
          </a:solidFill>
          <a:ln w="6350">
            <a:solidFill>
              <a:schemeClr val="bg1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ts val="38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公鸡山间打鸣</a:t>
            </a: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3661608" y="4171143"/>
            <a:ext cx="2775747" cy="556563"/>
          </a:xfrm>
          <a:prstGeom prst="rect">
            <a:avLst/>
          </a:prstGeom>
          <a:solidFill>
            <a:srgbClr val="00B050">
              <a:alpha val="14000"/>
            </a:srgbClr>
          </a:solidFill>
          <a:ln w="6350">
            <a:solidFill>
              <a:schemeClr val="bg1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ts val="38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知了树上唱歌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 bldLvl="0" animBg="1"/>
      <p:bldP spid="10" grpId="0" animBg="1"/>
      <p:bldP spid="1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86055" y="3999865"/>
            <a:ext cx="3103245" cy="555625"/>
          </a:xfrm>
          <a:prstGeom prst="rect">
            <a:avLst/>
          </a:prstGeom>
          <a:solidFill>
            <a:srgbClr val="00B050">
              <a:alpha val="14000"/>
            </a:srgbClr>
          </a:solidFill>
          <a:ln w="6350">
            <a:solidFill>
              <a:schemeClr val="bg1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ts val="38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乌龟沙滩散步</a:t>
            </a:r>
          </a:p>
        </p:txBody>
      </p:sp>
      <p:sp>
        <p:nvSpPr>
          <p:cNvPr id="12" name="矩形 11"/>
          <p:cNvSpPr/>
          <p:nvPr/>
        </p:nvSpPr>
        <p:spPr>
          <a:xfrm>
            <a:off x="3310441" y="3999708"/>
            <a:ext cx="3021228" cy="555625"/>
          </a:xfrm>
          <a:prstGeom prst="rect">
            <a:avLst/>
          </a:prstGeom>
          <a:solidFill>
            <a:srgbClr val="00B050">
              <a:alpha val="14000"/>
            </a:srgbClr>
          </a:solidFill>
          <a:ln w="6350">
            <a:solidFill>
              <a:schemeClr val="bg1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ts val="38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小兔林间捉迷藏</a:t>
            </a:r>
          </a:p>
        </p:txBody>
      </p:sp>
      <p:sp>
        <p:nvSpPr>
          <p:cNvPr id="13" name="矩形 12"/>
          <p:cNvSpPr/>
          <p:nvPr/>
        </p:nvSpPr>
        <p:spPr>
          <a:xfrm>
            <a:off x="6375070" y="4011910"/>
            <a:ext cx="2645436" cy="556563"/>
          </a:xfrm>
          <a:prstGeom prst="rect">
            <a:avLst/>
          </a:prstGeom>
          <a:solidFill>
            <a:srgbClr val="00B050">
              <a:alpha val="14000"/>
            </a:srgbClr>
          </a:solidFill>
          <a:ln w="6350">
            <a:solidFill>
              <a:schemeClr val="bg1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ts val="38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小鱼池中吐泡</a:t>
            </a:r>
          </a:p>
        </p:txBody>
      </p:sp>
      <p:sp>
        <p:nvSpPr>
          <p:cNvPr id="21" name="矩形 20"/>
          <p:cNvSpPr/>
          <p:nvPr/>
        </p:nvSpPr>
        <p:spPr>
          <a:xfrm>
            <a:off x="683568" y="429027"/>
            <a:ext cx="3384376" cy="774571"/>
          </a:xfrm>
          <a:prstGeom prst="rect">
            <a:avLst/>
          </a:prstGeom>
          <a:noFill/>
          <a:ln w="6350">
            <a:noFill/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>
                <a:latin typeface="+mn-ea"/>
                <a:cs typeface="楷体" panose="02010609060101010101" pitchFamily="49" charset="-122"/>
              </a:rPr>
              <a:t>  看图仿说句子。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7801" r="10800" b="26200"/>
          <a:stretch>
            <a:fillRect/>
          </a:stretch>
        </p:blipFill>
        <p:spPr>
          <a:xfrm>
            <a:off x="179512" y="311826"/>
            <a:ext cx="936361" cy="8917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998" t="43524" r="14726" b="-8924"/>
          <a:stretch>
            <a:fillRect/>
          </a:stretch>
        </p:blipFill>
        <p:spPr>
          <a:xfrm>
            <a:off x="2987824" y="1679591"/>
            <a:ext cx="3203623" cy="20419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1" t="28999" r="2401" b="12201"/>
          <a:stretch>
            <a:fillRect/>
          </a:stretch>
        </p:blipFill>
        <p:spPr>
          <a:xfrm>
            <a:off x="6410247" y="1779112"/>
            <a:ext cx="2808312" cy="18429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6" t="26879" r="11690" b="-2419"/>
          <a:stretch>
            <a:fillRect/>
          </a:stretch>
        </p:blipFill>
        <p:spPr>
          <a:xfrm>
            <a:off x="251520" y="1708241"/>
            <a:ext cx="2908991" cy="1821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059"/>
            <a:ext cx="9561195" cy="519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6429301" y="2427372"/>
            <a:ext cx="1721485" cy="1032022"/>
            <a:chOff x="5990143" y="3492532"/>
            <a:chExt cx="1721485" cy="1032022"/>
          </a:xfrm>
        </p:grpSpPr>
        <p:sp>
          <p:nvSpPr>
            <p:cNvPr id="19" name="矩形 18"/>
            <p:cNvSpPr/>
            <p:nvPr/>
          </p:nvSpPr>
          <p:spPr>
            <a:xfrm>
              <a:off x="6047050" y="3756204"/>
              <a:ext cx="1316386" cy="7683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sz="4400" b="1" dirty="0">
                  <a:ln w="0"/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蜻蜓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5990143" y="3492532"/>
              <a:ext cx="1721485" cy="44704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 algn="ctr"/>
              <a:r>
                <a:rPr lang="en-US" altLang="zh-CN" sz="2400" b="1" dirty="0" err="1">
                  <a:latin typeface="汉语拼音" panose="020B0604020202020204" pitchFamily="34" charset="0"/>
                  <a:cs typeface="汉语拼音" panose="020B0604020202020204" pitchFamily="34" charset="0"/>
                </a:rPr>
                <a:t>qīnɡ</a:t>
              </a:r>
              <a:r>
                <a:rPr lang="zh-CN" altLang="en-US" sz="2400" b="1" dirty="0">
                  <a:latin typeface="汉语拼音" panose="020B0604020202020204" pitchFamily="34" charset="0"/>
                  <a:cs typeface="汉语拼音" panose="020B0604020202020204" pitchFamily="34" charset="0"/>
                </a:rPr>
                <a:t> </a:t>
              </a:r>
              <a:r>
                <a:rPr lang="en-US" altLang="zh-CN" sz="2400" b="1" dirty="0" err="1">
                  <a:latin typeface="汉语拼音" panose="020B0604020202020204" pitchFamily="34" charset="0"/>
                  <a:cs typeface="汉语拼音" panose="020B0604020202020204" pitchFamily="34" charset="0"/>
                </a:rPr>
                <a:t>tínɡ</a:t>
              </a:r>
              <a:endParaRPr lang="en-US" altLang="zh-CN" sz="2400" b="1" dirty="0">
                <a:ln w="0"/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5256" y="1742224"/>
            <a:ext cx="1527175" cy="1032022"/>
            <a:chOff x="1835295" y="2221262"/>
            <a:chExt cx="1527175" cy="1032022"/>
          </a:xfrm>
        </p:grpSpPr>
        <p:sp>
          <p:nvSpPr>
            <p:cNvPr id="20" name="矩形 19"/>
            <p:cNvSpPr/>
            <p:nvPr/>
          </p:nvSpPr>
          <p:spPr>
            <a:xfrm>
              <a:off x="1835295" y="2484934"/>
              <a:ext cx="1316386" cy="7683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sz="4400" b="1" dirty="0">
                  <a:ln w="0"/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蝴蝶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1885460" y="2221262"/>
              <a:ext cx="1477010" cy="4603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400" b="1" dirty="0" err="1">
                  <a:latin typeface="汉语拼音" panose="020B0604020202020204" pitchFamily="34" charset="0"/>
                  <a:cs typeface="汉语拼音" panose="020B0604020202020204" pitchFamily="34" charset="0"/>
                </a:rPr>
                <a:t>hú</a:t>
              </a:r>
              <a:r>
                <a:rPr lang="en-US" altLang="zh-CN" sz="2400" b="1" dirty="0">
                  <a:latin typeface="汉语拼音" panose="020B0604020202020204" pitchFamily="34" charset="0"/>
                  <a:cs typeface="汉语拼音" panose="020B0604020202020204" pitchFamily="34" charset="0"/>
                </a:rPr>
                <a:t>  </a:t>
              </a:r>
              <a:r>
                <a:rPr lang="en-US" altLang="zh-CN" sz="2400" b="1" dirty="0" err="1">
                  <a:latin typeface="汉语拼音" panose="020B0604020202020204" pitchFamily="34" charset="0"/>
                  <a:cs typeface="汉语拼音" panose="020B0604020202020204" pitchFamily="34" charset="0"/>
                </a:rPr>
                <a:t>dié</a:t>
              </a:r>
              <a:endParaRPr lang="en-US" altLang="zh-CN" sz="2400" b="1" dirty="0">
                <a:ln w="0"/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34602" y="4296829"/>
            <a:ext cx="1393190" cy="1059327"/>
            <a:chOff x="1514185" y="6010307"/>
            <a:chExt cx="1393190" cy="1059327"/>
          </a:xfrm>
        </p:grpSpPr>
        <p:sp>
          <p:nvSpPr>
            <p:cNvPr id="21" name="矩形 20"/>
            <p:cNvSpPr/>
            <p:nvPr/>
          </p:nvSpPr>
          <p:spPr>
            <a:xfrm>
              <a:off x="1514185" y="6301284"/>
              <a:ext cx="1316386" cy="7683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sz="4400" b="1" dirty="0">
                  <a:ln w="0"/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蚯蚓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1514185" y="6010307"/>
              <a:ext cx="1393190" cy="4603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400" b="1" dirty="0" err="1">
                  <a:latin typeface="汉语拼音" panose="020B0604020202020204" pitchFamily="34" charset="0"/>
                  <a:cs typeface="汉语拼音" panose="020B0604020202020204" pitchFamily="34" charset="0"/>
                </a:rPr>
                <a:t>qiū</a:t>
              </a:r>
              <a:r>
                <a:rPr lang="en-US" altLang="zh-CN" sz="2400" b="1" dirty="0">
                  <a:latin typeface="汉语拼音" panose="020B0604020202020204" pitchFamily="34" charset="0"/>
                  <a:cs typeface="汉语拼音" panose="020B0604020202020204" pitchFamily="34" charset="0"/>
                </a:rPr>
                <a:t>  </a:t>
              </a:r>
              <a:r>
                <a:rPr lang="en-US" altLang="zh-CN" sz="2400" b="1" dirty="0" err="1">
                  <a:latin typeface="汉语拼音" panose="020B0604020202020204" pitchFamily="34" charset="0"/>
                  <a:cs typeface="汉语拼音" panose="020B0604020202020204" pitchFamily="34" charset="0"/>
                </a:rPr>
                <a:t>yǐn</a:t>
              </a:r>
              <a:endParaRPr lang="en-US" altLang="zh-CN" sz="2400" b="1" dirty="0">
                <a:ln w="0"/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911252" y="2812199"/>
            <a:ext cx="1403985" cy="1032022"/>
            <a:chOff x="4679860" y="1394492"/>
            <a:chExt cx="1403985" cy="1032022"/>
          </a:xfrm>
        </p:grpSpPr>
        <p:sp>
          <p:nvSpPr>
            <p:cNvPr id="22" name="矩形 21"/>
            <p:cNvSpPr/>
            <p:nvPr/>
          </p:nvSpPr>
          <p:spPr>
            <a:xfrm>
              <a:off x="4679860" y="1658164"/>
              <a:ext cx="1316386" cy="7683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sz="4400" b="1" dirty="0">
                  <a:ln w="0"/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蚂蚁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4775745" y="1394492"/>
              <a:ext cx="1308100" cy="4603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400" b="1" dirty="0" err="1">
                  <a:latin typeface="汉语拼音" panose="020B0604020202020204" pitchFamily="34" charset="0"/>
                  <a:cs typeface="汉语拼音" panose="020B0604020202020204" pitchFamily="34" charset="0"/>
                </a:rPr>
                <a:t>mǎ</a:t>
              </a:r>
              <a:r>
                <a:rPr lang="en-US" altLang="zh-CN" sz="2400" b="1" dirty="0">
                  <a:latin typeface="汉语拼音" panose="020B0604020202020204" pitchFamily="34" charset="0"/>
                  <a:cs typeface="汉语拼音" panose="020B0604020202020204" pitchFamily="34" charset="0"/>
                </a:rPr>
                <a:t>  </a:t>
              </a:r>
              <a:r>
                <a:rPr lang="en-US" altLang="zh-CN" sz="2400" b="1" dirty="0" err="1">
                  <a:latin typeface="汉语拼音" panose="020B0604020202020204" pitchFamily="34" charset="0"/>
                  <a:cs typeface="汉语拼音" panose="020B0604020202020204" pitchFamily="34" charset="0"/>
                </a:rPr>
                <a:t>yǐ</a:t>
              </a:r>
              <a:endParaRPr lang="en-US" altLang="zh-CN" sz="2400" b="1" dirty="0">
                <a:ln w="0"/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64332" y="3604044"/>
            <a:ext cx="1442720" cy="1032022"/>
            <a:chOff x="5043915" y="5317522"/>
            <a:chExt cx="1442720" cy="1032022"/>
          </a:xfrm>
        </p:grpSpPr>
        <p:sp>
          <p:nvSpPr>
            <p:cNvPr id="23" name="矩形 22"/>
            <p:cNvSpPr/>
            <p:nvPr/>
          </p:nvSpPr>
          <p:spPr>
            <a:xfrm>
              <a:off x="5043915" y="5581194"/>
              <a:ext cx="1316386" cy="7683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sz="4400" b="1" dirty="0">
                  <a:ln w="0"/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蝌蚪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5101065" y="5317522"/>
              <a:ext cx="1385570" cy="4603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400" b="1" dirty="0" err="1">
                  <a:latin typeface="汉语拼音" panose="020B0604020202020204" pitchFamily="34" charset="0"/>
                  <a:cs typeface="汉语拼音" panose="020B0604020202020204" pitchFamily="34" charset="0"/>
                </a:rPr>
                <a:t>kē</a:t>
              </a:r>
              <a:r>
                <a:rPr lang="en-US" altLang="zh-CN" sz="2400" b="1" dirty="0">
                  <a:latin typeface="汉语拼音" panose="020B0604020202020204" pitchFamily="34" charset="0"/>
                  <a:cs typeface="汉语拼音" panose="020B0604020202020204" pitchFamily="34" charset="0"/>
                </a:rPr>
                <a:t>  </a:t>
              </a:r>
              <a:r>
                <a:rPr lang="en-US" altLang="zh-CN" sz="2400" b="1" dirty="0" err="1">
                  <a:latin typeface="汉语拼音" panose="020B0604020202020204" pitchFamily="34" charset="0"/>
                  <a:cs typeface="汉语拼音" panose="020B0604020202020204" pitchFamily="34" charset="0"/>
                </a:rPr>
                <a:t>dǒu</a:t>
              </a:r>
              <a:endParaRPr lang="en-US" altLang="zh-CN" sz="2400" b="1" dirty="0">
                <a:ln w="0"/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55703" y="147739"/>
            <a:ext cx="1414145" cy="1032022"/>
            <a:chOff x="7258996" y="1995202"/>
            <a:chExt cx="1414145" cy="1032022"/>
          </a:xfrm>
        </p:grpSpPr>
        <p:sp>
          <p:nvSpPr>
            <p:cNvPr id="24" name="矩形 23"/>
            <p:cNvSpPr/>
            <p:nvPr/>
          </p:nvSpPr>
          <p:spPr>
            <a:xfrm>
              <a:off x="7258996" y="2258874"/>
              <a:ext cx="1316386" cy="7683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sz="4400" b="1" dirty="0">
                  <a:ln w="0"/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蜘蛛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7300906" y="1995202"/>
              <a:ext cx="1372235" cy="4603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400" b="1" dirty="0" err="1">
                  <a:latin typeface="汉语拼音" panose="020B0604020202020204" pitchFamily="34" charset="0"/>
                  <a:cs typeface="汉语拼音" panose="020B0604020202020204" pitchFamily="34" charset="0"/>
                </a:rPr>
                <a:t>zhī</a:t>
              </a:r>
              <a:r>
                <a:rPr lang="en-US" altLang="zh-CN" sz="2400" b="1" dirty="0">
                  <a:latin typeface="汉语拼音" panose="020B0604020202020204" pitchFamily="34" charset="0"/>
                  <a:cs typeface="汉语拼音" panose="020B0604020202020204" pitchFamily="34" charset="0"/>
                </a:rPr>
                <a:t> </a:t>
              </a:r>
              <a:r>
                <a:rPr lang="en-US" altLang="zh-CN" sz="2400" b="1" dirty="0" err="1">
                  <a:latin typeface="汉语拼音" panose="020B0604020202020204" pitchFamily="34" charset="0"/>
                  <a:cs typeface="汉语拼音" panose="020B0604020202020204" pitchFamily="34" charset="0"/>
                </a:rPr>
                <a:t>zhū</a:t>
              </a:r>
              <a:endParaRPr lang="en-US" altLang="zh-CN" sz="2400" b="1" dirty="0">
                <a:ln w="0"/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6660515" y="3220085"/>
            <a:ext cx="703580" cy="4089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noFill/>
              </a:rPr>
              <a:t>蝴蝶</a:t>
            </a: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6300470" y="4803775"/>
            <a:ext cx="703580" cy="4089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noFill/>
              </a:rPr>
              <a:t>蝴蝶</a:t>
            </a: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1425575" y="4659630"/>
            <a:ext cx="703580" cy="4089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noFill/>
              </a:rPr>
              <a:t>蝴蝶</a:t>
            </a:r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220345" y="411480"/>
            <a:ext cx="703580" cy="4089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noFill/>
              </a:rPr>
              <a:t>蝴蝶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411730" y="3651885"/>
            <a:ext cx="703580" cy="4089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noFill/>
              </a:rPr>
              <a:t>蚂蚁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331595" y="4860925"/>
            <a:ext cx="703580" cy="4089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noFill/>
              </a:rPr>
              <a:t>蚯蚓</a:t>
            </a:r>
          </a:p>
        </p:txBody>
      </p:sp>
      <p:sp>
        <p:nvSpPr>
          <p:cNvPr id="25" name="文本框 24"/>
          <p:cNvSpPr txBox="1"/>
          <p:nvPr>
            <p:custDataLst>
              <p:tags r:id="rId5"/>
            </p:custDataLst>
          </p:nvPr>
        </p:nvSpPr>
        <p:spPr>
          <a:xfrm>
            <a:off x="6660515" y="3363595"/>
            <a:ext cx="703580" cy="4089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noFill/>
              </a:rPr>
              <a:t>蜻蜓</a:t>
            </a:r>
          </a:p>
        </p:txBody>
      </p:sp>
      <p:sp>
        <p:nvSpPr>
          <p:cNvPr id="26" name="文本框 25"/>
          <p:cNvSpPr txBox="1"/>
          <p:nvPr>
            <p:custDataLst>
              <p:tags r:id="rId6"/>
            </p:custDataLst>
          </p:nvPr>
        </p:nvSpPr>
        <p:spPr>
          <a:xfrm>
            <a:off x="179705" y="699770"/>
            <a:ext cx="703580" cy="4089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noFill/>
              </a:rPr>
              <a:t>蜘蛛</a:t>
            </a:r>
          </a:p>
        </p:txBody>
      </p:sp>
      <p:sp>
        <p:nvSpPr>
          <p:cNvPr id="27" name="文本框 26"/>
          <p:cNvSpPr txBox="1"/>
          <p:nvPr>
            <p:custDataLst>
              <p:tags r:id="rId7"/>
            </p:custDataLst>
          </p:nvPr>
        </p:nvSpPr>
        <p:spPr>
          <a:xfrm>
            <a:off x="6355080" y="4836160"/>
            <a:ext cx="703580" cy="4089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noFill/>
              </a:rPr>
              <a:t>蝌蚪</a:t>
            </a:r>
          </a:p>
        </p:txBody>
      </p:sp>
      <p:sp>
        <p:nvSpPr>
          <p:cNvPr id="3" name="椭圆 2"/>
          <p:cNvSpPr/>
          <p:nvPr/>
        </p:nvSpPr>
        <p:spPr>
          <a:xfrm>
            <a:off x="923925" y="2643505"/>
            <a:ext cx="309245" cy="221615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2040000">
            <a:off x="3757295" y="4342130"/>
            <a:ext cx="219075" cy="17589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23215" y="843915"/>
            <a:ext cx="144145" cy="2159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20580000">
            <a:off x="7322185" y="3423285"/>
            <a:ext cx="421640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</a:t>
            </a:r>
          </a:p>
        </p:txBody>
      </p:sp>
      <p:sp>
        <p:nvSpPr>
          <p:cNvPr id="29" name="椭圆 28"/>
          <p:cNvSpPr/>
          <p:nvPr/>
        </p:nvSpPr>
        <p:spPr>
          <a:xfrm rot="20580000">
            <a:off x="6609080" y="4953000"/>
            <a:ext cx="195580" cy="21526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</a:t>
            </a:r>
          </a:p>
        </p:txBody>
      </p:sp>
      <p:sp>
        <p:nvSpPr>
          <p:cNvPr id="30" name="椭圆 29"/>
          <p:cNvSpPr/>
          <p:nvPr/>
        </p:nvSpPr>
        <p:spPr>
          <a:xfrm rot="3600000">
            <a:off x="1280160" y="4532630"/>
            <a:ext cx="452120" cy="14160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C5C1A0C-BE3B-49AD-9272-24B0B9C5E2F5}"/>
              </a:ext>
            </a:extLst>
          </p:cNvPr>
          <p:cNvSpPr txBox="1"/>
          <p:nvPr/>
        </p:nvSpPr>
        <p:spPr>
          <a:xfrm>
            <a:off x="2322960" y="391512"/>
            <a:ext cx="4424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活动一：多种方法认识小动物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4397939" y="4155926"/>
            <a:ext cx="3384376" cy="667490"/>
          </a:xfrm>
          <a:prstGeom prst="rect">
            <a:avLst/>
          </a:prstGeom>
          <a:noFill/>
          <a:ln w="6350">
            <a:noFill/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>
                <a:latin typeface="+mn-ea"/>
                <a:cs typeface="楷体" panose="02010609060101010101" pitchFamily="49" charset="-122"/>
              </a:rPr>
              <a:t>  </a:t>
            </a:r>
          </a:p>
        </p:txBody>
      </p: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347864" y="385581"/>
            <a:ext cx="3850005" cy="816610"/>
          </a:xfrm>
          <a:prstGeom prst="rect">
            <a:avLst/>
          </a:prstGeom>
          <a:noFill/>
        </p:spPr>
        <p:txBody>
          <a:bodyPr wrap="square" lIns="68580" tIns="34290" rIns="68580" bIns="3429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动物儿歌</a:t>
            </a:r>
          </a:p>
        </p:txBody>
      </p:sp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2782064" y="1342223"/>
            <a:ext cx="3246120" cy="555625"/>
          </a:xfrm>
          <a:prstGeom prst="rect">
            <a:avLst/>
          </a:prstGeom>
          <a:solidFill>
            <a:srgbClr val="00B050">
              <a:alpha val="14000"/>
            </a:srgbClr>
          </a:solidFill>
          <a:ln w="6350">
            <a:solidFill>
              <a:schemeClr val="bg1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ts val="38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鸟儿空中飞得高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7801" r="10800" b="26200"/>
          <a:stretch>
            <a:fillRect/>
          </a:stretch>
        </p:blipFill>
        <p:spPr>
          <a:xfrm>
            <a:off x="83840" y="339502"/>
            <a:ext cx="1051256" cy="1001196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2782064" y="2573224"/>
            <a:ext cx="3246120" cy="556563"/>
          </a:xfrm>
          <a:prstGeom prst="rect">
            <a:avLst/>
          </a:prstGeom>
          <a:solidFill>
            <a:srgbClr val="00B050">
              <a:alpha val="14000"/>
            </a:srgbClr>
          </a:solidFill>
          <a:ln w="6350">
            <a:solidFill>
              <a:schemeClr val="bg1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ts val="38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公鸡山间打鸣响</a:t>
            </a: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2782064" y="1957991"/>
            <a:ext cx="3254770" cy="556563"/>
          </a:xfrm>
          <a:prstGeom prst="rect">
            <a:avLst/>
          </a:prstGeom>
          <a:solidFill>
            <a:srgbClr val="00B050">
              <a:alpha val="14000"/>
            </a:srgbClr>
          </a:solidFill>
          <a:ln w="6350">
            <a:solidFill>
              <a:schemeClr val="bg1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ts val="38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知了树上把歌唱</a:t>
            </a:r>
          </a:p>
        </p:txBody>
      </p:sp>
      <p:sp>
        <p:nvSpPr>
          <p:cNvPr id="13" name="矩形 12"/>
          <p:cNvSpPr/>
          <p:nvPr/>
        </p:nvSpPr>
        <p:spPr>
          <a:xfrm>
            <a:off x="2795577" y="3824778"/>
            <a:ext cx="3246120" cy="556563"/>
          </a:xfrm>
          <a:prstGeom prst="rect">
            <a:avLst/>
          </a:prstGeom>
          <a:solidFill>
            <a:srgbClr val="00B050">
              <a:alpha val="14000"/>
            </a:srgbClr>
          </a:solidFill>
          <a:ln w="6350">
            <a:solidFill>
              <a:schemeClr val="bg1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ts val="38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乌龟沙滩散步慢</a:t>
            </a:r>
          </a:p>
        </p:txBody>
      </p:sp>
      <p:sp>
        <p:nvSpPr>
          <p:cNvPr id="14" name="矩形 13"/>
          <p:cNvSpPr/>
          <p:nvPr/>
        </p:nvSpPr>
        <p:spPr>
          <a:xfrm>
            <a:off x="2777739" y="3199001"/>
            <a:ext cx="3254769" cy="555625"/>
          </a:xfrm>
          <a:prstGeom prst="rect">
            <a:avLst/>
          </a:prstGeom>
          <a:solidFill>
            <a:srgbClr val="00B050">
              <a:alpha val="14000"/>
            </a:srgbClr>
          </a:solidFill>
          <a:ln w="6350">
            <a:solidFill>
              <a:schemeClr val="bg1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ts val="38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小兔树林捉迷藏</a:t>
            </a:r>
          </a:p>
        </p:txBody>
      </p:sp>
      <p:sp>
        <p:nvSpPr>
          <p:cNvPr id="15" name="矩形 14"/>
          <p:cNvSpPr/>
          <p:nvPr/>
        </p:nvSpPr>
        <p:spPr>
          <a:xfrm>
            <a:off x="2790714" y="4450555"/>
            <a:ext cx="3246120" cy="556563"/>
          </a:xfrm>
          <a:prstGeom prst="rect">
            <a:avLst/>
          </a:prstGeom>
          <a:solidFill>
            <a:srgbClr val="00B050">
              <a:alpha val="14000"/>
            </a:srgbClr>
          </a:solidFill>
          <a:ln w="6350">
            <a:solidFill>
              <a:schemeClr val="bg1"/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ts val="38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小鱼池中吐泡忙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1469"/>
            <a:ext cx="9144000" cy="5204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矩形 28"/>
          <p:cNvSpPr/>
          <p:nvPr/>
        </p:nvSpPr>
        <p:spPr>
          <a:xfrm>
            <a:off x="3419872" y="2067694"/>
            <a:ext cx="3312368" cy="140839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7801" r="10800" b="26200"/>
          <a:stretch>
            <a:fillRect/>
          </a:stretch>
        </p:blipFill>
        <p:spPr>
          <a:xfrm>
            <a:off x="3419872" y="1923678"/>
            <a:ext cx="1663385" cy="1584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58025E-6 C 0.01198 -0.0179 0.03299 -0.04414 0.05799 -0.04414 C 0.09497 -0.04414 0.125 -0.01698 0.125 0.01697 C 0.125 0.02808 0.12205 0.03796 0.11597 0.04691 C 0.11701 0.04691 -5.55556E-7 0.1821 -5.55556E-7 0.18302 C -5.55556E-7 0.1821 -0.11701 0.04691 -0.11597 0.04691 C -0.12205 0.03796 -0.125 0.02808 -0.125 0.01697 C -0.125 -0.01698 -0.09496 -0.04414 -0.05694 -0.04414 C -0.03299 -0.04414 -0.01198 -0.0179 -5.55556E-7 3.58025E-6 Z " pathEditMode="relative" rAng="0" ptsTypes="AA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66" y="0"/>
            <a:ext cx="9161159" cy="5143500"/>
            <a:chOff x="-92594" y="-67549"/>
            <a:chExt cx="9161159" cy="5143500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2594" y="-67549"/>
              <a:ext cx="9161159" cy="5143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3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824" y="-20538"/>
              <a:ext cx="5210175" cy="1428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5486"/>
            <a:ext cx="3585921" cy="4517437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539552" y="1448653"/>
            <a:ext cx="4320480" cy="2258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2120">
              <a:lnSpc>
                <a:spcPct val="150000"/>
              </a:lnSpc>
              <a:spcAft>
                <a:spcPts val="280"/>
              </a:spcAft>
              <a:buFont typeface="Arial" panose="020B0604020202020204" pitchFamily="34" charset="0"/>
              <a:buNone/>
              <a:defRPr/>
            </a:pPr>
            <a:r>
              <a:rPr lang="zh-CN" altLang="en-US" sz="3300" b="1" kern="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   </a:t>
            </a:r>
            <a:r>
              <a:rPr lang="zh-CN" altLang="en-US" sz="3300" b="1" kern="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自读儿歌，不认识的生字，借助拼音多读几遍。</a:t>
            </a:r>
            <a:endParaRPr lang="en-US" altLang="zh-CN" sz="3300" b="1" kern="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29913" y="123479"/>
            <a:ext cx="2341887" cy="712648"/>
            <a:chOff x="645937" y="364326"/>
            <a:chExt cx="2341887" cy="712648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5937" y="383823"/>
              <a:ext cx="2269879" cy="693151"/>
            </a:xfrm>
            <a:prstGeom prst="rect">
              <a:avLst/>
            </a:prstGeom>
          </p:spPr>
        </p:pic>
        <p:sp>
          <p:nvSpPr>
            <p:cNvPr id="19" name="文本框 14">
              <a:hlinkClick r:id="rId5" action="ppaction://hlinkfile"/>
            </p:cNvPr>
            <p:cNvSpPr txBox="1"/>
            <p:nvPr/>
          </p:nvSpPr>
          <p:spPr>
            <a:xfrm>
              <a:off x="864933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初读课文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7801" r="10800" b="26200"/>
          <a:stretch>
            <a:fillRect/>
          </a:stretch>
        </p:blipFill>
        <p:spPr>
          <a:xfrm>
            <a:off x="-24403" y="142976"/>
            <a:ext cx="807260" cy="7688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0" y="483141"/>
            <a:ext cx="3585921" cy="4517437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429913" y="138468"/>
            <a:ext cx="2366105" cy="697659"/>
            <a:chOff x="645937" y="379315"/>
            <a:chExt cx="2366105" cy="697659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5937" y="383823"/>
              <a:ext cx="2269879" cy="693151"/>
            </a:xfrm>
            <a:prstGeom prst="rect">
              <a:avLst/>
            </a:prstGeom>
          </p:spPr>
        </p:pic>
        <p:sp>
          <p:nvSpPr>
            <p:cNvPr id="19" name="文本框 14">
              <a:hlinkClick r:id="rId5" action="ppaction://hlinkfile"/>
            </p:cNvPr>
            <p:cNvSpPr txBox="1"/>
            <p:nvPr/>
          </p:nvSpPr>
          <p:spPr>
            <a:xfrm>
              <a:off x="889151" y="379315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教读正音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1000" b="74800" l="18400" r="8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7801" r="10800" b="26200"/>
          <a:stretch>
            <a:fillRect/>
          </a:stretch>
        </p:blipFill>
        <p:spPr>
          <a:xfrm>
            <a:off x="0" y="98731"/>
            <a:ext cx="807260" cy="76881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文本框 64"/>
          <p:cNvSpPr txBox="1"/>
          <p:nvPr/>
        </p:nvSpPr>
        <p:spPr>
          <a:xfrm>
            <a:off x="2009783" y="3412995"/>
            <a:ext cx="5008880" cy="991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蜻 蜓</a:t>
            </a:r>
            <a:r>
              <a:rPr lang="en-US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藏</a:t>
            </a:r>
            <a:r>
              <a:rPr lang="en-US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粮   </a:t>
            </a:r>
            <a:endParaRPr lang="en-US" altLang="zh-CN" sz="60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09783" y="2920886"/>
            <a:ext cx="8867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qīnɡ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123176" y="2921521"/>
            <a:ext cx="8322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tínɡ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239476" y="2921521"/>
            <a:ext cx="11192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cánɡ</a:t>
            </a:r>
            <a:r>
              <a:rPr lang="en-US" altLang="zh-CN" sz="2800" b="1" dirty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429619" y="1635537"/>
            <a:ext cx="814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zào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968147" y="305959"/>
            <a:ext cx="7457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shí</a:t>
            </a:r>
            <a:r>
              <a:rPr lang="en-US" altLang="zh-CN" sz="2800" b="1" dirty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427298" y="2939210"/>
            <a:ext cx="9733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liánɡ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155236" y="277384"/>
            <a:ext cx="8002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zhī</a:t>
            </a:r>
            <a:r>
              <a:rPr lang="en-US" altLang="zh-CN" sz="2800" b="1" dirty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091909" y="305959"/>
            <a:ext cx="8915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zhū</a:t>
            </a:r>
            <a:r>
              <a:rPr lang="en-US" altLang="zh-CN" sz="2800" b="1" dirty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19" name="云形 18"/>
          <p:cNvSpPr/>
          <p:nvPr/>
        </p:nvSpPr>
        <p:spPr>
          <a:xfrm>
            <a:off x="191040" y="2006148"/>
            <a:ext cx="1965960" cy="701675"/>
          </a:xfrm>
          <a:prstGeom prst="cloud">
            <a:avLst/>
          </a:prstGeom>
          <a:gradFill>
            <a:gsLst>
              <a:gs pos="0">
                <a:srgbClr val="D2F5B9"/>
              </a:gs>
              <a:gs pos="100000">
                <a:srgbClr val="CAE8AA"/>
              </a:gs>
              <a:gs pos="100000">
                <a:srgbClr val="00B050">
                  <a:alpha val="0"/>
                </a:srgbClr>
              </a:gs>
            </a:gsLst>
          </a:gradFill>
          <a:ln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kern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平舌音</a:t>
            </a:r>
          </a:p>
        </p:txBody>
      </p:sp>
      <p:sp>
        <p:nvSpPr>
          <p:cNvPr id="21" name="云形 20"/>
          <p:cNvSpPr/>
          <p:nvPr/>
        </p:nvSpPr>
        <p:spPr>
          <a:xfrm>
            <a:off x="64856" y="800604"/>
            <a:ext cx="1835064" cy="576064"/>
          </a:xfrm>
          <a:prstGeom prst="cloud">
            <a:avLst/>
          </a:prstGeom>
          <a:gradFill>
            <a:gsLst>
              <a:gs pos="0">
                <a:srgbClr val="D2F5B9"/>
              </a:gs>
              <a:gs pos="100000">
                <a:srgbClr val="CAE8AA"/>
              </a:gs>
              <a:gs pos="100000">
                <a:srgbClr val="00B050">
                  <a:alpha val="0"/>
                </a:srgbClr>
              </a:gs>
            </a:gsLst>
          </a:gradFill>
          <a:ln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kern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翘舌音</a:t>
            </a:r>
          </a:p>
        </p:txBody>
      </p:sp>
      <p:sp>
        <p:nvSpPr>
          <p:cNvPr id="23" name="云形 22"/>
          <p:cNvSpPr/>
          <p:nvPr/>
        </p:nvSpPr>
        <p:spPr>
          <a:xfrm>
            <a:off x="191040" y="3516064"/>
            <a:ext cx="1835064" cy="576064"/>
          </a:xfrm>
          <a:prstGeom prst="cloud">
            <a:avLst/>
          </a:prstGeom>
          <a:gradFill>
            <a:gsLst>
              <a:gs pos="0">
                <a:srgbClr val="D2F5B9"/>
              </a:gs>
              <a:gs pos="100000">
                <a:srgbClr val="CAE8AA"/>
              </a:gs>
              <a:gs pos="100000">
                <a:srgbClr val="00B050">
                  <a:alpha val="0"/>
                </a:srgbClr>
              </a:gs>
            </a:gsLst>
          </a:gradFill>
          <a:ln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kern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后鼻音</a:t>
            </a:r>
          </a:p>
        </p:txBody>
      </p:sp>
      <p:sp>
        <p:nvSpPr>
          <p:cNvPr id="12" name="文本框 64"/>
          <p:cNvSpPr txBox="1"/>
          <p:nvPr/>
        </p:nvSpPr>
        <p:spPr>
          <a:xfrm>
            <a:off x="2327910" y="1995170"/>
            <a:ext cx="1160780" cy="991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造</a:t>
            </a:r>
            <a:endParaRPr lang="zh-CN" sz="60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64"/>
          <p:cNvSpPr txBox="1"/>
          <p:nvPr/>
        </p:nvSpPr>
        <p:spPr>
          <a:xfrm>
            <a:off x="1763688" y="707848"/>
            <a:ext cx="5008880" cy="991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食</a:t>
            </a:r>
            <a:r>
              <a:rPr lang="en-US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蜘</a:t>
            </a:r>
            <a:r>
              <a:rPr lang="en-US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蛛   </a:t>
            </a:r>
            <a:endParaRPr lang="en-US" altLang="zh-CN" sz="60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" grpId="0"/>
      <p:bldP spid="2" grpId="0"/>
      <p:bldP spid="3" grpId="0"/>
      <p:bldP spid="5" grpId="0"/>
      <p:bldP spid="6" grpId="0"/>
      <p:bldP spid="8" grpId="0"/>
      <p:bldP spid="9" grpId="0"/>
      <p:bldP spid="10" grpId="0"/>
      <p:bldP spid="11" grpId="0"/>
      <p:bldP spid="19" grpId="0" animBg="1"/>
      <p:bldP spid="21" grpId="0" animBg="1"/>
      <p:bldP spid="23" grpId="0" animBg="1"/>
      <p:bldP spid="12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0" y="483141"/>
            <a:ext cx="3585921" cy="4517437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429913" y="123479"/>
            <a:ext cx="2341887" cy="712648"/>
            <a:chOff x="645937" y="364326"/>
            <a:chExt cx="2341887" cy="712648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5937" y="383823"/>
              <a:ext cx="2269879" cy="693151"/>
            </a:xfrm>
            <a:prstGeom prst="rect">
              <a:avLst/>
            </a:prstGeom>
          </p:spPr>
        </p:pic>
        <p:sp>
          <p:nvSpPr>
            <p:cNvPr id="19" name="文本框 14">
              <a:hlinkClick r:id="rId5" action="ppaction://hlinkfile"/>
            </p:cNvPr>
            <p:cNvSpPr txBox="1"/>
            <p:nvPr/>
          </p:nvSpPr>
          <p:spPr>
            <a:xfrm>
              <a:off x="864933" y="364326"/>
              <a:ext cx="2122891" cy="622300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齐读课文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7801" r="10800" b="26200"/>
          <a:stretch>
            <a:fillRect/>
          </a:stretch>
        </p:blipFill>
        <p:spPr>
          <a:xfrm>
            <a:off x="0" y="98731"/>
            <a:ext cx="807260" cy="76881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49844" y="1368155"/>
            <a:ext cx="2071721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蜻 蜓</a:t>
            </a:r>
          </a:p>
        </p:txBody>
      </p:sp>
      <p:sp>
        <p:nvSpPr>
          <p:cNvPr id="3" name="矩形 2"/>
          <p:cNvSpPr/>
          <p:nvPr/>
        </p:nvSpPr>
        <p:spPr>
          <a:xfrm>
            <a:off x="923947" y="1131590"/>
            <a:ext cx="840615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q</a:t>
            </a:r>
            <a:r>
              <a:rPr lang="en-US" altLang="zh-CN" sz="28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īng</a:t>
            </a:r>
            <a:endParaRPr lang="en-US" altLang="zh-CN" sz="28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154058" y="1131590"/>
            <a:ext cx="786113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t</a:t>
            </a:r>
            <a:r>
              <a:rPr lang="en-US" altLang="zh-CN" sz="28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íng</a:t>
            </a:r>
            <a:endParaRPr lang="en-US" altLang="zh-CN" sz="28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853373" y="1350338"/>
            <a:ext cx="2071721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蚂 蚁</a:t>
            </a:r>
          </a:p>
        </p:txBody>
      </p:sp>
      <p:sp>
        <p:nvSpPr>
          <p:cNvPr id="68" name="矩形 67"/>
          <p:cNvSpPr/>
          <p:nvPr/>
        </p:nvSpPr>
        <p:spPr>
          <a:xfrm>
            <a:off x="3948283" y="1131590"/>
            <a:ext cx="69313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m</a:t>
            </a:r>
            <a:r>
              <a:rPr lang="en-US" altLang="zh-CN" sz="28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ǎ</a:t>
            </a:r>
            <a:endParaRPr lang="en-US" altLang="zh-CN" sz="28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145964" y="1131590"/>
            <a:ext cx="45749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</a:t>
            </a:r>
            <a:r>
              <a:rPr lang="en-US" altLang="zh-CN" sz="28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ǐ</a:t>
            </a:r>
            <a:endParaRPr lang="en-US" altLang="zh-CN" sz="28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612579" y="1361548"/>
            <a:ext cx="2071721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蜘 蛛</a:t>
            </a:r>
          </a:p>
        </p:txBody>
      </p:sp>
      <p:sp>
        <p:nvSpPr>
          <p:cNvPr id="75" name="矩形 74"/>
          <p:cNvSpPr/>
          <p:nvPr/>
        </p:nvSpPr>
        <p:spPr>
          <a:xfrm>
            <a:off x="6684587" y="1131590"/>
            <a:ext cx="653064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</a:t>
            </a:r>
            <a:r>
              <a:rPr lang="en-US" altLang="zh-CN" sz="28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hī</a:t>
            </a:r>
            <a:endParaRPr lang="en-US" altLang="zh-CN" sz="28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740352" y="1131590"/>
            <a:ext cx="744435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</a:t>
            </a:r>
            <a:r>
              <a:rPr lang="en-US" altLang="zh-CN" sz="28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hū</a:t>
            </a:r>
            <a:endParaRPr lang="en-US" altLang="zh-CN" sz="28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23947" y="2618111"/>
            <a:ext cx="2071721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蚯 蚓</a:t>
            </a:r>
          </a:p>
        </p:txBody>
      </p:sp>
      <p:sp>
        <p:nvSpPr>
          <p:cNvPr id="28" name="矩形 27"/>
          <p:cNvSpPr/>
          <p:nvPr/>
        </p:nvSpPr>
        <p:spPr>
          <a:xfrm>
            <a:off x="6838296" y="2257902"/>
            <a:ext cx="1603644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kē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 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dǒu</a:t>
            </a:r>
            <a:endParaRPr lang="en-US" altLang="zh-CN" sz="28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27476" y="2600294"/>
            <a:ext cx="2071721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蝴 蝶</a:t>
            </a:r>
          </a:p>
        </p:txBody>
      </p:sp>
      <p:sp>
        <p:nvSpPr>
          <p:cNvPr id="30" name="矩形 29"/>
          <p:cNvSpPr/>
          <p:nvPr/>
        </p:nvSpPr>
        <p:spPr>
          <a:xfrm>
            <a:off x="1068415" y="2301432"/>
            <a:ext cx="1640514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qiū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 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yǐn</a:t>
            </a:r>
            <a:endParaRPr lang="en-US" altLang="zh-CN" sz="28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586682" y="2611504"/>
            <a:ext cx="2071721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蝌 蚪</a:t>
            </a:r>
          </a:p>
        </p:txBody>
      </p:sp>
      <p:sp>
        <p:nvSpPr>
          <p:cNvPr id="32" name="矩形 31"/>
          <p:cNvSpPr/>
          <p:nvPr/>
        </p:nvSpPr>
        <p:spPr>
          <a:xfrm>
            <a:off x="4095199" y="2278415"/>
            <a:ext cx="163730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hú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 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dié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endParaRPr lang="en-US" altLang="zh-CN" sz="28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7801" r="10800" b="26200"/>
          <a:stretch>
            <a:fillRect/>
          </a:stretch>
        </p:blipFill>
        <p:spPr>
          <a:xfrm>
            <a:off x="261155" y="341959"/>
            <a:ext cx="807260" cy="76881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49844" y="1368155"/>
            <a:ext cx="2071721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蜻 蜓</a:t>
            </a:r>
          </a:p>
        </p:txBody>
      </p:sp>
      <p:sp>
        <p:nvSpPr>
          <p:cNvPr id="67" name="矩形 66"/>
          <p:cNvSpPr/>
          <p:nvPr/>
        </p:nvSpPr>
        <p:spPr>
          <a:xfrm>
            <a:off x="3853373" y="1350338"/>
            <a:ext cx="2071721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蚂 蚁</a:t>
            </a:r>
          </a:p>
        </p:txBody>
      </p:sp>
      <p:sp>
        <p:nvSpPr>
          <p:cNvPr id="74" name="矩形 73"/>
          <p:cNvSpPr/>
          <p:nvPr/>
        </p:nvSpPr>
        <p:spPr>
          <a:xfrm>
            <a:off x="6612579" y="1361548"/>
            <a:ext cx="2071721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蜘 蛛</a:t>
            </a:r>
          </a:p>
        </p:txBody>
      </p:sp>
      <p:sp>
        <p:nvSpPr>
          <p:cNvPr id="27" name="矩形 26"/>
          <p:cNvSpPr/>
          <p:nvPr/>
        </p:nvSpPr>
        <p:spPr>
          <a:xfrm>
            <a:off x="923947" y="2618111"/>
            <a:ext cx="2071721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蚯 蚓</a:t>
            </a:r>
          </a:p>
        </p:txBody>
      </p:sp>
      <p:sp>
        <p:nvSpPr>
          <p:cNvPr id="29" name="矩形 28"/>
          <p:cNvSpPr/>
          <p:nvPr/>
        </p:nvSpPr>
        <p:spPr>
          <a:xfrm>
            <a:off x="3827476" y="2600294"/>
            <a:ext cx="2071721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蝴 蝶</a:t>
            </a:r>
          </a:p>
        </p:txBody>
      </p:sp>
      <p:sp>
        <p:nvSpPr>
          <p:cNvPr id="31" name="矩形 30"/>
          <p:cNvSpPr/>
          <p:nvPr/>
        </p:nvSpPr>
        <p:spPr>
          <a:xfrm>
            <a:off x="6586682" y="2611504"/>
            <a:ext cx="2071721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蝌 蚪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17801" r="10800" b="26200"/>
          <a:stretch>
            <a:fillRect/>
          </a:stretch>
        </p:blipFill>
        <p:spPr>
          <a:xfrm>
            <a:off x="261155" y="341959"/>
            <a:ext cx="807260" cy="76881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1f62bb66-4aea-4861-a639-162b0a24d1c8"/>
  <p:tag name="COMMONDATA" val="eyJoZGlkIjoiZTA4NzIyN2MxYTlmMzQ1NGE2MjU5NWRkMjhlOGMxYT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78.5622047244094,&quot;width&quot;:735.1086614173229}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33333929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33333942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33333956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​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530</Words>
  <Application>Microsoft Office PowerPoint</Application>
  <PresentationFormat>全屏显示(16:9)</PresentationFormat>
  <Paragraphs>201</Paragraphs>
  <Slides>32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楷体</vt:lpstr>
      <vt:lpstr>汉语拼音</vt:lpstr>
      <vt:lpstr>Calibri</vt:lpstr>
      <vt:lpstr>华文楷体</vt:lpstr>
      <vt:lpstr>黑体</vt:lpstr>
      <vt:lpstr>GB Pinyinok-B</vt:lpstr>
      <vt:lpstr>宋体</vt:lpstr>
      <vt:lpstr>Arial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10</cp:revision>
  <dcterms:created xsi:type="dcterms:W3CDTF">2017-03-17T02:28:00Z</dcterms:created>
  <dcterms:modified xsi:type="dcterms:W3CDTF">2023-05-25T10:42:48Z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2052-11.8.2.11813</vt:lpwstr>
  </property>
  <property fmtid="{D5CDD505-2E9C-101B-9397-08002B2CF9AE}" pid="3" name="ICV">
    <vt:lpwstr>BA16DC2D07684C589C8C22BF624234B8_12</vt:lpwstr>
  </property>
</Properties>
</file>