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</p:sldMasterIdLst>
  <p:notesMasterIdLst>
    <p:notesMasterId r:id="rId13"/>
  </p:notesMasterIdLst>
  <p:handoutMasterIdLst>
    <p:handoutMasterId r:id="rId50"/>
  </p:handoutMasterIdLst>
  <p:sldIdLst>
    <p:sldId id="685" r:id="rId4"/>
    <p:sldId id="686" r:id="rId5"/>
    <p:sldId id="767" r:id="rId6"/>
    <p:sldId id="687" r:id="rId7"/>
    <p:sldId id="726" r:id="rId8"/>
    <p:sldId id="727" r:id="rId9"/>
    <p:sldId id="728" r:id="rId10"/>
    <p:sldId id="688" r:id="rId11"/>
    <p:sldId id="613" r:id="rId12"/>
    <p:sldId id="405" r:id="rId14"/>
    <p:sldId id="284" r:id="rId15"/>
    <p:sldId id="406" r:id="rId16"/>
    <p:sldId id="528" r:id="rId17"/>
    <p:sldId id="689" r:id="rId18"/>
    <p:sldId id="647" r:id="rId19"/>
    <p:sldId id="690" r:id="rId20"/>
    <p:sldId id="646" r:id="rId21"/>
    <p:sldId id="529" r:id="rId22"/>
    <p:sldId id="530" r:id="rId23"/>
    <p:sldId id="531" r:id="rId24"/>
    <p:sldId id="534" r:id="rId25"/>
    <p:sldId id="409" r:id="rId26"/>
    <p:sldId id="467" r:id="rId27"/>
    <p:sldId id="565" r:id="rId28"/>
    <p:sldId id="465" r:id="rId29"/>
    <p:sldId id="532" r:id="rId30"/>
    <p:sldId id="468" r:id="rId31"/>
    <p:sldId id="535" r:id="rId32"/>
    <p:sldId id="536" r:id="rId33"/>
    <p:sldId id="447" r:id="rId34"/>
    <p:sldId id="448" r:id="rId35"/>
    <p:sldId id="449" r:id="rId36"/>
    <p:sldId id="450" r:id="rId37"/>
    <p:sldId id="509" r:id="rId38"/>
    <p:sldId id="518" r:id="rId39"/>
    <p:sldId id="537" r:id="rId40"/>
    <p:sldId id="684" r:id="rId41"/>
    <p:sldId id="675" r:id="rId42"/>
    <p:sldId id="691" r:id="rId43"/>
    <p:sldId id="556" r:id="rId44"/>
    <p:sldId id="563" r:id="rId45"/>
    <p:sldId id="471" r:id="rId46"/>
    <p:sldId id="472" r:id="rId47"/>
    <p:sldId id="564" r:id="rId48"/>
    <p:sldId id="484" r:id="rId49"/>
  </p:sldIdLst>
  <p:sldSz cx="12192000" cy="6858000"/>
  <p:notesSz cx="6858000" cy="9144000"/>
  <p:embeddedFontLst>
    <p:embeddedFont>
      <p:font typeface="微软雅黑" panose="020B0503020204020204" pitchFamily="34" charset="-122"/>
      <p:regular r:id="rId55"/>
    </p:embeddedFont>
    <p:embeddedFont>
      <p:font typeface="Wingdings 2" panose="05020102010507070707" pitchFamily="18" charset="2"/>
      <p:regular r:id="rId56"/>
    </p:embeddedFont>
    <p:embeddedFont>
      <p:font typeface="楷体" panose="02010609060101010101" charset="-122"/>
      <p:regular r:id="rId57"/>
    </p:embeddedFont>
    <p:embeddedFont>
      <p:font typeface="Calibri" panose="020F0502020204030204" charset="0"/>
      <p:regular r:id="rId58"/>
      <p:bold r:id="rId59"/>
      <p:italic r:id="rId60"/>
      <p:boldItalic r:id="rId61"/>
    </p:embeddedFont>
    <p:embeddedFont>
      <p:font typeface="Calibri Light" panose="020F0302020204030204" charset="0"/>
      <p:regular r:id="rId62"/>
      <p:italic r:id="rId63"/>
    </p:embeddedFont>
    <p:embeddedFont>
      <p:font typeface="等线" panose="02010600030101010101" charset="-122"/>
      <p:regular r:id="rId64"/>
    </p:embeddedFont>
    <p:embeddedFont>
      <p:font typeface="NEU-XT" panose="03000502000000000000" charset="-122"/>
      <p:regular r:id="rId65"/>
    </p:embeddedFont>
    <p:embeddedFont>
      <p:font typeface="隶书" panose="02010509060101010101" charset="-122"/>
      <p:regular r:id="rId66"/>
    </p:embeddedFont>
  </p:embeddedFontLst>
  <p:custDataLst>
    <p:tags r:id="rId6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en" initials="r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E79"/>
    <a:srgbClr val="50C28B"/>
    <a:srgbClr val="E7517D"/>
    <a:srgbClr val="FFFFD3"/>
    <a:srgbClr val="FFFFE1"/>
    <a:srgbClr val="0B8608"/>
    <a:srgbClr val="55C2FF"/>
    <a:srgbClr val="E6E6E6"/>
    <a:srgbClr val="36363E"/>
    <a:srgbClr val="5E5E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24" autoAdjust="0"/>
    <p:restoredTop sz="94660"/>
  </p:normalViewPr>
  <p:slideViewPr>
    <p:cSldViewPr snapToGrid="0">
      <p:cViewPr varScale="1">
        <p:scale>
          <a:sx n="82" d="100"/>
          <a:sy n="82" d="100"/>
        </p:scale>
        <p:origin x="29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7" Type="http://schemas.openxmlformats.org/officeDocument/2006/relationships/tags" Target="tags/tag272.xml"/><Relationship Id="rId66" Type="http://schemas.openxmlformats.org/officeDocument/2006/relationships/font" Target="fonts/font12.fntdata"/><Relationship Id="rId65" Type="http://schemas.openxmlformats.org/officeDocument/2006/relationships/font" Target="fonts/font11.fntdata"/><Relationship Id="rId64" Type="http://schemas.openxmlformats.org/officeDocument/2006/relationships/font" Target="fonts/font10.fntdata"/><Relationship Id="rId63" Type="http://schemas.openxmlformats.org/officeDocument/2006/relationships/font" Target="fonts/font9.fntdata"/><Relationship Id="rId62" Type="http://schemas.openxmlformats.org/officeDocument/2006/relationships/font" Target="fonts/font8.fntdata"/><Relationship Id="rId61" Type="http://schemas.openxmlformats.org/officeDocument/2006/relationships/font" Target="fonts/font7.fntdata"/><Relationship Id="rId60" Type="http://schemas.openxmlformats.org/officeDocument/2006/relationships/font" Target="fonts/font6.fntdata"/><Relationship Id="rId6" Type="http://schemas.openxmlformats.org/officeDocument/2006/relationships/slide" Target="slides/slide3.xml"/><Relationship Id="rId59" Type="http://schemas.openxmlformats.org/officeDocument/2006/relationships/font" Target="fonts/font5.fntdata"/><Relationship Id="rId58" Type="http://schemas.openxmlformats.org/officeDocument/2006/relationships/font" Target="fonts/font4.fntdata"/><Relationship Id="rId57" Type="http://schemas.openxmlformats.org/officeDocument/2006/relationships/font" Target="fonts/font3.fntdata"/><Relationship Id="rId56" Type="http://schemas.openxmlformats.org/officeDocument/2006/relationships/font" Target="fonts/font2.fntdata"/><Relationship Id="rId55" Type="http://schemas.openxmlformats.org/officeDocument/2006/relationships/font" Target="fonts/font1.fntdata"/><Relationship Id="rId54" Type="http://schemas.openxmlformats.org/officeDocument/2006/relationships/commentAuthors" Target="commentAuthors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440FE4-7CCD-41CB-981E-8E21CE79F6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469096-6557-46E7-81FA-33B695DD702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8589-61C0-4E9D-A39A-61D8AEAC1D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8589-61C0-4E9D-A39A-61D8AEAC1D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8589-61C0-4E9D-A39A-61D8AEAC1D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8589-61C0-4E9D-A39A-61D8AEAC1D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8589-61C0-4E9D-A39A-61D8AEAC1D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8589-61C0-4E9D-A39A-61D8AEAC1D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8589-61C0-4E9D-A39A-61D8AEAC1D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8589-61C0-4E9D-A39A-61D8AEAC1D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8589-61C0-4E9D-A39A-61D8AEAC1D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8589-61C0-4E9D-A39A-61D8AEAC1D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8589-61C0-4E9D-A39A-61D8AEAC1D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8589-61C0-4E9D-A39A-61D8AEAC1D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8589-61C0-4E9D-A39A-61D8AEAC1D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8589-61C0-4E9D-A39A-61D8AEAC1D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8589-61C0-4E9D-A39A-61D8AEAC1D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8589-61C0-4E9D-A39A-61D8AEAC1D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8589-61C0-4E9D-A39A-61D8AEAC1D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8589-61C0-4E9D-A39A-61D8AEAC1D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8589-61C0-4E9D-A39A-61D8AEAC1D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8589-61C0-4E9D-A39A-61D8AEAC1D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8589-61C0-4E9D-A39A-61D8AEAC1D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8589-61C0-4E9D-A39A-61D8AEAC1D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8589-61C0-4E9D-A39A-61D8AEAC1D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8589-61C0-4E9D-A39A-61D8AEAC1D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8589-61C0-4E9D-A39A-61D8AEAC1D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8798" y="243693"/>
            <a:ext cx="990046" cy="6612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8798" y="243693"/>
            <a:ext cx="990046" cy="6612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-312144" y="6858000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E6E6E6"/>
                </a:solidFill>
              </a:rPr>
              <a:t>PPT</a:t>
            </a:r>
            <a:r>
              <a:rPr lang="zh-CN" altLang="en-US" dirty="0">
                <a:solidFill>
                  <a:srgbClr val="E6E6E6"/>
                </a:solidFill>
              </a:rPr>
              <a:t>原创设计</a:t>
            </a:r>
            <a:r>
              <a:rPr lang="en-US" altLang="zh-CN" dirty="0">
                <a:solidFill>
                  <a:srgbClr val="E6E6E6"/>
                </a:solidFill>
              </a:rPr>
              <a:t>qq415189892</a:t>
            </a:r>
            <a:endParaRPr lang="zh-CN" altLang="en-US" dirty="0">
              <a:solidFill>
                <a:srgbClr val="E6E6E6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image" Target="../media/image2.png"/><Relationship Id="rId13" Type="http://schemas.openxmlformats.org/officeDocument/2006/relationships/image" Target="../media/image4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3048000" y="296733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不得将觅知网的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  <a:endParaRPr lang="zh-CN" alt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472AF19C-8B6C-457B-8C63-E644CE4E0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3FFE46-9FB3-49B0-9DA3-BDAC436C15FB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anose="05020102010507070707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anose="05020102010507070707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472AF19C-8B6C-457B-8C63-E644CE4E0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3FFE46-9FB3-49B0-9DA3-BDAC436C15FB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4" y="5310130"/>
            <a:ext cx="12197390" cy="15478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anose="05020102010507070707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anose="05020102010507070707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5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image" Target="../media/image6.png"/><Relationship Id="rId7" Type="http://schemas.openxmlformats.org/officeDocument/2006/relationships/tags" Target="../tags/tag50.xml"/><Relationship Id="rId6" Type="http://schemas.openxmlformats.org/officeDocument/2006/relationships/tags" Target="../tags/tag49.xml"/><Relationship Id="rId5" Type="http://schemas.openxmlformats.org/officeDocument/2006/relationships/image" Target="../media/image5.png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image" Target="../media/image12.png"/><Relationship Id="rId10" Type="http://schemas.openxmlformats.org/officeDocument/2006/relationships/notesSlide" Target="../notesSlides/notesSlide2.xml"/><Relationship Id="rId1" Type="http://schemas.openxmlformats.org/officeDocument/2006/relationships/tags" Target="../tags/tag46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57.xml"/><Relationship Id="rId7" Type="http://schemas.openxmlformats.org/officeDocument/2006/relationships/tags" Target="../tags/tag56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image" Target="../media/image11.png"/><Relationship Id="rId11" Type="http://schemas.openxmlformats.org/officeDocument/2006/relationships/notesSlide" Target="../notesSlides/notesSlide3.x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51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6.png"/><Relationship Id="rId3" Type="http://schemas.openxmlformats.org/officeDocument/2006/relationships/tags" Target="../tags/tag59.xml"/><Relationship Id="rId2" Type="http://schemas.openxmlformats.org/officeDocument/2006/relationships/image" Target="../media/image5.png"/><Relationship Id="rId1" Type="http://schemas.openxmlformats.org/officeDocument/2006/relationships/tags" Target="../tags/tag58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slide" Target="slide19.xml"/><Relationship Id="rId7" Type="http://schemas.openxmlformats.org/officeDocument/2006/relationships/slide" Target="slide18.xml"/><Relationship Id="rId6" Type="http://schemas.openxmlformats.org/officeDocument/2006/relationships/slide" Target="slide17.xml"/><Relationship Id="rId5" Type="http://schemas.openxmlformats.org/officeDocument/2006/relationships/slide" Target="slide14.xml"/><Relationship Id="rId4" Type="http://schemas.openxmlformats.org/officeDocument/2006/relationships/image" Target="../media/image5.png"/><Relationship Id="rId3" Type="http://schemas.openxmlformats.org/officeDocument/2006/relationships/tags" Target="../tags/tag61.xml"/><Relationship Id="rId2" Type="http://schemas.openxmlformats.org/officeDocument/2006/relationships/image" Target="../media/image6.png"/><Relationship Id="rId10" Type="http://schemas.openxmlformats.org/officeDocument/2006/relationships/notesSlide" Target="../notesSlides/notesSlide5.xml"/><Relationship Id="rId1" Type="http://schemas.openxmlformats.org/officeDocument/2006/relationships/tags" Target="../tags/tag60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13.png"/><Relationship Id="rId3" Type="http://schemas.openxmlformats.org/officeDocument/2006/relationships/image" Target="../media/image5.png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13.png"/><Relationship Id="rId3" Type="http://schemas.openxmlformats.org/officeDocument/2006/relationships/image" Target="../media/image5.png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" Target="slide18.xml"/><Relationship Id="rId8" Type="http://schemas.openxmlformats.org/officeDocument/2006/relationships/tags" Target="../tags/tag69.xml"/><Relationship Id="rId7" Type="http://schemas.openxmlformats.org/officeDocument/2006/relationships/slide" Target="slide17.xml"/><Relationship Id="rId6" Type="http://schemas.openxmlformats.org/officeDocument/2006/relationships/tags" Target="../tags/tag68.xml"/><Relationship Id="rId5" Type="http://schemas.openxmlformats.org/officeDocument/2006/relationships/slide" Target="slide14.xml"/><Relationship Id="rId4" Type="http://schemas.openxmlformats.org/officeDocument/2006/relationships/image" Target="../media/image13.png"/><Relationship Id="rId3" Type="http://schemas.openxmlformats.org/officeDocument/2006/relationships/image" Target="../media/image5.png"/><Relationship Id="rId2" Type="http://schemas.openxmlformats.org/officeDocument/2006/relationships/tags" Target="../tags/tag67.xml"/><Relationship Id="rId14" Type="http://schemas.openxmlformats.org/officeDocument/2006/relationships/notesSlide" Target="../notesSlides/notesSlide8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71.xml"/><Relationship Id="rId11" Type="http://schemas.openxmlformats.org/officeDocument/2006/relationships/slide" Target="slide19.xml"/><Relationship Id="rId10" Type="http://schemas.openxmlformats.org/officeDocument/2006/relationships/tags" Target="../tags/tag70.xml"/><Relationship Id="rId1" Type="http://schemas.openxmlformats.org/officeDocument/2006/relationships/tags" Target="../tags/tag66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slide" Target="slide17.xml"/><Relationship Id="rId7" Type="http://schemas.openxmlformats.org/officeDocument/2006/relationships/tags" Target="../tags/tag74.xml"/><Relationship Id="rId6" Type="http://schemas.openxmlformats.org/officeDocument/2006/relationships/slide" Target="slide14.xml"/><Relationship Id="rId5" Type="http://schemas.openxmlformats.org/officeDocument/2006/relationships/image" Target="../media/image13.png"/><Relationship Id="rId4" Type="http://schemas.openxmlformats.org/officeDocument/2006/relationships/slide" Target="slide13.xml"/><Relationship Id="rId3" Type="http://schemas.openxmlformats.org/officeDocument/2006/relationships/image" Target="../media/image5.png"/><Relationship Id="rId2" Type="http://schemas.openxmlformats.org/officeDocument/2006/relationships/tags" Target="../tags/tag73.xml"/><Relationship Id="rId15" Type="http://schemas.openxmlformats.org/officeDocument/2006/relationships/notesSlide" Target="../notesSlides/notesSlide9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77.xml"/><Relationship Id="rId12" Type="http://schemas.openxmlformats.org/officeDocument/2006/relationships/slide" Target="slide19.xml"/><Relationship Id="rId11" Type="http://schemas.openxmlformats.org/officeDocument/2006/relationships/tags" Target="../tags/tag76.xml"/><Relationship Id="rId10" Type="http://schemas.openxmlformats.org/officeDocument/2006/relationships/slide" Target="slide18.xml"/><Relationship Id="rId1" Type="http://schemas.openxmlformats.org/officeDocument/2006/relationships/tags" Target="../tags/tag72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81.xml"/><Relationship Id="rId8" Type="http://schemas.openxmlformats.org/officeDocument/2006/relationships/slide" Target="slide17.xml"/><Relationship Id="rId7" Type="http://schemas.openxmlformats.org/officeDocument/2006/relationships/tags" Target="../tags/tag80.xml"/><Relationship Id="rId6" Type="http://schemas.openxmlformats.org/officeDocument/2006/relationships/slide" Target="slide14.xml"/><Relationship Id="rId5" Type="http://schemas.openxmlformats.org/officeDocument/2006/relationships/image" Target="../media/image13.png"/><Relationship Id="rId4" Type="http://schemas.openxmlformats.org/officeDocument/2006/relationships/slide" Target="slide13.xml"/><Relationship Id="rId3" Type="http://schemas.openxmlformats.org/officeDocument/2006/relationships/image" Target="../media/image5.png"/><Relationship Id="rId2" Type="http://schemas.openxmlformats.org/officeDocument/2006/relationships/tags" Target="../tags/tag79.xml"/><Relationship Id="rId15" Type="http://schemas.openxmlformats.org/officeDocument/2006/relationships/notesSlide" Target="../notesSlides/notesSlide10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83.xml"/><Relationship Id="rId12" Type="http://schemas.openxmlformats.org/officeDocument/2006/relationships/slide" Target="slide19.xml"/><Relationship Id="rId11" Type="http://schemas.openxmlformats.org/officeDocument/2006/relationships/tags" Target="../tags/tag82.xml"/><Relationship Id="rId10" Type="http://schemas.openxmlformats.org/officeDocument/2006/relationships/slide" Target="slide18.xml"/><Relationship Id="rId1" Type="http://schemas.openxmlformats.org/officeDocument/2006/relationships/tags" Target="../tags/tag78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tags" Target="../tags/tag86.xml"/><Relationship Id="rId3" Type="http://schemas.openxmlformats.org/officeDocument/2006/relationships/image" Target="../media/image5.png"/><Relationship Id="rId2" Type="http://schemas.openxmlformats.org/officeDocument/2006/relationships/tags" Target="../tags/tag85.xml"/><Relationship Id="rId1" Type="http://schemas.openxmlformats.org/officeDocument/2006/relationships/tags" Target="../tags/tag84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5.png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18.xml"/><Relationship Id="rId6" Type="http://schemas.openxmlformats.org/officeDocument/2006/relationships/image" Target="../media/image5.png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tags" Target="../tags/tag87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" Target="slide23.xml"/><Relationship Id="rId8" Type="http://schemas.openxmlformats.org/officeDocument/2006/relationships/tags" Target="../tags/tag95.xml"/><Relationship Id="rId7" Type="http://schemas.openxmlformats.org/officeDocument/2006/relationships/slide" Target="slide22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image" Target="../media/image5.png"/><Relationship Id="rId2" Type="http://schemas.openxmlformats.org/officeDocument/2006/relationships/tags" Target="../tags/tag91.xml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98.xml"/><Relationship Id="rId13" Type="http://schemas.openxmlformats.org/officeDocument/2006/relationships/slide" Target="slide26.xml"/><Relationship Id="rId12" Type="http://schemas.openxmlformats.org/officeDocument/2006/relationships/tags" Target="../tags/tag97.xml"/><Relationship Id="rId11" Type="http://schemas.openxmlformats.org/officeDocument/2006/relationships/slide" Target="slide25.xml"/><Relationship Id="rId10" Type="http://schemas.openxmlformats.org/officeDocument/2006/relationships/tags" Target="../tags/tag96.xml"/><Relationship Id="rId1" Type="http://schemas.openxmlformats.org/officeDocument/2006/relationships/tags" Target="../tags/tag90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" Target="slide22.xml"/><Relationship Id="rId8" Type="http://schemas.openxmlformats.org/officeDocument/2006/relationships/image" Target="../media/image5.png"/><Relationship Id="rId7" Type="http://schemas.openxmlformats.org/officeDocument/2006/relationships/tags" Target="../tags/tag102.xml"/><Relationship Id="rId6" Type="http://schemas.openxmlformats.org/officeDocument/2006/relationships/tags" Target="../tags/tag101.xml"/><Relationship Id="rId5" Type="http://schemas.openxmlformats.org/officeDocument/2006/relationships/image" Target="../media/image14.jpeg"/><Relationship Id="rId4" Type="http://schemas.openxmlformats.org/officeDocument/2006/relationships/tags" Target="../tags/tag100.xml"/><Relationship Id="rId3" Type="http://schemas.openxmlformats.org/officeDocument/2006/relationships/image" Target="../media/image6.png"/><Relationship Id="rId2" Type="http://schemas.openxmlformats.org/officeDocument/2006/relationships/tags" Target="../tags/tag99.xml"/><Relationship Id="rId18" Type="http://schemas.openxmlformats.org/officeDocument/2006/relationships/notesSlide" Target="../notesSlides/notesSlide12.xml"/><Relationship Id="rId17" Type="http://schemas.openxmlformats.org/officeDocument/2006/relationships/slideLayout" Target="../slideLayouts/slideLayout18.xml"/><Relationship Id="rId16" Type="http://schemas.openxmlformats.org/officeDocument/2006/relationships/tags" Target="../tags/tag106.xml"/><Relationship Id="rId15" Type="http://schemas.openxmlformats.org/officeDocument/2006/relationships/slide" Target="slide26.xml"/><Relationship Id="rId14" Type="http://schemas.openxmlformats.org/officeDocument/2006/relationships/tags" Target="../tags/tag105.xml"/><Relationship Id="rId13" Type="http://schemas.openxmlformats.org/officeDocument/2006/relationships/slide" Target="slide25.xml"/><Relationship Id="rId12" Type="http://schemas.openxmlformats.org/officeDocument/2006/relationships/tags" Target="../tags/tag104.xml"/><Relationship Id="rId11" Type="http://schemas.openxmlformats.org/officeDocument/2006/relationships/slide" Target="slide23.xml"/><Relationship Id="rId10" Type="http://schemas.openxmlformats.org/officeDocument/2006/relationships/tags" Target="../tags/tag103.xml"/><Relationship Id="rId1" Type="http://schemas.openxmlformats.org/officeDocument/2006/relationships/slide" Target="slide21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image" Target="../media/image16.jpeg"/><Relationship Id="rId7" Type="http://schemas.openxmlformats.org/officeDocument/2006/relationships/tags" Target="../tags/tag110.xml"/><Relationship Id="rId6" Type="http://schemas.openxmlformats.org/officeDocument/2006/relationships/tags" Target="../tags/tag109.xml"/><Relationship Id="rId5" Type="http://schemas.openxmlformats.org/officeDocument/2006/relationships/image" Target="../media/image15.png"/><Relationship Id="rId4" Type="http://schemas.openxmlformats.org/officeDocument/2006/relationships/tags" Target="../tags/tag108.xml"/><Relationship Id="rId3" Type="http://schemas.openxmlformats.org/officeDocument/2006/relationships/image" Target="../media/image6.png"/><Relationship Id="rId2" Type="http://schemas.openxmlformats.org/officeDocument/2006/relationships/tags" Target="../tags/tag107.xml"/><Relationship Id="rId13" Type="http://schemas.openxmlformats.org/officeDocument/2006/relationships/notesSlide" Target="../notesSlides/notesSlide13.xml"/><Relationship Id="rId12" Type="http://schemas.openxmlformats.org/officeDocument/2006/relationships/slideLayout" Target="../slideLayouts/slideLayout18.xml"/><Relationship Id="rId11" Type="http://schemas.openxmlformats.org/officeDocument/2006/relationships/image" Target="../media/image5.png"/><Relationship Id="rId10" Type="http://schemas.openxmlformats.org/officeDocument/2006/relationships/tags" Target="../tags/tag112.xml"/><Relationship Id="rId1" Type="http://schemas.openxmlformats.org/officeDocument/2006/relationships/slide" Target="slide21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117.xml"/><Relationship Id="rId8" Type="http://schemas.openxmlformats.org/officeDocument/2006/relationships/image" Target="../media/image15.png"/><Relationship Id="rId7" Type="http://schemas.openxmlformats.org/officeDocument/2006/relationships/tags" Target="../tags/tag116.xml"/><Relationship Id="rId6" Type="http://schemas.openxmlformats.org/officeDocument/2006/relationships/image" Target="../media/image5.png"/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3" Type="http://schemas.openxmlformats.org/officeDocument/2006/relationships/image" Target="../media/image6.png"/><Relationship Id="rId21" Type="http://schemas.openxmlformats.org/officeDocument/2006/relationships/notesSlide" Target="../notesSlides/notesSlide14.xml"/><Relationship Id="rId20" Type="http://schemas.openxmlformats.org/officeDocument/2006/relationships/slideLayout" Target="../slideLayouts/slideLayout18.xml"/><Relationship Id="rId2" Type="http://schemas.openxmlformats.org/officeDocument/2006/relationships/tags" Target="../tags/tag113.xml"/><Relationship Id="rId19" Type="http://schemas.openxmlformats.org/officeDocument/2006/relationships/tags" Target="../tags/tag122.xml"/><Relationship Id="rId18" Type="http://schemas.openxmlformats.org/officeDocument/2006/relationships/slide" Target="slide26.xml"/><Relationship Id="rId17" Type="http://schemas.openxmlformats.org/officeDocument/2006/relationships/tags" Target="../tags/tag121.xml"/><Relationship Id="rId16" Type="http://schemas.openxmlformats.org/officeDocument/2006/relationships/slide" Target="slide25.xml"/><Relationship Id="rId15" Type="http://schemas.openxmlformats.org/officeDocument/2006/relationships/tags" Target="../tags/tag120.xml"/><Relationship Id="rId14" Type="http://schemas.openxmlformats.org/officeDocument/2006/relationships/slide" Target="slide23.xml"/><Relationship Id="rId13" Type="http://schemas.openxmlformats.org/officeDocument/2006/relationships/tags" Target="../tags/tag119.xml"/><Relationship Id="rId12" Type="http://schemas.openxmlformats.org/officeDocument/2006/relationships/slide" Target="slide22.xml"/><Relationship Id="rId11" Type="http://schemas.openxmlformats.org/officeDocument/2006/relationships/image" Target="../media/image16.jpeg"/><Relationship Id="rId10" Type="http://schemas.openxmlformats.org/officeDocument/2006/relationships/tags" Target="../tags/tag118.xml"/><Relationship Id="rId1" Type="http://schemas.openxmlformats.org/officeDocument/2006/relationships/slide" Target="slide21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image" Target="../media/image17.png"/><Relationship Id="rId3" Type="http://schemas.openxmlformats.org/officeDocument/2006/relationships/image" Target="../media/image6.png"/><Relationship Id="rId2" Type="http://schemas.openxmlformats.org/officeDocument/2006/relationships/tags" Target="../tags/tag123.xml"/><Relationship Id="rId19" Type="http://schemas.openxmlformats.org/officeDocument/2006/relationships/notesSlide" Target="../notesSlides/notesSlide15.xml"/><Relationship Id="rId18" Type="http://schemas.openxmlformats.org/officeDocument/2006/relationships/slideLayout" Target="../slideLayouts/slideLayout18.xml"/><Relationship Id="rId17" Type="http://schemas.openxmlformats.org/officeDocument/2006/relationships/tags" Target="../tags/tag131.xml"/><Relationship Id="rId16" Type="http://schemas.openxmlformats.org/officeDocument/2006/relationships/slide" Target="slide26.xml"/><Relationship Id="rId15" Type="http://schemas.openxmlformats.org/officeDocument/2006/relationships/tags" Target="../tags/tag130.xml"/><Relationship Id="rId14" Type="http://schemas.openxmlformats.org/officeDocument/2006/relationships/slide" Target="slide25.xml"/><Relationship Id="rId13" Type="http://schemas.openxmlformats.org/officeDocument/2006/relationships/tags" Target="../tags/tag129.xml"/><Relationship Id="rId12" Type="http://schemas.openxmlformats.org/officeDocument/2006/relationships/slide" Target="slide23.xml"/><Relationship Id="rId11" Type="http://schemas.openxmlformats.org/officeDocument/2006/relationships/tags" Target="../tags/tag128.xml"/><Relationship Id="rId10" Type="http://schemas.openxmlformats.org/officeDocument/2006/relationships/slide" Target="slide22.xml"/><Relationship Id="rId1" Type="http://schemas.openxmlformats.org/officeDocument/2006/relationships/slide" Target="slide21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tags" Target="../tags/tag134.xml"/><Relationship Id="rId3" Type="http://schemas.openxmlformats.org/officeDocument/2006/relationships/image" Target="../media/image5.png"/><Relationship Id="rId2" Type="http://schemas.openxmlformats.org/officeDocument/2006/relationships/tags" Target="../tags/tag133.xml"/><Relationship Id="rId1" Type="http://schemas.openxmlformats.org/officeDocument/2006/relationships/tags" Target="../tags/tag132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microsoft.com/office/2007/relationships/media" Target="../media/media1.mp3"/><Relationship Id="rId7" Type="http://schemas.openxmlformats.org/officeDocument/2006/relationships/audio" Target="../media/media1.mp3"/><Relationship Id="rId6" Type="http://schemas.openxmlformats.org/officeDocument/2006/relationships/image" Target="../media/image5.png"/><Relationship Id="rId5" Type="http://schemas.openxmlformats.org/officeDocument/2006/relationships/tags" Target="../tags/tag137.xml"/><Relationship Id="rId4" Type="http://schemas.openxmlformats.org/officeDocument/2006/relationships/tags" Target="../tags/tag136.xml"/><Relationship Id="rId3" Type="http://schemas.openxmlformats.org/officeDocument/2006/relationships/image" Target="../media/image6.png"/><Relationship Id="rId2" Type="http://schemas.openxmlformats.org/officeDocument/2006/relationships/tags" Target="../tags/tag135.xml"/><Relationship Id="rId14" Type="http://schemas.openxmlformats.org/officeDocument/2006/relationships/notesSlide" Target="../notesSlides/notesSlide16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139.xml"/><Relationship Id="rId11" Type="http://schemas.openxmlformats.org/officeDocument/2006/relationships/image" Target="../media/image19.png"/><Relationship Id="rId10" Type="http://schemas.openxmlformats.org/officeDocument/2006/relationships/tags" Target="../tags/tag138.xml"/><Relationship Id="rId1" Type="http://schemas.openxmlformats.org/officeDocument/2006/relationships/slide" Target="slide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7" Type="http://schemas.openxmlformats.org/officeDocument/2006/relationships/slideLayout" Target="../slideLayouts/slideLayout18.xml"/><Relationship Id="rId6" Type="http://schemas.openxmlformats.org/officeDocument/2006/relationships/image" Target="../media/image5.png"/><Relationship Id="rId5" Type="http://schemas.openxmlformats.org/officeDocument/2006/relationships/tags" Target="../tags/tag142.xml"/><Relationship Id="rId4" Type="http://schemas.openxmlformats.org/officeDocument/2006/relationships/image" Target="../media/image6.png"/><Relationship Id="rId3" Type="http://schemas.openxmlformats.org/officeDocument/2006/relationships/tags" Target="../tags/tag141.xml"/><Relationship Id="rId2" Type="http://schemas.openxmlformats.org/officeDocument/2006/relationships/image" Target="../media/image20.png"/><Relationship Id="rId1" Type="http://schemas.openxmlformats.org/officeDocument/2006/relationships/tags" Target="../tags/tag140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148.xml"/><Relationship Id="rId8" Type="http://schemas.openxmlformats.org/officeDocument/2006/relationships/slide" Target="slide31.xml"/><Relationship Id="rId7" Type="http://schemas.openxmlformats.org/officeDocument/2006/relationships/tags" Target="../tags/tag147.xml"/><Relationship Id="rId6" Type="http://schemas.openxmlformats.org/officeDocument/2006/relationships/slide" Target="slide30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image" Target="../media/image5.png"/><Relationship Id="rId2" Type="http://schemas.openxmlformats.org/officeDocument/2006/relationships/tags" Target="../tags/tag144.xml"/><Relationship Id="rId16" Type="http://schemas.openxmlformats.org/officeDocument/2006/relationships/slideLayout" Target="../slideLayouts/slideLayout18.xml"/><Relationship Id="rId15" Type="http://schemas.openxmlformats.org/officeDocument/2006/relationships/tags" Target="../tags/tag151.xml"/><Relationship Id="rId14" Type="http://schemas.openxmlformats.org/officeDocument/2006/relationships/slide" Target="slide36.xml"/><Relationship Id="rId13" Type="http://schemas.openxmlformats.org/officeDocument/2006/relationships/tags" Target="../tags/tag150.xml"/><Relationship Id="rId12" Type="http://schemas.openxmlformats.org/officeDocument/2006/relationships/slide" Target="slide33.xml"/><Relationship Id="rId11" Type="http://schemas.openxmlformats.org/officeDocument/2006/relationships/tags" Target="../tags/tag149.xml"/><Relationship Id="rId10" Type="http://schemas.openxmlformats.org/officeDocument/2006/relationships/slide" Target="slide32.xml"/><Relationship Id="rId1" Type="http://schemas.openxmlformats.org/officeDocument/2006/relationships/tags" Target="../tags/tag143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image" Target="../media/image6.png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image" Target="../media/image5.png"/><Relationship Id="rId1" Type="http://schemas.openxmlformats.org/officeDocument/2006/relationships/tags" Target="../tags/tag8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157.xml"/><Relationship Id="rId8" Type="http://schemas.openxmlformats.org/officeDocument/2006/relationships/tags" Target="../tags/tag156.xml"/><Relationship Id="rId7" Type="http://schemas.openxmlformats.org/officeDocument/2006/relationships/image" Target="../media/image5.png"/><Relationship Id="rId6" Type="http://schemas.openxmlformats.org/officeDocument/2006/relationships/tags" Target="../tags/tag155.xml"/><Relationship Id="rId5" Type="http://schemas.openxmlformats.org/officeDocument/2006/relationships/tags" Target="../tags/tag154.xml"/><Relationship Id="rId4" Type="http://schemas.openxmlformats.org/officeDocument/2006/relationships/tags" Target="../tags/tag153.xml"/><Relationship Id="rId3" Type="http://schemas.openxmlformats.org/officeDocument/2006/relationships/image" Target="../media/image6.png"/><Relationship Id="rId21" Type="http://schemas.openxmlformats.org/officeDocument/2006/relationships/notesSlide" Target="../notesSlides/notesSlide18.xml"/><Relationship Id="rId20" Type="http://schemas.openxmlformats.org/officeDocument/2006/relationships/slideLayout" Target="../slideLayouts/slideLayout18.xml"/><Relationship Id="rId2" Type="http://schemas.openxmlformats.org/officeDocument/2006/relationships/tags" Target="../tags/tag152.xml"/><Relationship Id="rId19" Type="http://schemas.openxmlformats.org/officeDocument/2006/relationships/tags" Target="../tags/tag162.xml"/><Relationship Id="rId18" Type="http://schemas.openxmlformats.org/officeDocument/2006/relationships/slide" Target="slide36.xml"/><Relationship Id="rId17" Type="http://schemas.openxmlformats.org/officeDocument/2006/relationships/tags" Target="../tags/tag161.xml"/><Relationship Id="rId16" Type="http://schemas.openxmlformats.org/officeDocument/2006/relationships/slide" Target="slide33.xml"/><Relationship Id="rId15" Type="http://schemas.openxmlformats.org/officeDocument/2006/relationships/tags" Target="../tags/tag160.xml"/><Relationship Id="rId14" Type="http://schemas.openxmlformats.org/officeDocument/2006/relationships/slide" Target="slide32.xml"/><Relationship Id="rId13" Type="http://schemas.openxmlformats.org/officeDocument/2006/relationships/tags" Target="../tags/tag159.xml"/><Relationship Id="rId12" Type="http://schemas.openxmlformats.org/officeDocument/2006/relationships/slide" Target="slide31.xml"/><Relationship Id="rId11" Type="http://schemas.openxmlformats.org/officeDocument/2006/relationships/tags" Target="../tags/tag158.xml"/><Relationship Id="rId10" Type="http://schemas.openxmlformats.org/officeDocument/2006/relationships/slide" Target="slide30.xml"/><Relationship Id="rId1" Type="http://schemas.openxmlformats.org/officeDocument/2006/relationships/slide" Target="slide1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167.xml"/><Relationship Id="rId8" Type="http://schemas.openxmlformats.org/officeDocument/2006/relationships/slide" Target="slide30.xml"/><Relationship Id="rId7" Type="http://schemas.openxmlformats.org/officeDocument/2006/relationships/image" Target="../media/image5.png"/><Relationship Id="rId6" Type="http://schemas.openxmlformats.org/officeDocument/2006/relationships/tags" Target="../tags/tag166.xml"/><Relationship Id="rId5" Type="http://schemas.openxmlformats.org/officeDocument/2006/relationships/tags" Target="../tags/tag165.xml"/><Relationship Id="rId4" Type="http://schemas.openxmlformats.org/officeDocument/2006/relationships/tags" Target="../tags/tag164.xml"/><Relationship Id="rId3" Type="http://schemas.openxmlformats.org/officeDocument/2006/relationships/image" Target="../media/image6.png"/><Relationship Id="rId2" Type="http://schemas.openxmlformats.org/officeDocument/2006/relationships/tags" Target="../tags/tag163.xml"/><Relationship Id="rId19" Type="http://schemas.openxmlformats.org/officeDocument/2006/relationships/notesSlide" Target="../notesSlides/notesSlide19.xml"/><Relationship Id="rId18" Type="http://schemas.openxmlformats.org/officeDocument/2006/relationships/slideLayout" Target="../slideLayouts/slideLayout18.xml"/><Relationship Id="rId17" Type="http://schemas.openxmlformats.org/officeDocument/2006/relationships/tags" Target="../tags/tag171.xml"/><Relationship Id="rId16" Type="http://schemas.openxmlformats.org/officeDocument/2006/relationships/slide" Target="slide36.xml"/><Relationship Id="rId15" Type="http://schemas.openxmlformats.org/officeDocument/2006/relationships/tags" Target="../tags/tag170.xml"/><Relationship Id="rId14" Type="http://schemas.openxmlformats.org/officeDocument/2006/relationships/slide" Target="slide33.xml"/><Relationship Id="rId13" Type="http://schemas.openxmlformats.org/officeDocument/2006/relationships/tags" Target="../tags/tag169.xml"/><Relationship Id="rId12" Type="http://schemas.openxmlformats.org/officeDocument/2006/relationships/slide" Target="slide32.xml"/><Relationship Id="rId11" Type="http://schemas.openxmlformats.org/officeDocument/2006/relationships/tags" Target="../tags/tag168.xml"/><Relationship Id="rId10" Type="http://schemas.openxmlformats.org/officeDocument/2006/relationships/slide" Target="slide31.xml"/><Relationship Id="rId1" Type="http://schemas.openxmlformats.org/officeDocument/2006/relationships/slide" Target="slide1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176.xml"/><Relationship Id="rId8" Type="http://schemas.openxmlformats.org/officeDocument/2006/relationships/slide" Target="slide30.xml"/><Relationship Id="rId7" Type="http://schemas.openxmlformats.org/officeDocument/2006/relationships/image" Target="../media/image5.png"/><Relationship Id="rId6" Type="http://schemas.openxmlformats.org/officeDocument/2006/relationships/tags" Target="../tags/tag175.xml"/><Relationship Id="rId5" Type="http://schemas.openxmlformats.org/officeDocument/2006/relationships/tags" Target="../tags/tag174.xml"/><Relationship Id="rId4" Type="http://schemas.openxmlformats.org/officeDocument/2006/relationships/tags" Target="../tags/tag173.xml"/><Relationship Id="rId3" Type="http://schemas.openxmlformats.org/officeDocument/2006/relationships/image" Target="../media/image6.png"/><Relationship Id="rId2" Type="http://schemas.openxmlformats.org/officeDocument/2006/relationships/tags" Target="../tags/tag172.xml"/><Relationship Id="rId19" Type="http://schemas.openxmlformats.org/officeDocument/2006/relationships/notesSlide" Target="../notesSlides/notesSlide20.xml"/><Relationship Id="rId18" Type="http://schemas.openxmlformats.org/officeDocument/2006/relationships/slideLayout" Target="../slideLayouts/slideLayout18.xml"/><Relationship Id="rId17" Type="http://schemas.openxmlformats.org/officeDocument/2006/relationships/tags" Target="../tags/tag180.xml"/><Relationship Id="rId16" Type="http://schemas.openxmlformats.org/officeDocument/2006/relationships/slide" Target="slide36.xml"/><Relationship Id="rId15" Type="http://schemas.openxmlformats.org/officeDocument/2006/relationships/tags" Target="../tags/tag179.xml"/><Relationship Id="rId14" Type="http://schemas.openxmlformats.org/officeDocument/2006/relationships/slide" Target="slide33.xml"/><Relationship Id="rId13" Type="http://schemas.openxmlformats.org/officeDocument/2006/relationships/tags" Target="../tags/tag178.xml"/><Relationship Id="rId12" Type="http://schemas.openxmlformats.org/officeDocument/2006/relationships/slide" Target="slide32.xml"/><Relationship Id="rId11" Type="http://schemas.openxmlformats.org/officeDocument/2006/relationships/tags" Target="../tags/tag177.xml"/><Relationship Id="rId10" Type="http://schemas.openxmlformats.org/officeDocument/2006/relationships/slide" Target="slide31.xml"/><Relationship Id="rId1" Type="http://schemas.openxmlformats.org/officeDocument/2006/relationships/slide" Target="slide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7" Type="http://schemas.openxmlformats.org/officeDocument/2006/relationships/slideLayout" Target="../slideLayouts/slideLayout18.xml"/><Relationship Id="rId6" Type="http://schemas.openxmlformats.org/officeDocument/2006/relationships/image" Target="../media/image5.png"/><Relationship Id="rId5" Type="http://schemas.openxmlformats.org/officeDocument/2006/relationships/tags" Target="../tags/tag184.xml"/><Relationship Id="rId4" Type="http://schemas.openxmlformats.org/officeDocument/2006/relationships/tags" Target="../tags/tag183.xml"/><Relationship Id="rId3" Type="http://schemas.openxmlformats.org/officeDocument/2006/relationships/tags" Target="../tags/tag182.xml"/><Relationship Id="rId2" Type="http://schemas.openxmlformats.org/officeDocument/2006/relationships/image" Target="../media/image6.png"/><Relationship Id="rId1" Type="http://schemas.openxmlformats.org/officeDocument/2006/relationships/tags" Target="../tags/tag181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2.xml"/><Relationship Id="rId8" Type="http://schemas.openxmlformats.org/officeDocument/2006/relationships/slideLayout" Target="../slideLayouts/slideLayout18.xml"/><Relationship Id="rId7" Type="http://schemas.openxmlformats.org/officeDocument/2006/relationships/image" Target="../media/image5.png"/><Relationship Id="rId6" Type="http://schemas.openxmlformats.org/officeDocument/2006/relationships/tags" Target="../tags/tag188.xml"/><Relationship Id="rId5" Type="http://schemas.openxmlformats.org/officeDocument/2006/relationships/tags" Target="../tags/tag187.xml"/><Relationship Id="rId4" Type="http://schemas.openxmlformats.org/officeDocument/2006/relationships/image" Target="../media/image22.png"/><Relationship Id="rId3" Type="http://schemas.openxmlformats.org/officeDocument/2006/relationships/tags" Target="../tags/tag186.xml"/><Relationship Id="rId2" Type="http://schemas.openxmlformats.org/officeDocument/2006/relationships/image" Target="../media/image21.jpeg"/><Relationship Id="rId1" Type="http://schemas.openxmlformats.org/officeDocument/2006/relationships/tags" Target="../tags/tag185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194.xml"/><Relationship Id="rId8" Type="http://schemas.openxmlformats.org/officeDocument/2006/relationships/tags" Target="../tags/tag193.xml"/><Relationship Id="rId7" Type="http://schemas.openxmlformats.org/officeDocument/2006/relationships/image" Target="../media/image22.png"/><Relationship Id="rId6" Type="http://schemas.openxmlformats.org/officeDocument/2006/relationships/tags" Target="../tags/tag192.xml"/><Relationship Id="rId5" Type="http://schemas.openxmlformats.org/officeDocument/2006/relationships/image" Target="../media/image21.jpeg"/><Relationship Id="rId4" Type="http://schemas.openxmlformats.org/officeDocument/2006/relationships/tags" Target="../tags/tag191.xml"/><Relationship Id="rId3" Type="http://schemas.openxmlformats.org/officeDocument/2006/relationships/tags" Target="../tags/tag190.xml"/><Relationship Id="rId22" Type="http://schemas.openxmlformats.org/officeDocument/2006/relationships/notesSlide" Target="../notesSlides/notesSlide23.xml"/><Relationship Id="rId21" Type="http://schemas.openxmlformats.org/officeDocument/2006/relationships/slideLayout" Target="../slideLayouts/slideLayout18.xml"/><Relationship Id="rId20" Type="http://schemas.openxmlformats.org/officeDocument/2006/relationships/tags" Target="../tags/tag199.xml"/><Relationship Id="rId2" Type="http://schemas.openxmlformats.org/officeDocument/2006/relationships/image" Target="../media/image6.png"/><Relationship Id="rId19" Type="http://schemas.openxmlformats.org/officeDocument/2006/relationships/slide" Target="slide36.xml"/><Relationship Id="rId18" Type="http://schemas.openxmlformats.org/officeDocument/2006/relationships/tags" Target="../tags/tag198.xml"/><Relationship Id="rId17" Type="http://schemas.openxmlformats.org/officeDocument/2006/relationships/slide" Target="slide33.xml"/><Relationship Id="rId16" Type="http://schemas.openxmlformats.org/officeDocument/2006/relationships/tags" Target="../tags/tag197.xml"/><Relationship Id="rId15" Type="http://schemas.openxmlformats.org/officeDocument/2006/relationships/slide" Target="slide32.xml"/><Relationship Id="rId14" Type="http://schemas.openxmlformats.org/officeDocument/2006/relationships/tags" Target="../tags/tag196.xml"/><Relationship Id="rId13" Type="http://schemas.openxmlformats.org/officeDocument/2006/relationships/slide" Target="slide31.xml"/><Relationship Id="rId12" Type="http://schemas.openxmlformats.org/officeDocument/2006/relationships/tags" Target="../tags/tag195.xml"/><Relationship Id="rId11" Type="http://schemas.openxmlformats.org/officeDocument/2006/relationships/slide" Target="slide30.xml"/><Relationship Id="rId10" Type="http://schemas.openxmlformats.org/officeDocument/2006/relationships/image" Target="../media/image5.png"/><Relationship Id="rId1" Type="http://schemas.openxmlformats.org/officeDocument/2006/relationships/tags" Target="../tags/tag189.xml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tags" Target="../tags/tag202.xml"/><Relationship Id="rId3" Type="http://schemas.openxmlformats.org/officeDocument/2006/relationships/image" Target="../media/image5.png"/><Relationship Id="rId2" Type="http://schemas.openxmlformats.org/officeDocument/2006/relationships/tags" Target="../tags/tag201.xml"/><Relationship Id="rId1" Type="http://schemas.openxmlformats.org/officeDocument/2006/relationships/tags" Target="../tags/tag200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210.xml"/><Relationship Id="rId8" Type="http://schemas.openxmlformats.org/officeDocument/2006/relationships/tags" Target="../tags/tag209.xml"/><Relationship Id="rId7" Type="http://schemas.openxmlformats.org/officeDocument/2006/relationships/tags" Target="../tags/tag208.xml"/><Relationship Id="rId6" Type="http://schemas.openxmlformats.org/officeDocument/2006/relationships/tags" Target="../tags/tag207.xml"/><Relationship Id="rId5" Type="http://schemas.openxmlformats.org/officeDocument/2006/relationships/tags" Target="../tags/tag206.xml"/><Relationship Id="rId4" Type="http://schemas.openxmlformats.org/officeDocument/2006/relationships/tags" Target="../tags/tag205.xml"/><Relationship Id="rId3" Type="http://schemas.openxmlformats.org/officeDocument/2006/relationships/image" Target="../media/image5.png"/><Relationship Id="rId2" Type="http://schemas.openxmlformats.org/officeDocument/2006/relationships/tags" Target="../tags/tag204.x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203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215.xml"/><Relationship Id="rId7" Type="http://schemas.openxmlformats.org/officeDocument/2006/relationships/tags" Target="../tags/tag214.xml"/><Relationship Id="rId6" Type="http://schemas.openxmlformats.org/officeDocument/2006/relationships/image" Target="../media/image19.png"/><Relationship Id="rId5" Type="http://schemas.openxmlformats.org/officeDocument/2006/relationships/tags" Target="../tags/tag213.xml"/><Relationship Id="rId4" Type="http://schemas.openxmlformats.org/officeDocument/2006/relationships/image" Target="../media/image6.png"/><Relationship Id="rId3" Type="http://schemas.openxmlformats.org/officeDocument/2006/relationships/tags" Target="../tags/tag212.xml"/><Relationship Id="rId2" Type="http://schemas.openxmlformats.org/officeDocument/2006/relationships/image" Target="../media/image5.png"/><Relationship Id="rId1" Type="http://schemas.openxmlformats.org/officeDocument/2006/relationships/tags" Target="../tags/tag211.xml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image" Target="../media/image6.png"/><Relationship Id="rId4" Type="http://schemas.openxmlformats.org/officeDocument/2006/relationships/tags" Target="../tags/tag218.xml"/><Relationship Id="rId3" Type="http://schemas.openxmlformats.org/officeDocument/2006/relationships/image" Target="../media/image5.png"/><Relationship Id="rId2" Type="http://schemas.openxmlformats.org/officeDocument/2006/relationships/tags" Target="../tags/tag217.xml"/><Relationship Id="rId1" Type="http://schemas.openxmlformats.org/officeDocument/2006/relationships/tags" Target="../tags/tag216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tags" Target="../tags/tag13.xml"/><Relationship Id="rId4" Type="http://schemas.openxmlformats.org/officeDocument/2006/relationships/image" Target="../media/image7.png"/><Relationship Id="rId3" Type="http://schemas.openxmlformats.org/officeDocument/2006/relationships/tags" Target="../tags/tag12.xml"/><Relationship Id="rId2" Type="http://schemas.openxmlformats.org/officeDocument/2006/relationships/image" Target="../media/image5.png"/><Relationship Id="rId1" Type="http://schemas.openxmlformats.org/officeDocument/2006/relationships/tags" Target="../tags/tag1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image" Target="../media/image23.png"/><Relationship Id="rId6" Type="http://schemas.openxmlformats.org/officeDocument/2006/relationships/tags" Target="../tags/tag223.xml"/><Relationship Id="rId5" Type="http://schemas.openxmlformats.org/officeDocument/2006/relationships/tags" Target="../tags/tag222.xml"/><Relationship Id="rId4" Type="http://schemas.openxmlformats.org/officeDocument/2006/relationships/tags" Target="../tags/tag221.xml"/><Relationship Id="rId3" Type="http://schemas.openxmlformats.org/officeDocument/2006/relationships/image" Target="../media/image5.png"/><Relationship Id="rId2" Type="http://schemas.openxmlformats.org/officeDocument/2006/relationships/tags" Target="../tags/tag220.xml"/><Relationship Id="rId1" Type="http://schemas.openxmlformats.org/officeDocument/2006/relationships/tags" Target="../tags/tag219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tags" Target="../tags/tag228.xml"/><Relationship Id="rId6" Type="http://schemas.openxmlformats.org/officeDocument/2006/relationships/image" Target="../media/image19.png"/><Relationship Id="rId5" Type="http://schemas.openxmlformats.org/officeDocument/2006/relationships/tags" Target="../tags/tag227.xml"/><Relationship Id="rId4" Type="http://schemas.openxmlformats.org/officeDocument/2006/relationships/tags" Target="../tags/tag226.xml"/><Relationship Id="rId3" Type="http://schemas.openxmlformats.org/officeDocument/2006/relationships/image" Target="../media/image5.png"/><Relationship Id="rId2" Type="http://schemas.openxmlformats.org/officeDocument/2006/relationships/tags" Target="../tags/tag225.xml"/><Relationship Id="rId1" Type="http://schemas.openxmlformats.org/officeDocument/2006/relationships/tags" Target="../tags/tag224.xml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5.png"/><Relationship Id="rId3" Type="http://schemas.openxmlformats.org/officeDocument/2006/relationships/tags" Target="../tags/tag230.xml"/><Relationship Id="rId2" Type="http://schemas.openxmlformats.org/officeDocument/2006/relationships/image" Target="../media/image6.png"/><Relationship Id="rId1" Type="http://schemas.openxmlformats.org/officeDocument/2006/relationships/tags" Target="../tags/tag229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5.xml"/><Relationship Id="rId8" Type="http://schemas.openxmlformats.org/officeDocument/2006/relationships/slideLayout" Target="../slideLayouts/slideLayout18.xml"/><Relationship Id="rId7" Type="http://schemas.openxmlformats.org/officeDocument/2006/relationships/image" Target="../media/image26.png"/><Relationship Id="rId6" Type="http://schemas.openxmlformats.org/officeDocument/2006/relationships/tags" Target="../tags/tag233.xml"/><Relationship Id="rId5" Type="http://schemas.openxmlformats.org/officeDocument/2006/relationships/image" Target="../media/image25.png"/><Relationship Id="rId4" Type="http://schemas.openxmlformats.org/officeDocument/2006/relationships/tags" Target="../tags/tag232.xml"/><Relationship Id="rId3" Type="http://schemas.openxmlformats.org/officeDocument/2006/relationships/image" Target="../media/image24.png"/><Relationship Id="rId2" Type="http://schemas.openxmlformats.org/officeDocument/2006/relationships/image" Target="../media/image5.png"/><Relationship Id="rId1" Type="http://schemas.openxmlformats.org/officeDocument/2006/relationships/tags" Target="../tags/tag231.xml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tags" Target="../tags/tag241.xml"/><Relationship Id="rId8" Type="http://schemas.openxmlformats.org/officeDocument/2006/relationships/tags" Target="../tags/tag240.xml"/><Relationship Id="rId7" Type="http://schemas.openxmlformats.org/officeDocument/2006/relationships/tags" Target="../tags/tag239.xml"/><Relationship Id="rId6" Type="http://schemas.openxmlformats.org/officeDocument/2006/relationships/tags" Target="../tags/tag238.xml"/><Relationship Id="rId5" Type="http://schemas.openxmlformats.org/officeDocument/2006/relationships/image" Target="../media/image5.png"/><Relationship Id="rId4" Type="http://schemas.openxmlformats.org/officeDocument/2006/relationships/tags" Target="../tags/tag237.xml"/><Relationship Id="rId36" Type="http://schemas.openxmlformats.org/officeDocument/2006/relationships/notesSlide" Target="../notesSlides/notesSlide26.xml"/><Relationship Id="rId35" Type="http://schemas.openxmlformats.org/officeDocument/2006/relationships/slideLayout" Target="../slideLayouts/slideLayout18.xml"/><Relationship Id="rId34" Type="http://schemas.openxmlformats.org/officeDocument/2006/relationships/tags" Target="../tags/tag266.xml"/><Relationship Id="rId33" Type="http://schemas.openxmlformats.org/officeDocument/2006/relationships/tags" Target="../tags/tag265.xml"/><Relationship Id="rId32" Type="http://schemas.openxmlformats.org/officeDocument/2006/relationships/tags" Target="../tags/tag264.xml"/><Relationship Id="rId31" Type="http://schemas.openxmlformats.org/officeDocument/2006/relationships/tags" Target="../tags/tag263.xml"/><Relationship Id="rId30" Type="http://schemas.openxmlformats.org/officeDocument/2006/relationships/tags" Target="../tags/tag262.xml"/><Relationship Id="rId3" Type="http://schemas.openxmlformats.org/officeDocument/2006/relationships/tags" Target="../tags/tag236.xml"/><Relationship Id="rId29" Type="http://schemas.openxmlformats.org/officeDocument/2006/relationships/tags" Target="../tags/tag261.xml"/><Relationship Id="rId28" Type="http://schemas.openxmlformats.org/officeDocument/2006/relationships/tags" Target="../tags/tag260.xml"/><Relationship Id="rId27" Type="http://schemas.openxmlformats.org/officeDocument/2006/relationships/tags" Target="../tags/tag259.xml"/><Relationship Id="rId26" Type="http://schemas.openxmlformats.org/officeDocument/2006/relationships/tags" Target="../tags/tag258.xml"/><Relationship Id="rId25" Type="http://schemas.openxmlformats.org/officeDocument/2006/relationships/tags" Target="../tags/tag257.xml"/><Relationship Id="rId24" Type="http://schemas.openxmlformats.org/officeDocument/2006/relationships/tags" Target="../tags/tag256.xml"/><Relationship Id="rId23" Type="http://schemas.openxmlformats.org/officeDocument/2006/relationships/tags" Target="../tags/tag255.xml"/><Relationship Id="rId22" Type="http://schemas.openxmlformats.org/officeDocument/2006/relationships/tags" Target="../tags/tag254.xml"/><Relationship Id="rId21" Type="http://schemas.openxmlformats.org/officeDocument/2006/relationships/tags" Target="../tags/tag253.xml"/><Relationship Id="rId20" Type="http://schemas.openxmlformats.org/officeDocument/2006/relationships/tags" Target="../tags/tag252.xml"/><Relationship Id="rId2" Type="http://schemas.openxmlformats.org/officeDocument/2006/relationships/tags" Target="../tags/tag235.xml"/><Relationship Id="rId19" Type="http://schemas.openxmlformats.org/officeDocument/2006/relationships/tags" Target="../tags/tag251.xml"/><Relationship Id="rId18" Type="http://schemas.openxmlformats.org/officeDocument/2006/relationships/tags" Target="../tags/tag250.xml"/><Relationship Id="rId17" Type="http://schemas.openxmlformats.org/officeDocument/2006/relationships/tags" Target="../tags/tag249.xml"/><Relationship Id="rId16" Type="http://schemas.openxmlformats.org/officeDocument/2006/relationships/tags" Target="../tags/tag248.xml"/><Relationship Id="rId15" Type="http://schemas.openxmlformats.org/officeDocument/2006/relationships/tags" Target="../tags/tag247.xml"/><Relationship Id="rId14" Type="http://schemas.openxmlformats.org/officeDocument/2006/relationships/tags" Target="../tags/tag246.xml"/><Relationship Id="rId13" Type="http://schemas.openxmlformats.org/officeDocument/2006/relationships/tags" Target="../tags/tag245.xml"/><Relationship Id="rId12" Type="http://schemas.openxmlformats.org/officeDocument/2006/relationships/tags" Target="../tags/tag244.xml"/><Relationship Id="rId11" Type="http://schemas.openxmlformats.org/officeDocument/2006/relationships/tags" Target="../tags/tag243.xml"/><Relationship Id="rId10" Type="http://schemas.openxmlformats.org/officeDocument/2006/relationships/tags" Target="../tags/tag242.xml"/><Relationship Id="rId1" Type="http://schemas.openxmlformats.org/officeDocument/2006/relationships/tags" Target="../tags/tag234.xml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271.xml"/><Relationship Id="rId7" Type="http://schemas.openxmlformats.org/officeDocument/2006/relationships/tags" Target="../tags/tag270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tags" Target="../tags/tag269.xml"/><Relationship Id="rId3" Type="http://schemas.openxmlformats.org/officeDocument/2006/relationships/tags" Target="../tags/tag268.xml"/><Relationship Id="rId2" Type="http://schemas.openxmlformats.org/officeDocument/2006/relationships/image" Target="../media/image12.png"/><Relationship Id="rId10" Type="http://schemas.openxmlformats.org/officeDocument/2006/relationships/notesSlide" Target="../notesSlides/notesSlide27.xml"/><Relationship Id="rId1" Type="http://schemas.openxmlformats.org/officeDocument/2006/relationships/tags" Target="../tags/tag267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8.jpeg"/><Relationship Id="rId3" Type="http://schemas.openxmlformats.org/officeDocument/2006/relationships/tags" Target="../tags/tag15.xml"/><Relationship Id="rId2" Type="http://schemas.openxmlformats.org/officeDocument/2006/relationships/image" Target="../media/image5.png"/><Relationship Id="rId1" Type="http://schemas.openxmlformats.org/officeDocument/2006/relationships/tags" Target="../tags/tag14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microsoft.com/office/2007/relationships/hdphoto" Target="../media/image10.jpeg"/><Relationship Id="rId5" Type="http://schemas.openxmlformats.org/officeDocument/2006/relationships/image" Target="../media/image9.png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image" Target="../media/image5.png"/><Relationship Id="rId1" Type="http://schemas.openxmlformats.org/officeDocument/2006/relationships/tags" Target="../tags/tag16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image" Target="../media/image5.png"/><Relationship Id="rId1" Type="http://schemas.openxmlformats.org/officeDocument/2006/relationships/tags" Target="../tags/tag19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image" Target="../media/image5.png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37.xml"/><Relationship Id="rId12" Type="http://schemas.openxmlformats.org/officeDocument/2006/relationships/tags" Target="../tags/tag36.xml"/><Relationship Id="rId11" Type="http://schemas.openxmlformats.org/officeDocument/2006/relationships/tags" Target="../tags/tag35.xml"/><Relationship Id="rId10" Type="http://schemas.openxmlformats.org/officeDocument/2006/relationships/tags" Target="../tags/tag34.xml"/><Relationship Id="rId1" Type="http://schemas.openxmlformats.org/officeDocument/2006/relationships/tags" Target="../tags/tag26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image" Target="../media/image11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45.xml"/><Relationship Id="rId1" Type="http://schemas.openxmlformats.org/officeDocument/2006/relationships/tags" Target="../tags/tag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6045" y="43815"/>
            <a:ext cx="925830" cy="9258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8" name="矩形 17"/>
          <p:cNvSpPr/>
          <p:nvPr>
            <p:custDataLst>
              <p:tags r:id="rId3"/>
            </p:custDataLst>
          </p:nvPr>
        </p:nvSpPr>
        <p:spPr>
          <a:xfrm>
            <a:off x="3975100" y="2167890"/>
            <a:ext cx="1395730" cy="193802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12000" b="1" dirty="0"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韩</a:t>
            </a:r>
            <a:endParaRPr lang="zh-CN" altLang="en-US" sz="12000" b="1" dirty="0">
              <a:solidFill>
                <a:srgbClr val="0070C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5466080" y="2225040"/>
            <a:ext cx="3376295" cy="193802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12000" b="1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妈妈</a:t>
            </a:r>
            <a:endParaRPr lang="zh-CN" altLang="en-US" sz="12000" b="1" dirty="0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93495" y="98679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1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build="allAtOnce"/>
      <p:bldP spid="18" grpId="1"/>
      <p:bldP spid="2" grpId="0" bldLvl="0" build="allAtOnce"/>
      <p:bldP spid="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D:\韩黎\我的教育与研究\教育类\2023.4.12区青年教师赛课\棠外附小韩黎《剃头大师》（成都市决赛）\3下6单元思维导图.png3下6单元思维导图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65785" y="518160"/>
            <a:ext cx="10718800" cy="582231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-22225" y="43815"/>
            <a:ext cx="9204960" cy="925830"/>
            <a:chOff x="-35" y="69"/>
            <a:chExt cx="14496" cy="1458"/>
          </a:xfr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</p:grpSpPr>
        <p:sp>
          <p:nvSpPr>
            <p:cNvPr id="3" name="矩形 2"/>
            <p:cNvSpPr/>
            <p:nvPr>
              <p:custDataLst>
                <p:tags r:id="rId3"/>
              </p:custDataLst>
            </p:nvPr>
          </p:nvSpPr>
          <p:spPr>
            <a:xfrm>
              <a:off x="-35" y="457"/>
              <a:ext cx="14496" cy="8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indent="765175" algn="l"/>
              <a:r>
                <a:rPr lang="en-US" altLang="zh-CN"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</a:t>
              </a:r>
              <a:r>
                <a:rPr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出示思维导图，回顾已学方法</a:t>
              </a:r>
              <a:endParaRPr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3930015" y="780415"/>
            <a:ext cx="6780530" cy="114871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矩形 10"/>
          <p:cNvSpPr/>
          <p:nvPr>
            <p:custDataLst>
              <p:tags r:id="rId7"/>
            </p:custDataLst>
          </p:nvPr>
        </p:nvSpPr>
        <p:spPr>
          <a:xfrm>
            <a:off x="3930015" y="2244090"/>
            <a:ext cx="2966720" cy="99822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7278370" y="2673985"/>
            <a:ext cx="342963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" name="图片 1" descr="51miz-E1269743-7E5EFCEE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-22225" y="4194810"/>
            <a:ext cx="3290570" cy="24682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1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427990" y="3019425"/>
            <a:ext cx="3554095" cy="349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3409315" y="1483995"/>
            <a:ext cx="5980430" cy="2674618"/>
            <a:chOff x="4314" y="2917"/>
            <a:chExt cx="7525" cy="3505"/>
          </a:xfrm>
        </p:grpSpPr>
        <p:sp>
          <p:nvSpPr>
            <p:cNvPr id="10" name="矩形 9"/>
            <p:cNvSpPr/>
            <p:nvPr>
              <p:custDataLst>
                <p:tags r:id="rId3"/>
              </p:custDataLst>
            </p:nvPr>
          </p:nvSpPr>
          <p:spPr>
            <a:xfrm>
              <a:off x="4314" y="3519"/>
              <a:ext cx="2597" cy="2903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13800" b="1" dirty="0">
                  <a:solidFill>
                    <a:srgbClr val="0B8608"/>
                  </a:solidFill>
                  <a:latin typeface="楷体" panose="02010609060101010101" charset="-122"/>
                  <a:ea typeface="楷体" panose="02010609060101010101" charset="-122"/>
                </a:rPr>
                <a:t>剃</a:t>
              </a:r>
              <a:endParaRPr lang="zh-CN" altLang="en-US" sz="13800" b="1" dirty="0">
                <a:solidFill>
                  <a:srgbClr val="0B8608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6427" y="4292"/>
              <a:ext cx="1895" cy="1894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8800" b="1" dirty="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头</a:t>
              </a:r>
              <a:endParaRPr lang="zh-CN" altLang="en-US" sz="88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7557" y="2917"/>
              <a:ext cx="2698" cy="3023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14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大</a:t>
              </a:r>
              <a:endParaRPr lang="zh-CN" altLang="en-US" sz="1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3" name="矩形 12"/>
            <p:cNvSpPr/>
            <p:nvPr>
              <p:custDataLst>
                <p:tags r:id="rId6"/>
              </p:custDataLst>
            </p:nvPr>
          </p:nvSpPr>
          <p:spPr>
            <a:xfrm>
              <a:off x="9685" y="3747"/>
              <a:ext cx="2154" cy="254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12000" b="1" dirty="0">
                  <a:solidFill>
                    <a:schemeClr val="accent4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师</a:t>
              </a:r>
              <a:endParaRPr lang="zh-CN" altLang="en-US" sz="12000" b="1" dirty="0">
                <a:solidFill>
                  <a:schemeClr val="accent4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22225" y="43815"/>
            <a:ext cx="12214338" cy="925830"/>
            <a:chOff x="-35" y="69"/>
            <a:chExt cx="19210" cy="1458"/>
          </a:xfr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</p:grpSpPr>
        <p:sp>
          <p:nvSpPr>
            <p:cNvPr id="4" name="矩形 3"/>
            <p:cNvSpPr/>
            <p:nvPr>
              <p:custDataLst>
                <p:tags r:id="rId7"/>
              </p:custDataLst>
            </p:nvPr>
          </p:nvSpPr>
          <p:spPr>
            <a:xfrm>
              <a:off x="-35" y="457"/>
              <a:ext cx="19210" cy="8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indent="765175" algn="l"/>
              <a:r>
                <a:rPr lang="en-US" altLang="zh-CN"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</a:t>
              </a:r>
              <a:r>
                <a:rPr lang="zh-CN" altLang="en-US"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统编小学语文三年级下册第六单元</a:t>
              </a:r>
              <a:endParaRPr lang="zh-CN" altLang="en-US" sz="2400" b="1" kern="100">
                <a:solidFill>
                  <a:schemeClr val="dk1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024380" y="3894455"/>
            <a:ext cx="201930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4800" b="1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老师傅</a:t>
            </a:r>
            <a:endParaRPr lang="zh-CN" altLang="en-US" sz="4800" b="1"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821295" y="3894455"/>
            <a:ext cx="201930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4800" b="1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800" b="1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我</a:t>
            </a:r>
            <a:r>
              <a:rPr lang="en-US" altLang="zh-CN" sz="4800" b="1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en-US" altLang="zh-CN" sz="4800" b="1"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91455" y="3894455"/>
            <a:ext cx="140716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48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小沙</a:t>
            </a:r>
            <a:endParaRPr lang="zh-CN" altLang="en-US" sz="4800" b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42235" y="2087245"/>
            <a:ext cx="6567805" cy="65976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课文写了谁给谁剃头？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4043680" y="4144010"/>
            <a:ext cx="1123950" cy="406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 flipH="1">
            <a:off x="6822440" y="4144010"/>
            <a:ext cx="1123950" cy="406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342255" y="3700780"/>
            <a:ext cx="1313815" cy="1191260"/>
          </a:xfrm>
          <a:prstGeom prst="ellipse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6045" y="43815"/>
            <a:ext cx="927100" cy="9258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圆角矩形标注 5"/>
          <p:cNvSpPr/>
          <p:nvPr/>
        </p:nvSpPr>
        <p:spPr>
          <a:xfrm>
            <a:off x="6877050" y="574675"/>
            <a:ext cx="2305050" cy="914400"/>
          </a:xfrm>
          <a:prstGeom prst="wedgeRoundRectCallout">
            <a:avLst>
              <a:gd name="adj1" fmla="val 74242"/>
              <a:gd name="adj2" fmla="val -8194"/>
              <a:gd name="adj3" fmla="val 16667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/>
                </a:solidFill>
              </a14:hiddenFill>
            </a:ext>
          </a:ex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考考你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 descr="51miz-E1269743-7E5EFCEE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538970" y="290195"/>
            <a:ext cx="2395855" cy="17970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/>
      <p:bldP spid="3" grpId="1"/>
      <p:bldP spid="5" grpId="0"/>
      <p:bldP spid="5" grpId="1"/>
      <p:bldP spid="7" grpId="0"/>
      <p:bldP spid="7" grpId="1"/>
      <p:bldP spid="2" grpId="0"/>
      <p:bldP spid="2" grpId="1"/>
      <p:bldP spid="8" grpId="0" bldLvl="0" animBg="1"/>
      <p:bldP spid="8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1miz-E1269743-7E5EFCEE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433560" y="4789170"/>
            <a:ext cx="2757805" cy="206883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22225" y="246380"/>
            <a:ext cx="12213590" cy="510540"/>
          </a:xfrm>
          <a:prstGeom prst="rect">
            <a:avLst/>
          </a:prstGeo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indent="765175" algn="l"/>
            <a:r>
              <a:rPr lang="en-US" altLang="zh-CN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活动一：走进小沙，初识“胆小鬼”</a:t>
            </a:r>
            <a:endParaRPr lang="zh-CN" altLang="en-US" sz="2400" b="1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6045" y="0"/>
            <a:ext cx="925830" cy="9258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6" name="文本框 15"/>
          <p:cNvSpPr txBox="1"/>
          <p:nvPr/>
        </p:nvSpPr>
        <p:spPr>
          <a:xfrm>
            <a:off x="597535" y="1096645"/>
            <a:ext cx="10997565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3600">
                <a:latin typeface="楷体" panose="02010609060101010101" charset="-122"/>
                <a:ea typeface="楷体" panose="02010609060101010101" charset="-122"/>
                <a:sym typeface="+mn-ea"/>
              </a:rPr>
              <a:t>学习</a:t>
            </a:r>
            <a:r>
              <a:rPr lang="zh-CN" sz="3600">
                <a:latin typeface="楷体" panose="02010609060101010101" charset="-122"/>
                <a:ea typeface="楷体" panose="02010609060101010101" charset="-122"/>
                <a:sym typeface="+mn-ea"/>
              </a:rPr>
              <a:t>1-3自然段：</a:t>
            </a:r>
            <a:endParaRPr lang="zh-CN" sz="3600" b="0">
              <a:latin typeface="楷体" panose="02010609060101010101" charset="-122"/>
              <a:ea typeface="楷体" panose="02010609060101010101" charset="-122"/>
            </a:endParaRPr>
          </a:p>
          <a:p>
            <a:pPr indent="812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en-US" altLang="zh-CN" sz="3200" b="0"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3200" b="0">
                <a:latin typeface="楷体" panose="02010609060101010101" charset="-122"/>
                <a:ea typeface="楷体" panose="02010609060101010101" charset="-122"/>
              </a:rPr>
              <a:t>用</a:t>
            </a:r>
            <a:r>
              <a:rPr lang="en-US" altLang="zh-CN" sz="3200" b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en-US" altLang="zh-CN" sz="3200" b="0" u="sng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en-US" altLang="zh-CN" sz="3200" b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勾</a:t>
            </a:r>
            <a:r>
              <a:rPr lang="zh-CN" sz="3200">
                <a:latin typeface="楷体" panose="02010609060101010101" charset="-122"/>
                <a:ea typeface="楷体" panose="02010609060101010101" charset="-122"/>
              </a:rPr>
              <a:t>出</a:t>
            </a:r>
            <a:r>
              <a:rPr lang="zh-CN" sz="3200" b="0">
                <a:latin typeface="楷体" panose="02010609060101010101" charset="-122"/>
                <a:ea typeface="楷体" panose="02010609060101010101" charset="-122"/>
              </a:rPr>
              <a:t>能体现小沙特点的</a:t>
            </a:r>
            <a:r>
              <a:rPr lang="zh-CN" sz="3200">
                <a:latin typeface="楷体" panose="02010609060101010101" charset="-122"/>
                <a:ea typeface="楷体" panose="02010609060101010101" charset="-122"/>
              </a:rPr>
              <a:t>语句，用学过的方法理解难懂的句子。思考：小沙有什么特点？</a:t>
            </a:r>
            <a:endParaRPr lang="zh-CN" sz="3200">
              <a:latin typeface="楷体" panose="02010609060101010101" charset="-122"/>
              <a:ea typeface="楷体" panose="02010609060101010101" charset="-122"/>
            </a:endParaRPr>
          </a:p>
          <a:p>
            <a:pPr indent="812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sz="3200" b="0">
                <a:latin typeface="楷体" panose="02010609060101010101" charset="-122"/>
                <a:ea typeface="楷体" panose="02010609060101010101" charset="-122"/>
              </a:rPr>
              <a:t>用“○”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圈</a:t>
            </a:r>
            <a:r>
              <a:rPr lang="zh-CN" sz="3200">
                <a:latin typeface="楷体" panose="02010609060101010101" charset="-122"/>
                <a:ea typeface="楷体" panose="02010609060101010101" charset="-122"/>
              </a:rPr>
              <a:t>出关键词</a:t>
            </a:r>
            <a:r>
              <a:rPr lang="zh-CN" sz="3200" b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说</a:t>
            </a:r>
            <a:r>
              <a:rPr lang="zh-CN" sz="3200">
                <a:latin typeface="楷体" panose="02010609060101010101" charset="-122"/>
                <a:ea typeface="楷体" panose="02010609060101010101" charset="-122"/>
              </a:rPr>
              <a:t>说自己的体会</a:t>
            </a:r>
            <a:r>
              <a:rPr lang="zh-CN" sz="3200" b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sz="3200" b="0">
              <a:latin typeface="楷体" panose="02010609060101010101" charset="-122"/>
              <a:ea typeface="楷体" panose="02010609060101010101" charset="-122"/>
            </a:endParaRPr>
          </a:p>
          <a:p>
            <a:pPr indent="812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en-US" altLang="zh-CN" sz="3200" b="0"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有感情地朗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读</a:t>
            </a:r>
            <a:r>
              <a:rPr 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勾画的语句，读出人物突出的特点。</a:t>
            </a:r>
            <a:endParaRPr lang="zh-CN" sz="3200" b="0">
              <a:latin typeface="楷体" panose="02010609060101010101" charset="-122"/>
              <a:ea typeface="楷体" panose="02010609060101010101" charset="-122"/>
            </a:endParaRPr>
          </a:p>
          <a:p>
            <a:pPr indent="0">
              <a:lnSpc>
                <a:spcPct val="150000"/>
              </a:lnSpc>
            </a:pPr>
            <a:endParaRPr lang="zh-CN" sz="3200" b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>
            <a:hlinkClick r:id="rId5" action="ppaction://hlinksldjump"/>
          </p:cNvPr>
          <p:cNvSpPr txBox="1"/>
          <p:nvPr/>
        </p:nvSpPr>
        <p:spPr>
          <a:xfrm>
            <a:off x="3312795" y="6397625"/>
            <a:ext cx="797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▲</a:t>
            </a:r>
            <a:endParaRPr lang="zh-CN" altLang="en-US" sz="2400"/>
          </a:p>
        </p:txBody>
      </p:sp>
      <p:sp>
        <p:nvSpPr>
          <p:cNvPr id="5" name="文本框 4">
            <a:hlinkClick r:id="rId6" action="ppaction://hlinksldjump"/>
          </p:cNvPr>
          <p:cNvSpPr txBox="1"/>
          <p:nvPr/>
        </p:nvSpPr>
        <p:spPr>
          <a:xfrm>
            <a:off x="4904105" y="6397625"/>
            <a:ext cx="797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◆</a:t>
            </a:r>
            <a:endParaRPr lang="zh-CN" altLang="en-US" sz="2400"/>
          </a:p>
        </p:txBody>
      </p:sp>
      <p:sp>
        <p:nvSpPr>
          <p:cNvPr id="8" name="文本框 7">
            <a:hlinkClick r:id="rId7" action="ppaction://hlinksldjump"/>
          </p:cNvPr>
          <p:cNvSpPr txBox="1"/>
          <p:nvPr/>
        </p:nvSpPr>
        <p:spPr>
          <a:xfrm>
            <a:off x="6495415" y="6397625"/>
            <a:ext cx="797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■</a:t>
            </a:r>
            <a:endParaRPr lang="zh-CN" altLang="en-US" sz="2400"/>
          </a:p>
        </p:txBody>
      </p:sp>
      <p:sp>
        <p:nvSpPr>
          <p:cNvPr id="3" name="文本框 2">
            <a:hlinkClick r:id="rId8" action="ppaction://hlinksldjump"/>
          </p:cNvPr>
          <p:cNvSpPr txBox="1"/>
          <p:nvPr/>
        </p:nvSpPr>
        <p:spPr>
          <a:xfrm>
            <a:off x="7823835" y="6397625"/>
            <a:ext cx="797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★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/>
      <p:bldP spid="2" grpId="1"/>
      <p:bldP spid="5" grpId="1"/>
      <p:bldP spid="8" grpId="1"/>
      <p:bldP spid="6" grpId="0" animBg="1"/>
      <p:bldP spid="6" grpId="1" animBg="1"/>
      <p:bldP spid="16" grpId="0"/>
      <p:bldP spid="16" grpId="1"/>
      <p:bldP spid="3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871855" y="1140460"/>
            <a:ext cx="10907395" cy="2122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4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我的表弟小沙天生胆小，他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怕吃药，</a:t>
            </a:r>
            <a:endParaRPr lang="zh-CN" altLang="en-US" sz="4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怕做噩梦，还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怕剃头。</a:t>
            </a:r>
            <a:endParaRPr lang="zh-CN" altLang="en-US" sz="4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-22225" y="290195"/>
            <a:ext cx="12213590" cy="510540"/>
          </a:xfrm>
          <a:prstGeom prst="rect">
            <a:avLst/>
          </a:prstGeo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indent="765175" algn="l"/>
            <a:r>
              <a:rPr lang="en-US" altLang="zh-CN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活动一：走进小沙，初识“胆小鬼”</a:t>
            </a:r>
            <a:endParaRPr lang="zh-CN" altLang="en-US" sz="2400" b="1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6045" y="43815"/>
            <a:ext cx="925830" cy="9258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椭圆 2"/>
          <p:cNvSpPr/>
          <p:nvPr/>
        </p:nvSpPr>
        <p:spPr>
          <a:xfrm>
            <a:off x="5356860" y="1391920"/>
            <a:ext cx="2370455" cy="765175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783320" y="1494155"/>
            <a:ext cx="651510" cy="575945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 descr="图片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1671" r="33422"/>
          <a:stretch>
            <a:fillRect/>
          </a:stretch>
        </p:blipFill>
        <p:spPr>
          <a:xfrm flipH="1">
            <a:off x="9668510" y="2879725"/>
            <a:ext cx="3054350" cy="3933190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5280660" y="4995545"/>
            <a:ext cx="1938655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胆小鬼</a:t>
            </a:r>
            <a:endParaRPr lang="zh-CN" altLang="en-US" sz="44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917575" y="2492375"/>
            <a:ext cx="651510" cy="575945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304030" y="2492375"/>
            <a:ext cx="651510" cy="575945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1"/>
      <p:bldP spid="3" grpId="0" animBg="1"/>
      <p:bldP spid="10" grpId="0" animBg="1"/>
      <p:bldP spid="2" grpId="0" animBg="1"/>
      <p:bldP spid="4" grpId="0" animBg="1"/>
      <p:bldP spid="3" grpId="1" animBg="1"/>
      <p:bldP spid="10" grpId="1" animBg="1"/>
      <p:bldP spid="2" grpId="1" animBg="1"/>
      <p:bldP spid="4" grpId="1" animBg="1"/>
      <p:bldP spid="32" grpId="0"/>
      <p:bldP spid="3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871855" y="1140460"/>
            <a:ext cx="10907395" cy="2122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4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我的表弟小沙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天生胆小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，他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怕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吃药，</a:t>
            </a:r>
            <a:endParaRPr lang="zh-CN" altLang="en-US" sz="4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怕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做噩梦，还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怕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剃头。</a:t>
            </a:r>
            <a:endParaRPr lang="zh-CN" altLang="en-US" sz="4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-22225" y="290195"/>
            <a:ext cx="12213590" cy="510540"/>
          </a:xfrm>
          <a:prstGeom prst="rect">
            <a:avLst/>
          </a:prstGeo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indent="765175" algn="l"/>
            <a:r>
              <a:rPr lang="en-US" altLang="zh-CN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活动一：走进小沙，初识“胆小鬼”</a:t>
            </a:r>
            <a:endParaRPr lang="zh-CN" altLang="en-US" sz="2400" b="1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6045" y="43815"/>
            <a:ext cx="925830" cy="9258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椭圆 2"/>
          <p:cNvSpPr/>
          <p:nvPr/>
        </p:nvSpPr>
        <p:spPr>
          <a:xfrm>
            <a:off x="5356860" y="1391920"/>
            <a:ext cx="2370455" cy="765175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783320" y="1494155"/>
            <a:ext cx="651510" cy="575945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 descr="图片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1671" r="33422"/>
          <a:stretch>
            <a:fillRect/>
          </a:stretch>
        </p:blipFill>
        <p:spPr>
          <a:xfrm flipH="1">
            <a:off x="9668510" y="2879725"/>
            <a:ext cx="3054350" cy="3933190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5280660" y="4995545"/>
            <a:ext cx="1938655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胆小鬼</a:t>
            </a:r>
            <a:endParaRPr lang="zh-CN" altLang="en-US" sz="44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917575" y="2492375"/>
            <a:ext cx="651510" cy="575945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304030" y="2492375"/>
            <a:ext cx="651510" cy="575945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  <p:bldLst>
      <p:bldP spid="3" grpId="1" animBg="1"/>
      <p:bldP spid="10" grpId="1" animBg="1"/>
      <p:bldP spid="17" grpId="1"/>
      <p:bldP spid="32" grpId="1"/>
      <p:bldP spid="2" grpId="1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871855" y="1140460"/>
            <a:ext cx="10907395" cy="2122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4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我的表弟小沙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天生胆小，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他怕吃药，</a:t>
            </a:r>
            <a:endParaRPr lang="zh-CN" altLang="en-US" sz="4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怕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做噩梦，还怕剃头。</a:t>
            </a:r>
            <a:endParaRPr lang="zh-CN" altLang="en-US" sz="4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-22225" y="290195"/>
            <a:ext cx="12213590" cy="510540"/>
          </a:xfrm>
          <a:prstGeom prst="rect">
            <a:avLst/>
          </a:prstGeo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indent="765175" algn="l"/>
            <a:r>
              <a:rPr lang="en-US" altLang="zh-CN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活动一：走进小沙，初识“胆小鬼”</a:t>
            </a:r>
            <a:endParaRPr lang="zh-CN" altLang="en-US" sz="2400" b="1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6045" y="43815"/>
            <a:ext cx="925830" cy="9258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椭圆 2"/>
          <p:cNvSpPr/>
          <p:nvPr/>
        </p:nvSpPr>
        <p:spPr>
          <a:xfrm>
            <a:off x="5356860" y="1391920"/>
            <a:ext cx="2370455" cy="765175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783320" y="1494155"/>
            <a:ext cx="651510" cy="575945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 descr="图片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1671" r="33422"/>
          <a:stretch>
            <a:fillRect/>
          </a:stretch>
        </p:blipFill>
        <p:spPr>
          <a:xfrm flipH="1">
            <a:off x="9668510" y="2879725"/>
            <a:ext cx="3054350" cy="3933190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5280660" y="4995545"/>
            <a:ext cx="1938655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胆小鬼</a:t>
            </a:r>
            <a:endParaRPr lang="zh-CN" altLang="en-US" sz="44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917575" y="2492375"/>
            <a:ext cx="651510" cy="575945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304030" y="2492375"/>
            <a:ext cx="651510" cy="575945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>
            <a:hlinkClick r:id="rId5" action="ppaction://hlinksldjump"/>
          </p:cNvPr>
          <p:cNvSpPr txBox="1"/>
          <p:nvPr>
            <p:custDataLst>
              <p:tags r:id="rId6"/>
            </p:custDataLst>
          </p:nvPr>
        </p:nvSpPr>
        <p:spPr>
          <a:xfrm>
            <a:off x="3312795" y="6397625"/>
            <a:ext cx="797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▲</a:t>
            </a:r>
            <a:endParaRPr lang="zh-CN" altLang="en-US" sz="2400"/>
          </a:p>
        </p:txBody>
      </p:sp>
      <p:sp>
        <p:nvSpPr>
          <p:cNvPr id="12" name="文本框 11">
            <a:hlinkClick r:id="rId7" action="ppaction://hlinksldjump"/>
          </p:cNvPr>
          <p:cNvSpPr txBox="1"/>
          <p:nvPr>
            <p:custDataLst>
              <p:tags r:id="rId8"/>
            </p:custDataLst>
          </p:nvPr>
        </p:nvSpPr>
        <p:spPr>
          <a:xfrm>
            <a:off x="4904105" y="6397625"/>
            <a:ext cx="797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◆</a:t>
            </a:r>
            <a:endParaRPr lang="zh-CN" altLang="en-US" sz="2400"/>
          </a:p>
        </p:txBody>
      </p:sp>
      <p:sp>
        <p:nvSpPr>
          <p:cNvPr id="13" name="文本框 12">
            <a:hlinkClick r:id="rId9" action="ppaction://hlinksldjump"/>
          </p:cNvPr>
          <p:cNvSpPr txBox="1"/>
          <p:nvPr>
            <p:custDataLst>
              <p:tags r:id="rId10"/>
            </p:custDataLst>
          </p:nvPr>
        </p:nvSpPr>
        <p:spPr>
          <a:xfrm>
            <a:off x="6495415" y="6397625"/>
            <a:ext cx="797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■</a:t>
            </a:r>
            <a:endParaRPr lang="zh-CN" altLang="en-US" sz="2400"/>
          </a:p>
        </p:txBody>
      </p:sp>
      <p:sp>
        <p:nvSpPr>
          <p:cNvPr id="18" name="文本框 17">
            <a:hlinkClick r:id="rId11" action="ppaction://hlinksldjump"/>
          </p:cNvPr>
          <p:cNvSpPr txBox="1"/>
          <p:nvPr>
            <p:custDataLst>
              <p:tags r:id="rId12"/>
            </p:custDataLst>
          </p:nvPr>
        </p:nvSpPr>
        <p:spPr>
          <a:xfrm>
            <a:off x="7823835" y="6397625"/>
            <a:ext cx="797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★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nimBg="1"/>
      <p:bldP spid="10" grpId="1" animBg="1"/>
      <p:bldP spid="17" grpId="1"/>
      <p:bldP spid="32" grpId="1"/>
      <p:bldP spid="2" grpId="1" animBg="1"/>
      <p:bldP spid="4" grpId="1" animBg="1"/>
      <p:bldP spid="11" grpId="0"/>
      <p:bldP spid="12" grpId="0"/>
      <p:bldP spid="13" grpId="0"/>
      <p:bldP spid="11" grpId="1"/>
      <p:bldP spid="12" grpId="1"/>
      <p:bldP spid="13" grpId="1"/>
      <p:bldP spid="18" grpId="0"/>
      <p:bldP spid="1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709295" y="1311275"/>
            <a:ext cx="10559415" cy="25285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4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</a:rPr>
              <a:t>小沙每次都是被姑父押进理发店的，而且，姑父还得执一把木尺在一旁监督，否则，小沙准会夺门而逃。</a:t>
            </a:r>
            <a:endParaRPr lang="zh-CN" altLang="en-US" sz="4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-22225" y="290195"/>
            <a:ext cx="12213590" cy="510540"/>
          </a:xfrm>
          <a:prstGeom prst="rect">
            <a:avLst/>
          </a:prstGeo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indent="765175" algn="l"/>
            <a:r>
              <a:rPr lang="en-US" altLang="zh-CN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活动一：走进小沙，初识“胆小鬼”</a:t>
            </a:r>
            <a:endParaRPr lang="zh-CN" altLang="en-US" sz="2400" b="1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6045" y="43815"/>
            <a:ext cx="925830" cy="9258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" name="椭圆 12"/>
          <p:cNvSpPr/>
          <p:nvPr/>
        </p:nvSpPr>
        <p:spPr>
          <a:xfrm>
            <a:off x="6981190" y="1484630"/>
            <a:ext cx="657860" cy="62738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123045" y="2257425"/>
            <a:ext cx="1325880" cy="70104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 descr="图片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1671" r="33422"/>
          <a:stretch>
            <a:fillRect/>
          </a:stretch>
        </p:blipFill>
        <p:spPr>
          <a:xfrm flipH="1">
            <a:off x="9668510" y="2879725"/>
            <a:ext cx="3054350" cy="3933190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5280660" y="4995545"/>
            <a:ext cx="1938655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胆小鬼</a:t>
            </a:r>
            <a:endParaRPr lang="zh-CN" altLang="en-US" sz="44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717415" y="2925445"/>
            <a:ext cx="2294255" cy="960755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>
            <a:hlinkClick r:id="rId6" action="ppaction://hlinksldjump"/>
          </p:cNvPr>
          <p:cNvSpPr txBox="1"/>
          <p:nvPr>
            <p:custDataLst>
              <p:tags r:id="rId7"/>
            </p:custDataLst>
          </p:nvPr>
        </p:nvSpPr>
        <p:spPr>
          <a:xfrm>
            <a:off x="3312795" y="6397625"/>
            <a:ext cx="797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▲</a:t>
            </a:r>
            <a:endParaRPr lang="zh-CN" altLang="en-US" sz="2400"/>
          </a:p>
        </p:txBody>
      </p:sp>
      <p:sp>
        <p:nvSpPr>
          <p:cNvPr id="12" name="文本框 11">
            <a:hlinkClick r:id="rId8" action="ppaction://hlinksldjump"/>
          </p:cNvPr>
          <p:cNvSpPr txBox="1"/>
          <p:nvPr>
            <p:custDataLst>
              <p:tags r:id="rId9"/>
            </p:custDataLst>
          </p:nvPr>
        </p:nvSpPr>
        <p:spPr>
          <a:xfrm>
            <a:off x="4904105" y="6397625"/>
            <a:ext cx="797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◆</a:t>
            </a:r>
            <a:endParaRPr lang="zh-CN" altLang="en-US" sz="2400"/>
          </a:p>
        </p:txBody>
      </p:sp>
      <p:sp>
        <p:nvSpPr>
          <p:cNvPr id="17" name="文本框 16">
            <a:hlinkClick r:id="rId10" action="ppaction://hlinksldjump"/>
          </p:cNvPr>
          <p:cNvSpPr txBox="1"/>
          <p:nvPr>
            <p:custDataLst>
              <p:tags r:id="rId11"/>
            </p:custDataLst>
          </p:nvPr>
        </p:nvSpPr>
        <p:spPr>
          <a:xfrm>
            <a:off x="6495415" y="6397625"/>
            <a:ext cx="797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■</a:t>
            </a:r>
            <a:endParaRPr lang="zh-CN" altLang="en-US" sz="2400"/>
          </a:p>
        </p:txBody>
      </p:sp>
      <p:sp>
        <p:nvSpPr>
          <p:cNvPr id="20" name="文本框 19">
            <a:hlinkClick r:id="rId12" action="ppaction://hlinksldjump"/>
          </p:cNvPr>
          <p:cNvSpPr txBox="1"/>
          <p:nvPr>
            <p:custDataLst>
              <p:tags r:id="rId13"/>
            </p:custDataLst>
          </p:nvPr>
        </p:nvSpPr>
        <p:spPr>
          <a:xfrm>
            <a:off x="7823835" y="6397625"/>
            <a:ext cx="797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★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14" grpId="0" bldLvl="0" animBg="1"/>
      <p:bldP spid="14" grpId="1" animBg="1"/>
      <p:bldP spid="18" grpId="0"/>
      <p:bldP spid="18" grpId="1"/>
      <p:bldP spid="2" grpId="0" bldLvl="0" animBg="1"/>
      <p:bldP spid="2" grpId="1" animBg="1"/>
      <p:bldP spid="32" grpId="0"/>
      <p:bldP spid="32" grpId="1"/>
      <p:bldP spid="11" grpId="0"/>
      <p:bldP spid="12" grpId="0"/>
      <p:bldP spid="17" grpId="0"/>
      <p:bldP spid="11" grpId="1"/>
      <p:bldP spid="12" grpId="1"/>
      <p:bldP spid="17" grpId="1"/>
      <p:bldP spid="20" grpId="0"/>
      <p:bldP spid="20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949960" y="1323340"/>
            <a:ext cx="10268585" cy="33407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店里的剃头师傅都不欢迎小沙这样的顾客，因为谁给他剃头，他就骂谁“害人精”，还用看仇人一样的目光怒视对方。</a:t>
            </a:r>
            <a:endParaRPr lang="zh-CN" altLang="en-US" sz="4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-22225" y="290195"/>
            <a:ext cx="12213590" cy="510540"/>
          </a:xfrm>
          <a:prstGeom prst="rect">
            <a:avLst/>
          </a:prstGeo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indent="765175" algn="l"/>
            <a:r>
              <a:rPr lang="en-US" altLang="zh-CN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活动一：走进小沙，初识“胆小鬼”</a:t>
            </a:r>
            <a:endParaRPr lang="zh-CN" altLang="en-US" sz="2400" b="1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6045" y="43815"/>
            <a:ext cx="925830" cy="9258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椭圆 2"/>
          <p:cNvSpPr/>
          <p:nvPr/>
        </p:nvSpPr>
        <p:spPr>
          <a:xfrm>
            <a:off x="6511290" y="1443355"/>
            <a:ext cx="1749425" cy="70993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260715" y="2229485"/>
            <a:ext cx="745490" cy="72644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 descr="图片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1671" r="33422"/>
          <a:stretch>
            <a:fillRect/>
          </a:stretch>
        </p:blipFill>
        <p:spPr>
          <a:xfrm flipH="1">
            <a:off x="9668510" y="2879725"/>
            <a:ext cx="3054350" cy="3933190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4891405" y="5017770"/>
            <a:ext cx="303212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不受欢迎</a:t>
            </a:r>
            <a:endParaRPr lang="zh-CN" altLang="en-US" sz="44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8892540" y="3065780"/>
            <a:ext cx="1198880" cy="72644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>
            <a:hlinkClick r:id="rId6" action="ppaction://hlinksldjump"/>
          </p:cNvPr>
          <p:cNvSpPr txBox="1"/>
          <p:nvPr>
            <p:custDataLst>
              <p:tags r:id="rId7"/>
            </p:custDataLst>
          </p:nvPr>
        </p:nvSpPr>
        <p:spPr>
          <a:xfrm>
            <a:off x="3312795" y="6397625"/>
            <a:ext cx="797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▲</a:t>
            </a:r>
            <a:endParaRPr lang="zh-CN" altLang="en-US" sz="2400"/>
          </a:p>
        </p:txBody>
      </p:sp>
      <p:sp>
        <p:nvSpPr>
          <p:cNvPr id="14" name="文本框 13">
            <a:hlinkClick r:id="rId8" action="ppaction://hlinksldjump"/>
          </p:cNvPr>
          <p:cNvSpPr txBox="1"/>
          <p:nvPr>
            <p:custDataLst>
              <p:tags r:id="rId9"/>
            </p:custDataLst>
          </p:nvPr>
        </p:nvSpPr>
        <p:spPr>
          <a:xfrm>
            <a:off x="4904105" y="6397625"/>
            <a:ext cx="797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◆</a:t>
            </a:r>
            <a:endParaRPr lang="zh-CN" altLang="en-US" sz="2400"/>
          </a:p>
        </p:txBody>
      </p:sp>
      <p:sp>
        <p:nvSpPr>
          <p:cNvPr id="18" name="文本框 17">
            <a:hlinkClick r:id="rId10" action="ppaction://hlinksldjump"/>
          </p:cNvPr>
          <p:cNvSpPr txBox="1"/>
          <p:nvPr>
            <p:custDataLst>
              <p:tags r:id="rId11"/>
            </p:custDataLst>
          </p:nvPr>
        </p:nvSpPr>
        <p:spPr>
          <a:xfrm>
            <a:off x="6495415" y="6397625"/>
            <a:ext cx="797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■</a:t>
            </a:r>
            <a:endParaRPr lang="zh-CN" altLang="en-US" sz="2400"/>
          </a:p>
        </p:txBody>
      </p:sp>
      <p:sp>
        <p:nvSpPr>
          <p:cNvPr id="20" name="文本框 19">
            <a:hlinkClick r:id="rId12" action="ppaction://hlinksldjump"/>
          </p:cNvPr>
          <p:cNvSpPr txBox="1"/>
          <p:nvPr>
            <p:custDataLst>
              <p:tags r:id="rId13"/>
            </p:custDataLst>
          </p:nvPr>
        </p:nvSpPr>
        <p:spPr>
          <a:xfrm>
            <a:off x="7823835" y="6397625"/>
            <a:ext cx="797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★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2" grpId="0" bldLvl="0" animBg="1"/>
      <p:bldP spid="3" grpId="1" animBg="1"/>
      <p:bldP spid="12" grpId="1" animBg="1"/>
      <p:bldP spid="17" grpId="0"/>
      <p:bldP spid="17" grpId="1"/>
      <p:bldP spid="32" grpId="0"/>
      <p:bldP spid="32" grpId="1"/>
      <p:bldP spid="2" grpId="0" bldLvl="0" animBg="1"/>
      <p:bldP spid="2" grpId="1" animBg="1"/>
      <p:bldP spid="13" grpId="0"/>
      <p:bldP spid="14" grpId="0"/>
      <p:bldP spid="18" grpId="0"/>
      <p:bldP spid="13" grpId="1"/>
      <p:bldP spid="14" grpId="1"/>
      <p:bldP spid="18" grpId="1"/>
      <p:bldP spid="20" grpId="0"/>
      <p:bldP spid="20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/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-22225" y="290195"/>
            <a:ext cx="12213590" cy="510540"/>
          </a:xfrm>
          <a:prstGeom prst="rect">
            <a:avLst/>
          </a:prstGeo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indent="765175" algn="l"/>
            <a:r>
              <a:rPr lang="en-US" altLang="zh-CN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活动一：走进小沙，初识“胆小鬼”</a:t>
            </a:r>
            <a:endParaRPr lang="zh-CN" altLang="en-US" sz="2400" b="1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6045" y="43815"/>
            <a:ext cx="925830" cy="9258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3" name="表格 2"/>
          <p:cNvGraphicFramePr/>
          <p:nvPr>
            <p:custDataLst>
              <p:tags r:id="rId4"/>
            </p:custDataLst>
          </p:nvPr>
        </p:nvGraphicFramePr>
        <p:xfrm>
          <a:off x="498475" y="1085850"/>
          <a:ext cx="11315065" cy="53886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5845"/>
                <a:gridCol w="5591175"/>
                <a:gridCol w="2660015"/>
                <a:gridCol w="2018030"/>
              </a:tblGrid>
              <a:tr h="9626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400">
                          <a:latin typeface="楷体" panose="02010609060101010101" charset="-122"/>
                          <a:ea typeface="楷体" panose="02010609060101010101" charset="-122"/>
                        </a:rPr>
                        <a:t>人物</a:t>
                      </a: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240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1210945">
                <a:tc rowSpan="3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lt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小沙</a:t>
                      </a:r>
                      <a:endParaRPr lang="zh-CN" altLang="en-US" sz="2400" b="1">
                        <a:solidFill>
                          <a:schemeClr val="lt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sz="320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   </a:t>
                      </a:r>
                      <a:endParaRPr lang="en-US" altLang="en-US" sz="3200" b="0">
                        <a:solidFill>
                          <a:schemeClr val="bg1"/>
                        </a:solidFill>
                        <a:highlight>
                          <a:srgbClr val="0000FF"/>
                        </a:highlight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3200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endParaRPr lang="zh-CN" altLang="en-US" sz="3200">
                        <a:highlight>
                          <a:srgbClr val="0000FF"/>
                        </a:highlight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1198245">
                <a:tc vMerge="1">
                  <a:tcPr anchor="ctr" anchorCtr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2016760">
                <a:tc vMerge="1">
                  <a:tcPr anchor="ctr" anchorCtr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>
                        <a:highlight>
                          <a:srgbClr val="0000FF"/>
                        </a:highlight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725295" y="2220595"/>
            <a:ext cx="54489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我的表弟小沙天生胆小，他怕</a:t>
            </a:r>
            <a:r>
              <a:rPr lang="zh-CN" alt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吃</a:t>
            </a:r>
            <a:r>
              <a:rPr 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药，怕做噩梦，还怕剃头。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689735" y="3436620"/>
            <a:ext cx="5329555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p>
            <a:r>
              <a:rPr lang="en-US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小沙每次都是被姑父押进理发店的，而且，……否则，小沙准会夺门而逃。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631315" y="4885690"/>
            <a:ext cx="5448935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pPr indent="0">
              <a:buNone/>
            </a:pPr>
            <a:r>
              <a:rPr lang="en-US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店里的剃头师傅都不欢迎小沙这样的顾客……还用仇人一样的目光怒视对方。</a:t>
            </a:r>
            <a:endParaRPr lang="en-US" sz="2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90015" y="134048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>
              <a:buNone/>
            </a:pPr>
            <a:r>
              <a:rPr lang="zh-CN" altLang="en-US" sz="24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sym typeface="+mn-ea"/>
              </a:rPr>
              <a:t>勾</a:t>
            </a:r>
            <a:r>
              <a:rPr lang="zh-CN" altLang="en-US" sz="2400" b="1">
                <a:solidFill>
                  <a:schemeClr val="lt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出体现小沙突出特点的语句</a:t>
            </a:r>
            <a:endParaRPr lang="zh-CN" altLang="en-US" sz="2400" b="1">
              <a:solidFill>
                <a:schemeClr val="lt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34835" y="1341120"/>
            <a:ext cx="30619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>
              <a:buNone/>
            </a:pPr>
            <a:r>
              <a:rPr lang="zh-CN" altLang="en-US" sz="24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sym typeface="+mn-ea"/>
              </a:rPr>
              <a:t>圈</a:t>
            </a:r>
            <a:r>
              <a:rPr lang="zh-CN" altLang="en-US" sz="2400" b="1">
                <a:solidFill>
                  <a:schemeClr val="lt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关键词</a:t>
            </a:r>
            <a:r>
              <a:rPr lang="zh-CN" altLang="en-US" sz="24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sym typeface="+mn-ea"/>
              </a:rPr>
              <a:t>说</a:t>
            </a:r>
            <a:r>
              <a:rPr lang="zh-CN" altLang="en-US" sz="2400" b="1">
                <a:solidFill>
                  <a:schemeClr val="lt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体会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53300" y="2106295"/>
            <a:ext cx="249047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None/>
            </a:pPr>
            <a:r>
              <a:rPr 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天生胆小</a:t>
            </a:r>
            <a:endParaRPr lang="en-US" sz="2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algn="ctr">
              <a:buNone/>
            </a:pPr>
            <a:r>
              <a:rPr 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怕……怕……</a:t>
            </a:r>
            <a:endParaRPr lang="en-US" sz="2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algn="ctr">
              <a:buNone/>
            </a:pPr>
            <a:r>
              <a:rPr 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还怕……</a:t>
            </a:r>
            <a:endParaRPr lang="en-US" altLang="en-US" sz="2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15785" y="3297555"/>
            <a:ext cx="306197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>
              <a:buNone/>
            </a:pPr>
            <a:r>
              <a:rPr lang="zh-CN" alt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押</a:t>
            </a:r>
            <a:endParaRPr lang="zh-CN" altLang="en-US" sz="2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algn="ctr">
              <a:buNone/>
            </a:pPr>
            <a:r>
              <a:rPr lang="zh-CN" alt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夺门而逃</a:t>
            </a:r>
            <a:endParaRPr lang="zh-CN" altLang="en-US" sz="2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algn="ctr">
              <a:buNone/>
            </a:pPr>
            <a:r>
              <a:rPr lang="en-US" altLang="zh-CN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……</a:t>
            </a:r>
            <a:endParaRPr lang="en-US" altLang="zh-CN" sz="2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74230" y="4705350"/>
            <a:ext cx="253619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None/>
            </a:pPr>
            <a:r>
              <a:rPr lang="zh-CN" alt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不欢迎</a:t>
            </a:r>
            <a:endParaRPr lang="zh-CN" altLang="en-US" sz="2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algn="ctr">
              <a:buNone/>
            </a:pPr>
            <a:r>
              <a:rPr lang="zh-CN" alt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骂</a:t>
            </a:r>
            <a:endParaRPr lang="zh-CN" altLang="en-US" sz="2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algn="ctr">
              <a:buNone/>
            </a:pPr>
            <a:r>
              <a:rPr lang="zh-CN" alt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怒视</a:t>
            </a:r>
            <a:endParaRPr lang="zh-CN" altLang="en-US" sz="2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algn="ctr">
              <a:buNone/>
            </a:pPr>
            <a:r>
              <a:rPr lang="en-US" altLang="zh-CN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……</a:t>
            </a:r>
            <a:endParaRPr lang="en-US" altLang="zh-CN" sz="2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022840" y="2204085"/>
            <a:ext cx="1647190" cy="191960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noAutofit/>
          </a:bodyPr>
          <a:p>
            <a:pPr algn="ctr">
              <a:buNone/>
            </a:pPr>
            <a:r>
              <a:rPr lang="zh-CN" altLang="en-US" sz="4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胆</a:t>
            </a:r>
            <a:endParaRPr lang="zh-CN" altLang="en-US" sz="40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algn="ctr">
              <a:buNone/>
            </a:pPr>
            <a:r>
              <a:rPr lang="zh-CN" altLang="en-US" sz="4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小</a:t>
            </a:r>
            <a:endParaRPr lang="zh-CN" altLang="en-US" sz="40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algn="ctr">
              <a:buNone/>
            </a:pPr>
            <a:r>
              <a:rPr lang="zh-CN" altLang="en-US" sz="4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鬼</a:t>
            </a:r>
            <a:endParaRPr lang="zh-CN" altLang="en-US" sz="40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113645" y="1354455"/>
            <a:ext cx="156083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人物特点</a:t>
            </a:r>
            <a:endParaRPr 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77755" y="4885690"/>
            <a:ext cx="1647190" cy="158877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noAutofit/>
          </a:bodyPr>
          <a:p>
            <a:pPr algn="ctr">
              <a:buNone/>
            </a:pPr>
            <a:r>
              <a:rPr lang="zh-CN" altLang="en-US" sz="32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不受</a:t>
            </a:r>
            <a:endParaRPr lang="zh-CN" altLang="en-US" sz="32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algn="ctr">
              <a:buNone/>
            </a:pPr>
            <a:r>
              <a:rPr lang="zh-CN" altLang="en-US" sz="32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欢迎</a:t>
            </a:r>
            <a:endParaRPr lang="zh-CN" altLang="en-US" sz="32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6" grpId="1"/>
      <p:bldP spid="7" grpId="1"/>
      <p:bldP spid="8" grpId="1"/>
      <p:bldP spid="10" grpId="0"/>
      <p:bldP spid="10" grpId="1"/>
      <p:bldP spid="11" grpId="0"/>
      <p:bldP spid="12" grpId="0"/>
      <p:bldP spid="13" grpId="0"/>
      <p:bldP spid="14" grpId="0"/>
      <p:bldP spid="11" grpId="1"/>
      <p:bldP spid="12" grpId="1"/>
      <p:bldP spid="13" grpId="1"/>
      <p:bldP spid="14" grpId="1"/>
      <p:bldP spid="15" grpId="0"/>
      <p:bldP spid="18" grpId="0"/>
      <p:bldP spid="15" grpId="1"/>
      <p:bldP spid="18" grpId="1"/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矩形 19"/>
          <p:cNvSpPr/>
          <p:nvPr>
            <p:custDataLst>
              <p:tags r:id="rId1"/>
            </p:custDataLst>
          </p:nvPr>
        </p:nvSpPr>
        <p:spPr>
          <a:xfrm>
            <a:off x="2548255" y="1403985"/>
            <a:ext cx="8338820" cy="193802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12000" b="1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理解大师</a:t>
            </a:r>
            <a:endParaRPr lang="zh-CN" altLang="en-US" sz="12000" b="1" dirty="0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6045" y="43815"/>
            <a:ext cx="925830" cy="9258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cxnSp>
        <p:nvCxnSpPr>
          <p:cNvPr id="7" name="直接连接符 6"/>
          <p:cNvCxnSpPr/>
          <p:nvPr>
            <p:custDataLst>
              <p:tags r:id="rId4"/>
            </p:custDataLst>
          </p:nvPr>
        </p:nvCxnSpPr>
        <p:spPr>
          <a:xfrm>
            <a:off x="5880100" y="3200400"/>
            <a:ext cx="2696845" cy="444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6" name="圆角矩形标注 45"/>
          <p:cNvSpPr/>
          <p:nvPr>
            <p:custDataLst>
              <p:tags r:id="rId5"/>
            </p:custDataLst>
          </p:nvPr>
        </p:nvSpPr>
        <p:spPr>
          <a:xfrm>
            <a:off x="5880100" y="3584575"/>
            <a:ext cx="5151755" cy="1300480"/>
          </a:xfrm>
          <a:prstGeom prst="wedgeRoundRectCallout">
            <a:avLst>
              <a:gd name="adj1" fmla="val -24793"/>
              <a:gd name="adj2" fmla="val -79687"/>
              <a:gd name="adj3" fmla="val 16667"/>
            </a:avLst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大师是指在学问或艺术上有很深造诣，被大家尊敬的人。</a:t>
            </a:r>
            <a:endParaRPr lang="zh-CN" altLang="en-US" sz="28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4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1miz-E1269743-7E5EFCEE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182735" y="4543425"/>
            <a:ext cx="2757805" cy="2068830"/>
          </a:xfrm>
          <a:prstGeom prst="rect">
            <a:avLst/>
          </a:prstGeom>
        </p:spPr>
      </p:pic>
      <p:pic>
        <p:nvPicPr>
          <p:cNvPr id="8" name="图片 7" descr="51miz-E1269743-7E5EFCEE">
            <a:hlinkClick r:id="rId3" action="ppaction://hlinksldjump"/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182735" y="4543425"/>
            <a:ext cx="2757805" cy="206883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97535" y="1202690"/>
            <a:ext cx="1099756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3200" b="0" spc="-100">
                <a:latin typeface="楷体" panose="02010609060101010101" charset="-122"/>
                <a:ea typeface="楷体" panose="02010609060101010101" charset="-122"/>
              </a:rPr>
              <a:t>小组合作学习4-</a:t>
            </a:r>
            <a:r>
              <a:rPr lang="en-US" altLang="zh-CN" sz="3200" b="0" spc="-100"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zh-CN" sz="3200" b="0" spc="-100">
                <a:latin typeface="楷体" panose="02010609060101010101" charset="-122"/>
                <a:ea typeface="楷体" panose="02010609060101010101" charset="-122"/>
              </a:rPr>
              <a:t>自然段：</a:t>
            </a:r>
            <a:endParaRPr lang="zh-CN" sz="3200" b="0" spc="-100">
              <a:latin typeface="楷体" panose="02010609060101010101" charset="-122"/>
              <a:ea typeface="楷体" panose="02010609060101010101" charset="-122"/>
            </a:endParaRPr>
          </a:p>
          <a:p>
            <a:pPr indent="7874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75162838"/>
                </a:ext>
              </a:extLst>
            </a:pPr>
            <a:r>
              <a:rPr lang="en-US" altLang="zh-CN" sz="3200" b="0" spc="-100">
                <a:latin typeface="楷体" panose="02010609060101010101" charset="-122"/>
                <a:ea typeface="楷体" panose="02010609060101010101" charset="-122"/>
              </a:rPr>
              <a:t>1.“</a:t>
            </a:r>
            <a:r>
              <a:rPr lang="en-US" altLang="zh-CN" sz="3200" b="0" u="sng" spc="-10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3200" b="0" spc="-10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sz="3200" b="1" spc="-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勾</a:t>
            </a:r>
            <a:r>
              <a:rPr lang="zh-CN" altLang="en-US" sz="3200" b="0" spc="-100">
                <a:latin typeface="楷体" panose="02010609060101010101" charset="-122"/>
                <a:ea typeface="楷体" panose="02010609060101010101" charset="-122"/>
              </a:rPr>
              <a:t>出</a:t>
            </a:r>
            <a:r>
              <a:rPr lang="zh-CN" sz="3200" b="0" spc="-100">
                <a:latin typeface="楷体" panose="02010609060101010101" charset="-122"/>
                <a:ea typeface="楷体" panose="02010609060101010101" charset="-122"/>
              </a:rPr>
              <a:t>能体现老师傅特点的</a:t>
            </a:r>
            <a:r>
              <a:rPr lang="zh-CN" sz="3200" spc="-100">
                <a:latin typeface="楷体" panose="02010609060101010101" charset="-122"/>
                <a:ea typeface="楷体" panose="02010609060101010101" charset="-122"/>
              </a:rPr>
              <a:t>语句，</a:t>
            </a:r>
            <a:r>
              <a:rPr lang="zh-CN" sz="3200" spc="-100">
                <a:latin typeface="楷体" panose="02010609060101010101" charset="-122"/>
                <a:ea typeface="楷体" panose="02010609060101010101" charset="-122"/>
                <a:sym typeface="+mn-ea"/>
              </a:rPr>
              <a:t>用我们学过的方法理解难懂的句子。思考：</a:t>
            </a:r>
            <a:r>
              <a:rPr lang="zh-CN" sz="3200" b="1" spc="-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为什么小沙要叫他“害人精”？</a:t>
            </a:r>
            <a:endParaRPr lang="zh-CN" sz="3200" b="0" spc="-100">
              <a:latin typeface="楷体" panose="02010609060101010101" charset="-122"/>
              <a:ea typeface="楷体" panose="02010609060101010101" charset="-122"/>
            </a:endParaRPr>
          </a:p>
          <a:p>
            <a:pPr indent="7874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75162838"/>
                </a:ext>
              </a:extLst>
            </a:pPr>
            <a:r>
              <a:rPr lang="zh-CN" sz="3200" spc="-100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sz="3200" b="0" spc="-100">
                <a:latin typeface="楷体" panose="02010609060101010101" charset="-122"/>
                <a:ea typeface="楷体" panose="02010609060101010101" charset="-122"/>
              </a:rPr>
              <a:t>用“○”</a:t>
            </a:r>
            <a:r>
              <a:rPr lang="zh-CN" sz="3200" b="1" spc="-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圈</a:t>
            </a:r>
            <a:r>
              <a:rPr lang="zh-CN" sz="3200" spc="-1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出</a:t>
            </a:r>
            <a:r>
              <a:rPr lang="zh-CN" sz="3200" b="0" spc="-100">
                <a:latin typeface="楷体" panose="02010609060101010101" charset="-122"/>
                <a:ea typeface="楷体" panose="02010609060101010101" charset="-122"/>
              </a:rPr>
              <a:t>关键词，</a:t>
            </a:r>
            <a:r>
              <a:rPr lang="zh-CN" sz="3200" b="1" spc="-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说</a:t>
            </a:r>
            <a:r>
              <a:rPr lang="zh-CN" sz="3200" spc="-100">
                <a:latin typeface="楷体" panose="02010609060101010101" charset="-122"/>
                <a:ea typeface="楷体" panose="02010609060101010101" charset="-122"/>
              </a:rPr>
              <a:t>说</a:t>
            </a:r>
            <a:r>
              <a:rPr lang="zh-CN" sz="3200" b="0" spc="-100">
                <a:latin typeface="楷体" panose="02010609060101010101" charset="-122"/>
                <a:ea typeface="楷体" panose="02010609060101010101" charset="-122"/>
              </a:rPr>
              <a:t>自己的</a:t>
            </a:r>
            <a:r>
              <a:rPr lang="zh-CN" sz="3200" spc="-100">
                <a:latin typeface="楷体" panose="02010609060101010101" charset="-122"/>
                <a:ea typeface="楷体" panose="02010609060101010101" charset="-122"/>
              </a:rPr>
              <a:t>体会</a:t>
            </a:r>
            <a:r>
              <a:rPr lang="zh-CN" sz="3200" b="0" spc="-10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sz="3200" b="0" spc="-100">
              <a:latin typeface="楷体" panose="02010609060101010101" charset="-122"/>
              <a:ea typeface="楷体" panose="02010609060101010101" charset="-122"/>
            </a:endParaRPr>
          </a:p>
          <a:p>
            <a:pPr indent="7874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75162838"/>
                </a:ext>
              </a:extLst>
            </a:pPr>
            <a:r>
              <a:rPr lang="en-US" altLang="zh-CN" sz="3200" b="0" spc="-100"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sz="3200" spc="-100">
                <a:latin typeface="楷体" panose="02010609060101010101" charset="-122"/>
                <a:ea typeface="楷体" panose="02010609060101010101" charset="-122"/>
                <a:sym typeface="+mn-ea"/>
              </a:rPr>
              <a:t>有感情地朗</a:t>
            </a:r>
            <a:r>
              <a:rPr lang="zh-CN" sz="3200" b="1" spc="-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读</a:t>
            </a:r>
            <a:r>
              <a:rPr lang="zh-CN" sz="3200" spc="-100">
                <a:latin typeface="楷体" panose="02010609060101010101" charset="-122"/>
                <a:ea typeface="楷体" panose="02010609060101010101" charset="-122"/>
                <a:sym typeface="+mn-ea"/>
              </a:rPr>
              <a:t>勾画的语句，读出人物突出的特点。</a:t>
            </a:r>
            <a:endParaRPr lang="zh-CN" sz="3200" b="0" spc="-100">
              <a:latin typeface="楷体" panose="02010609060101010101" charset="-122"/>
              <a:ea typeface="楷体" panose="02010609060101010101" charset="-122"/>
            </a:endParaRPr>
          </a:p>
          <a:p>
            <a:pPr indent="0">
              <a:lnSpc>
                <a:spcPct val="150000"/>
              </a:lnSpc>
            </a:pPr>
            <a:endParaRPr lang="zh-CN" sz="3200" b="0" spc="-1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22225" y="290195"/>
            <a:ext cx="12213590" cy="510540"/>
          </a:xfrm>
          <a:prstGeom prst="rect">
            <a:avLst/>
          </a:prstGeo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indent="765175" algn="l"/>
            <a:r>
              <a:rPr lang="en-US" altLang="zh-CN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活动二：运用方法，体会</a:t>
            </a:r>
            <a:r>
              <a:rPr lang="en-US" altLang="zh-CN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害人精</a:t>
            </a:r>
            <a:r>
              <a:rPr lang="en-US" altLang="zh-CN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endParaRPr lang="en-US" altLang="zh-CN" sz="2400" b="1" kern="100">
              <a:solidFill>
                <a:schemeClr val="dk1"/>
              </a:solidFill>
              <a:effectLst>
                <a:glow>
                  <a:srgbClr val="000000"/>
                </a:glow>
                <a:outerShdw blurRad="38100" dist="19050" dir="2700000" algn="tl">
                  <a:srgbClr val="000000">
                    <a:alpha val="40000"/>
                  </a:srgbClr>
                </a:outerShdw>
                <a:reflection stA="0" endPos="0" fadeDir="0" sx="0" sy="0"/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6045" y="43815"/>
            <a:ext cx="925830" cy="9258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16" grpId="0"/>
      <p:bldP spid="16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/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-22225" y="290195"/>
            <a:ext cx="12213590" cy="510540"/>
          </a:xfrm>
          <a:prstGeom prst="rect">
            <a:avLst/>
          </a:prstGeo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indent="765175" algn="l"/>
            <a:r>
              <a:rPr lang="en-US" altLang="zh-CN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活动二：运用方法，体会</a:t>
            </a:r>
            <a:r>
              <a:rPr lang="en-US" altLang="zh-CN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害人精</a:t>
            </a:r>
            <a:r>
              <a:rPr lang="en-US" altLang="zh-CN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endParaRPr lang="en-US" altLang="zh-CN" sz="2400" b="1" kern="100">
              <a:solidFill>
                <a:schemeClr val="dk1"/>
              </a:solidFill>
              <a:effectLst>
                <a:glow>
                  <a:srgbClr val="000000"/>
                </a:glow>
                <a:outerShdw blurRad="38100" dist="19050" dir="2700000" algn="tl">
                  <a:srgbClr val="000000">
                    <a:alpha val="40000"/>
                  </a:srgbClr>
                </a:outerShdw>
                <a:reflection stA="0" endPos="0" fadeDir="0" sx="0" sy="0"/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6045" y="43815"/>
            <a:ext cx="925830" cy="9258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3" name="表格 2"/>
          <p:cNvGraphicFramePr/>
          <p:nvPr>
            <p:custDataLst>
              <p:tags r:id="rId4"/>
            </p:custDataLst>
          </p:nvPr>
        </p:nvGraphicFramePr>
        <p:xfrm>
          <a:off x="498475" y="969645"/>
          <a:ext cx="11315065" cy="56330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0895"/>
                <a:gridCol w="6967220"/>
                <a:gridCol w="2519045"/>
                <a:gridCol w="1017905"/>
              </a:tblGrid>
              <a:tr h="8039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400">
                          <a:latin typeface="楷体" panose="02010609060101010101" charset="-122"/>
                          <a:ea typeface="楷体" panose="02010609060101010101" charset="-122"/>
                        </a:rPr>
                        <a:t>人物</a:t>
                      </a: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240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1574165">
                <a:tc rowSpan="3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lt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老</a:t>
                      </a:r>
                      <a:endParaRPr lang="zh-CN" altLang="en-US" sz="2400" b="1">
                        <a:solidFill>
                          <a:schemeClr val="lt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lt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师</a:t>
                      </a:r>
                      <a:endParaRPr lang="zh-CN" altLang="en-US" sz="2400" b="1">
                        <a:solidFill>
                          <a:schemeClr val="lt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lt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傅</a:t>
                      </a:r>
                      <a:endParaRPr lang="zh-CN" altLang="en-US" sz="2400" b="1">
                        <a:solidFill>
                          <a:schemeClr val="lt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sz="320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   </a:t>
                      </a:r>
                      <a:endParaRPr lang="en-US" altLang="en-US" sz="3200" b="0">
                        <a:solidFill>
                          <a:schemeClr val="bg1"/>
                        </a:solidFill>
                        <a:highlight>
                          <a:srgbClr val="0000FF"/>
                        </a:highlight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3200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rowSpan="3">
                  <a:txBody>
                    <a:bodyPr/>
                    <a:p>
                      <a:pPr algn="ctr">
                        <a:buNone/>
                      </a:pPr>
                      <a:endParaRPr lang="zh-CN" altLang="en-US" sz="3200">
                        <a:highlight>
                          <a:srgbClr val="0000FF"/>
                        </a:highlight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2053590">
                <a:tc vMerge="1">
                  <a:tcPr anchor="ctr" anchorCtr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cPr anchor="ctr" anchorCtr="0"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1201420">
                <a:tc vMerge="1">
                  <a:tcPr anchor="ctr" anchorCtr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cPr anchor="ctr" anchorCtr="0"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10908030" y="969645"/>
            <a:ext cx="156083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lt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人物</a:t>
            </a:r>
            <a:endParaRPr lang="zh-CN" altLang="en-US" sz="2400" b="1">
              <a:solidFill>
                <a:schemeClr val="lt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lang="zh-CN" altLang="en-US" sz="2400" b="1">
                <a:solidFill>
                  <a:schemeClr val="lt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特点</a:t>
            </a:r>
            <a:endParaRPr lang="zh-CN" altLang="en-US" sz="2400" b="1">
              <a:solidFill>
                <a:schemeClr val="lt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390015" y="117983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>
              <a:buNone/>
            </a:pPr>
            <a:r>
              <a:rPr lang="zh-CN" altLang="en-US" sz="24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sym typeface="+mn-ea"/>
              </a:rPr>
              <a:t>勾</a:t>
            </a:r>
            <a:r>
              <a:rPr lang="zh-CN" altLang="en-US" sz="2400" b="1">
                <a:solidFill>
                  <a:schemeClr val="lt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出体现老师傅突出特点的语句</a:t>
            </a:r>
            <a:endParaRPr lang="zh-CN" altLang="en-US" sz="2400" b="1">
              <a:solidFill>
                <a:schemeClr val="lt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8035925" y="1179830"/>
            <a:ext cx="30619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>
              <a:buNone/>
            </a:pPr>
            <a:r>
              <a:rPr lang="zh-CN" altLang="en-US" sz="24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sym typeface="+mn-ea"/>
              </a:rPr>
              <a:t>圈</a:t>
            </a:r>
            <a:r>
              <a:rPr lang="zh-CN" altLang="en-US" sz="2400" b="1">
                <a:solidFill>
                  <a:schemeClr val="lt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关键词</a:t>
            </a:r>
            <a:r>
              <a:rPr lang="zh-CN" altLang="en-US" sz="24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sym typeface="+mn-ea"/>
              </a:rPr>
              <a:t>说</a:t>
            </a:r>
            <a:r>
              <a:rPr lang="zh-CN" altLang="en-US" sz="2400" b="1">
                <a:solidFill>
                  <a:schemeClr val="lt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体会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4">
            <a:hlinkClick r:id="rId7" action="ppaction://hlinksldjump"/>
          </p:cNvPr>
          <p:cNvSpPr txBox="1"/>
          <p:nvPr>
            <p:custDataLst>
              <p:tags r:id="rId8"/>
            </p:custDataLst>
          </p:nvPr>
        </p:nvSpPr>
        <p:spPr>
          <a:xfrm>
            <a:off x="3859530" y="6504305"/>
            <a:ext cx="797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/>
              <a:t>4</a:t>
            </a:r>
            <a:endParaRPr lang="en-US" altLang="zh-CN" sz="2400"/>
          </a:p>
        </p:txBody>
      </p:sp>
      <p:sp>
        <p:nvSpPr>
          <p:cNvPr id="6" name="文本框 5">
            <a:hlinkClick r:id="rId9" action="ppaction://hlinksldjump"/>
          </p:cNvPr>
          <p:cNvSpPr txBox="1"/>
          <p:nvPr>
            <p:custDataLst>
              <p:tags r:id="rId10"/>
            </p:custDataLst>
          </p:nvPr>
        </p:nvSpPr>
        <p:spPr>
          <a:xfrm>
            <a:off x="5450840" y="6504305"/>
            <a:ext cx="797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/>
              <a:t>5</a:t>
            </a:r>
            <a:endParaRPr lang="en-US" altLang="zh-CN" sz="2400"/>
          </a:p>
        </p:txBody>
      </p:sp>
      <p:sp>
        <p:nvSpPr>
          <p:cNvPr id="8" name="文本框 7">
            <a:hlinkClick r:id="rId11" action="ppaction://hlinksldjump"/>
          </p:cNvPr>
          <p:cNvSpPr txBox="1"/>
          <p:nvPr>
            <p:custDataLst>
              <p:tags r:id="rId12"/>
            </p:custDataLst>
          </p:nvPr>
        </p:nvSpPr>
        <p:spPr>
          <a:xfrm>
            <a:off x="7042150" y="6504305"/>
            <a:ext cx="797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/>
              <a:t>6</a:t>
            </a:r>
            <a:endParaRPr lang="en-US" altLang="zh-CN" sz="2400"/>
          </a:p>
        </p:txBody>
      </p:sp>
      <p:sp>
        <p:nvSpPr>
          <p:cNvPr id="7" name="文本框 6">
            <a:hlinkClick r:id="rId13" action="ppaction://hlinksldjump"/>
          </p:cNvPr>
          <p:cNvSpPr txBox="1"/>
          <p:nvPr>
            <p:custDataLst>
              <p:tags r:id="rId14"/>
            </p:custDataLst>
          </p:nvPr>
        </p:nvSpPr>
        <p:spPr>
          <a:xfrm>
            <a:off x="8633460" y="6511290"/>
            <a:ext cx="797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小结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2" grpId="0"/>
      <p:bldP spid="2" grpId="1"/>
      <p:bldP spid="4" grpId="0"/>
      <p:bldP spid="4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1miz-E1269743-7E5EFCEE">
            <a:hlinkClick r:id="rId1" action="ppaction://hlinksldjump"/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182735" y="4543425"/>
            <a:ext cx="2757805" cy="206883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031875" y="964565"/>
            <a:ext cx="10598785" cy="2748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sz="3600">
                <a:latin typeface="楷体" panose="02010609060101010101" charset="-122"/>
                <a:ea typeface="楷体" panose="02010609060101010101" charset="-122"/>
                <a:sym typeface="+mn-ea"/>
              </a:rPr>
              <a:t>总是一个老剃头师傅来做小沙的</a:t>
            </a:r>
            <a:r>
              <a:rPr lang="zh-CN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冤家</a:t>
            </a:r>
            <a:r>
              <a:rPr lang="zh-CN" sz="360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r>
              <a:rPr lang="zh-CN" sz="3600">
                <a:latin typeface="楷体" panose="02010609060101010101" charset="-122"/>
                <a:ea typeface="楷体" panose="02010609060101010101" charset="-122"/>
                <a:sym typeface="+mn-ea"/>
              </a:rPr>
              <a:t>老师傅耳朵不好，听不清小沙的抗议，而且，他有一把磨得</a:t>
            </a:r>
            <a:r>
              <a:rPr lang="zh-CN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锃亮的剃刀</a:t>
            </a:r>
            <a:r>
              <a:rPr lang="zh-CN" sz="3600">
                <a:latin typeface="楷体" panose="02010609060101010101" charset="-122"/>
                <a:ea typeface="楷体" panose="02010609060101010101" charset="-122"/>
                <a:sym typeface="+mn-ea"/>
              </a:rPr>
              <a:t>，所以，小沙只得规规矩矩由老师傅摆布。</a:t>
            </a:r>
            <a:endParaRPr lang="zh-CN" sz="36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844290" y="3302635"/>
            <a:ext cx="4502785" cy="26460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3" name="组合 2"/>
          <p:cNvGrpSpPr/>
          <p:nvPr/>
        </p:nvGrpSpPr>
        <p:grpSpPr>
          <a:xfrm>
            <a:off x="-22225" y="43815"/>
            <a:ext cx="12213590" cy="925830"/>
            <a:chOff x="-35" y="69"/>
            <a:chExt cx="19234" cy="1458"/>
          </a:xfrm>
        </p:grpSpPr>
        <p:sp>
          <p:nvSpPr>
            <p:cNvPr id="6" name="矩形 5"/>
            <p:cNvSpPr/>
            <p:nvPr>
              <p:custDataLst>
                <p:tags r:id="rId6"/>
              </p:custDataLst>
            </p:nvPr>
          </p:nvSpPr>
          <p:spPr>
            <a:xfrm>
              <a:off x="-35" y="457"/>
              <a:ext cx="19234" cy="804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indent="765175" algn="l"/>
              <a:r>
                <a:rPr lang="en-US" altLang="zh-CN"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</a:t>
              </a:r>
              <a:r>
                <a:rPr lang="zh-CN" altLang="en-US"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活动二：运用方法，体会</a:t>
              </a:r>
              <a:r>
                <a:rPr lang="en-US" altLang="zh-CN"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“</a:t>
              </a:r>
              <a:r>
                <a:rPr lang="zh-CN" altLang="en-US"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害人精</a:t>
              </a:r>
              <a:r>
                <a:rPr lang="en-US" altLang="zh-CN"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”</a:t>
              </a:r>
              <a:endParaRPr lang="zh-CN" altLang="en-US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5" name="文本框 4">
            <a:hlinkClick r:id="rId9" action="ppaction://hlinksldjump"/>
          </p:cNvPr>
          <p:cNvSpPr txBox="1"/>
          <p:nvPr>
            <p:custDataLst>
              <p:tags r:id="rId10"/>
            </p:custDataLst>
          </p:nvPr>
        </p:nvSpPr>
        <p:spPr>
          <a:xfrm>
            <a:off x="3859530" y="6504305"/>
            <a:ext cx="797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/>
              <a:t>4</a:t>
            </a:r>
            <a:endParaRPr lang="en-US" altLang="zh-CN" sz="2400"/>
          </a:p>
        </p:txBody>
      </p:sp>
      <p:sp>
        <p:nvSpPr>
          <p:cNvPr id="2" name="文本框 1">
            <a:hlinkClick r:id="rId11" action="ppaction://hlinksldjump"/>
          </p:cNvPr>
          <p:cNvSpPr txBox="1"/>
          <p:nvPr>
            <p:custDataLst>
              <p:tags r:id="rId12"/>
            </p:custDataLst>
          </p:nvPr>
        </p:nvSpPr>
        <p:spPr>
          <a:xfrm>
            <a:off x="5450840" y="6504305"/>
            <a:ext cx="797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/>
              <a:t>5</a:t>
            </a:r>
            <a:endParaRPr lang="en-US" altLang="zh-CN" sz="2400"/>
          </a:p>
        </p:txBody>
      </p:sp>
      <p:sp>
        <p:nvSpPr>
          <p:cNvPr id="8" name="文本框 7">
            <a:hlinkClick r:id="rId13" action="ppaction://hlinksldjump"/>
          </p:cNvPr>
          <p:cNvSpPr txBox="1"/>
          <p:nvPr>
            <p:custDataLst>
              <p:tags r:id="rId14"/>
            </p:custDataLst>
          </p:nvPr>
        </p:nvSpPr>
        <p:spPr>
          <a:xfrm>
            <a:off x="7042150" y="6504305"/>
            <a:ext cx="797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/>
              <a:t>6</a:t>
            </a:r>
            <a:endParaRPr lang="en-US" altLang="zh-CN" sz="2400"/>
          </a:p>
        </p:txBody>
      </p:sp>
      <p:sp>
        <p:nvSpPr>
          <p:cNvPr id="7" name="文本框 6">
            <a:hlinkClick r:id="rId15" action="ppaction://hlinksldjump"/>
          </p:cNvPr>
          <p:cNvSpPr txBox="1"/>
          <p:nvPr>
            <p:custDataLst>
              <p:tags r:id="rId16"/>
            </p:custDataLst>
          </p:nvPr>
        </p:nvSpPr>
        <p:spPr>
          <a:xfrm>
            <a:off x="8633460" y="6511290"/>
            <a:ext cx="797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小结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1miz-E1269743-7E5EFCEE">
            <a:hlinkClick r:id="rId1" action="ppaction://hlinksldjump"/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182735" y="4543425"/>
            <a:ext cx="2757805" cy="206883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621030" y="1054735"/>
            <a:ext cx="10949940" cy="3646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sz="3600">
                <a:latin typeface="楷体" panose="02010609060101010101" charset="-122"/>
                <a:ea typeface="楷体" panose="02010609060101010101" charset="-122"/>
                <a:sym typeface="+mn-ea"/>
              </a:rPr>
              <a:t>最痛苦的是，老师傅习惯用一把老掉牙的推剪，它常常会咬住一绺头发不放，让</a:t>
            </a:r>
            <a:r>
              <a:rPr lang="zh-CN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小沙吃尽苦头。</a:t>
            </a:r>
            <a:r>
              <a:rPr lang="zh-CN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这还不算，老师傅眼神差了点儿，总把碎头发掉在小沙的脖子里，痒得小沙哧哧笑。你想想，这一会儿痛一会儿痒的，跟受刑一样。</a:t>
            </a:r>
            <a:endParaRPr lang="zh-CN" sz="36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sz="36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sz="36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2601595" y="4276090"/>
            <a:ext cx="2489200" cy="233616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4674475" y="3056601"/>
            <a:ext cx="4724947" cy="4614445"/>
            <a:chOff x="4956" y="1429"/>
            <a:chExt cx="8633" cy="8633"/>
          </a:xfrm>
        </p:grpSpPr>
        <p:pic>
          <p:nvPicPr>
            <p:cNvPr id="14" name="图片 13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3942" t="2846" r="58367" b="56450"/>
            <a:stretch>
              <a:fillRect/>
            </a:stretch>
          </p:blipFill>
          <p:spPr>
            <a:xfrm flipH="1">
              <a:off x="5943" y="3156"/>
              <a:ext cx="3938" cy="3991"/>
            </a:xfrm>
            <a:prstGeom prst="ellipse">
              <a:avLst/>
            </a:prstGeom>
          </p:spPr>
        </p:pic>
        <p:pic>
          <p:nvPicPr>
            <p:cNvPr id="15" name="http://photo-static-api.fotomore.com/creative/vcg/400/new/VCG41N1221635138.jpg" descr="templates\picture_hover\&amp;pky350_sjzg_VCG41N1221635138&amp;2&amp;src_toppic_inpsrchzd1&amp;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0040000">
              <a:off x="4956" y="1429"/>
              <a:ext cx="8633" cy="8633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-22225" y="43815"/>
            <a:ext cx="12213590" cy="925830"/>
            <a:chOff x="-35" y="69"/>
            <a:chExt cx="19234" cy="1458"/>
          </a:xfrm>
        </p:grpSpPr>
        <p:sp>
          <p:nvSpPr>
            <p:cNvPr id="6" name="矩形 5"/>
            <p:cNvSpPr/>
            <p:nvPr>
              <p:custDataLst>
                <p:tags r:id="rId9"/>
              </p:custDataLst>
            </p:nvPr>
          </p:nvSpPr>
          <p:spPr>
            <a:xfrm>
              <a:off x="-35" y="457"/>
              <a:ext cx="19234" cy="804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indent="765175" algn="l"/>
              <a:r>
                <a:rPr lang="en-US" altLang="zh-CN"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</a:t>
              </a:r>
              <a:r>
                <a:rPr lang="zh-CN" altLang="en-US"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活动二：运用方法，体会</a:t>
              </a:r>
              <a:r>
                <a:rPr lang="en-US" altLang="zh-CN"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“</a:t>
              </a:r>
              <a:r>
                <a:rPr lang="zh-CN" altLang="en-US"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害人精</a:t>
              </a:r>
              <a:r>
                <a:rPr lang="en-US" altLang="zh-CN"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”</a:t>
              </a:r>
              <a:endParaRPr lang="zh-CN" altLang="en-US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1miz-E1269743-7E5EFCEE">
            <a:hlinkClick r:id="rId1" action="ppaction://hlinksldjump"/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182735" y="4543425"/>
            <a:ext cx="2757805" cy="206883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621030" y="1054735"/>
            <a:ext cx="10949940" cy="3646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sz="3600">
                <a:latin typeface="楷体" panose="02010609060101010101" charset="-122"/>
                <a:ea typeface="楷体" panose="02010609060101010101" charset="-122"/>
                <a:sym typeface="+mn-ea"/>
              </a:rPr>
              <a:t>最痛苦的是，老师傅习惯用一把老掉牙的推剪，它常常会咬住一绺头发不放，让</a:t>
            </a:r>
            <a:r>
              <a:rPr lang="zh-CN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小沙吃尽苦头。这还不算，老师傅眼神差了点儿，总把碎头发掉在小沙的脖子里，痒得小沙哧哧笑。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你想想，这一会儿痛一会儿痒的，跟受刑一样。</a:t>
            </a:r>
            <a:endParaRPr lang="zh-CN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sz="36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sz="36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22225" y="43815"/>
            <a:ext cx="12213590" cy="925830"/>
            <a:chOff x="-35" y="69"/>
            <a:chExt cx="19234" cy="1458"/>
          </a:xfrm>
        </p:grpSpPr>
        <p:sp>
          <p:nvSpPr>
            <p:cNvPr id="6" name="矩形 5"/>
            <p:cNvSpPr/>
            <p:nvPr>
              <p:custDataLst>
                <p:tags r:id="rId4"/>
              </p:custDataLst>
            </p:nvPr>
          </p:nvSpPr>
          <p:spPr>
            <a:xfrm>
              <a:off x="-35" y="457"/>
              <a:ext cx="19234" cy="804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indent="765175" algn="l"/>
              <a:r>
                <a:rPr lang="en-US" altLang="zh-CN"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</a:t>
              </a:r>
              <a:r>
                <a:rPr lang="zh-CN" altLang="en-US"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活动二：运用方法，体会</a:t>
              </a:r>
              <a:r>
                <a:rPr lang="en-US" altLang="zh-CN"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“</a:t>
              </a:r>
              <a:r>
                <a:rPr lang="zh-CN" altLang="en-US"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害人精</a:t>
              </a:r>
              <a:r>
                <a:rPr lang="en-US" altLang="zh-CN"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”</a:t>
              </a:r>
              <a:endParaRPr lang="zh-CN" altLang="en-US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2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2601595" y="4276090"/>
            <a:ext cx="2489200" cy="233616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674475" y="3056601"/>
            <a:ext cx="4724947" cy="4614445"/>
            <a:chOff x="4956" y="1429"/>
            <a:chExt cx="8633" cy="8633"/>
          </a:xfrm>
        </p:grpSpPr>
        <p:pic>
          <p:nvPicPr>
            <p:cNvPr id="8" name="图片 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3942" t="2846" r="58367" b="56450"/>
            <a:stretch>
              <a:fillRect/>
            </a:stretch>
          </p:blipFill>
          <p:spPr>
            <a:xfrm flipH="1">
              <a:off x="5943" y="3156"/>
              <a:ext cx="3938" cy="3991"/>
            </a:xfrm>
            <a:prstGeom prst="ellipse">
              <a:avLst/>
            </a:prstGeom>
          </p:spPr>
        </p:pic>
        <p:pic>
          <p:nvPicPr>
            <p:cNvPr id="9" name="http://photo-static-api.fotomore.com/creative/vcg/400/new/VCG41N1221635138.jpg" descr="templates\picture_hover\&amp;pky350_sjzg_VCG41N1221635138&amp;2&amp;src_toppic_inpsrchzd1&amp;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0040000">
              <a:off x="4956" y="1429"/>
              <a:ext cx="8633" cy="8633"/>
            </a:xfrm>
            <a:prstGeom prst="rect">
              <a:avLst/>
            </a:prstGeom>
          </p:spPr>
        </p:pic>
      </p:grpSp>
      <p:sp>
        <p:nvSpPr>
          <p:cNvPr id="10" name="文本框 9">
            <a:hlinkClick r:id="rId12" action="ppaction://hlinksldjump"/>
          </p:cNvPr>
          <p:cNvSpPr txBox="1"/>
          <p:nvPr>
            <p:custDataLst>
              <p:tags r:id="rId13"/>
            </p:custDataLst>
          </p:nvPr>
        </p:nvSpPr>
        <p:spPr>
          <a:xfrm>
            <a:off x="3859530" y="6504305"/>
            <a:ext cx="797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/>
              <a:t>4</a:t>
            </a:r>
            <a:endParaRPr lang="en-US" altLang="zh-CN" sz="2400"/>
          </a:p>
        </p:txBody>
      </p:sp>
      <p:sp>
        <p:nvSpPr>
          <p:cNvPr id="11" name="文本框 10">
            <a:hlinkClick r:id="rId14" action="ppaction://hlinksldjump"/>
          </p:cNvPr>
          <p:cNvSpPr txBox="1"/>
          <p:nvPr>
            <p:custDataLst>
              <p:tags r:id="rId15"/>
            </p:custDataLst>
          </p:nvPr>
        </p:nvSpPr>
        <p:spPr>
          <a:xfrm>
            <a:off x="5450840" y="6504305"/>
            <a:ext cx="797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/>
              <a:t>5</a:t>
            </a:r>
            <a:endParaRPr lang="en-US" altLang="zh-CN" sz="2400"/>
          </a:p>
        </p:txBody>
      </p:sp>
      <p:sp>
        <p:nvSpPr>
          <p:cNvPr id="12" name="文本框 11">
            <a:hlinkClick r:id="rId16" action="ppaction://hlinksldjump"/>
          </p:cNvPr>
          <p:cNvSpPr txBox="1"/>
          <p:nvPr>
            <p:custDataLst>
              <p:tags r:id="rId17"/>
            </p:custDataLst>
          </p:nvPr>
        </p:nvSpPr>
        <p:spPr>
          <a:xfrm>
            <a:off x="7042150" y="6504305"/>
            <a:ext cx="797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/>
              <a:t>6</a:t>
            </a:r>
            <a:endParaRPr lang="en-US" altLang="zh-CN" sz="2400"/>
          </a:p>
        </p:txBody>
      </p:sp>
      <p:sp>
        <p:nvSpPr>
          <p:cNvPr id="13" name="文本框 12">
            <a:hlinkClick r:id="rId18" action="ppaction://hlinksldjump"/>
          </p:cNvPr>
          <p:cNvSpPr txBox="1"/>
          <p:nvPr>
            <p:custDataLst>
              <p:tags r:id="rId19"/>
            </p:custDataLst>
          </p:nvPr>
        </p:nvSpPr>
        <p:spPr>
          <a:xfrm>
            <a:off x="8633460" y="6511290"/>
            <a:ext cx="797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小结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  <p:bldLst>
      <p:bldP spid="21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329815" y="3485515"/>
            <a:ext cx="292354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4800">
                <a:latin typeface="楷体" panose="02010609060101010101" charset="-122"/>
                <a:ea typeface="楷体" panose="02010609060101010101" charset="-122"/>
                <a:sym typeface="+mn-ea"/>
              </a:rPr>
              <a:t>耿耿于怀</a:t>
            </a:r>
            <a:endParaRPr lang="zh-CN" altLang="en-US" sz="4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0" name="矩形 9" descr="7b0a20202020227461726765744d6f64756c65223a202270726f636573734f6e6c696e65466f6e7473220a7d0a"/>
          <p:cNvSpPr/>
          <p:nvPr/>
        </p:nvSpPr>
        <p:spPr>
          <a:xfrm>
            <a:off x="2818130" y="3088640"/>
            <a:ext cx="1403985" cy="528955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p>
            <a:r>
              <a:rPr lang="en-US" altLang="zh-CN" sz="3000" b="1" dirty="0" err="1">
                <a:latin typeface="NEU-XT" panose="03000502000000000000" charset="-122"/>
                <a:ea typeface="NEU-XT" panose="03000502000000000000" charset="-122"/>
                <a:sym typeface="+mn-ea"/>
              </a:rPr>
              <a:t>gěng</a:t>
            </a:r>
            <a:endParaRPr lang="zh-CN" altLang="en-US" sz="3000" b="1" dirty="0">
              <a:latin typeface="NEU-XT" panose="03000502000000000000" charset="-122"/>
              <a:ea typeface="NEU-XT" panose="03000502000000000000" charset="-122"/>
            </a:endParaRPr>
          </a:p>
        </p:txBody>
      </p:sp>
      <p:pic>
        <p:nvPicPr>
          <p:cNvPr id="4" name="图片 3" descr="51miz-E1269743-7E5EFCEE">
            <a:hlinkClick r:id="rId1" action="ppaction://hlinksldjump"/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182735" y="4543425"/>
            <a:ext cx="2757805" cy="20688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lum contrast="24000"/>
          </a:blip>
          <a:stretch>
            <a:fillRect/>
          </a:stretch>
        </p:blipFill>
        <p:spPr>
          <a:xfrm>
            <a:off x="5480050" y="3400425"/>
            <a:ext cx="3237230" cy="1782445"/>
          </a:xfrm>
          <a:prstGeom prst="rect">
            <a:avLst/>
          </a:prstGeom>
          <a:ln w="38100">
            <a:solidFill>
              <a:schemeClr val="bg2">
                <a:lumMod val="90000"/>
              </a:schemeClr>
            </a:solidFill>
          </a:ln>
        </p:spPr>
      </p:pic>
      <p:cxnSp>
        <p:nvCxnSpPr>
          <p:cNvPr id="5" name="直接连接符 4"/>
          <p:cNvCxnSpPr/>
          <p:nvPr>
            <p:custDataLst>
              <p:tags r:id="rId5"/>
            </p:custDataLst>
          </p:nvPr>
        </p:nvCxnSpPr>
        <p:spPr>
          <a:xfrm flipV="1">
            <a:off x="5627370" y="4851400"/>
            <a:ext cx="3017520" cy="381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11175" y="1475105"/>
            <a:ext cx="10607675" cy="1419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sz="3600">
                <a:latin typeface="楷体" panose="02010609060101010101" charset="-122"/>
                <a:ea typeface="楷体" panose="02010609060101010101" charset="-122"/>
                <a:sym typeface="+mn-ea"/>
              </a:rPr>
              <a:t>最让小沙耿耿于怀的是，每次剃完头，姑父还要</a:t>
            </a:r>
            <a:r>
              <a:rPr lang="zh-CN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付双倍的钱</a:t>
            </a:r>
            <a:r>
              <a:rPr lang="zh-CN" sz="3600">
                <a:latin typeface="楷体" panose="02010609060101010101" charset="-122"/>
                <a:ea typeface="楷体" panose="02010609060101010101" charset="-122"/>
                <a:sym typeface="+mn-ea"/>
              </a:rPr>
              <a:t>给“害人精”。</a:t>
            </a:r>
            <a:endParaRPr lang="zh-CN" sz="36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cxnSp>
        <p:nvCxnSpPr>
          <p:cNvPr id="7" name="直接连接符 6"/>
          <p:cNvCxnSpPr/>
          <p:nvPr>
            <p:custDataLst>
              <p:tags r:id="rId6"/>
            </p:custDataLst>
          </p:nvPr>
        </p:nvCxnSpPr>
        <p:spPr>
          <a:xfrm flipV="1">
            <a:off x="5627370" y="5175250"/>
            <a:ext cx="521970" cy="76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-22225" y="43815"/>
            <a:ext cx="12213590" cy="925830"/>
            <a:chOff x="-35" y="69"/>
            <a:chExt cx="19234" cy="1458"/>
          </a:xfrm>
        </p:grpSpPr>
        <p:sp>
          <p:nvSpPr>
            <p:cNvPr id="13" name="矩形 12"/>
            <p:cNvSpPr/>
            <p:nvPr>
              <p:custDataLst>
                <p:tags r:id="rId7"/>
              </p:custDataLst>
            </p:nvPr>
          </p:nvSpPr>
          <p:spPr>
            <a:xfrm>
              <a:off x="-35" y="457"/>
              <a:ext cx="19234" cy="804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indent="765175" algn="l"/>
              <a:r>
                <a:rPr lang="en-US" altLang="zh-CN"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</a:t>
              </a:r>
              <a:r>
                <a:rPr lang="zh-CN" altLang="en-US"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活动二：运用方法，体会</a:t>
              </a:r>
              <a:r>
                <a:rPr lang="en-US" altLang="zh-CN"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“</a:t>
              </a:r>
              <a:r>
                <a:rPr lang="zh-CN" altLang="en-US"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害人精</a:t>
              </a:r>
              <a:r>
                <a:rPr lang="en-US" altLang="zh-CN"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”</a:t>
              </a:r>
              <a:endParaRPr lang="zh-CN" altLang="en-US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8" name="文本框 7">
            <a:hlinkClick r:id="rId10" action="ppaction://hlinksldjump"/>
          </p:cNvPr>
          <p:cNvSpPr txBox="1"/>
          <p:nvPr>
            <p:custDataLst>
              <p:tags r:id="rId11"/>
            </p:custDataLst>
          </p:nvPr>
        </p:nvSpPr>
        <p:spPr>
          <a:xfrm>
            <a:off x="3859530" y="6504305"/>
            <a:ext cx="797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/>
              <a:t>4</a:t>
            </a:r>
            <a:endParaRPr lang="en-US" altLang="zh-CN" sz="2400"/>
          </a:p>
        </p:txBody>
      </p:sp>
      <p:sp>
        <p:nvSpPr>
          <p:cNvPr id="9" name="文本框 8">
            <a:hlinkClick r:id="rId12" action="ppaction://hlinksldjump"/>
          </p:cNvPr>
          <p:cNvSpPr txBox="1"/>
          <p:nvPr>
            <p:custDataLst>
              <p:tags r:id="rId13"/>
            </p:custDataLst>
          </p:nvPr>
        </p:nvSpPr>
        <p:spPr>
          <a:xfrm>
            <a:off x="5450840" y="6504305"/>
            <a:ext cx="797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/>
              <a:t>5</a:t>
            </a:r>
            <a:endParaRPr lang="en-US" altLang="zh-CN" sz="2400"/>
          </a:p>
        </p:txBody>
      </p:sp>
      <p:sp>
        <p:nvSpPr>
          <p:cNvPr id="12" name="文本框 11">
            <a:hlinkClick r:id="rId14" action="ppaction://hlinksldjump"/>
          </p:cNvPr>
          <p:cNvSpPr txBox="1"/>
          <p:nvPr>
            <p:custDataLst>
              <p:tags r:id="rId15"/>
            </p:custDataLst>
          </p:nvPr>
        </p:nvSpPr>
        <p:spPr>
          <a:xfrm>
            <a:off x="7042150" y="6504305"/>
            <a:ext cx="797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/>
              <a:t>6</a:t>
            </a:r>
            <a:endParaRPr lang="en-US" altLang="zh-CN" sz="2400"/>
          </a:p>
        </p:txBody>
      </p:sp>
      <p:sp>
        <p:nvSpPr>
          <p:cNvPr id="15" name="文本框 14">
            <a:hlinkClick r:id="rId16" action="ppaction://hlinksldjump"/>
          </p:cNvPr>
          <p:cNvSpPr txBox="1"/>
          <p:nvPr>
            <p:custDataLst>
              <p:tags r:id="rId17"/>
            </p:custDataLst>
          </p:nvPr>
        </p:nvSpPr>
        <p:spPr>
          <a:xfrm>
            <a:off x="8633460" y="6511290"/>
            <a:ext cx="797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小结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3" grpId="1"/>
      <p:bldP spid="10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/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-22225" y="290195"/>
            <a:ext cx="12213590" cy="510540"/>
          </a:xfrm>
          <a:prstGeom prst="rect">
            <a:avLst/>
          </a:prstGeo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indent="765175" algn="l"/>
            <a:r>
              <a:rPr lang="en-US" altLang="zh-CN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活动二：运用方法，体会</a:t>
            </a:r>
            <a:r>
              <a:rPr lang="en-US" altLang="zh-CN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害人精</a:t>
            </a:r>
            <a:r>
              <a:rPr lang="en-US" altLang="zh-CN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endParaRPr lang="en-US" altLang="zh-CN" sz="2400" b="1" kern="100">
              <a:solidFill>
                <a:schemeClr val="dk1"/>
              </a:solidFill>
              <a:effectLst>
                <a:glow>
                  <a:srgbClr val="000000"/>
                </a:glow>
                <a:outerShdw blurRad="38100" dist="19050" dir="2700000" algn="tl">
                  <a:srgbClr val="000000">
                    <a:alpha val="40000"/>
                  </a:srgbClr>
                </a:outerShdw>
                <a:reflection stA="0" endPos="0" fadeDir="0" sx="0" sy="0"/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6045" y="43815"/>
            <a:ext cx="925830" cy="9258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3" name="表格 2"/>
          <p:cNvGraphicFramePr/>
          <p:nvPr>
            <p:custDataLst>
              <p:tags r:id="rId4"/>
            </p:custDataLst>
          </p:nvPr>
        </p:nvGraphicFramePr>
        <p:xfrm>
          <a:off x="498475" y="890270"/>
          <a:ext cx="11315065" cy="5421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0895"/>
                <a:gridCol w="6815455"/>
                <a:gridCol w="2795270"/>
                <a:gridCol w="893445"/>
              </a:tblGrid>
              <a:tr h="8096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400">
                          <a:latin typeface="楷体" panose="02010609060101010101" charset="-122"/>
                          <a:ea typeface="楷体" panose="02010609060101010101" charset="-122"/>
                        </a:rPr>
                        <a:t>人物</a:t>
                      </a: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240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1621790">
                <a:tc rowSpan="3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lt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老</a:t>
                      </a:r>
                      <a:endParaRPr lang="zh-CN" altLang="en-US" sz="2400" b="1">
                        <a:solidFill>
                          <a:schemeClr val="lt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lt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师</a:t>
                      </a:r>
                      <a:endParaRPr lang="zh-CN" altLang="en-US" sz="2400" b="1">
                        <a:solidFill>
                          <a:schemeClr val="lt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lt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傅</a:t>
                      </a:r>
                      <a:endParaRPr lang="zh-CN" altLang="en-US" sz="2400" b="1">
                        <a:solidFill>
                          <a:schemeClr val="lt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sz="320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   </a:t>
                      </a:r>
                      <a:endParaRPr lang="en-US" altLang="en-US" sz="3200" b="0">
                        <a:solidFill>
                          <a:schemeClr val="bg1"/>
                        </a:solidFill>
                        <a:highlight>
                          <a:srgbClr val="0000FF"/>
                        </a:highlight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3200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rowSpan="3">
                  <a:txBody>
                    <a:bodyPr/>
                    <a:p>
                      <a:pPr algn="ctr">
                        <a:buNone/>
                      </a:pPr>
                      <a:endParaRPr lang="zh-CN" altLang="en-US" sz="3200">
                        <a:highlight>
                          <a:srgbClr val="0000FF"/>
                        </a:highlight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1753235">
                <a:tc vMerge="1">
                  <a:tcPr anchor="ctr" anchorCtr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cPr anchor="ctr" anchorCtr="0"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1236980">
                <a:tc vMerge="1">
                  <a:tcPr anchor="ctr" anchorCtr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cPr anchor="ctr" anchorCtr="0"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319530" y="2060734"/>
            <a:ext cx="6880860" cy="941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en-US" sz="28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老师傅耳朵不好，听不清小沙的抗议，……小沙只得规规矩矩由老师傅摆布。</a:t>
            </a:r>
            <a:endParaRPr lang="en-US" sz="28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74140" y="3526155"/>
            <a:ext cx="6826250" cy="13646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00000"/>
              </a:lnSpc>
              <a:spcBef>
                <a:spcPts val="0"/>
              </a:spcBef>
              <a:buClrTx/>
              <a:buSzTx/>
              <a:buFontTx/>
            </a:pPr>
            <a:r>
              <a:rPr lang="en-US" sz="20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sz="2000" spc="-10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en-US" sz="28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最痛苦的是，老师傅习惯用一把老掉牙的推剪，……你想想，这一会儿痛一会儿痒的，跟受刑一样。</a:t>
            </a:r>
            <a:endParaRPr lang="en-US" sz="28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37945" y="5213350"/>
            <a:ext cx="687768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buNone/>
            </a:pPr>
            <a:r>
              <a:rPr lang="en-US" sz="20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en-US" sz="28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最让小沙耿耿于怀的是，每次剃完头，姑父还要付双倍的钱给“害人精”。</a:t>
            </a:r>
            <a:endParaRPr lang="en-US" sz="28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72895" y="106108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>
              <a:buNone/>
            </a:pPr>
            <a:r>
              <a:rPr lang="zh-CN" altLang="en-US" sz="24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sym typeface="+mn-ea"/>
              </a:rPr>
              <a:t>勾</a:t>
            </a:r>
            <a:r>
              <a:rPr lang="zh-CN" altLang="en-US" sz="2400" b="1">
                <a:solidFill>
                  <a:schemeClr val="lt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出体现老师傅突出特点的语句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95285" y="926465"/>
            <a:ext cx="306197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>
              <a:buNone/>
            </a:pPr>
            <a:r>
              <a:rPr lang="zh-CN" altLang="en-US" sz="24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sym typeface="+mn-ea"/>
              </a:rPr>
              <a:t>圈</a:t>
            </a:r>
            <a:r>
              <a:rPr lang="zh-CN" altLang="en-US" sz="2400" b="1">
                <a:solidFill>
                  <a:schemeClr val="lt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关键词、</a:t>
            </a:r>
            <a:endParaRPr lang="zh-CN" altLang="en-US" sz="2400" b="1">
              <a:solidFill>
                <a:schemeClr val="lt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0" algn="ctr">
              <a:buNone/>
            </a:pPr>
            <a:r>
              <a:rPr lang="zh-CN" altLang="en-US" sz="2400" b="1">
                <a:solidFill>
                  <a:schemeClr val="lt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联系生活实际</a:t>
            </a:r>
            <a:r>
              <a:rPr lang="zh-CN" altLang="en-US" sz="24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sym typeface="+mn-ea"/>
              </a:rPr>
              <a:t>说</a:t>
            </a:r>
            <a:r>
              <a:rPr lang="zh-CN" altLang="en-US" sz="2400" b="1">
                <a:solidFill>
                  <a:schemeClr val="lt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体会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215630" y="1977866"/>
            <a:ext cx="253682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None/>
            </a:pPr>
            <a:r>
              <a:rPr 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听不清</a:t>
            </a:r>
            <a:endParaRPr lang="en-US" sz="2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algn="ctr">
              <a:buNone/>
            </a:pPr>
            <a:r>
              <a:rPr 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锃亮的剃刀</a:t>
            </a:r>
            <a:endParaRPr lang="en-US" sz="2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algn="ctr">
              <a:buNone/>
            </a:pPr>
            <a:r>
              <a:rPr lang="en-US" sz="24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由老师傅摆布</a:t>
            </a:r>
            <a:endParaRPr lang="en-US" altLang="en-US" sz="2400" b="1">
              <a:solidFill>
                <a:srgbClr val="FF0000"/>
              </a:solidFill>
              <a:highlight>
                <a:srgbClr val="FFFF00"/>
              </a:highlight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119745" y="3425190"/>
            <a:ext cx="306197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None/>
            </a:pPr>
            <a:r>
              <a:rPr 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老掉牙的推剪</a:t>
            </a:r>
            <a:endParaRPr lang="en-US" sz="2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algn="ctr">
              <a:buNone/>
            </a:pPr>
            <a:r>
              <a:rPr 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咬住……不放</a:t>
            </a:r>
            <a:endParaRPr lang="en-US" sz="2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algn="ctr">
              <a:buNone/>
            </a:pPr>
            <a:r>
              <a:rPr 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痒得小沙哧哧笑</a:t>
            </a:r>
            <a:endParaRPr lang="en-US" sz="2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algn="ctr">
              <a:buNone/>
            </a:pPr>
            <a:r>
              <a:rPr lang="en-US" sz="24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跟受刑一样</a:t>
            </a:r>
            <a:endParaRPr lang="en-US" altLang="en-US" sz="2400" b="1">
              <a:solidFill>
                <a:srgbClr val="FF0000"/>
              </a:solidFill>
              <a:highlight>
                <a:srgbClr val="FFFF00"/>
              </a:highlight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69300" y="5274945"/>
            <a:ext cx="253619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None/>
            </a:pPr>
            <a:r>
              <a:rPr 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耿耿于怀</a:t>
            </a:r>
            <a:endParaRPr lang="en-US" sz="2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algn="ctr">
              <a:buNone/>
            </a:pPr>
            <a:r>
              <a:rPr lang="en-US" sz="24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付双倍的钱</a:t>
            </a:r>
            <a:endParaRPr lang="en-US" altLang="en-US" sz="2400" b="1">
              <a:solidFill>
                <a:srgbClr val="FF0000"/>
              </a:solidFill>
              <a:highlight>
                <a:srgbClr val="FFFF00"/>
              </a:highlight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339070" y="2218055"/>
            <a:ext cx="2078355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None/>
            </a:pPr>
            <a:r>
              <a:rPr lang="en-US" altLang="zh-CN" sz="4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endParaRPr lang="en-US" altLang="zh-CN" sz="40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algn="ctr">
              <a:buNone/>
            </a:pPr>
            <a:r>
              <a:rPr lang="zh-CN" altLang="en-US" sz="4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害</a:t>
            </a:r>
            <a:endParaRPr lang="zh-CN" altLang="en-US" sz="40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algn="ctr">
              <a:buNone/>
            </a:pPr>
            <a:r>
              <a:rPr lang="zh-CN" altLang="en-US" sz="4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人</a:t>
            </a:r>
            <a:endParaRPr lang="zh-CN" altLang="en-US" sz="40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algn="ctr">
              <a:buNone/>
            </a:pPr>
            <a:r>
              <a:rPr lang="zh-CN" altLang="en-US" sz="4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精</a:t>
            </a:r>
            <a:endParaRPr lang="zh-CN" altLang="en-US" sz="40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algn="ctr">
              <a:buNone/>
            </a:pPr>
            <a:r>
              <a:rPr lang="en-US" altLang="zh-CN" sz="4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”</a:t>
            </a:r>
            <a:endParaRPr lang="en-US" altLang="zh-CN" sz="40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967720" y="988060"/>
            <a:ext cx="156083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人物</a:t>
            </a:r>
            <a:endParaRPr lang="en-US" sz="20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r>
              <a:rPr lang="en-US" sz="2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特点</a:t>
            </a:r>
            <a:endParaRPr lang="en-US" sz="20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6" grpId="1"/>
      <p:bldP spid="7" grpId="1"/>
      <p:bldP spid="8" grpId="1"/>
      <p:bldP spid="10" grpId="0"/>
      <p:bldP spid="10" grpId="1"/>
      <p:bldP spid="11" grpId="0"/>
      <p:bldP spid="12" grpId="0"/>
      <p:bldP spid="13" grpId="0"/>
      <p:bldP spid="14" grpId="0"/>
      <p:bldP spid="11" grpId="1"/>
      <p:bldP spid="12" grpId="1"/>
      <p:bldP spid="13" grpId="1"/>
      <p:bldP spid="14" grpId="1"/>
      <p:bldP spid="15" grpId="0"/>
      <p:bldP spid="18" grpId="0"/>
      <p:bldP spid="15" grpId="1"/>
      <p:bldP spid="18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1miz-E1269743-7E5EFCEE">
            <a:hlinkClick r:id="rId1" action="ppaction://hlinksldjump"/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51808"/>
          <a:stretch>
            <a:fillRect/>
          </a:stretch>
        </p:blipFill>
        <p:spPr>
          <a:xfrm>
            <a:off x="10249535" y="4095750"/>
            <a:ext cx="1329055" cy="2068830"/>
          </a:xfrm>
          <a:prstGeom prst="rect">
            <a:avLst/>
          </a:prstGeom>
        </p:spPr>
      </p:pic>
      <p:pic>
        <p:nvPicPr>
          <p:cNvPr id="2" name="图片 1" descr="51miz-E1269743-7E5EFCEE">
            <a:hlinkClick r:id="rId1" action="ppaction://hlinksldjump"/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r="50426"/>
          <a:stretch>
            <a:fillRect/>
          </a:stretch>
        </p:blipFill>
        <p:spPr>
          <a:xfrm flipH="1">
            <a:off x="603885" y="1447800"/>
            <a:ext cx="1190625" cy="180213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2167890" y="1756410"/>
            <a:ext cx="8437245" cy="1704340"/>
            <a:chOff x="4974" y="2480"/>
            <a:chExt cx="13287" cy="2684"/>
          </a:xfrm>
        </p:grpSpPr>
        <p:sp>
          <p:nvSpPr>
            <p:cNvPr id="7" name="圆角矩形标注 6"/>
            <p:cNvSpPr/>
            <p:nvPr/>
          </p:nvSpPr>
          <p:spPr>
            <a:xfrm>
              <a:off x="4974" y="2480"/>
              <a:ext cx="13287" cy="2685"/>
            </a:xfrm>
            <a:prstGeom prst="wedgeRoundRectCallout">
              <a:avLst>
                <a:gd name="adj1" fmla="val -56412"/>
                <a:gd name="adj2" fmla="val -19310"/>
                <a:gd name="adj3" fmla="val 16667"/>
              </a:avLst>
            </a:prstGeom>
            <a:noFill/>
            <a:ln w="38100"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975" y="2660"/>
              <a:ext cx="13287" cy="225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indent="0" fontAlgn="auto">
                <a:lnSpc>
                  <a:spcPct val="120000"/>
                </a:lnSpc>
              </a:pPr>
              <a:r>
                <a:rPr lang="en-US" altLang="zh-CN" sz="2400"/>
                <a:t>          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小伙伴，你们真棒！通过</a:t>
              </a:r>
              <a:r>
                <a:rPr lang="zh-CN" altLang="en-US" sz="2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想象画面、</a:t>
              </a:r>
              <a:r>
                <a:rPr lang="zh-CN" altLang="en-US" sz="2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联系上下文、</a:t>
              </a:r>
              <a:r>
                <a:rPr lang="zh-CN" altLang="en-US" sz="2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抓</a:t>
              </a:r>
              <a:r>
                <a:rPr lang="zh-CN" altLang="en-US" sz="2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关键词、联系生活实际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等方法，就理解了那么多难懂的句子，也让我们更加深刻地了解了老师傅被称为“害人精”的原因。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565275" y="3829050"/>
            <a:ext cx="8437880" cy="2068195"/>
            <a:chOff x="4974" y="2480"/>
            <a:chExt cx="13288" cy="3257"/>
          </a:xfrm>
        </p:grpSpPr>
        <p:sp>
          <p:nvSpPr>
            <p:cNvPr id="16" name="圆角矩形标注 15"/>
            <p:cNvSpPr/>
            <p:nvPr/>
          </p:nvSpPr>
          <p:spPr>
            <a:xfrm>
              <a:off x="4974" y="2480"/>
              <a:ext cx="13287" cy="3257"/>
            </a:xfrm>
            <a:prstGeom prst="wedgeRoundRectCallout">
              <a:avLst>
                <a:gd name="adj1" fmla="val 55351"/>
                <a:gd name="adj2" fmla="val 24669"/>
                <a:gd name="adj3" fmla="val 16667"/>
              </a:avLst>
            </a:prstGeom>
            <a:noFill/>
            <a:ln w="38100"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975" y="2660"/>
              <a:ext cx="13287" cy="225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indent="0" fontAlgn="auto">
                <a:lnSpc>
                  <a:spcPct val="120000"/>
                </a:lnSpc>
              </a:pPr>
              <a:r>
                <a:rPr lang="en-US" altLang="zh-CN" sz="2400"/>
                <a:t>         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其实理解难懂的句子和理解难懂的词语方法比较相近，除了这些，我们还可以去</a:t>
              </a:r>
              <a:r>
                <a:rPr lang="zh-CN" altLang="en-US" sz="2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查查资料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，或者</a:t>
              </a:r>
              <a:r>
                <a:rPr lang="zh-CN" altLang="en-US" sz="2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问问别人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。现在就让我们运用这些方法学习下个部分，看看自称</a:t>
              </a:r>
              <a:r>
                <a:rPr lang="en-US" altLang="zh-CN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剃头大师</a:t>
              </a:r>
              <a:r>
                <a:rPr lang="en-US" altLang="zh-CN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”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的“我”，又是怎样给小沙剃头的吧！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6045" y="43815"/>
            <a:ext cx="925830" cy="9258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1" name="矩形 10"/>
          <p:cNvSpPr/>
          <p:nvPr/>
        </p:nvSpPr>
        <p:spPr>
          <a:xfrm>
            <a:off x="4626610" y="525780"/>
            <a:ext cx="293878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ln w="95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交流平台</a:t>
            </a:r>
            <a:endParaRPr lang="zh-CN" altLang="en-US" sz="5400" b="1">
              <a:ln w="9525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交流平台（定）">
            <a:hlinkClick r:id="" action="ppaction://media"/>
          </p:cNvPr>
          <p:cNvPicPr/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605770" y="6164580"/>
            <a:ext cx="619125" cy="619125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6052820" y="3107690"/>
            <a:ext cx="4329430" cy="1827361"/>
            <a:chOff x="12381" y="-457"/>
            <a:chExt cx="6818" cy="2717"/>
          </a:xfrm>
        </p:grpSpPr>
        <p:pic>
          <p:nvPicPr>
            <p:cNvPr id="3" name="http://photo-static-api.fotomore.com/creative/vcg/400/new/VCG211359155028.jpg" descr="templates\picture_hover\&amp;pky200_sjzg_VCG211359155028&amp;2&amp;src_toppic_inpsrchzd1&amp;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/>
            <a:srcRect l="15221" t="14464" b="35284"/>
            <a:stretch>
              <a:fillRect/>
            </a:stretch>
          </p:blipFill>
          <p:spPr>
            <a:xfrm flipH="1">
              <a:off x="12381" y="-457"/>
              <a:ext cx="6818" cy="263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>
              <p:custDataLst>
                <p:tags r:id="rId12"/>
              </p:custDataLst>
            </p:nvPr>
          </p:nvSpPr>
          <p:spPr>
            <a:xfrm>
              <a:off x="13865" y="-172"/>
              <a:ext cx="4502" cy="2432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algn="l">
                <a:buNone/>
              </a:pPr>
              <a:endParaRPr lang="zh-CN" altLang="en-US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endParaRPr>
            </a:p>
            <a:p>
              <a:pPr algn="l">
                <a:buNone/>
              </a:pPr>
              <a:r>
                <a:rPr lang="en-US" altLang="zh-CN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    </a:t>
              </a:r>
              <a:r>
                <a:rPr lang="zh-CN" altLang="en-US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你还有不懂的句子吗？</a:t>
              </a:r>
              <a:endParaRPr lang="zh-CN" altLang="en-US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3" dur="4022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0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1" grpId="0"/>
      <p:bldP spid="11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92125" y="1283970"/>
            <a:ext cx="11479530" cy="3784600"/>
            <a:chOff x="775" y="2022"/>
            <a:chExt cx="18078" cy="5960"/>
          </a:xfrm>
        </p:grpSpPr>
        <p:sp>
          <p:nvSpPr>
            <p:cNvPr id="16" name="文本框 15"/>
            <p:cNvSpPr txBox="1"/>
            <p:nvPr/>
          </p:nvSpPr>
          <p:spPr>
            <a:xfrm>
              <a:off x="775" y="2022"/>
              <a:ext cx="18079" cy="5960"/>
            </a:xfrm>
            <a:prstGeom prst="rect">
              <a:avLst/>
            </a:prstGeom>
            <a:solidFill>
              <a:schemeClr val="bg1">
                <a:alpha val="41000"/>
              </a:schemeClr>
            </a:solidFill>
            <a:ln w="9525">
              <a:noFill/>
            </a:ln>
          </p:spPr>
          <p:txBody>
            <a:bodyPr wrap="square">
              <a:spAutoFit/>
            </a:bodyPr>
            <a:p>
              <a:pPr indent="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sz="3200" b="0" spc="-150">
                  <a:latin typeface="楷体" panose="02010609060101010101" charset="-122"/>
                  <a:ea typeface="楷体" panose="02010609060101010101" charset="-122"/>
                </a:rPr>
                <a:t>自主学习7-18自然段：</a:t>
              </a:r>
              <a:endParaRPr lang="zh-CN" sz="3200" b="0" spc="-150">
                <a:latin typeface="楷体" panose="02010609060101010101" charset="-122"/>
                <a:ea typeface="楷体" panose="02010609060101010101" charset="-122"/>
              </a:endParaRPr>
            </a:p>
            <a:p>
              <a:pPr indent="7747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extLst>
                  <a:ext uri="{35155182-B16C-46BC-9424-99874614C6A1}">
                    <wpsdc:indentchars xmlns:wpsdc="http://www.wps.cn/officeDocument/2017/drawingmlCustomData" val="200" checksum="3632443673"/>
                  </a:ext>
                </a:extLst>
              </a:pPr>
              <a:r>
                <a:rPr lang="zh-CN" sz="3200" b="0" spc="-150">
                  <a:latin typeface="楷体" panose="02010609060101010101" charset="-122"/>
                  <a:ea typeface="楷体" panose="02010609060101010101" charset="-122"/>
                </a:rPr>
                <a:t>1.用</a:t>
              </a:r>
              <a:r>
                <a:rPr lang="en-US" altLang="zh-CN" sz="3200" b="0" spc="-150">
                  <a:latin typeface="楷体" panose="02010609060101010101" charset="-122"/>
                  <a:ea typeface="楷体" panose="02010609060101010101" charset="-122"/>
                </a:rPr>
                <a:t>“      ”</a:t>
              </a:r>
              <a:r>
                <a:rPr lang="zh-CN" sz="3200" b="1" spc="-15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勾</a:t>
              </a:r>
              <a:r>
                <a:rPr lang="zh-CN" sz="3200" b="0" spc="-150">
                  <a:latin typeface="楷体" panose="02010609060101010101" charset="-122"/>
                  <a:ea typeface="楷体" panose="02010609060101010101" charset="-122"/>
                </a:rPr>
                <a:t>出“我”给小沙剃头的语句，</a:t>
              </a:r>
              <a:r>
                <a:rPr lang="zh-CN" sz="3200" spc="-150">
                  <a:latin typeface="楷体" panose="02010609060101010101" charset="-122"/>
                  <a:ea typeface="楷体" panose="02010609060101010101" charset="-122"/>
                  <a:sym typeface="+mn-ea"/>
                </a:rPr>
                <a:t>用学过的方法理解难懂的句子。思考：</a:t>
              </a:r>
              <a:r>
                <a:rPr lang="zh-CN" sz="3200" b="1" spc="-15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为什么“我”被称为“剃头大师”</a:t>
              </a:r>
              <a:r>
                <a:rPr lang="zh-CN" sz="3200" spc="-150">
                  <a:latin typeface="楷体" panose="02010609060101010101" charset="-122"/>
                  <a:ea typeface="楷体" panose="02010609060101010101" charset="-122"/>
                  <a:sym typeface="+mn-ea"/>
                </a:rPr>
                <a:t>？</a:t>
              </a:r>
              <a:endParaRPr lang="zh-CN" sz="3200" b="0" spc="-150">
                <a:latin typeface="楷体" panose="02010609060101010101" charset="-122"/>
                <a:ea typeface="楷体" panose="02010609060101010101" charset="-122"/>
              </a:endParaRPr>
            </a:p>
            <a:p>
              <a:pPr indent="7747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extLst>
                  <a:ext uri="{35155182-B16C-46BC-9424-99874614C6A1}">
                    <wpsdc:indentchars xmlns:wpsdc="http://www.wps.cn/officeDocument/2017/drawingmlCustomData" val="200" checksum="3632443673"/>
                  </a:ext>
                </a:extLst>
              </a:pPr>
              <a:r>
                <a:rPr lang="zh-CN" sz="3200" b="0" spc="-150">
                  <a:latin typeface="楷体" panose="02010609060101010101" charset="-122"/>
                  <a:ea typeface="楷体" panose="02010609060101010101" charset="-122"/>
                </a:rPr>
                <a:t>2.用“○”</a:t>
              </a:r>
              <a:r>
                <a:rPr lang="zh-CN" sz="3200" b="1" spc="-15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圈</a:t>
              </a:r>
              <a:r>
                <a:rPr lang="zh-CN" sz="3200" b="0" spc="-150">
                  <a:latin typeface="楷体" panose="02010609060101010101" charset="-122"/>
                  <a:ea typeface="楷体" panose="02010609060101010101" charset="-122"/>
                </a:rPr>
                <a:t>出关键词，</a:t>
              </a:r>
              <a:r>
                <a:rPr lang="zh-CN" sz="3200" b="1" spc="-15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说</a:t>
              </a:r>
              <a:r>
                <a:rPr lang="zh-CN" sz="3200" spc="-150">
                  <a:latin typeface="楷体" panose="02010609060101010101" charset="-122"/>
                  <a:ea typeface="楷体" panose="02010609060101010101" charset="-122"/>
                  <a:sym typeface="+mn-ea"/>
                </a:rPr>
                <a:t>说自己的体会。</a:t>
              </a:r>
              <a:endParaRPr lang="zh-CN" sz="3200" b="0" spc="-150">
                <a:latin typeface="楷体" panose="02010609060101010101" charset="-122"/>
                <a:ea typeface="楷体" panose="02010609060101010101" charset="-122"/>
              </a:endParaRPr>
            </a:p>
            <a:p>
              <a:pPr indent="7747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extLst>
                  <a:ext uri="{35155182-B16C-46BC-9424-99874614C6A1}">
                    <wpsdc:indentchars xmlns:wpsdc="http://www.wps.cn/officeDocument/2017/drawingmlCustomData" val="200" checksum="3632443673"/>
                  </a:ext>
                </a:extLst>
              </a:pPr>
              <a:r>
                <a:rPr lang="zh-CN" sz="3200" b="0" spc="-150">
                  <a:latin typeface="楷体" panose="02010609060101010101" charset="-122"/>
                  <a:ea typeface="楷体" panose="02010609060101010101" charset="-122"/>
                </a:rPr>
                <a:t>3.有感情地朗</a:t>
              </a:r>
              <a:r>
                <a:rPr lang="zh-CN" sz="3200" b="1" spc="-15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读</a:t>
              </a:r>
              <a:r>
                <a:rPr lang="zh-CN" sz="3200" b="0" spc="-150">
                  <a:latin typeface="楷体" panose="02010609060101010101" charset="-122"/>
                  <a:ea typeface="楷体" panose="02010609060101010101" charset="-122"/>
                </a:rPr>
                <a:t>勾画的语句，读出人物突出的特点。</a:t>
              </a:r>
              <a:endParaRPr lang="zh-CN" sz="3200" b="0" spc="-150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27630" b="-3410"/>
            <a:stretch>
              <a:fillRect/>
            </a:stretch>
          </p:blipFill>
          <p:spPr>
            <a:xfrm>
              <a:off x="3748" y="3672"/>
              <a:ext cx="1969" cy="849"/>
            </a:xfrm>
            <a:prstGeom prst="rect">
              <a:avLst/>
            </a:prstGeom>
          </p:spPr>
        </p:pic>
      </p:grpSp>
      <p:pic>
        <p:nvPicPr>
          <p:cNvPr id="4" name="图片 3" descr="51miz-E1269743-7E5EFCEE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432290" y="4730750"/>
            <a:ext cx="2508250" cy="188150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2225" y="290195"/>
            <a:ext cx="12213590" cy="510540"/>
          </a:xfrm>
          <a:prstGeom prst="rect">
            <a:avLst/>
          </a:prstGeo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indent="765175" algn="l"/>
            <a:r>
              <a:rPr lang="en-US" altLang="zh-CN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活动三：迁移方法，读懂“剃头大师”</a:t>
            </a:r>
            <a:endParaRPr lang="zh-CN" altLang="en-US" sz="2400" b="1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6045" y="43815"/>
            <a:ext cx="925830" cy="9258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/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-22225" y="290195"/>
            <a:ext cx="12213590" cy="510540"/>
          </a:xfrm>
          <a:prstGeom prst="rect">
            <a:avLst/>
          </a:prstGeo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indent="765175" algn="l"/>
            <a:r>
              <a:rPr lang="en-US" altLang="zh-CN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活动三：迁移方法，读懂“剃头大师”</a:t>
            </a:r>
            <a:endParaRPr lang="zh-CN" altLang="en-US" sz="2400" b="1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6045" y="43815"/>
            <a:ext cx="925830" cy="9258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3" name="表格 2"/>
          <p:cNvGraphicFramePr/>
          <p:nvPr>
            <p:custDataLst>
              <p:tags r:id="rId4"/>
            </p:custDataLst>
          </p:nvPr>
        </p:nvGraphicFramePr>
        <p:xfrm>
          <a:off x="498475" y="1101090"/>
          <a:ext cx="11315065" cy="51898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0895"/>
                <a:gridCol w="6474460"/>
                <a:gridCol w="3011805"/>
                <a:gridCol w="1017905"/>
              </a:tblGrid>
              <a:tr h="73850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400">
                          <a:latin typeface="楷体" panose="02010609060101010101" charset="-122"/>
                          <a:ea typeface="楷体" panose="02010609060101010101" charset="-122"/>
                        </a:rPr>
                        <a:t>人物</a:t>
                      </a: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240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1168400">
                <a:tc rowSpan="4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 b="1">
                          <a:solidFill>
                            <a:schemeClr val="lt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“</a:t>
                      </a:r>
                      <a:r>
                        <a:rPr lang="zh-CN" altLang="en-US" sz="2400" b="1">
                          <a:solidFill>
                            <a:schemeClr val="lt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我</a:t>
                      </a:r>
                      <a:r>
                        <a:rPr lang="en-US" altLang="zh-CN" sz="2400" b="1">
                          <a:solidFill>
                            <a:schemeClr val="lt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”</a:t>
                      </a:r>
                      <a:endParaRPr lang="en-US" altLang="zh-CN" sz="2400" b="1">
                        <a:solidFill>
                          <a:schemeClr val="lt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sz="320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   </a:t>
                      </a:r>
                      <a:endParaRPr lang="en-US" altLang="en-US" sz="3200" b="0">
                        <a:solidFill>
                          <a:schemeClr val="bg1"/>
                        </a:solidFill>
                        <a:highlight>
                          <a:srgbClr val="0000FF"/>
                        </a:highlight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3200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rowSpan="4">
                  <a:txBody>
                    <a:bodyPr/>
                    <a:p>
                      <a:pPr algn="ctr">
                        <a:buNone/>
                      </a:pPr>
                      <a:endParaRPr lang="zh-CN" altLang="en-US" sz="3200">
                        <a:highlight>
                          <a:srgbClr val="0000FF"/>
                        </a:highlight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1115695">
                <a:tc vMerge="1">
                  <a:tcPr anchor="ctr" anchorCtr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cPr anchor="ctr" anchorCtr="0"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993775">
                <a:tc vMerge="1">
                  <a:tcPr anchor="ctr" anchorCtr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cPr anchor="ctr" anchorCtr="0"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1173480">
                <a:tc vMerge="1">
                  <a:tcPr anchor="ctr" anchorCtr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cPr anchor="ctr" anchorCtr="0"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1572895" y="123063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>
              <a:buNone/>
            </a:pPr>
            <a:r>
              <a:rPr lang="zh-CN" altLang="en-US" sz="24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sym typeface="+mn-ea"/>
              </a:rPr>
              <a:t>勾</a:t>
            </a:r>
            <a:r>
              <a:rPr lang="zh-CN" altLang="en-US" sz="2400" b="1">
                <a:solidFill>
                  <a:schemeClr val="lt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出体现</a:t>
            </a:r>
            <a:r>
              <a:rPr lang="en-US" altLang="zh-CN" sz="2400" b="1">
                <a:solidFill>
                  <a:schemeClr val="lt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2400" b="1">
                <a:solidFill>
                  <a:schemeClr val="lt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我</a:t>
            </a:r>
            <a:r>
              <a:rPr lang="en-US" altLang="zh-CN" sz="2400" b="1">
                <a:solidFill>
                  <a:schemeClr val="lt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2400" b="1">
                <a:solidFill>
                  <a:schemeClr val="lt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突出特点的段落或语句</a:t>
            </a:r>
            <a:endParaRPr lang="zh-CN" altLang="en-US" sz="2400" b="1">
              <a:solidFill>
                <a:schemeClr val="lt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966450" y="1122045"/>
            <a:ext cx="156083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人物</a:t>
            </a:r>
            <a:endParaRPr lang="en-US" sz="20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r>
              <a:rPr lang="en-US" sz="2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特点</a:t>
            </a:r>
            <a:endParaRPr lang="en-US" sz="20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7772400" y="1076960"/>
            <a:ext cx="306197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>
              <a:buNone/>
            </a:pPr>
            <a:r>
              <a:rPr lang="zh-CN" altLang="en-US" sz="24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sym typeface="+mn-ea"/>
              </a:rPr>
              <a:t>圈</a:t>
            </a:r>
            <a:r>
              <a:rPr lang="zh-CN" altLang="en-US" sz="2400" b="1">
                <a:solidFill>
                  <a:schemeClr val="lt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关键词、</a:t>
            </a:r>
            <a:endParaRPr lang="zh-CN" altLang="en-US" sz="2400" b="1">
              <a:solidFill>
                <a:schemeClr val="lt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0" algn="ctr">
              <a:buNone/>
            </a:pPr>
            <a:r>
              <a:rPr lang="zh-CN" altLang="en-US" sz="2400" b="1">
                <a:solidFill>
                  <a:schemeClr val="lt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联系生活实际</a:t>
            </a:r>
            <a:r>
              <a:rPr lang="zh-CN" altLang="en-US" sz="24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sym typeface="+mn-ea"/>
              </a:rPr>
              <a:t>说</a:t>
            </a:r>
            <a:r>
              <a:rPr lang="zh-CN" altLang="en-US" sz="2400" b="1">
                <a:solidFill>
                  <a:schemeClr val="lt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体会</a:t>
            </a:r>
            <a:endParaRPr lang="zh-CN" altLang="en-US" sz="2400" b="1">
              <a:solidFill>
                <a:schemeClr val="lt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文本框 3">
            <a:hlinkClick r:id="rId6" action="ppaction://hlinksldjump"/>
          </p:cNvPr>
          <p:cNvSpPr txBox="1"/>
          <p:nvPr>
            <p:custDataLst>
              <p:tags r:id="rId7"/>
            </p:custDataLst>
          </p:nvPr>
        </p:nvSpPr>
        <p:spPr>
          <a:xfrm>
            <a:off x="3187700" y="6504305"/>
            <a:ext cx="797560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r>
              <a:rPr lang="zh-CN" altLang="en-US" sz="2400"/>
              <a:t>▲</a:t>
            </a:r>
            <a:endParaRPr lang="zh-CN" altLang="en-US" sz="2400"/>
          </a:p>
        </p:txBody>
      </p:sp>
      <p:sp>
        <p:nvSpPr>
          <p:cNvPr id="11" name="文本框 10">
            <a:hlinkClick r:id="rId8" action="ppaction://hlinksldjump"/>
          </p:cNvPr>
          <p:cNvSpPr txBox="1"/>
          <p:nvPr>
            <p:custDataLst>
              <p:tags r:id="rId9"/>
            </p:custDataLst>
          </p:nvPr>
        </p:nvSpPr>
        <p:spPr>
          <a:xfrm>
            <a:off x="4779010" y="6504305"/>
            <a:ext cx="797560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r>
              <a:rPr lang="zh-CN" altLang="en-US" sz="2400"/>
              <a:t>★</a:t>
            </a:r>
            <a:endParaRPr lang="zh-CN" altLang="en-US" sz="2400"/>
          </a:p>
        </p:txBody>
      </p:sp>
      <p:sp>
        <p:nvSpPr>
          <p:cNvPr id="12" name="文本框 11">
            <a:hlinkClick r:id="rId10" action="ppaction://hlinksldjump"/>
          </p:cNvPr>
          <p:cNvSpPr txBox="1"/>
          <p:nvPr>
            <p:custDataLst>
              <p:tags r:id="rId11"/>
            </p:custDataLst>
          </p:nvPr>
        </p:nvSpPr>
        <p:spPr>
          <a:xfrm>
            <a:off x="6370320" y="6504305"/>
            <a:ext cx="797560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r>
              <a:rPr lang="zh-CN" altLang="en-US" sz="2400"/>
              <a:t>◆</a:t>
            </a:r>
            <a:endParaRPr lang="zh-CN" altLang="en-US" sz="2400"/>
          </a:p>
        </p:txBody>
      </p:sp>
      <p:sp>
        <p:nvSpPr>
          <p:cNvPr id="13" name="文本框 12">
            <a:hlinkClick r:id="rId12" action="ppaction://hlinksldjump"/>
          </p:cNvPr>
          <p:cNvSpPr txBox="1"/>
          <p:nvPr>
            <p:custDataLst>
              <p:tags r:id="rId13"/>
            </p:custDataLst>
          </p:nvPr>
        </p:nvSpPr>
        <p:spPr>
          <a:xfrm>
            <a:off x="7961630" y="6511290"/>
            <a:ext cx="797560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r>
              <a:rPr lang="zh-CN" altLang="en-US" sz="2400"/>
              <a:t>■</a:t>
            </a:r>
            <a:endParaRPr lang="zh-CN" altLang="en-US" sz="2400"/>
          </a:p>
        </p:txBody>
      </p:sp>
      <p:sp>
        <p:nvSpPr>
          <p:cNvPr id="14" name="文本框 13">
            <a:hlinkClick r:id="rId14" action="ppaction://hlinksldjump"/>
          </p:cNvPr>
          <p:cNvSpPr txBox="1"/>
          <p:nvPr>
            <p:custDataLst>
              <p:tags r:id="rId15"/>
            </p:custDataLst>
          </p:nvPr>
        </p:nvSpPr>
        <p:spPr>
          <a:xfrm>
            <a:off x="9152255" y="6511290"/>
            <a:ext cx="797560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r>
              <a:rPr lang="zh-CN" altLang="en-US" sz="2400" b="1"/>
              <a:t>●</a:t>
            </a:r>
            <a:endParaRPr lang="zh-CN" altLang="en-US" sz="24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8" grpId="0"/>
      <p:bldP spid="10" grpId="1"/>
      <p:bldP spid="18" grpId="1"/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6045" y="43815"/>
            <a:ext cx="925830" cy="9258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8" name="矩形 17"/>
          <p:cNvSpPr/>
          <p:nvPr>
            <p:custDataLst>
              <p:tags r:id="rId3"/>
            </p:custDataLst>
          </p:nvPr>
        </p:nvSpPr>
        <p:spPr>
          <a:xfrm>
            <a:off x="1944370" y="706755"/>
            <a:ext cx="8231505" cy="2722245"/>
          </a:xfrm>
          <a:prstGeom prst="rect">
            <a:avLst/>
          </a:prstGeom>
        </p:spPr>
        <p:txBody>
          <a:bodyPr wrap="square">
            <a:noAutofit/>
          </a:bodyPr>
          <a:p>
            <a:pPr algn="l">
              <a:lnSpc>
                <a:spcPct val="150000"/>
              </a:lnSpc>
            </a:pPr>
            <a:r>
              <a:rPr lang="zh-CN" altLang="en-US" sz="6600" b="1" dirty="0"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游戏：</a:t>
            </a:r>
            <a:endParaRPr lang="zh-CN" altLang="en-US" sz="6600" b="1" dirty="0">
              <a:solidFill>
                <a:srgbClr val="0070C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6600" b="1" dirty="0"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6600" b="1" dirty="0"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猜猜课文中的</a:t>
            </a:r>
            <a:r>
              <a:rPr lang="zh-CN" altLang="en-US" sz="6600" b="1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大师</a:t>
            </a:r>
            <a:endParaRPr lang="zh-CN" altLang="en-US" sz="6600" b="1" dirty="0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 descr="51miz-E1269743-7E5EFCEE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901430" y="4389755"/>
            <a:ext cx="3290570" cy="24682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uiExpand="1" build="allAtOnce"/>
      <p:bldP spid="18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1miz-E1269743-7E5EFCEE">
            <a:hlinkClick r:id="rId1" action="ppaction://hlinksldjump"/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182735" y="4543425"/>
            <a:ext cx="2757805" cy="2068830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1364615" y="1397000"/>
            <a:ext cx="9620885" cy="31464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pPr>
              <a:lnSpc>
                <a:spcPct val="125000"/>
              </a:lnSpc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000" b="1" dirty="0" smtClean="0">
                <a:latin typeface="楷体" panose="02010609060101010101" charset="-122"/>
                <a:ea typeface="楷体" panose="02010609060101010101" charset="-122"/>
              </a:rPr>
              <a:t>虽然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以前没有干过这一行，可我好像有剃头的天分。</a:t>
            </a:r>
            <a:r>
              <a:rPr lang="zh-CN" altLang="zh-CN" sz="4000" b="1" dirty="0" smtClean="0">
                <a:latin typeface="楷体" panose="02010609060101010101" charset="-122"/>
                <a:ea typeface="楷体" panose="02010609060101010101" charset="-122"/>
              </a:rPr>
              <a:t>我</a:t>
            </a:r>
            <a:r>
              <a:rPr lang="zh-CN" altLang="zh-CN" sz="4000" b="1" dirty="0">
                <a:latin typeface="楷体" panose="02010609060101010101" charset="-122"/>
                <a:ea typeface="楷体" panose="02010609060101010101" charset="-122"/>
              </a:rPr>
              <a:t>先把姑父的大睡衣给他围上，再摆出剃头师傅的架势，嚓嚓两剪刀，就剪下一堆头发。</a:t>
            </a:r>
            <a:endParaRPr lang="zh-CN" altLang="zh-CN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-22225" y="43815"/>
            <a:ext cx="12214860" cy="925830"/>
            <a:chOff x="-35" y="69"/>
            <a:chExt cx="19236" cy="1458"/>
          </a:xfrm>
        </p:grpSpPr>
        <p:sp>
          <p:nvSpPr>
            <p:cNvPr id="15" name="矩形 14"/>
            <p:cNvSpPr/>
            <p:nvPr>
              <p:custDataLst>
                <p:tags r:id="rId5"/>
              </p:custDataLst>
            </p:nvPr>
          </p:nvSpPr>
          <p:spPr>
            <a:xfrm>
              <a:off x="-35" y="457"/>
              <a:ext cx="19236" cy="804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indent="765175" algn="l"/>
              <a:r>
                <a:rPr lang="en-US" altLang="zh-CN"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</a:t>
              </a:r>
              <a:r>
                <a:rPr lang="zh-CN" altLang="en-US"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活动三：实践运用方法，读懂“剃头大师”</a:t>
              </a:r>
              <a:endParaRPr lang="zh-CN" altLang="en-US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3" name="组合 2"/>
          <p:cNvGrpSpPr/>
          <p:nvPr/>
        </p:nvGrpSpPr>
        <p:grpSpPr>
          <a:xfrm>
            <a:off x="-22225" y="43815"/>
            <a:ext cx="12213590" cy="925830"/>
            <a:chOff x="-35" y="69"/>
            <a:chExt cx="19234" cy="1458"/>
          </a:xfrm>
        </p:grpSpPr>
        <p:sp>
          <p:nvSpPr>
            <p:cNvPr id="6" name="矩形 5"/>
            <p:cNvSpPr/>
            <p:nvPr>
              <p:custDataLst>
                <p:tags r:id="rId8"/>
              </p:custDataLst>
            </p:nvPr>
          </p:nvSpPr>
          <p:spPr>
            <a:xfrm>
              <a:off x="-35" y="457"/>
              <a:ext cx="19234" cy="804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indent="765175" algn="l"/>
              <a:r>
                <a:rPr lang="en-US" altLang="zh-CN"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活动三：迁移方法，读懂“剃头大师”</a:t>
              </a:r>
              <a:endParaRPr lang="en-US" altLang="zh-CN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5" name="文本框 4">
            <a:hlinkClick r:id="rId10" action="ppaction://hlinksldjump"/>
          </p:cNvPr>
          <p:cNvSpPr txBox="1"/>
          <p:nvPr>
            <p:custDataLst>
              <p:tags r:id="rId11"/>
            </p:custDataLst>
          </p:nvPr>
        </p:nvSpPr>
        <p:spPr>
          <a:xfrm>
            <a:off x="3187700" y="6504305"/>
            <a:ext cx="797560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r>
              <a:rPr lang="zh-CN" altLang="en-US" sz="2400"/>
              <a:t>▲</a:t>
            </a:r>
            <a:endParaRPr lang="zh-CN" altLang="en-US" sz="2400"/>
          </a:p>
        </p:txBody>
      </p:sp>
      <p:sp>
        <p:nvSpPr>
          <p:cNvPr id="7" name="文本框 6">
            <a:hlinkClick r:id="rId12" action="ppaction://hlinksldjump"/>
          </p:cNvPr>
          <p:cNvSpPr txBox="1"/>
          <p:nvPr>
            <p:custDataLst>
              <p:tags r:id="rId13"/>
            </p:custDataLst>
          </p:nvPr>
        </p:nvSpPr>
        <p:spPr>
          <a:xfrm>
            <a:off x="4779010" y="6504305"/>
            <a:ext cx="797560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r>
              <a:rPr lang="zh-CN" altLang="en-US" sz="2400"/>
              <a:t>★</a:t>
            </a:r>
            <a:endParaRPr lang="zh-CN" altLang="en-US" sz="2400"/>
          </a:p>
        </p:txBody>
      </p:sp>
      <p:sp>
        <p:nvSpPr>
          <p:cNvPr id="8" name="文本框 7">
            <a:hlinkClick r:id="rId14" action="ppaction://hlinksldjump"/>
          </p:cNvPr>
          <p:cNvSpPr txBox="1"/>
          <p:nvPr>
            <p:custDataLst>
              <p:tags r:id="rId15"/>
            </p:custDataLst>
          </p:nvPr>
        </p:nvSpPr>
        <p:spPr>
          <a:xfrm>
            <a:off x="6370320" y="6504305"/>
            <a:ext cx="797560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r>
              <a:rPr lang="zh-CN" altLang="en-US" sz="2400"/>
              <a:t>◆</a:t>
            </a:r>
            <a:endParaRPr lang="zh-CN" altLang="en-US" sz="2400"/>
          </a:p>
        </p:txBody>
      </p:sp>
      <p:sp>
        <p:nvSpPr>
          <p:cNvPr id="10" name="文本框 9">
            <a:hlinkClick r:id="rId16" action="ppaction://hlinksldjump"/>
          </p:cNvPr>
          <p:cNvSpPr txBox="1"/>
          <p:nvPr>
            <p:custDataLst>
              <p:tags r:id="rId17"/>
            </p:custDataLst>
          </p:nvPr>
        </p:nvSpPr>
        <p:spPr>
          <a:xfrm>
            <a:off x="7961630" y="6511290"/>
            <a:ext cx="797560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r>
              <a:rPr lang="zh-CN" altLang="en-US" sz="2400"/>
              <a:t>■</a:t>
            </a:r>
            <a:endParaRPr lang="zh-CN" altLang="en-US" sz="2400"/>
          </a:p>
        </p:txBody>
      </p:sp>
      <p:sp>
        <p:nvSpPr>
          <p:cNvPr id="11" name="文本框 10">
            <a:hlinkClick r:id="rId18" action="ppaction://hlinksldjump"/>
          </p:cNvPr>
          <p:cNvSpPr txBox="1"/>
          <p:nvPr>
            <p:custDataLst>
              <p:tags r:id="rId19"/>
            </p:custDataLst>
          </p:nvPr>
        </p:nvSpPr>
        <p:spPr>
          <a:xfrm>
            <a:off x="9152255" y="6511290"/>
            <a:ext cx="797560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r>
              <a:rPr lang="zh-CN" altLang="en-US" sz="2400" b="1"/>
              <a:t>●</a:t>
            </a:r>
            <a:endParaRPr lang="zh-CN" altLang="en-US" sz="24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1miz-E1269743-7E5EFCEE">
            <a:hlinkClick r:id="rId1" action="ppaction://hlinksldjump"/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182735" y="4543425"/>
            <a:ext cx="2757805" cy="2068830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789940" y="1552575"/>
            <a:ext cx="10732770" cy="277685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pPr fontAlgn="auto">
              <a:lnSpc>
                <a:spcPct val="11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我觉得自己像个剃头大师，剪刀所到之处，头发纷纷飘落，真比那老剃头师傅还熟练。这儿一剪刀，那儿一剪刀，不一会儿，姑父的睡衣就像一张熊皮，上面落满了黑头发。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22225" y="43815"/>
            <a:ext cx="12213590" cy="925830"/>
            <a:chOff x="-35" y="69"/>
            <a:chExt cx="19234" cy="1458"/>
          </a:xfrm>
        </p:grpSpPr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-35" y="457"/>
              <a:ext cx="19234" cy="804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indent="765175" algn="l"/>
              <a:r>
                <a:rPr lang="en-US" altLang="zh-CN"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活动三：迁移方法，读懂“剃头大师”</a:t>
              </a:r>
              <a:endParaRPr lang="en-US" altLang="zh-CN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2" name="文本框 11">
            <a:hlinkClick r:id="rId8" action="ppaction://hlinksldjump"/>
          </p:cNvPr>
          <p:cNvSpPr txBox="1"/>
          <p:nvPr>
            <p:custDataLst>
              <p:tags r:id="rId9"/>
            </p:custDataLst>
          </p:nvPr>
        </p:nvSpPr>
        <p:spPr>
          <a:xfrm>
            <a:off x="3187700" y="6504305"/>
            <a:ext cx="797560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r>
              <a:rPr lang="zh-CN" altLang="en-US" sz="2400"/>
              <a:t>▲</a:t>
            </a:r>
            <a:endParaRPr lang="zh-CN" altLang="en-US" sz="2400"/>
          </a:p>
        </p:txBody>
      </p:sp>
      <p:sp>
        <p:nvSpPr>
          <p:cNvPr id="13" name="文本框 12">
            <a:hlinkClick r:id="rId10" action="ppaction://hlinksldjump"/>
          </p:cNvPr>
          <p:cNvSpPr txBox="1"/>
          <p:nvPr>
            <p:custDataLst>
              <p:tags r:id="rId11"/>
            </p:custDataLst>
          </p:nvPr>
        </p:nvSpPr>
        <p:spPr>
          <a:xfrm>
            <a:off x="4779010" y="6504305"/>
            <a:ext cx="797560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r>
              <a:rPr lang="zh-CN" altLang="en-US" sz="2400"/>
              <a:t>★</a:t>
            </a:r>
            <a:endParaRPr lang="zh-CN" altLang="en-US" sz="2400"/>
          </a:p>
        </p:txBody>
      </p:sp>
      <p:sp>
        <p:nvSpPr>
          <p:cNvPr id="14" name="文本框 13">
            <a:hlinkClick r:id="rId12" action="ppaction://hlinksldjump"/>
          </p:cNvPr>
          <p:cNvSpPr txBox="1"/>
          <p:nvPr>
            <p:custDataLst>
              <p:tags r:id="rId13"/>
            </p:custDataLst>
          </p:nvPr>
        </p:nvSpPr>
        <p:spPr>
          <a:xfrm>
            <a:off x="6370320" y="6504305"/>
            <a:ext cx="797560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r>
              <a:rPr lang="zh-CN" altLang="en-US" sz="2400"/>
              <a:t>◆</a:t>
            </a:r>
            <a:endParaRPr lang="zh-CN" altLang="en-US" sz="2400"/>
          </a:p>
        </p:txBody>
      </p:sp>
      <p:sp>
        <p:nvSpPr>
          <p:cNvPr id="15" name="文本框 14">
            <a:hlinkClick r:id="rId14" action="ppaction://hlinksldjump"/>
          </p:cNvPr>
          <p:cNvSpPr txBox="1"/>
          <p:nvPr>
            <p:custDataLst>
              <p:tags r:id="rId15"/>
            </p:custDataLst>
          </p:nvPr>
        </p:nvSpPr>
        <p:spPr>
          <a:xfrm>
            <a:off x="7961630" y="6511290"/>
            <a:ext cx="797560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r>
              <a:rPr lang="zh-CN" altLang="en-US" sz="2400"/>
              <a:t>■</a:t>
            </a:r>
            <a:endParaRPr lang="zh-CN" altLang="en-US" sz="2400"/>
          </a:p>
        </p:txBody>
      </p:sp>
      <p:sp>
        <p:nvSpPr>
          <p:cNvPr id="16" name="文本框 15">
            <a:hlinkClick r:id="rId16" action="ppaction://hlinksldjump"/>
          </p:cNvPr>
          <p:cNvSpPr txBox="1"/>
          <p:nvPr>
            <p:custDataLst>
              <p:tags r:id="rId17"/>
            </p:custDataLst>
          </p:nvPr>
        </p:nvSpPr>
        <p:spPr>
          <a:xfrm>
            <a:off x="9152255" y="6511290"/>
            <a:ext cx="797560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r>
              <a:rPr lang="zh-CN" altLang="en-US" sz="2400" b="1"/>
              <a:t>●</a:t>
            </a:r>
            <a:endParaRPr lang="zh-CN" altLang="en-US" sz="24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1miz-E1269743-7E5EFCEE">
            <a:hlinkClick r:id="rId1" action="ppaction://hlinksldjump"/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182735" y="4543425"/>
            <a:ext cx="2757805" cy="2068830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1203960" y="1980565"/>
            <a:ext cx="9784715" cy="289750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  </a:t>
            </a:r>
            <a:r>
              <a:rPr lang="zh-CN" altLang="en-US" sz="4000" b="1" dirty="0" smtClean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4000" b="1" dirty="0" smtClean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4000" b="1" dirty="0" smtClean="0">
                <a:latin typeface="楷体" panose="02010609060101010101" charset="-122"/>
                <a:ea typeface="楷体" panose="02010609060101010101" charset="-122"/>
              </a:rPr>
              <a:t>很快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，我就发现自己闯了祸。因为这样随意乱剪，头发长长短短，这儿翘起，那儿却短得不到一厘米</a:t>
            </a:r>
            <a:r>
              <a:rPr lang="zh-CN" altLang="en-US" sz="4000" b="1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4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22225" y="43815"/>
            <a:ext cx="12213590" cy="925830"/>
            <a:chOff x="-35" y="69"/>
            <a:chExt cx="19234" cy="1458"/>
          </a:xfrm>
        </p:grpSpPr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-35" y="457"/>
              <a:ext cx="19234" cy="804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indent="765175" algn="l"/>
              <a:r>
                <a:rPr lang="en-US" altLang="zh-CN"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活动三：迁移方法，读懂“剃头大师”</a:t>
              </a:r>
              <a:endParaRPr lang="en-US" altLang="zh-CN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2" name="文本框 11">
            <a:hlinkClick r:id="rId8" action="ppaction://hlinksldjump"/>
          </p:cNvPr>
          <p:cNvSpPr txBox="1"/>
          <p:nvPr>
            <p:custDataLst>
              <p:tags r:id="rId9"/>
            </p:custDataLst>
          </p:nvPr>
        </p:nvSpPr>
        <p:spPr>
          <a:xfrm>
            <a:off x="3187700" y="6504305"/>
            <a:ext cx="797560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r>
              <a:rPr lang="zh-CN" altLang="en-US" sz="2400"/>
              <a:t>▲</a:t>
            </a:r>
            <a:endParaRPr lang="zh-CN" altLang="en-US" sz="2400"/>
          </a:p>
        </p:txBody>
      </p:sp>
      <p:sp>
        <p:nvSpPr>
          <p:cNvPr id="13" name="文本框 12">
            <a:hlinkClick r:id="rId10" action="ppaction://hlinksldjump"/>
          </p:cNvPr>
          <p:cNvSpPr txBox="1"/>
          <p:nvPr>
            <p:custDataLst>
              <p:tags r:id="rId11"/>
            </p:custDataLst>
          </p:nvPr>
        </p:nvSpPr>
        <p:spPr>
          <a:xfrm>
            <a:off x="4779010" y="6504305"/>
            <a:ext cx="797560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r>
              <a:rPr lang="zh-CN" altLang="en-US" sz="2400"/>
              <a:t>★</a:t>
            </a:r>
            <a:endParaRPr lang="zh-CN" altLang="en-US" sz="2400"/>
          </a:p>
        </p:txBody>
      </p:sp>
      <p:sp>
        <p:nvSpPr>
          <p:cNvPr id="14" name="文本框 13">
            <a:hlinkClick r:id="rId12" action="ppaction://hlinksldjump"/>
          </p:cNvPr>
          <p:cNvSpPr txBox="1"/>
          <p:nvPr>
            <p:custDataLst>
              <p:tags r:id="rId13"/>
            </p:custDataLst>
          </p:nvPr>
        </p:nvSpPr>
        <p:spPr>
          <a:xfrm>
            <a:off x="6370320" y="6504305"/>
            <a:ext cx="797560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r>
              <a:rPr lang="zh-CN" altLang="en-US" sz="2400"/>
              <a:t>◆</a:t>
            </a:r>
            <a:endParaRPr lang="zh-CN" altLang="en-US" sz="2400"/>
          </a:p>
        </p:txBody>
      </p:sp>
      <p:sp>
        <p:nvSpPr>
          <p:cNvPr id="15" name="文本框 14">
            <a:hlinkClick r:id="rId14" action="ppaction://hlinksldjump"/>
          </p:cNvPr>
          <p:cNvSpPr txBox="1"/>
          <p:nvPr>
            <p:custDataLst>
              <p:tags r:id="rId15"/>
            </p:custDataLst>
          </p:nvPr>
        </p:nvSpPr>
        <p:spPr>
          <a:xfrm>
            <a:off x="7961630" y="6511290"/>
            <a:ext cx="797560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r>
              <a:rPr lang="zh-CN" altLang="en-US" sz="2400"/>
              <a:t>■</a:t>
            </a:r>
            <a:endParaRPr lang="zh-CN" altLang="en-US" sz="2400"/>
          </a:p>
        </p:txBody>
      </p:sp>
      <p:sp>
        <p:nvSpPr>
          <p:cNvPr id="16" name="文本框 15">
            <a:hlinkClick r:id="rId16" action="ppaction://hlinksldjump"/>
          </p:cNvPr>
          <p:cNvSpPr txBox="1"/>
          <p:nvPr>
            <p:custDataLst>
              <p:tags r:id="rId17"/>
            </p:custDataLst>
          </p:nvPr>
        </p:nvSpPr>
        <p:spPr>
          <a:xfrm>
            <a:off x="9152255" y="6511290"/>
            <a:ext cx="797560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r>
              <a:rPr lang="zh-CN" altLang="en-US" sz="2400" b="1"/>
              <a:t>●</a:t>
            </a:r>
            <a:endParaRPr lang="zh-CN" altLang="en-US" sz="24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1miz-E1269743-7E5EFCEE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182735" y="4543425"/>
            <a:ext cx="2757805" cy="206883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837565" y="1003300"/>
            <a:ext cx="10516870" cy="3209925"/>
          </a:xfrm>
          <a:prstGeom prst="rect">
            <a:avLst/>
          </a:prstGeom>
        </p:spPr>
        <p:txBody>
          <a:bodyPr wrap="square" lIns="68580" tIns="34290" rIns="68580" bIns="34290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4000" b="1" dirty="0">
                <a:latin typeface="楷体" panose="02010609060101010101" charset="-122"/>
                <a:ea typeface="楷体" panose="02010609060101010101" charset="-122"/>
              </a:rPr>
              <a:t>我剪</a:t>
            </a:r>
            <a:r>
              <a:rPr lang="zh-CN" altLang="zh-CN" sz="4000" b="1" dirty="0" smtClean="0">
                <a:latin typeface="楷体" panose="02010609060101010101" charset="-122"/>
                <a:ea typeface="楷体" panose="02010609060101010101" charset="-122"/>
              </a:rPr>
              <a:t>掉</a:t>
            </a:r>
            <a:r>
              <a:rPr lang="zh-CN" altLang="en-US" sz="4000" b="1" dirty="0" smtClean="0">
                <a:latin typeface="楷体" panose="02010609060101010101" charset="-122"/>
                <a:ea typeface="楷体" panose="02010609060101010101" charset="-122"/>
              </a:rPr>
              <a:t>了</a:t>
            </a:r>
            <a:r>
              <a:rPr lang="zh-CN" altLang="zh-CN" sz="4000" b="1" dirty="0" smtClean="0">
                <a:latin typeface="楷体" panose="02010609060101010101" charset="-122"/>
                <a:ea typeface="楷体" panose="02010609060101010101" charset="-122"/>
              </a:rPr>
              <a:t>几</a:t>
            </a:r>
            <a:r>
              <a:rPr lang="zh-CN" altLang="zh-CN" sz="4000" b="1" dirty="0">
                <a:latin typeface="楷体" panose="02010609060101010101" charset="-122"/>
                <a:ea typeface="楷体" panose="02010609060101010101" charset="-122"/>
              </a:rPr>
              <a:t>根翘起的长发，又把头发修了修，可</a:t>
            </a:r>
            <a:r>
              <a:rPr lang="zh-CN" altLang="zh-CN" sz="4000" b="1" dirty="0" smtClean="0">
                <a:latin typeface="楷体" panose="02010609060101010101" charset="-122"/>
                <a:ea typeface="楷体" panose="02010609060101010101" charset="-122"/>
              </a:rPr>
              <a:t>惜越</a:t>
            </a:r>
            <a:r>
              <a:rPr lang="zh-CN" altLang="zh-CN" sz="4000" b="1" dirty="0">
                <a:latin typeface="楷体" panose="02010609060101010101" charset="-122"/>
                <a:ea typeface="楷体" panose="02010609060101010101" charset="-122"/>
              </a:rPr>
              <a:t>修越糟，一些头发越剪越短，甚至露出了头皮。一眼望去，整个头上坑坑洼洼，耳朵边剪得小心，却像层层梯田</a:t>
            </a:r>
            <a:r>
              <a:rPr lang="zh-CN" altLang="zh-CN" sz="4000" b="1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4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22225" y="43815"/>
            <a:ext cx="12213590" cy="925830"/>
            <a:chOff x="-35" y="69"/>
            <a:chExt cx="19234" cy="1458"/>
          </a:xfrm>
        </p:grpSpPr>
        <p:sp>
          <p:nvSpPr>
            <p:cNvPr id="6" name="矩形 5"/>
            <p:cNvSpPr/>
            <p:nvPr>
              <p:custDataLst>
                <p:tags r:id="rId4"/>
              </p:custDataLst>
            </p:nvPr>
          </p:nvSpPr>
          <p:spPr>
            <a:xfrm>
              <a:off x="-35" y="457"/>
              <a:ext cx="19234" cy="804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indent="765175" algn="l"/>
              <a:r>
                <a:rPr lang="en-US" altLang="zh-CN"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活动三：迁移方法，读懂“剃头大师”</a:t>
              </a:r>
              <a:endParaRPr lang="en-US" altLang="zh-CN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图片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print"/>
          <a:srcRect l="14731"/>
          <a:stretch>
            <a:fillRect/>
          </a:stretch>
        </p:blipFill>
        <p:spPr bwMode="auto">
          <a:xfrm>
            <a:off x="482600" y="1504315"/>
            <a:ext cx="5613400" cy="4171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 cstate="print"/>
          <a:srcRect b="13637"/>
          <a:stretch>
            <a:fillRect/>
          </a:stretch>
        </p:blipFill>
        <p:spPr>
          <a:xfrm>
            <a:off x="6278880" y="1385570"/>
            <a:ext cx="4826635" cy="42906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3" name="组合 2"/>
          <p:cNvGrpSpPr/>
          <p:nvPr/>
        </p:nvGrpSpPr>
        <p:grpSpPr>
          <a:xfrm>
            <a:off x="-22225" y="43815"/>
            <a:ext cx="12213590" cy="925830"/>
            <a:chOff x="-35" y="69"/>
            <a:chExt cx="19234" cy="1458"/>
          </a:xfrm>
        </p:grpSpPr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-35" y="457"/>
              <a:ext cx="19234" cy="804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indent="765175" algn="l"/>
              <a:r>
                <a:rPr lang="en-US" altLang="zh-CN"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活动三：迁移方法，读懂“剃头大师”</a:t>
              </a:r>
              <a:endParaRPr lang="en-US" altLang="zh-CN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1miz-E1269743-7E5EFCEE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182735" y="4543425"/>
            <a:ext cx="2757805" cy="206883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837565" y="1003300"/>
            <a:ext cx="10516870" cy="3209925"/>
          </a:xfrm>
          <a:prstGeom prst="rect">
            <a:avLst/>
          </a:prstGeom>
        </p:spPr>
        <p:txBody>
          <a:bodyPr wrap="square" lIns="68580" tIns="34290" rIns="68580" bIns="34290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4000" b="1" dirty="0">
                <a:latin typeface="楷体" panose="02010609060101010101" charset="-122"/>
                <a:ea typeface="楷体" panose="02010609060101010101" charset="-122"/>
              </a:rPr>
              <a:t>我剪</a:t>
            </a:r>
            <a:r>
              <a:rPr lang="zh-CN" altLang="zh-CN" sz="4000" b="1" dirty="0" smtClean="0">
                <a:latin typeface="楷体" panose="02010609060101010101" charset="-122"/>
                <a:ea typeface="楷体" panose="02010609060101010101" charset="-122"/>
              </a:rPr>
              <a:t>掉</a:t>
            </a:r>
            <a:r>
              <a:rPr lang="zh-CN" altLang="en-US" sz="4000" b="1" dirty="0" smtClean="0">
                <a:latin typeface="楷体" panose="02010609060101010101" charset="-122"/>
                <a:ea typeface="楷体" panose="02010609060101010101" charset="-122"/>
              </a:rPr>
              <a:t>了</a:t>
            </a:r>
            <a:r>
              <a:rPr lang="zh-CN" altLang="zh-CN" sz="4000" b="1" dirty="0" smtClean="0">
                <a:latin typeface="楷体" panose="02010609060101010101" charset="-122"/>
                <a:ea typeface="楷体" panose="02010609060101010101" charset="-122"/>
              </a:rPr>
              <a:t>几</a:t>
            </a:r>
            <a:r>
              <a:rPr lang="zh-CN" altLang="zh-CN" sz="4000" b="1" dirty="0">
                <a:latin typeface="楷体" panose="02010609060101010101" charset="-122"/>
                <a:ea typeface="楷体" panose="02010609060101010101" charset="-122"/>
              </a:rPr>
              <a:t>根翘起的长发，又把头发修了修，可</a:t>
            </a:r>
            <a:r>
              <a:rPr lang="zh-CN" altLang="zh-CN" sz="4000" b="1" dirty="0" smtClean="0">
                <a:latin typeface="楷体" panose="02010609060101010101" charset="-122"/>
                <a:ea typeface="楷体" panose="02010609060101010101" charset="-122"/>
              </a:rPr>
              <a:t>惜越</a:t>
            </a:r>
            <a:r>
              <a:rPr lang="zh-CN" altLang="zh-CN" sz="4000" b="1" dirty="0">
                <a:latin typeface="楷体" panose="02010609060101010101" charset="-122"/>
                <a:ea typeface="楷体" panose="02010609060101010101" charset="-122"/>
              </a:rPr>
              <a:t>修越糟，一些头发越剪越短，甚至露出了头皮。</a:t>
            </a:r>
            <a:r>
              <a:rPr lang="zh-CN" altLang="zh-CN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一眼望去，整个头上坑坑洼洼，耳朵边剪得小心，却像层层梯田</a:t>
            </a:r>
            <a:r>
              <a:rPr lang="zh-CN" altLang="zh-CN" sz="4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4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7346" name="图片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3055" y="4246880"/>
            <a:ext cx="3246120" cy="205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 cstate="print"/>
          <a:srcRect b="13637"/>
          <a:stretch>
            <a:fillRect/>
          </a:stretch>
        </p:blipFill>
        <p:spPr>
          <a:xfrm>
            <a:off x="5502910" y="4213225"/>
            <a:ext cx="2400300" cy="213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3" name="组合 2"/>
          <p:cNvGrpSpPr/>
          <p:nvPr/>
        </p:nvGrpSpPr>
        <p:grpSpPr>
          <a:xfrm>
            <a:off x="-22225" y="43815"/>
            <a:ext cx="12213590" cy="925830"/>
            <a:chOff x="-35" y="69"/>
            <a:chExt cx="19234" cy="1458"/>
          </a:xfrm>
        </p:grpSpPr>
        <p:sp>
          <p:nvSpPr>
            <p:cNvPr id="6" name="矩形 5"/>
            <p:cNvSpPr/>
            <p:nvPr>
              <p:custDataLst>
                <p:tags r:id="rId8"/>
              </p:custDataLst>
            </p:nvPr>
          </p:nvSpPr>
          <p:spPr>
            <a:xfrm>
              <a:off x="-35" y="457"/>
              <a:ext cx="19234" cy="804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indent="765175" algn="l"/>
              <a:r>
                <a:rPr lang="en-US" altLang="zh-CN"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</a:t>
              </a:r>
              <a:r>
                <a:rPr lang="zh-CN" altLang="en-US"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活动二：</a:t>
              </a:r>
              <a:r>
                <a:rPr lang="en-US" altLang="zh-CN"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迁移方法，读懂“剃头大师”</a:t>
              </a:r>
              <a:endParaRPr lang="zh-CN" altLang="en-US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3" name="文本框 12">
            <a:hlinkClick r:id="rId11" action="ppaction://hlinksldjump"/>
          </p:cNvPr>
          <p:cNvSpPr txBox="1"/>
          <p:nvPr>
            <p:custDataLst>
              <p:tags r:id="rId12"/>
            </p:custDataLst>
          </p:nvPr>
        </p:nvSpPr>
        <p:spPr>
          <a:xfrm>
            <a:off x="3187700" y="6504305"/>
            <a:ext cx="797560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r>
              <a:rPr lang="zh-CN" altLang="en-US" sz="2400"/>
              <a:t>▲</a:t>
            </a:r>
            <a:endParaRPr lang="zh-CN" altLang="en-US" sz="2400"/>
          </a:p>
        </p:txBody>
      </p:sp>
      <p:sp>
        <p:nvSpPr>
          <p:cNvPr id="14" name="文本框 13">
            <a:hlinkClick r:id="rId13" action="ppaction://hlinksldjump"/>
          </p:cNvPr>
          <p:cNvSpPr txBox="1"/>
          <p:nvPr>
            <p:custDataLst>
              <p:tags r:id="rId14"/>
            </p:custDataLst>
          </p:nvPr>
        </p:nvSpPr>
        <p:spPr>
          <a:xfrm>
            <a:off x="4779010" y="6504305"/>
            <a:ext cx="797560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r>
              <a:rPr lang="zh-CN" altLang="en-US" sz="2400"/>
              <a:t>★</a:t>
            </a:r>
            <a:endParaRPr lang="zh-CN" altLang="en-US" sz="2400"/>
          </a:p>
        </p:txBody>
      </p:sp>
      <p:sp>
        <p:nvSpPr>
          <p:cNvPr id="15" name="文本框 14">
            <a:hlinkClick r:id="rId15" action="ppaction://hlinksldjump"/>
          </p:cNvPr>
          <p:cNvSpPr txBox="1"/>
          <p:nvPr>
            <p:custDataLst>
              <p:tags r:id="rId16"/>
            </p:custDataLst>
          </p:nvPr>
        </p:nvSpPr>
        <p:spPr>
          <a:xfrm>
            <a:off x="6370320" y="6504305"/>
            <a:ext cx="797560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r>
              <a:rPr lang="zh-CN" altLang="en-US" sz="2400"/>
              <a:t>◆</a:t>
            </a:r>
            <a:endParaRPr lang="zh-CN" altLang="en-US" sz="2400"/>
          </a:p>
        </p:txBody>
      </p:sp>
      <p:sp>
        <p:nvSpPr>
          <p:cNvPr id="16" name="文本框 15">
            <a:hlinkClick r:id="rId17" action="ppaction://hlinksldjump"/>
          </p:cNvPr>
          <p:cNvSpPr txBox="1"/>
          <p:nvPr>
            <p:custDataLst>
              <p:tags r:id="rId18"/>
            </p:custDataLst>
          </p:nvPr>
        </p:nvSpPr>
        <p:spPr>
          <a:xfrm>
            <a:off x="7961630" y="6511290"/>
            <a:ext cx="797560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r>
              <a:rPr lang="zh-CN" altLang="en-US" sz="2400"/>
              <a:t>■</a:t>
            </a:r>
            <a:endParaRPr lang="zh-CN" altLang="en-US" sz="2400"/>
          </a:p>
        </p:txBody>
      </p:sp>
      <p:sp>
        <p:nvSpPr>
          <p:cNvPr id="17" name="文本框 16">
            <a:hlinkClick r:id="rId19" action="ppaction://hlinksldjump"/>
          </p:cNvPr>
          <p:cNvSpPr txBox="1"/>
          <p:nvPr>
            <p:custDataLst>
              <p:tags r:id="rId20"/>
            </p:custDataLst>
          </p:nvPr>
        </p:nvSpPr>
        <p:spPr>
          <a:xfrm>
            <a:off x="9152255" y="6511290"/>
            <a:ext cx="797560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r>
              <a:rPr lang="zh-CN" altLang="en-US" sz="2400" b="1"/>
              <a:t>●</a:t>
            </a:r>
            <a:endParaRPr lang="zh-CN" altLang="en-US" sz="24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/>
      <p:grpSp>
        <p:nvGrpSpPr>
          <p:cNvPr id="22" name="组合 21"/>
          <p:cNvGrpSpPr/>
          <p:nvPr/>
        </p:nvGrpSpPr>
        <p:grpSpPr>
          <a:xfrm>
            <a:off x="-22225" y="43815"/>
            <a:ext cx="12213590" cy="925830"/>
            <a:chOff x="-35" y="69"/>
            <a:chExt cx="19234" cy="1458"/>
          </a:xfrm>
        </p:grpSpPr>
        <p:sp>
          <p:nvSpPr>
            <p:cNvPr id="23" name="矩形 22"/>
            <p:cNvSpPr/>
            <p:nvPr>
              <p:custDataLst>
                <p:tags r:id="rId1"/>
              </p:custDataLst>
            </p:nvPr>
          </p:nvSpPr>
          <p:spPr>
            <a:xfrm>
              <a:off x="-35" y="457"/>
              <a:ext cx="19234" cy="804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indent="765175" algn="l"/>
              <a:r>
                <a:rPr lang="en-US" altLang="zh-CN"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</a:t>
              </a:r>
              <a:r>
                <a:rPr lang="zh-CN" altLang="en-US"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活动三：迁移方法，读懂“剃头大师”</a:t>
              </a:r>
              <a:endParaRPr lang="zh-CN" altLang="en-US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aphicFrame>
        <p:nvGraphicFramePr>
          <p:cNvPr id="3" name="表格 2"/>
          <p:cNvGraphicFramePr/>
          <p:nvPr>
            <p:custDataLst>
              <p:tags r:id="rId4"/>
            </p:custDataLst>
          </p:nvPr>
        </p:nvGraphicFramePr>
        <p:xfrm>
          <a:off x="498475" y="1085850"/>
          <a:ext cx="11315065" cy="52997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0895"/>
                <a:gridCol w="7123430"/>
                <a:gridCol w="2362835"/>
                <a:gridCol w="1017905"/>
              </a:tblGrid>
              <a:tr h="73850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400">
                          <a:latin typeface="楷体" panose="02010609060101010101" charset="-122"/>
                          <a:ea typeface="楷体" panose="02010609060101010101" charset="-122"/>
                        </a:rPr>
                        <a:t>人物</a:t>
                      </a: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240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1168400">
                <a:tc rowSpan="4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 b="1">
                          <a:solidFill>
                            <a:schemeClr val="lt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“</a:t>
                      </a:r>
                      <a:r>
                        <a:rPr lang="zh-CN" altLang="en-US" sz="2400" b="1">
                          <a:solidFill>
                            <a:schemeClr val="lt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我</a:t>
                      </a:r>
                      <a:r>
                        <a:rPr lang="en-US" altLang="zh-CN" sz="2400" b="1">
                          <a:solidFill>
                            <a:schemeClr val="lt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”</a:t>
                      </a:r>
                      <a:endParaRPr lang="en-US" altLang="zh-CN" sz="2400" b="1">
                        <a:solidFill>
                          <a:schemeClr val="lt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sz="320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   </a:t>
                      </a:r>
                      <a:endParaRPr lang="en-US" altLang="en-US" sz="3200" b="0">
                        <a:solidFill>
                          <a:schemeClr val="bg1"/>
                        </a:solidFill>
                        <a:highlight>
                          <a:srgbClr val="0000FF"/>
                        </a:highlight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3200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rowSpan="4">
                  <a:txBody>
                    <a:bodyPr/>
                    <a:p>
                      <a:pPr algn="ctr">
                        <a:buNone/>
                      </a:pPr>
                      <a:endParaRPr lang="zh-CN" altLang="en-US" sz="3200">
                        <a:highlight>
                          <a:srgbClr val="0000FF"/>
                        </a:highlight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1318895">
                <a:tc vMerge="1">
                  <a:tcPr anchor="ctr" anchorCtr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cPr anchor="ctr" anchorCtr="0"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900430">
                <a:tc vMerge="1">
                  <a:tcPr anchor="ctr" anchorCtr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cPr anchor="ctr" anchorCtr="0"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1173480">
                <a:tc vMerge="1">
                  <a:tcPr anchor="ctr" anchorCtr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cPr anchor="ctr" anchorCtr="0"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319530" y="1960880"/>
            <a:ext cx="7059930" cy="845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en-US" sz="26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  虽然以前没有干过这一行，可我好像有剃头的天分。……</a:t>
            </a:r>
            <a:endParaRPr lang="en-US" sz="26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77950" y="3086100"/>
            <a:ext cx="7042150" cy="9893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fontAlgn="auto">
              <a:lnSpc>
                <a:spcPct val="110000"/>
              </a:lnSpc>
            </a:pPr>
            <a:r>
              <a:rPr lang="en-US" sz="16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sz="1600" spc="-10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en-US" sz="20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sz="2600" spc="-11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我觉得自己像个剃头大师，剪刀所到之处，头发纷纷飘落，真比那老剃头师傅还熟练。……</a:t>
            </a:r>
            <a:endParaRPr lang="en-US" sz="2600" spc="-110">
              <a:solidFill>
                <a:schemeClr val="bg1"/>
              </a:solidFill>
              <a:uFillTx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34440" y="4353560"/>
            <a:ext cx="729043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en-US" sz="16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en-US" sz="20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sz="2000" spc="-11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sz="2600" spc="-11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很快，我就发现自己闯了祸。……</a:t>
            </a:r>
            <a:endParaRPr lang="en-US" sz="2600" spc="-110">
              <a:solidFill>
                <a:schemeClr val="bg1"/>
              </a:solidFill>
              <a:uFillTx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72895" y="121539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>
              <a:buNone/>
            </a:pPr>
            <a:r>
              <a:rPr lang="zh-CN" altLang="en-US" sz="24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sym typeface="+mn-ea"/>
              </a:rPr>
              <a:t>勾</a:t>
            </a:r>
            <a:r>
              <a:rPr lang="zh-CN" altLang="en-US" sz="2400" b="1">
                <a:solidFill>
                  <a:schemeClr val="lt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出体现</a:t>
            </a:r>
            <a:r>
              <a:rPr lang="en-US" altLang="zh-CN" sz="2400" b="1">
                <a:solidFill>
                  <a:schemeClr val="lt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2400" b="1">
                <a:solidFill>
                  <a:schemeClr val="lt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我</a:t>
            </a:r>
            <a:r>
              <a:rPr lang="en-US" altLang="zh-CN" sz="2400" b="1">
                <a:solidFill>
                  <a:schemeClr val="lt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2400" b="1">
                <a:solidFill>
                  <a:schemeClr val="lt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突出特点的语句</a:t>
            </a:r>
            <a:endParaRPr lang="zh-CN" altLang="en-US" sz="2400" b="1">
              <a:solidFill>
                <a:schemeClr val="lt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90535" y="1261110"/>
            <a:ext cx="30619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>
              <a:buNone/>
            </a:pPr>
            <a:r>
              <a:rPr lang="zh-CN" altLang="en-US" sz="24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sym typeface="+mn-ea"/>
              </a:rPr>
              <a:t>圈</a:t>
            </a:r>
            <a:r>
              <a:rPr lang="zh-CN" altLang="en-US" sz="2400" b="1">
                <a:solidFill>
                  <a:schemeClr val="lt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关键词</a:t>
            </a:r>
            <a:r>
              <a:rPr lang="zh-CN" altLang="en-US" sz="24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sym typeface="+mn-ea"/>
              </a:rPr>
              <a:t>说</a:t>
            </a:r>
            <a:r>
              <a:rPr lang="zh-CN" altLang="en-US" sz="2400" b="1">
                <a:solidFill>
                  <a:schemeClr val="lt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体会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419465" y="1998980"/>
            <a:ext cx="2332990" cy="11537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buNone/>
            </a:pPr>
            <a:r>
              <a:rPr 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有剃头的天分</a:t>
            </a:r>
            <a:endParaRPr lang="en-US" sz="2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algn="ctr">
              <a:buNone/>
            </a:pPr>
            <a:r>
              <a:rPr 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摆……架势</a:t>
            </a:r>
            <a:endParaRPr lang="en-US" altLang="en-US" sz="2400" b="1">
              <a:solidFill>
                <a:srgbClr val="FF0000"/>
              </a:solidFill>
              <a:highlight>
                <a:srgbClr val="FFFF00"/>
              </a:highlight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457565" y="3303905"/>
            <a:ext cx="225806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None/>
            </a:pPr>
            <a:r>
              <a:rPr 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像个剃头大师</a:t>
            </a:r>
            <a:endParaRPr lang="en-US" sz="2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algn="ctr">
              <a:buNone/>
            </a:pPr>
            <a:r>
              <a:rPr 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比……还熟练</a:t>
            </a:r>
            <a:endParaRPr lang="en-US" sz="2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algn="ctr">
              <a:buNone/>
            </a:pPr>
            <a:endParaRPr lang="en-US" altLang="en-US" sz="2400" b="1">
              <a:solidFill>
                <a:srgbClr val="FF0000"/>
              </a:solidFill>
              <a:highlight>
                <a:srgbClr val="FFFF00"/>
              </a:highlight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256270" y="4356100"/>
            <a:ext cx="253619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None/>
            </a:pPr>
            <a:r>
              <a:rPr lang="en-US" sz="2400" spc="-11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闯了祸</a:t>
            </a:r>
            <a:endParaRPr lang="en-US" sz="2400" spc="-110">
              <a:solidFill>
                <a:schemeClr val="bg1"/>
              </a:solidFill>
              <a:uFillTx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algn="ctr">
              <a:buNone/>
            </a:pPr>
            <a:r>
              <a:rPr lang="en-US" sz="2400" spc="-11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随意乱剪</a:t>
            </a:r>
            <a:endParaRPr lang="en-US" altLang="en-US" sz="2400" b="1">
              <a:solidFill>
                <a:srgbClr val="FF0000"/>
              </a:solidFill>
              <a:highlight>
                <a:srgbClr val="FFFF00"/>
              </a:highlight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752455" y="2518410"/>
            <a:ext cx="1061085" cy="27705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buNone/>
            </a:pPr>
            <a:endParaRPr lang="zh-CN" altLang="en-US" sz="28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algn="ctr">
              <a:buNone/>
            </a:pPr>
            <a:r>
              <a:rPr lang="zh-CN" altLang="en-US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剃</a:t>
            </a:r>
            <a:endParaRPr lang="zh-CN" altLang="en-US" sz="28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algn="ctr">
              <a:buNone/>
            </a:pPr>
            <a:r>
              <a:rPr lang="zh-CN" altLang="en-US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头</a:t>
            </a:r>
            <a:endParaRPr lang="zh-CN" altLang="en-US" sz="28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algn="ctr">
              <a:buNone/>
            </a:pPr>
            <a:r>
              <a:rPr lang="zh-CN" altLang="en-US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大</a:t>
            </a:r>
            <a:endParaRPr lang="zh-CN" altLang="en-US" sz="28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algn="ctr">
              <a:buNone/>
            </a:pPr>
            <a:r>
              <a:rPr lang="zh-CN" altLang="en-US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师</a:t>
            </a:r>
            <a:endParaRPr lang="zh-CN" altLang="en-US" sz="28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algn="ctr">
              <a:buNone/>
            </a:pPr>
            <a:endParaRPr lang="zh-CN" altLang="en-US" sz="28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algn="ctr">
              <a:buNone/>
            </a:pPr>
            <a:endParaRPr lang="zh-CN" altLang="en-US" sz="28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algn="ctr">
              <a:buNone/>
            </a:pPr>
            <a:endParaRPr lang="zh-CN" altLang="en-US" sz="28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966450" y="1122045"/>
            <a:ext cx="156083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人物</a:t>
            </a:r>
            <a:endParaRPr lang="en-US" sz="20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r>
              <a:rPr lang="en-US" sz="2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特点</a:t>
            </a:r>
            <a:endParaRPr lang="en-US" sz="20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49680" y="5210810"/>
            <a:ext cx="7290435" cy="10502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en-US" sz="16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en-US" sz="20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sz="2000" spc="-11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sz="2600" spc="-11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我剪掉了几根翘起的长发，……一眼望去，整个头上坑坑洼洼，耳朵边剪得小心，却像层层梯田。</a:t>
            </a:r>
            <a:endParaRPr lang="en-US" sz="2600" spc="-110">
              <a:solidFill>
                <a:schemeClr val="bg1"/>
              </a:solidFill>
              <a:uFillTx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94395" y="5234940"/>
            <a:ext cx="2298065" cy="10648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buNone/>
            </a:pPr>
            <a:r>
              <a:rPr lang="en-US" sz="2400" spc="-8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越修越糟</a:t>
            </a:r>
            <a:endParaRPr lang="en-US" sz="2400" spc="-110">
              <a:solidFill>
                <a:schemeClr val="bg1"/>
              </a:solidFill>
              <a:uFillTx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algn="ctr">
              <a:buNone/>
            </a:pPr>
            <a:r>
              <a:rPr lang="en-US" sz="2400" spc="-8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坑坑洼洼</a:t>
            </a:r>
            <a:endParaRPr lang="en-US" sz="2400" spc="-80">
              <a:solidFill>
                <a:schemeClr val="bg1"/>
              </a:solidFill>
              <a:uFillTx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algn="ctr">
              <a:buNone/>
            </a:pPr>
            <a:r>
              <a:rPr lang="en-US" sz="2400" spc="-8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像层层梯田</a:t>
            </a:r>
            <a:endParaRPr lang="en-US" altLang="en-US" sz="2400" b="1">
              <a:solidFill>
                <a:srgbClr val="FF0000"/>
              </a:solidFill>
              <a:highlight>
                <a:srgbClr val="FFFF00"/>
              </a:highlight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586085" y="2637155"/>
            <a:ext cx="1061085" cy="27705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buNone/>
            </a:pPr>
            <a:endParaRPr lang="zh-CN" altLang="en-US" sz="28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algn="ctr">
              <a:buNone/>
            </a:pPr>
            <a:endParaRPr lang="zh-CN" altLang="en-US" sz="28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966450" y="4780915"/>
            <a:ext cx="1061085" cy="27705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buNone/>
            </a:pPr>
            <a:endParaRPr lang="zh-CN" altLang="en-US" sz="28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algn="ctr">
              <a:buNone/>
            </a:pPr>
            <a:endParaRPr lang="zh-CN" altLang="en-US" sz="28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algn="ctr">
              <a:buNone/>
            </a:pPr>
            <a:endParaRPr lang="zh-CN" altLang="en-US" sz="28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6" grpId="1"/>
      <p:bldP spid="7" grpId="1"/>
      <p:bldP spid="8" grpId="1"/>
      <p:bldP spid="10" grpId="0"/>
      <p:bldP spid="10" grpId="1"/>
      <p:bldP spid="11" grpId="0"/>
      <p:bldP spid="12" grpId="0"/>
      <p:bldP spid="13" grpId="0"/>
      <p:bldP spid="14" grpId="0"/>
      <p:bldP spid="11" grpId="1"/>
      <p:bldP spid="12" grpId="1"/>
      <p:bldP spid="13" grpId="1"/>
      <p:bldP spid="14" grpId="1"/>
      <p:bldP spid="15" grpId="0"/>
      <p:bldP spid="18" grpId="0"/>
      <p:bldP spid="15" grpId="1"/>
      <p:bldP spid="18" grpId="1"/>
      <p:bldP spid="2" grpId="0"/>
      <p:bldP spid="2" grpId="1"/>
      <p:bldP spid="4" grpId="0"/>
      <p:bldP spid="4" grpId="1"/>
      <p:bldP spid="20" grpId="0"/>
      <p:bldP spid="20" grpId="1"/>
      <p:bldP spid="21" grpId="0"/>
      <p:bldP spid="21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-22225" y="43815"/>
            <a:ext cx="12213590" cy="925830"/>
            <a:chOff x="-35" y="69"/>
            <a:chExt cx="19234" cy="1458"/>
          </a:xfrm>
        </p:grpSpPr>
        <p:sp>
          <p:nvSpPr>
            <p:cNvPr id="6" name="矩形 5"/>
            <p:cNvSpPr/>
            <p:nvPr>
              <p:custDataLst>
                <p:tags r:id="rId1"/>
              </p:custDataLst>
            </p:nvPr>
          </p:nvSpPr>
          <p:spPr>
            <a:xfrm>
              <a:off x="-35" y="457"/>
              <a:ext cx="19234" cy="804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indent="765175" algn="l"/>
              <a:r>
                <a:rPr lang="en-US"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</a:t>
              </a:r>
              <a:r>
                <a:rPr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活动三：迁移方法，读懂“剃头大师”</a:t>
              </a:r>
              <a:r>
                <a:rPr lang="en-US"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</a:t>
              </a:r>
              <a:endParaRPr lang="en-US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" name="文本框 1"/>
          <p:cNvSpPr txBox="1"/>
          <p:nvPr/>
        </p:nvSpPr>
        <p:spPr>
          <a:xfrm>
            <a:off x="5671820" y="1873250"/>
            <a:ext cx="953770" cy="34848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5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剃</a:t>
            </a:r>
            <a:endParaRPr lang="zh-CN" altLang="en-US" sz="5400" b="1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zh-CN" altLang="en-US" sz="5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头</a:t>
            </a:r>
            <a:endParaRPr lang="zh-CN" altLang="en-US" sz="5400" b="1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zh-CN" altLang="en-US" sz="5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</a:t>
            </a:r>
            <a:endParaRPr lang="zh-CN" altLang="en-US" sz="5400" b="1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zh-CN" altLang="en-US" sz="5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师</a:t>
            </a:r>
            <a:endParaRPr lang="zh-CN" altLang="en-US" sz="5400" b="1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712585" y="1671320"/>
            <a:ext cx="5207000" cy="966470"/>
            <a:chOff x="10573" y="1925"/>
            <a:chExt cx="8200" cy="1522"/>
          </a:xfrm>
        </p:grpSpPr>
        <p:sp>
          <p:nvSpPr>
            <p:cNvPr id="15" name="圆角矩形 14"/>
            <p:cNvSpPr/>
            <p:nvPr/>
          </p:nvSpPr>
          <p:spPr>
            <a:xfrm>
              <a:off x="13112" y="2035"/>
              <a:ext cx="5661" cy="1360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400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随意乱剪 长长短短</a:t>
              </a:r>
              <a:endPara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" name="对角圆角矩形 10"/>
            <p:cNvSpPr/>
            <p:nvPr/>
          </p:nvSpPr>
          <p:spPr>
            <a:xfrm>
              <a:off x="10573" y="1925"/>
              <a:ext cx="2941" cy="152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600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胡乱剪</a:t>
              </a:r>
              <a:endPara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720840" y="3016885"/>
            <a:ext cx="5207000" cy="966470"/>
            <a:chOff x="10573" y="1925"/>
            <a:chExt cx="8200" cy="1522"/>
          </a:xfrm>
        </p:grpSpPr>
        <p:sp>
          <p:nvSpPr>
            <p:cNvPr id="20" name="圆角矩形 19"/>
            <p:cNvSpPr/>
            <p:nvPr/>
          </p:nvSpPr>
          <p:spPr>
            <a:xfrm>
              <a:off x="13112" y="2033"/>
              <a:ext cx="5661" cy="1327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400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坑坑洼洼  层层梯田</a:t>
              </a:r>
              <a:endPara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1" name="对角圆角矩形 20"/>
            <p:cNvSpPr/>
            <p:nvPr/>
          </p:nvSpPr>
          <p:spPr>
            <a:xfrm>
              <a:off x="10573" y="1925"/>
              <a:ext cx="2941" cy="152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600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效果差</a:t>
              </a:r>
              <a:endPara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712585" y="4394835"/>
            <a:ext cx="5207000" cy="966470"/>
            <a:chOff x="10573" y="1925"/>
            <a:chExt cx="8200" cy="1522"/>
          </a:xfrm>
        </p:grpSpPr>
        <p:sp>
          <p:nvSpPr>
            <p:cNvPr id="23" name="圆角矩形 22"/>
            <p:cNvSpPr/>
            <p:nvPr/>
          </p:nvSpPr>
          <p:spPr>
            <a:xfrm>
              <a:off x="13126" y="2033"/>
              <a:ext cx="5647" cy="1386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400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最倒霉的是……</a:t>
              </a:r>
              <a:endPara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4" name="对角圆角矩形 23"/>
            <p:cNvSpPr/>
            <p:nvPr/>
          </p:nvSpPr>
          <p:spPr>
            <a:xfrm>
              <a:off x="10573" y="1925"/>
              <a:ext cx="2941" cy="152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600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结局惨</a:t>
              </a:r>
              <a:endPara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flipH="1">
            <a:off x="377825" y="1671320"/>
            <a:ext cx="5207000" cy="966470"/>
            <a:chOff x="10573" y="1925"/>
            <a:chExt cx="8200" cy="1522"/>
          </a:xfrm>
        </p:grpSpPr>
        <p:sp>
          <p:nvSpPr>
            <p:cNvPr id="26" name="圆角矩形 25"/>
            <p:cNvSpPr/>
            <p:nvPr>
              <p:custDataLst>
                <p:tags r:id="rId4"/>
              </p:custDataLst>
            </p:nvPr>
          </p:nvSpPr>
          <p:spPr>
            <a:xfrm>
              <a:off x="13112" y="2004"/>
              <a:ext cx="5661" cy="1392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400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有你的，老弟。</a:t>
              </a:r>
              <a:endPara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7" name="对角圆角矩形 26"/>
            <p:cNvSpPr/>
            <p:nvPr>
              <p:custDataLst>
                <p:tags r:id="rId5"/>
              </p:custDataLst>
            </p:nvPr>
          </p:nvSpPr>
          <p:spPr>
            <a:xfrm>
              <a:off x="10573" y="1925"/>
              <a:ext cx="2941" cy="1522"/>
            </a:xfrm>
            <a:prstGeom prst="round2DiagRect">
              <a:avLst>
                <a:gd name="adj1" fmla="val 50000"/>
                <a:gd name="adj2" fmla="val 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600" b="1">
                  <a:latin typeface="楷体" panose="02010609060101010101" charset="-122"/>
                  <a:ea typeface="楷体" panose="02010609060101010101" charset="-122"/>
                </a:rPr>
                <a:t>口气像</a:t>
              </a:r>
              <a:endParaRPr lang="zh-CN" altLang="en-US" sz="36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 flipH="1">
            <a:off x="377190" y="3015615"/>
            <a:ext cx="5207635" cy="977265"/>
            <a:chOff x="10573" y="1925"/>
            <a:chExt cx="8201" cy="1539"/>
          </a:xfrm>
        </p:grpSpPr>
        <p:sp>
          <p:nvSpPr>
            <p:cNvPr id="29" name="圆角矩形 28"/>
            <p:cNvSpPr/>
            <p:nvPr>
              <p:custDataLst>
                <p:tags r:id="rId6"/>
              </p:custDataLst>
            </p:nvPr>
          </p:nvSpPr>
          <p:spPr>
            <a:xfrm>
              <a:off x="13113" y="2001"/>
              <a:ext cx="5661" cy="1463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en-US" altLang="zh-CN" sz="2400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……</a:t>
              </a:r>
              <a:r>
                <a:rPr lang="zh-CN" altLang="en-US" sz="2400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摆出剃头师傅的架势</a:t>
              </a:r>
              <a:r>
                <a:rPr lang="en-US" altLang="zh-CN" sz="2400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……</a:t>
              </a:r>
              <a:endParaRPr lang="en-US" altLang="zh-CN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30" name="对角圆角矩形 29"/>
            <p:cNvSpPr/>
            <p:nvPr>
              <p:custDataLst>
                <p:tags r:id="rId7"/>
              </p:custDataLst>
            </p:nvPr>
          </p:nvSpPr>
          <p:spPr>
            <a:xfrm>
              <a:off x="10573" y="1925"/>
              <a:ext cx="2941" cy="1522"/>
            </a:xfrm>
            <a:prstGeom prst="round2DiagRect">
              <a:avLst>
                <a:gd name="adj1" fmla="val 50000"/>
                <a:gd name="adj2" fmla="val 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600" b="1">
                  <a:latin typeface="楷体" panose="02010609060101010101" charset="-122"/>
                  <a:ea typeface="楷体" panose="02010609060101010101" charset="-122"/>
                </a:rPr>
                <a:t>架势像</a:t>
              </a:r>
              <a:endParaRPr lang="zh-CN" altLang="en-US" sz="36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 flipH="1">
            <a:off x="377825" y="4392295"/>
            <a:ext cx="5207000" cy="986790"/>
            <a:chOff x="10573" y="1925"/>
            <a:chExt cx="8200" cy="1554"/>
          </a:xfrm>
        </p:grpSpPr>
        <p:sp>
          <p:nvSpPr>
            <p:cNvPr id="32" name="圆角矩形 31"/>
            <p:cNvSpPr/>
            <p:nvPr>
              <p:custDataLst>
                <p:tags r:id="rId8"/>
              </p:custDataLst>
            </p:nvPr>
          </p:nvSpPr>
          <p:spPr>
            <a:xfrm>
              <a:off x="13112" y="2003"/>
              <a:ext cx="5661" cy="1476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en-US" altLang="zh-CN" sz="2400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……</a:t>
              </a:r>
              <a:r>
                <a:rPr lang="zh-CN" altLang="en-US" sz="2400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这一剪刀，那儿一剪刀</a:t>
              </a:r>
              <a:r>
                <a:rPr lang="en-US" altLang="zh-CN" sz="2400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……</a:t>
              </a:r>
              <a:endParaRPr lang="en-US" altLang="zh-CN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3" name="对角圆角矩形 32"/>
            <p:cNvSpPr/>
            <p:nvPr>
              <p:custDataLst>
                <p:tags r:id="rId9"/>
              </p:custDataLst>
            </p:nvPr>
          </p:nvSpPr>
          <p:spPr>
            <a:xfrm>
              <a:off x="10573" y="1925"/>
              <a:ext cx="2941" cy="1522"/>
            </a:xfrm>
            <a:prstGeom prst="round2DiagRect">
              <a:avLst>
                <a:gd name="adj1" fmla="val 50000"/>
                <a:gd name="adj2" fmla="val 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600" b="1">
                  <a:latin typeface="楷体" panose="02010609060101010101" charset="-122"/>
                  <a:ea typeface="楷体" panose="02010609060101010101" charset="-122"/>
                </a:rPr>
                <a:t>动作像</a:t>
              </a:r>
              <a:endParaRPr lang="zh-CN" altLang="en-US" sz="36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5274310" y="1297940"/>
            <a:ext cx="953770" cy="8280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en-US" altLang="zh-CN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endParaRPr lang="en-US" altLang="zh-CN" sz="5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133465" y="5191760"/>
            <a:ext cx="953770" cy="8280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en-US" altLang="zh-CN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5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4" grpId="0"/>
      <p:bldP spid="35" grpId="0"/>
      <p:bldP spid="34" grpId="1"/>
      <p:bldP spid="35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" name="图片 2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6045" y="43815"/>
            <a:ext cx="925830" cy="9258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1031875" y="1981200"/>
            <a:ext cx="10060305" cy="3209925"/>
          </a:xfrm>
          <a:prstGeom prst="rect">
            <a:avLst/>
          </a:prstGeom>
        </p:spPr>
        <p:txBody>
          <a:bodyPr wrap="square" lIns="68580" tIns="34290" rIns="68580" bIns="34290">
            <a:noAutofit/>
          </a:bodyPr>
          <a:p>
            <a:pPr>
              <a:lnSpc>
                <a:spcPct val="120000"/>
              </a:lnSpc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4000" b="1" dirty="0">
                <a:latin typeface="楷体" panose="02010609060101010101" charset="-122"/>
                <a:ea typeface="楷体" panose="02010609060101010101" charset="-122"/>
              </a:rPr>
              <a:t>我敢说，</a:t>
            </a:r>
            <a:r>
              <a:rPr lang="zh-CN" altLang="zh-CN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世界上再也没有比他更优秀的顾客了</a:t>
            </a:r>
            <a:r>
              <a:rPr lang="zh-CN" altLang="zh-CN" sz="40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4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 descr="51miz-E1269743-7E5EFCEE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170815" y="4595495"/>
            <a:ext cx="2791460" cy="2094230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2019935" y="3788410"/>
            <a:ext cx="4329430" cy="1827361"/>
            <a:chOff x="12381" y="-457"/>
            <a:chExt cx="6818" cy="2717"/>
          </a:xfrm>
        </p:grpSpPr>
        <p:pic>
          <p:nvPicPr>
            <p:cNvPr id="3" name="http://photo-static-api.fotomore.com/creative/vcg/400/new/VCG211359155028.jpg" descr="templates\picture_hover\&amp;pky200_sjzg_VCG211359155028&amp;2&amp;src_toppic_inpsrchzd1&amp;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rcRect l="15221" t="14464" b="35284"/>
            <a:stretch>
              <a:fillRect/>
            </a:stretch>
          </p:blipFill>
          <p:spPr>
            <a:xfrm flipH="1">
              <a:off x="12381" y="-457"/>
              <a:ext cx="6818" cy="2632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>
              <p:custDataLst>
                <p:tags r:id="rId7"/>
              </p:custDataLst>
            </p:nvPr>
          </p:nvSpPr>
          <p:spPr>
            <a:xfrm>
              <a:off x="13865" y="-172"/>
              <a:ext cx="4502" cy="2432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algn="l">
                <a:buNone/>
              </a:pPr>
              <a:endParaRPr lang="zh-CN" altLang="en-US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endParaRPr>
            </a:p>
            <a:p>
              <a:pPr algn="l">
                <a:buNone/>
              </a:pPr>
              <a:r>
                <a:rPr lang="en-US" altLang="zh-CN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    </a:t>
              </a:r>
              <a:r>
                <a:rPr lang="zh-CN" altLang="en-US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你还有不懂的句子吗？</a:t>
              </a:r>
              <a:endParaRPr lang="zh-CN" altLang="en-US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4" name="圆角矩形标注 3"/>
          <p:cNvSpPr/>
          <p:nvPr>
            <p:custDataLst>
              <p:tags r:id="rId8"/>
            </p:custDataLst>
          </p:nvPr>
        </p:nvSpPr>
        <p:spPr>
          <a:xfrm>
            <a:off x="9144000" y="574675"/>
            <a:ext cx="2305050" cy="914400"/>
          </a:xfrm>
          <a:prstGeom prst="wedgeRoundRectCallout">
            <a:avLst>
              <a:gd name="adj1" fmla="val 49449"/>
              <a:gd name="adj2" fmla="val -12361"/>
              <a:gd name="adj3" fmla="val 16667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/>
                </a:solidFill>
              </a14:hiddenFill>
            </a:ext>
          </a:ex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问问你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uiExpand="1" build="allAtOnce"/>
      <p:bldP spid="5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50000">
              <a:srgbClr val="F6EDE1">
                <a:alpha val="12000"/>
              </a:srgbClr>
            </a:gs>
            <a:gs pos="0">
              <a:srgbClr val="F9F3EB"/>
            </a:gs>
            <a:gs pos="100000">
              <a:srgbClr val="F3E6D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557530" y="1669415"/>
          <a:ext cx="11186795" cy="5631815"/>
        </p:xfrm>
        <a:graphic>
          <a:graphicData uri="http://schemas.openxmlformats.org/drawingml/2006/table">
            <a:tbl>
              <a:tblPr/>
              <a:tblGrid>
                <a:gridCol w="9054465"/>
                <a:gridCol w="2132330"/>
              </a:tblGrid>
              <a:tr h="73787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评价项目</a:t>
                      </a:r>
                      <a:endParaRPr lang="en-US" altLang="en-US" sz="36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36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评价等级</a:t>
                      </a:r>
                      <a:endParaRPr lang="en-US" altLang="en-US" sz="3600" b="1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6390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200" b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1.我能</a:t>
                      </a:r>
                      <a:r>
                        <a:rPr lang="en-US" sz="36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勾</a:t>
                      </a:r>
                      <a:r>
                        <a:rPr lang="en-US" sz="3200" b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画出体现人物特点的语句。</a:t>
                      </a:r>
                      <a:endParaRPr lang="en-US" altLang="en-US" sz="3200" b="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32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☆☆</a:t>
                      </a:r>
                      <a:endParaRPr lang="en-US" altLang="en-US" sz="3200" b="1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4986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200" b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2.我能运用</a:t>
                      </a:r>
                      <a:r>
                        <a:rPr lang="en-US" sz="36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想象画面、联系上下文、抓关键词、联系生活实际</a:t>
                      </a:r>
                      <a:r>
                        <a:rPr lang="en-US" sz="32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等</a:t>
                      </a:r>
                      <a:r>
                        <a:rPr lang="en-US" sz="3200" b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方法理解难懂的句子。</a:t>
                      </a:r>
                      <a:endParaRPr lang="en-US" altLang="en-US" sz="3200" b="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32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☆☆☆☆</a:t>
                      </a:r>
                      <a:endParaRPr lang="en-US" altLang="en-US" sz="3200" b="1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6327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200" b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3.我能结合圈画的关键词，</a:t>
                      </a:r>
                      <a:r>
                        <a:rPr lang="en-US" sz="36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说</a:t>
                      </a:r>
                      <a:r>
                        <a:rPr lang="en-US" sz="3200" b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出自己的体会</a:t>
                      </a:r>
                      <a:r>
                        <a:rPr lang="zh-CN" altLang="en-US" sz="3200" b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。</a:t>
                      </a:r>
                      <a:endParaRPr lang="zh-CN" altLang="en-US" sz="3200" b="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32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☆☆</a:t>
                      </a:r>
                      <a:endParaRPr lang="en-US" altLang="en-US" sz="3200" b="1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1303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200" b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4.我能结合体会，有感情地朗</a:t>
                      </a:r>
                      <a:r>
                        <a:rPr lang="en-US" sz="36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读</a:t>
                      </a:r>
                      <a:r>
                        <a:rPr lang="en-US" sz="3200" b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句子，读出人物的特点。</a:t>
                      </a:r>
                      <a:endParaRPr lang="en-US" altLang="en-US" sz="3200" b="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32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☆☆</a:t>
                      </a:r>
                      <a:endParaRPr lang="en-US" altLang="en-US" sz="3200" b="1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24" name="图片 2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6045" y="43815"/>
            <a:ext cx="925830" cy="9258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 descr="51miz-E1269743-7E5EFCEE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758045" y="43815"/>
            <a:ext cx="2205355" cy="16541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550410" y="645795"/>
            <a:ext cx="320103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学习自评表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6045" y="43815"/>
            <a:ext cx="925830" cy="9258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0" name="文本框 99"/>
          <p:cNvSpPr txBox="1"/>
          <p:nvPr/>
        </p:nvSpPr>
        <p:spPr>
          <a:xfrm>
            <a:off x="3914775" y="1397635"/>
            <a:ext cx="7486650" cy="188023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>
              <a:lnSpc>
                <a:spcPct val="150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他，生活在一千九百多年前的东汉时代，吸收了人们长期积累的经验，改进了造纸术。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27075" y="1397635"/>
            <a:ext cx="2825750" cy="406273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5513705" y="3874770"/>
            <a:ext cx="6096000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lnSpc>
                <a:spcPct val="150000"/>
              </a:lnSpc>
            </a:pPr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造纸大师</a:t>
            </a:r>
            <a:r>
              <a:rPr lang="en-US" altLang="zh-CN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——</a:t>
            </a:r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蔡伦</a:t>
            </a:r>
            <a:endParaRPr lang="zh-CN" altLang="en-US" sz="4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00" grpId="0" bldLvl="0" build="allAtOnce"/>
      <p:bldP spid="100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/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-22225" y="290195"/>
            <a:ext cx="12213590" cy="510540"/>
          </a:xfrm>
          <a:prstGeom prst="rect">
            <a:avLst/>
          </a:prstGeo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indent="765175" algn="l"/>
            <a:r>
              <a:rPr lang="en-US" altLang="zh-CN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活动四：统整信息，思辨“害人精”和剃头大师</a:t>
            </a:r>
            <a:endParaRPr lang="en-US" altLang="zh-CN" sz="2400" b="1" kern="100">
              <a:solidFill>
                <a:schemeClr val="dk1"/>
              </a:solidFill>
              <a:effectLst>
                <a:glow>
                  <a:srgbClr val="000000"/>
                </a:glow>
                <a:outerShdw blurRad="38100" dist="19050" dir="2700000" algn="tl">
                  <a:srgbClr val="000000">
                    <a:alpha val="40000"/>
                  </a:srgbClr>
                </a:outerShdw>
                <a:reflection stA="0" endPos="0" fadeDir="0" sx="0" sy="0"/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6045" y="43815"/>
            <a:ext cx="925830" cy="9258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3" name="表格 2"/>
          <p:cNvGraphicFramePr/>
          <p:nvPr>
            <p:custDataLst>
              <p:tags r:id="rId4"/>
            </p:custDataLst>
          </p:nvPr>
        </p:nvGraphicFramePr>
        <p:xfrm>
          <a:off x="498475" y="1085850"/>
          <a:ext cx="11315065" cy="5295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0895"/>
                <a:gridCol w="2997200"/>
                <a:gridCol w="3613150"/>
                <a:gridCol w="3893820"/>
              </a:tblGrid>
              <a:tr h="73850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400">
                          <a:latin typeface="楷体" panose="02010609060101010101" charset="-122"/>
                          <a:ea typeface="楷体" panose="02010609060101010101" charset="-122"/>
                        </a:rPr>
                        <a:t>人物</a:t>
                      </a: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400">
                          <a:latin typeface="楷体" panose="02010609060101010101" charset="-122"/>
                          <a:ea typeface="楷体" panose="02010609060101010101" charset="-122"/>
                        </a:rPr>
                        <a:t>小沙</a:t>
                      </a: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400">
                          <a:latin typeface="楷体" panose="02010609060101010101" charset="-122"/>
                          <a:ea typeface="楷体" panose="02010609060101010101" charset="-122"/>
                        </a:rPr>
                        <a:t>老剃头师傅</a:t>
                      </a: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>
                          <a:latin typeface="楷体" panose="02010609060101010101" charset="-122"/>
                          <a:ea typeface="楷体" panose="02010609060101010101" charset="-122"/>
                        </a:rPr>
                        <a:t>“</a:t>
                      </a:r>
                      <a:r>
                        <a:rPr lang="zh-CN" altLang="en-US" sz="2400">
                          <a:latin typeface="楷体" panose="02010609060101010101" charset="-122"/>
                          <a:ea typeface="楷体" panose="02010609060101010101" charset="-122"/>
                        </a:rPr>
                        <a:t>我</a:t>
                      </a:r>
                      <a:r>
                        <a:rPr lang="en-US" altLang="zh-CN" sz="2400">
                          <a:latin typeface="楷体" panose="02010609060101010101" charset="-122"/>
                          <a:ea typeface="楷体" panose="02010609060101010101" charset="-122"/>
                        </a:rPr>
                        <a:t>”</a:t>
                      </a:r>
                      <a:endParaRPr lang="en-US" altLang="zh-CN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27584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sz="2400" b="1">
                          <a:solidFill>
                            <a:schemeClr val="lt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关</a:t>
                      </a:r>
                      <a:endParaRPr lang="zh-CN" sz="2400" b="1">
                        <a:solidFill>
                          <a:schemeClr val="lt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sz="2400" b="1">
                          <a:solidFill>
                            <a:schemeClr val="lt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键</a:t>
                      </a:r>
                      <a:endParaRPr lang="zh-CN" sz="2400" b="1">
                        <a:solidFill>
                          <a:schemeClr val="lt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sz="2400" b="1">
                          <a:solidFill>
                            <a:schemeClr val="lt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词</a:t>
                      </a:r>
                      <a:endParaRPr lang="en-US" altLang="zh-CN" sz="2400" b="1">
                        <a:solidFill>
                          <a:schemeClr val="lt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40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天生胆小</a:t>
                      </a:r>
                      <a:endParaRPr lang="en-US" sz="2400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怕……怕……</a:t>
                      </a:r>
                      <a:endParaRPr lang="en-US" sz="2400" b="0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还怕……</a:t>
                      </a:r>
                      <a:endParaRPr lang="en-US" sz="2400" b="0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押、夺门而逃</a:t>
                      </a:r>
                      <a:endParaRPr lang="en-US" sz="2400" b="0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en-US" sz="2400" b="0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240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由老师傅摆布</a:t>
                      </a:r>
                      <a:endParaRPr lang="en-US" altLang="en-US" sz="2400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en-US" sz="240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跟受刑一样</a:t>
                      </a:r>
                      <a:endParaRPr lang="en-US" altLang="en-US" sz="2400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en-US" sz="240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付双倍的钱</a:t>
                      </a:r>
                      <a:endParaRPr lang="en-US" altLang="en-US" sz="2400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en-US" sz="240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锃亮的剃刀</a:t>
                      </a:r>
                      <a:endParaRPr lang="en-US" altLang="en-US" sz="2400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en-US" sz="240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老掉牙的推剪</a:t>
                      </a:r>
                      <a:endParaRPr lang="en-US" altLang="en-US" sz="2400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240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有……天分</a:t>
                      </a:r>
                      <a:endParaRPr lang="en-US" altLang="en-US" sz="2400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en-US" sz="240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摆……架势</a:t>
                      </a:r>
                      <a:endParaRPr lang="en-US" altLang="en-US" sz="2400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40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像个剃头大师</a:t>
                      </a:r>
                      <a:endParaRPr lang="en-US" sz="2400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40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比……还熟练</a:t>
                      </a:r>
                      <a:endParaRPr lang="en-US" sz="2400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en-US" sz="240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闯了祸</a:t>
                      </a:r>
                      <a:endParaRPr lang="en-US" altLang="en-US" sz="2400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algn="l">
                        <a:buNone/>
                      </a:pPr>
                      <a:r>
                        <a:rPr lang="en-US" altLang="en-US" sz="240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  随意乱剪   越修越糟</a:t>
                      </a:r>
                      <a:endParaRPr lang="en-US" altLang="en-US" sz="2400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algn="l">
                        <a:buNone/>
                      </a:pPr>
                      <a:r>
                        <a:rPr lang="en-US" altLang="en-US" sz="240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  坑坑洼洼   像层层梯田</a:t>
                      </a:r>
                      <a:endParaRPr lang="en-US" altLang="en-US" sz="240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anchor="t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17983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lt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人物特点</a:t>
                      </a:r>
                      <a:endParaRPr lang="zh-CN" altLang="en-US" sz="2400" b="1">
                        <a:solidFill>
                          <a:schemeClr val="lt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4000" b="1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胆小鬼</a:t>
                      </a:r>
                      <a:endParaRPr lang="zh-CN" altLang="en-US" sz="4000" b="1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sz="2800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>
                        <a:highlight>
                          <a:srgbClr val="0000FF"/>
                        </a:highlight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7" name="文本框 16"/>
          <p:cNvSpPr txBox="1"/>
          <p:nvPr>
            <p:custDataLst>
              <p:tags r:id="rId5"/>
            </p:custDataLst>
          </p:nvPr>
        </p:nvSpPr>
        <p:spPr>
          <a:xfrm>
            <a:off x="4878070" y="5153660"/>
            <a:ext cx="243649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None/>
            </a:pPr>
            <a:r>
              <a:rPr lang="zh-CN" altLang="en-US" sz="4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“害人精”</a:t>
            </a:r>
            <a:endParaRPr lang="en-US" altLang="zh-CN" sz="28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9" name="文本框 18"/>
          <p:cNvSpPr txBox="1"/>
          <p:nvPr>
            <p:custDataLst>
              <p:tags r:id="rId6"/>
            </p:custDataLst>
          </p:nvPr>
        </p:nvSpPr>
        <p:spPr>
          <a:xfrm>
            <a:off x="8633460" y="5153660"/>
            <a:ext cx="243649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None/>
            </a:pPr>
            <a:r>
              <a:rPr lang="zh-CN" altLang="en-US" sz="4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剃头大师</a:t>
            </a:r>
            <a:endParaRPr lang="zh-CN" altLang="en-US" sz="40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28115" y="2089785"/>
            <a:ext cx="2771775" cy="17087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98365" y="1964690"/>
            <a:ext cx="2771775" cy="2130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74050" y="1903730"/>
            <a:ext cx="3303270" cy="2520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28115" y="4795520"/>
            <a:ext cx="2771775" cy="15862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42790" y="4713605"/>
            <a:ext cx="2771775" cy="15862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80705" y="4713605"/>
            <a:ext cx="2771775" cy="15862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1"/>
      <p:bldP spid="19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/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-22225" y="290195"/>
            <a:ext cx="12213590" cy="510540"/>
          </a:xfrm>
          <a:prstGeom prst="rect">
            <a:avLst/>
          </a:prstGeo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indent="765175" algn="l"/>
            <a:r>
              <a:rPr lang="en-US" altLang="zh-CN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活动四：统整信息，思辨“害人精”和剃头大师</a:t>
            </a:r>
            <a:endParaRPr lang="en-US" altLang="zh-CN" sz="2400" b="1" kern="100">
              <a:solidFill>
                <a:schemeClr val="dk1"/>
              </a:solidFill>
              <a:effectLst>
                <a:glow>
                  <a:srgbClr val="000000"/>
                </a:glow>
                <a:outerShdw blurRad="38100" dist="19050" dir="2700000" algn="tl">
                  <a:srgbClr val="000000">
                    <a:alpha val="40000"/>
                  </a:srgbClr>
                </a:outerShdw>
                <a:reflection stA="0" endPos="0" fadeDir="0" sx="0" sy="0"/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6045" y="43815"/>
            <a:ext cx="925830" cy="9258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3" name="表格 2"/>
          <p:cNvGraphicFramePr/>
          <p:nvPr>
            <p:custDataLst>
              <p:tags r:id="rId4"/>
            </p:custDataLst>
          </p:nvPr>
        </p:nvGraphicFramePr>
        <p:xfrm>
          <a:off x="498475" y="1085850"/>
          <a:ext cx="11315065" cy="5295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0895"/>
                <a:gridCol w="2997200"/>
                <a:gridCol w="3613150"/>
                <a:gridCol w="3893820"/>
              </a:tblGrid>
              <a:tr h="73850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400">
                          <a:latin typeface="楷体" panose="02010609060101010101" charset="-122"/>
                          <a:ea typeface="楷体" panose="02010609060101010101" charset="-122"/>
                        </a:rPr>
                        <a:t>人物</a:t>
                      </a: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400">
                          <a:latin typeface="楷体" panose="02010609060101010101" charset="-122"/>
                          <a:ea typeface="楷体" panose="02010609060101010101" charset="-122"/>
                        </a:rPr>
                        <a:t>小沙</a:t>
                      </a: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400">
                          <a:latin typeface="楷体" panose="02010609060101010101" charset="-122"/>
                          <a:ea typeface="楷体" panose="02010609060101010101" charset="-122"/>
                        </a:rPr>
                        <a:t>老剃头师傅</a:t>
                      </a: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>
                          <a:latin typeface="楷体" panose="02010609060101010101" charset="-122"/>
                          <a:ea typeface="楷体" panose="02010609060101010101" charset="-122"/>
                        </a:rPr>
                        <a:t>“</a:t>
                      </a:r>
                      <a:r>
                        <a:rPr lang="zh-CN" altLang="en-US" sz="2400">
                          <a:latin typeface="楷体" panose="02010609060101010101" charset="-122"/>
                          <a:ea typeface="楷体" panose="02010609060101010101" charset="-122"/>
                        </a:rPr>
                        <a:t>我</a:t>
                      </a:r>
                      <a:r>
                        <a:rPr lang="en-US" altLang="zh-CN" sz="2400">
                          <a:latin typeface="楷体" panose="02010609060101010101" charset="-122"/>
                          <a:ea typeface="楷体" panose="02010609060101010101" charset="-122"/>
                        </a:rPr>
                        <a:t>”</a:t>
                      </a:r>
                      <a:endParaRPr lang="en-US" altLang="zh-CN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27584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sz="2400" b="1">
                          <a:solidFill>
                            <a:schemeClr val="lt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关</a:t>
                      </a:r>
                      <a:endParaRPr lang="zh-CN" sz="2400" b="1">
                        <a:solidFill>
                          <a:schemeClr val="lt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sz="2400" b="1">
                          <a:solidFill>
                            <a:schemeClr val="lt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键</a:t>
                      </a:r>
                      <a:endParaRPr lang="zh-CN" sz="2400" b="1">
                        <a:solidFill>
                          <a:schemeClr val="lt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sz="2400" b="1">
                          <a:solidFill>
                            <a:schemeClr val="lt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词</a:t>
                      </a:r>
                      <a:endParaRPr lang="en-US" altLang="zh-CN" sz="2400" b="1">
                        <a:solidFill>
                          <a:schemeClr val="lt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40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天生胆小</a:t>
                      </a:r>
                      <a:endParaRPr lang="en-US" sz="2400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怕……怕……</a:t>
                      </a:r>
                      <a:endParaRPr lang="en-US" sz="2400" b="0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还怕……</a:t>
                      </a:r>
                      <a:endParaRPr lang="en-US" sz="2400" b="0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押、夺门而逃</a:t>
                      </a:r>
                      <a:endParaRPr lang="en-US" sz="2400" b="0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en-US" sz="2400" b="0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240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由老师傅摆布</a:t>
                      </a:r>
                      <a:endParaRPr lang="en-US" altLang="en-US" sz="2400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en-US" sz="240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跟受刑一样</a:t>
                      </a:r>
                      <a:endParaRPr lang="en-US" altLang="en-US" sz="2400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en-US" sz="24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付双倍的钱</a:t>
                      </a:r>
                      <a:endParaRPr lang="en-US" altLang="en-US" sz="240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en-US" sz="24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锃亮的剃刀</a:t>
                      </a:r>
                      <a:endParaRPr lang="en-US" altLang="en-US" sz="240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en-US" sz="24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老掉牙的推剪</a:t>
                      </a:r>
                      <a:endParaRPr lang="en-US" altLang="en-US" sz="240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240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有……天分</a:t>
                      </a:r>
                      <a:endParaRPr lang="en-US" altLang="en-US" sz="2400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en-US" sz="240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摆……架势</a:t>
                      </a:r>
                      <a:endParaRPr lang="en-US" altLang="en-US" sz="2400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40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像个剃头大师</a:t>
                      </a:r>
                      <a:endParaRPr lang="en-US" sz="2400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40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比……还熟练</a:t>
                      </a:r>
                      <a:endParaRPr lang="en-US" sz="2400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en-US" sz="24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闯了祸</a:t>
                      </a:r>
                      <a:endParaRPr lang="en-US" altLang="en-US" sz="240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en-US" sz="24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随意乱剪   越修越糟</a:t>
                      </a:r>
                      <a:endParaRPr lang="en-US" altLang="en-US" sz="240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en-US" sz="24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坑坑洼洼   像层层梯田</a:t>
                      </a:r>
                      <a:endParaRPr lang="en-US" altLang="en-US" sz="240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anchor="t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17983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lt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人物特点</a:t>
                      </a:r>
                      <a:endParaRPr lang="zh-CN" altLang="en-US" sz="2400" b="1">
                        <a:solidFill>
                          <a:schemeClr val="lt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4000" b="1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胆小鬼</a:t>
                      </a:r>
                      <a:endParaRPr lang="zh-CN" altLang="en-US" sz="4000" b="1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sz="2800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>
                        <a:highlight>
                          <a:srgbClr val="0000FF"/>
                        </a:highlight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4878070" y="5153660"/>
            <a:ext cx="243649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None/>
            </a:pPr>
            <a:r>
              <a:rPr lang="zh-CN" altLang="en-US" sz="4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“害人精”</a:t>
            </a:r>
            <a:endParaRPr lang="en-US" altLang="zh-CN" sz="28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633460" y="5153660"/>
            <a:ext cx="243649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None/>
            </a:pPr>
            <a:r>
              <a:rPr lang="zh-CN" altLang="en-US" sz="4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剃头大师</a:t>
            </a:r>
            <a:endParaRPr lang="zh-CN" altLang="en-US" sz="40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48360" y="455930"/>
            <a:ext cx="6712585" cy="5404485"/>
            <a:chOff x="1336" y="1527"/>
            <a:chExt cx="10571" cy="8511"/>
          </a:xfrm>
        </p:grpSpPr>
        <p:pic>
          <p:nvPicPr>
            <p:cNvPr id="4" name="http://photo-static-api.fotomore.com/creative/vcg/400/new/VCG211359155028.jpg" descr="templates\picture_hover\&amp;pky200_sjzg_VCG211359155028&amp;2&amp;src_toppic_inpsrchzd1&amp;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1336" y="1527"/>
              <a:ext cx="10571" cy="8511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>
              <p:custDataLst>
                <p:tags r:id="rId7"/>
              </p:custDataLst>
            </p:nvPr>
          </p:nvSpPr>
          <p:spPr>
            <a:xfrm>
              <a:off x="3409" y="4336"/>
              <a:ext cx="6190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   </a:t>
              </a:r>
              <a:r>
                <a:rPr lang="zh-CN" altLang="en-US" sz="2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课文为什么用</a:t>
              </a:r>
              <a:r>
                <a:rPr lang="en-US" altLang="zh-CN" sz="2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“</a:t>
              </a:r>
              <a:r>
                <a:rPr lang="zh-CN" altLang="en-US" sz="2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剃头大师</a:t>
              </a:r>
              <a:r>
                <a:rPr lang="en-US" altLang="zh-CN" sz="2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”</a:t>
              </a:r>
              <a:r>
                <a:rPr lang="zh-CN" altLang="en-US" sz="2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作为</a:t>
              </a:r>
              <a:r>
                <a:rPr lang="zh-CN" altLang="en-US" sz="2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题目呢？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06406 -0.00259259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08021 -0.000277778 " pathEditMode="relative" rAng="0" ptsTypes="">
                                      <p:cBhvr>
                                        <p:cTn id="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9" grpId="0"/>
      <p:bldP spid="19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1miz-E1269743-7E5EFCEE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182735" y="4543425"/>
            <a:ext cx="2757805" cy="20688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6045" y="43815"/>
            <a:ext cx="925830" cy="9258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矩形 1"/>
          <p:cNvSpPr/>
          <p:nvPr/>
        </p:nvSpPr>
        <p:spPr>
          <a:xfrm>
            <a:off x="1872615" y="1912620"/>
            <a:ext cx="8827135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7200" b="1">
                <a:gradFill>
                  <a:gsLst>
                    <a:gs pos="7000">
                      <a:srgbClr val="9EE256"/>
                    </a:gs>
                    <a:gs pos="91000">
                      <a:srgbClr val="52762D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在童年的百花园里，</a:t>
            </a:r>
            <a:endParaRPr lang="zh-CN" altLang="en-US" sz="7200" b="1">
              <a:gradFill>
                <a:gsLst>
                  <a:gs pos="7000">
                    <a:srgbClr val="9EE256"/>
                  </a:gs>
                  <a:gs pos="91000">
                    <a:srgbClr val="52762D"/>
                  </a:gs>
                </a:gsLst>
                <a:lin scaled="0"/>
              </a:gra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7200" b="1">
                <a:gradFill>
                  <a:gsLst>
                    <a:gs pos="7000">
                      <a:srgbClr val="9EE256"/>
                    </a:gs>
                    <a:gs pos="91000">
                      <a:srgbClr val="52762D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我们看到了</a:t>
            </a:r>
            <a:r>
              <a:rPr lang="zh-CN" altLang="en-US" sz="72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真</a:t>
            </a:r>
            <a:r>
              <a:rPr lang="zh-CN" altLang="en-US" sz="7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善</a:t>
            </a:r>
            <a:r>
              <a:rPr lang="zh-CN" altLang="en-US" sz="7200" b="1">
                <a:gradFill>
                  <a:gsLst>
                    <a:gs pos="0">
                      <a:srgbClr val="FBFB11"/>
                    </a:gs>
                    <a:gs pos="100000">
                      <a:srgbClr val="838309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美</a:t>
            </a:r>
            <a:r>
              <a:rPr lang="zh-CN" altLang="en-US" sz="7200" b="1">
                <a:gradFill>
                  <a:gsLst>
                    <a:gs pos="7000">
                      <a:srgbClr val="9EE256"/>
                    </a:gs>
                    <a:gs pos="91000">
                      <a:srgbClr val="52762D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7200" b="1">
              <a:gradFill>
                <a:gsLst>
                  <a:gs pos="7000">
                    <a:srgbClr val="9EE256"/>
                  </a:gs>
                  <a:gs pos="91000">
                    <a:srgbClr val="52762D"/>
                  </a:gs>
                </a:gsLst>
                <a:lin scaled="0"/>
              </a:gra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6045" y="43815"/>
            <a:ext cx="925830" cy="9258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7029" r="15942" b="2764"/>
          <a:stretch>
            <a:fillRect/>
          </a:stretch>
        </p:blipFill>
        <p:spPr>
          <a:xfrm>
            <a:off x="1922780" y="1242695"/>
            <a:ext cx="3524250" cy="469074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110" y="1170305"/>
            <a:ext cx="6338570" cy="47631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734050" y="2454910"/>
            <a:ext cx="5391785" cy="41452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457200" indent="-457200" algn="l">
              <a:buFont typeface="Wingdings" panose="05000000000000000000" charset="0"/>
              <a:buChar char="l"/>
            </a:pP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好好姑妈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457200" indent="-457200" algn="l">
              <a:buFont typeface="Wingdings" panose="05000000000000000000" charset="0"/>
              <a:buChar char="l"/>
            </a:pP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笨蛋姑父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457200" indent="-457200" algn="l">
              <a:buFont typeface="Wingdings" panose="05000000000000000000" charset="0"/>
              <a:buChar char="l"/>
            </a:pP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小傻表弟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457200" indent="-457200" algn="l">
              <a:buFont typeface="Wingdings" panose="05000000000000000000" charset="0"/>
              <a:buChar char="l"/>
            </a:pP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空投使者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457200" indent="-457200" algn="l">
              <a:buFont typeface="Wingdings" panose="05000000000000000000" charset="0"/>
              <a:buChar char="l"/>
            </a:pP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小狗宝贝蛋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457200" indent="-457200" algn="l">
              <a:buFont typeface="Wingdings" panose="05000000000000000000" charset="0"/>
              <a:buChar char="l"/>
            </a:pP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蟋蟀大仙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01100" y="2454910"/>
            <a:ext cx="5391785" cy="41452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457200" indent="-457200" algn="l">
              <a:buFont typeface="Wingdings" panose="05000000000000000000" charset="0"/>
              <a:buChar char="l"/>
            </a:pP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大画家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457200" indent="-457200" algn="l">
              <a:buFont typeface="Wingdings" panose="05000000000000000000" charset="0"/>
              <a:buChar char="l"/>
            </a:pP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剃头大师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457200" indent="-457200" algn="l">
              <a:buFont typeface="Wingdings" panose="05000000000000000000" charset="0"/>
              <a:buChar char="l"/>
            </a:pP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狗兄狗弟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457200" indent="-457200" algn="l">
              <a:buFont typeface="Wingdings" panose="05000000000000000000" charset="0"/>
              <a:buChar char="l"/>
            </a:pP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挑剔的顾客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457200" indent="-457200" algn="l">
              <a:buFont typeface="Wingdings" panose="05000000000000000000" charset="0"/>
              <a:buChar char="l"/>
            </a:pP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不俗之客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457200" indent="-457200" algn="l">
              <a:buFont typeface="Wingdings" panose="05000000000000000000" charset="0"/>
              <a:buChar char="l"/>
            </a:pP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寿星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91350" y="1584325"/>
            <a:ext cx="60960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目录（节选）</a:t>
            </a:r>
            <a:endParaRPr lang="zh-CN" altLang="en-US" sz="4000" b="1"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8858250" y="2994025"/>
            <a:ext cx="2266950" cy="46482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rcRect l="18801" t="14760" r="28892" b="-653"/>
          <a:stretch>
            <a:fillRect/>
          </a:stretch>
        </p:blipFill>
        <p:spPr>
          <a:xfrm>
            <a:off x="306070" y="1170305"/>
            <a:ext cx="1703070" cy="1722755"/>
          </a:xfrm>
          <a:prstGeom prst="ellipse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6070" y="2963545"/>
            <a:ext cx="31889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秦文君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1386840" y="1599565"/>
            <a:ext cx="9630570" cy="819150"/>
            <a:chOff x="3567" y="2960"/>
            <a:chExt cx="12111" cy="1290"/>
          </a:xfrm>
          <a:solidFill>
            <a:schemeClr val="bg1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3567" y="2960"/>
              <a:ext cx="12111" cy="1251"/>
              <a:chOff x="3495" y="2344"/>
              <a:chExt cx="12111" cy="1251"/>
            </a:xfrm>
            <a:grpFill/>
          </p:grpSpPr>
          <p:cxnSp>
            <p:nvCxnSpPr>
              <p:cNvPr id="5" name="直接连接符 4"/>
              <p:cNvCxnSpPr/>
              <p:nvPr/>
            </p:nvCxnSpPr>
            <p:spPr>
              <a:xfrm flipH="1">
                <a:off x="9476" y="2344"/>
                <a:ext cx="2" cy="613"/>
              </a:xfrm>
              <a:prstGeom prst="line">
                <a:avLst/>
              </a:prstGeom>
              <a:grpFill/>
              <a:ln w="571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>
                <p:custDataLst>
                  <p:tags r:id="rId1"/>
                </p:custDataLst>
              </p:nvPr>
            </p:nvCxnSpPr>
            <p:spPr>
              <a:xfrm flipH="1" flipV="1">
                <a:off x="3495" y="2957"/>
                <a:ext cx="12111" cy="25"/>
              </a:xfrm>
              <a:prstGeom prst="line">
                <a:avLst/>
              </a:prstGeom>
              <a:grpFill/>
              <a:ln w="571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 flipH="1">
                <a:off x="3528" y="2981"/>
                <a:ext cx="2" cy="613"/>
              </a:xfrm>
              <a:prstGeom prst="line">
                <a:avLst/>
              </a:prstGeom>
              <a:grpFill/>
              <a:ln w="571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H="1">
                <a:off x="6498" y="2982"/>
                <a:ext cx="2" cy="613"/>
              </a:xfrm>
              <a:prstGeom prst="line">
                <a:avLst/>
              </a:prstGeom>
              <a:grpFill/>
              <a:ln w="571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H="1">
                <a:off x="9478" y="2981"/>
                <a:ext cx="2" cy="613"/>
              </a:xfrm>
              <a:prstGeom prst="line">
                <a:avLst/>
              </a:prstGeom>
              <a:grpFill/>
              <a:ln w="571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H="1">
                <a:off x="15566" y="2982"/>
                <a:ext cx="2" cy="613"/>
              </a:xfrm>
              <a:prstGeom prst="line">
                <a:avLst/>
              </a:prstGeom>
              <a:grpFill/>
              <a:ln w="571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8" name="直接连接符 37"/>
            <p:cNvCxnSpPr>
              <a:endCxn id="48" idx="0"/>
            </p:cNvCxnSpPr>
            <p:nvPr>
              <p:custDataLst>
                <p:tags r:id="rId2"/>
              </p:custDataLst>
            </p:nvPr>
          </p:nvCxnSpPr>
          <p:spPr>
            <a:xfrm flipH="1">
              <a:off x="12645" y="3573"/>
              <a:ext cx="1" cy="677"/>
            </a:xfrm>
            <a:prstGeom prst="line">
              <a:avLst/>
            </a:prstGeom>
            <a:grpFill/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-22225" y="43815"/>
            <a:ext cx="9204960" cy="925830"/>
            <a:chOff x="-35" y="69"/>
            <a:chExt cx="14496" cy="1458"/>
          </a:xfr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</p:grpSpPr>
        <p:sp>
          <p:nvSpPr>
            <p:cNvPr id="9" name="矩形 8"/>
            <p:cNvSpPr/>
            <p:nvPr>
              <p:custDataLst>
                <p:tags r:id="rId3"/>
              </p:custDataLst>
            </p:nvPr>
          </p:nvSpPr>
          <p:spPr>
            <a:xfrm>
              <a:off x="-35" y="457"/>
              <a:ext cx="14496" cy="8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indent="765175" algn="l"/>
              <a:r>
                <a:rPr lang="en-US" altLang="zh-CN"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</a:t>
              </a:r>
              <a:r>
                <a:rPr lang="zh-CN" altLang="en-US"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统整单元内容，明晰学习方法</a:t>
              </a:r>
              <a:endParaRPr lang="zh-CN" altLang="en-US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10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6045" y="43815"/>
            <a:ext cx="925830" cy="9258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4186555" y="939165"/>
            <a:ext cx="3966845" cy="829945"/>
          </a:xfrm>
          <a:prstGeom prst="rect">
            <a:avLst/>
          </a:prstGeom>
          <a:gradFill>
            <a:gsLst>
              <a:gs pos="15000">
                <a:srgbClr val="97C8E1"/>
              </a:gs>
              <a:gs pos="0">
                <a:srgbClr val="BADAEB"/>
              </a:gs>
              <a:gs pos="100000">
                <a:srgbClr val="74B5D6"/>
              </a:gs>
            </a:gsLst>
            <a:lin scaled="1"/>
          </a:gradFill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spAutoFit/>
          </a:bodyPr>
          <a:p>
            <a:pPr algn="ctr"/>
            <a:r>
              <a:rPr lang="zh-CN" altLang="en-US" sz="4800" b="1">
                <a:ln w="28575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8000">
                      <a:srgbClr val="FFC62D"/>
                    </a:gs>
                    <a:gs pos="31000">
                      <a:srgbClr val="E56772"/>
                    </a:gs>
                    <a:gs pos="58000">
                      <a:srgbClr val="B752A4"/>
                    </a:gs>
                    <a:gs pos="98000">
                      <a:srgbClr val="4C6DB4"/>
                    </a:gs>
                    <a:gs pos="79000">
                      <a:srgbClr val="574FB3"/>
                    </a:gs>
                  </a:gsLst>
                </a:gradFill>
                <a:effectLst>
                  <a:glow rad="63500">
                    <a:schemeClr val="bg1">
                      <a:alpha val="40000"/>
                    </a:schemeClr>
                  </a:glow>
                  <a:outerShdw blurRad="50800" dist="50800" dir="2700000" algn="tl" rotWithShape="0">
                    <a:prstClr val="black">
                      <a:alpha val="40000"/>
                    </a:prst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童年的百花园</a:t>
            </a:r>
            <a:endParaRPr lang="zh-CN" altLang="en-US" sz="4800" b="1">
              <a:ln w="28575" cmpd="sng">
                <a:solidFill>
                  <a:schemeClr val="bg1"/>
                </a:solidFill>
                <a:prstDash val="solid"/>
              </a:ln>
              <a:gradFill>
                <a:gsLst>
                  <a:gs pos="8000">
                    <a:srgbClr val="FFC62D"/>
                  </a:gs>
                  <a:gs pos="31000">
                    <a:srgbClr val="E56772"/>
                  </a:gs>
                  <a:gs pos="58000">
                    <a:srgbClr val="B752A4"/>
                  </a:gs>
                  <a:gs pos="98000">
                    <a:srgbClr val="4C6DB4"/>
                  </a:gs>
                  <a:gs pos="79000">
                    <a:srgbClr val="574FB3"/>
                  </a:gs>
                </a:gsLst>
              </a:gradFill>
              <a:effectLst>
                <a:glow rad="63500">
                  <a:schemeClr val="bg1">
                    <a:alpha val="40000"/>
                  </a:schemeClr>
                </a:glow>
                <a:outerShdw blurRad="50800" dist="50800" dir="2700000" algn="tl" rotWithShape="0">
                  <a:prstClr val="black">
                    <a:alpha val="40000"/>
                  </a:prst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3879215" y="5076825"/>
            <a:ext cx="2156460" cy="1130300"/>
            <a:chOff x="6109" y="7995"/>
            <a:chExt cx="3396" cy="1780"/>
          </a:xfrm>
        </p:grpSpPr>
        <p:cxnSp>
          <p:nvCxnSpPr>
            <p:cNvPr id="52" name="直接连接符 51"/>
            <p:cNvCxnSpPr/>
            <p:nvPr/>
          </p:nvCxnSpPr>
          <p:spPr>
            <a:xfrm flipH="1">
              <a:off x="6934" y="8066"/>
              <a:ext cx="10" cy="565"/>
            </a:xfrm>
            <a:prstGeom prst="line">
              <a:avLst/>
            </a:prstGeom>
            <a:solidFill>
              <a:schemeClr val="bg1"/>
            </a:solidFill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H="1">
              <a:off x="8690" y="7995"/>
              <a:ext cx="13" cy="655"/>
            </a:xfrm>
            <a:prstGeom prst="line">
              <a:avLst/>
            </a:prstGeom>
            <a:solidFill>
              <a:schemeClr val="bg1"/>
            </a:solidFill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圆角矩形 56"/>
            <p:cNvSpPr/>
            <p:nvPr/>
          </p:nvSpPr>
          <p:spPr>
            <a:xfrm>
              <a:off x="6109" y="8643"/>
              <a:ext cx="3396" cy="1132"/>
            </a:xfrm>
            <a:prstGeom prst="roundRect">
              <a:avLst>
                <a:gd name="adj" fmla="val 36307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800" b="1">
                  <a:solidFill>
                    <a:schemeClr val="bg2">
                      <a:lumMod val="1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品趣味童年</a:t>
              </a:r>
              <a:endParaRPr lang="zh-CN" altLang="en-US" sz="28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9876790" y="2408555"/>
            <a:ext cx="2218690" cy="3806190"/>
            <a:chOff x="15554" y="3793"/>
            <a:chExt cx="3494" cy="5994"/>
          </a:xfrm>
        </p:grpSpPr>
        <p:sp>
          <p:nvSpPr>
            <p:cNvPr id="49" name="圆角矩形 48"/>
            <p:cNvSpPr/>
            <p:nvPr/>
          </p:nvSpPr>
          <p:spPr>
            <a:xfrm>
              <a:off x="15554" y="3793"/>
              <a:ext cx="3494" cy="1132"/>
            </a:xfrm>
            <a:prstGeom prst="roundRect">
              <a:avLst>
                <a:gd name="adj" fmla="val 36307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100" b="1">
                  <a:solidFill>
                    <a:schemeClr val="bg2">
                      <a:lumMod val="1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习作：身边哪些有特点的人</a:t>
              </a:r>
              <a:endParaRPr lang="zh-CN" altLang="en-US" sz="21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63" name="直接连接符 62"/>
            <p:cNvCxnSpPr/>
            <p:nvPr/>
          </p:nvCxnSpPr>
          <p:spPr>
            <a:xfrm flipH="1">
              <a:off x="17258" y="4948"/>
              <a:ext cx="28" cy="3665"/>
            </a:xfrm>
            <a:prstGeom prst="line">
              <a:avLst/>
            </a:prstGeom>
            <a:solidFill>
              <a:schemeClr val="bg1"/>
            </a:solidFill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圆角矩形 63"/>
            <p:cNvSpPr/>
            <p:nvPr/>
          </p:nvSpPr>
          <p:spPr>
            <a:xfrm>
              <a:off x="15554" y="8655"/>
              <a:ext cx="3396" cy="1132"/>
            </a:xfrm>
            <a:prstGeom prst="roundRect">
              <a:avLst>
                <a:gd name="adj" fmla="val 36307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800" b="1">
                  <a:solidFill>
                    <a:schemeClr val="bg2">
                      <a:lumMod val="1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书多彩童年</a:t>
              </a:r>
              <a:endParaRPr lang="zh-CN" altLang="en-US" sz="33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2666365" y="2418715"/>
            <a:ext cx="2287905" cy="2764155"/>
            <a:chOff x="4199" y="3809"/>
            <a:chExt cx="3603" cy="4353"/>
          </a:xfrm>
        </p:grpSpPr>
        <p:sp>
          <p:nvSpPr>
            <p:cNvPr id="46" name="圆角矩形 45"/>
            <p:cNvSpPr/>
            <p:nvPr/>
          </p:nvSpPr>
          <p:spPr>
            <a:xfrm>
              <a:off x="4199" y="3809"/>
              <a:ext cx="3494" cy="1132"/>
            </a:xfrm>
            <a:prstGeom prst="roundRect">
              <a:avLst>
                <a:gd name="adj" fmla="val 36307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100" b="1">
                  <a:solidFill>
                    <a:schemeClr val="bg2">
                      <a:lumMod val="1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《剃头大师》</a:t>
              </a:r>
              <a:endParaRPr lang="zh-CN" altLang="en-US" sz="21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0" name="圆角矩形 49"/>
            <p:cNvSpPr/>
            <p:nvPr/>
          </p:nvSpPr>
          <p:spPr>
            <a:xfrm>
              <a:off x="4200" y="5316"/>
              <a:ext cx="3551" cy="2739"/>
            </a:xfrm>
            <a:prstGeom prst="roundRect">
              <a:avLst>
                <a:gd name="adj" fmla="val 13946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endParaRPr lang="zh-CN" altLang="en-US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>
              <a:off x="5946" y="4980"/>
              <a:ext cx="2" cy="385"/>
            </a:xfrm>
            <a:prstGeom prst="line">
              <a:avLst/>
            </a:prstGeom>
            <a:solidFill>
              <a:schemeClr val="bg1"/>
            </a:solidFill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/>
            <p:cNvSpPr txBox="1"/>
            <p:nvPr>
              <p:custDataLst>
                <p:tags r:id="rId7"/>
              </p:custDataLst>
            </p:nvPr>
          </p:nvSpPr>
          <p:spPr>
            <a:xfrm>
              <a:off x="4413" y="5303"/>
              <a:ext cx="738" cy="103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 algn="l"/>
              <a:r>
                <a:rPr lang="zh-CN" altLang="en-US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练习</a:t>
              </a:r>
              <a:endPara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 flipV="1">
              <a:off x="4221" y="6239"/>
              <a:ext cx="3557" cy="13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>
              <p:custDataLst>
                <p:tags r:id="rId8"/>
              </p:custDataLst>
            </p:nvPr>
          </p:nvCxnSpPr>
          <p:spPr>
            <a:xfrm>
              <a:off x="4200" y="7152"/>
              <a:ext cx="3531" cy="9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文本框 52"/>
            <p:cNvSpPr txBox="1"/>
            <p:nvPr>
              <p:custDataLst>
                <p:tags r:id="rId9"/>
              </p:custDataLst>
            </p:nvPr>
          </p:nvSpPr>
          <p:spPr>
            <a:xfrm>
              <a:off x="5158" y="5291"/>
              <a:ext cx="2265" cy="1016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algn="l"/>
              <a:r>
                <a:rPr lang="zh-CN" altLang="en-US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想象画面</a:t>
              </a:r>
              <a:endPara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 algn="l"/>
              <a:r>
                <a:rPr lang="zh-CN" altLang="en-US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联系上下文</a:t>
              </a:r>
              <a:endPara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65" name="文本框 64"/>
            <p:cNvSpPr txBox="1"/>
            <p:nvPr>
              <p:custDataLst>
                <p:tags r:id="rId10"/>
              </p:custDataLst>
            </p:nvPr>
          </p:nvSpPr>
          <p:spPr>
            <a:xfrm>
              <a:off x="5158" y="6186"/>
              <a:ext cx="2644" cy="1016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algn="l"/>
              <a:r>
                <a:rPr lang="zh-CN" altLang="en-US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抓关键词</a:t>
              </a:r>
              <a:endPara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 algn="l"/>
              <a:r>
                <a:rPr lang="zh-CN" altLang="en-US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联系生活实际</a:t>
              </a:r>
              <a:endPara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66" name="文本框 65"/>
            <p:cNvSpPr txBox="1"/>
            <p:nvPr>
              <p:custDataLst>
                <p:tags r:id="rId11"/>
              </p:custDataLst>
            </p:nvPr>
          </p:nvSpPr>
          <p:spPr>
            <a:xfrm>
              <a:off x="4413" y="6143"/>
              <a:ext cx="715" cy="115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 algn="l"/>
              <a:r>
                <a:rPr lang="zh-CN" altLang="en-US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学</a:t>
              </a:r>
              <a:endPara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algn="l"/>
              <a:r>
                <a:rPr lang="zh-CN" altLang="en-US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习</a:t>
              </a:r>
              <a:endParaRPr lang="zh-CN" altLang="en-US"/>
            </a:p>
          </p:txBody>
        </p:sp>
        <p:sp>
          <p:nvSpPr>
            <p:cNvPr id="68" name="文本框 67"/>
            <p:cNvSpPr txBox="1"/>
            <p:nvPr>
              <p:custDataLst>
                <p:tags r:id="rId12"/>
              </p:custDataLst>
            </p:nvPr>
          </p:nvSpPr>
          <p:spPr>
            <a:xfrm>
              <a:off x="4413" y="7010"/>
              <a:ext cx="715" cy="115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 algn="l"/>
              <a:r>
                <a:rPr lang="zh-CN" altLang="en-US" b="1">
                  <a:solidFill>
                    <a:schemeClr val="accent1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渗透</a:t>
              </a:r>
              <a:endParaRPr lang="zh-CN" altLang="en-US" b="1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69" name="文本框 68"/>
            <p:cNvSpPr txBox="1"/>
            <p:nvPr>
              <p:custDataLst>
                <p:tags r:id="rId13"/>
              </p:custDataLst>
            </p:nvPr>
          </p:nvSpPr>
          <p:spPr>
            <a:xfrm>
              <a:off x="5158" y="7101"/>
              <a:ext cx="2105" cy="965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 algn="l"/>
              <a:r>
                <a:rPr lang="zh-CN" altLang="en-US" b="1">
                  <a:solidFill>
                    <a:schemeClr val="accent1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查一查</a:t>
              </a:r>
              <a:endParaRPr lang="zh-CN" altLang="en-US" b="1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algn="l"/>
              <a:r>
                <a:rPr lang="zh-CN" altLang="en-US" b="1">
                  <a:solidFill>
                    <a:schemeClr val="accent1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问一问 </a:t>
              </a:r>
              <a:endParaRPr lang="zh-CN" altLang="en-US" b="1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cxnSp>
          <p:nvCxnSpPr>
            <p:cNvPr id="70" name="直接连接符 69"/>
            <p:cNvCxnSpPr/>
            <p:nvPr>
              <p:custDataLst>
                <p:tags r:id="rId14"/>
              </p:custDataLst>
            </p:nvPr>
          </p:nvCxnSpPr>
          <p:spPr>
            <a:xfrm>
              <a:off x="5224" y="5365"/>
              <a:ext cx="0" cy="2725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5" name="组合 94"/>
          <p:cNvGrpSpPr/>
          <p:nvPr/>
        </p:nvGrpSpPr>
        <p:grpSpPr>
          <a:xfrm>
            <a:off x="4954270" y="2418715"/>
            <a:ext cx="2476500" cy="2748280"/>
            <a:chOff x="7802" y="3809"/>
            <a:chExt cx="3900" cy="4328"/>
          </a:xfrm>
        </p:grpSpPr>
        <p:sp>
          <p:nvSpPr>
            <p:cNvPr id="47" name="圆角矩形 46"/>
            <p:cNvSpPr/>
            <p:nvPr/>
          </p:nvSpPr>
          <p:spPr>
            <a:xfrm>
              <a:off x="7802" y="3809"/>
              <a:ext cx="3740" cy="1132"/>
            </a:xfrm>
            <a:prstGeom prst="roundRect">
              <a:avLst>
                <a:gd name="adj" fmla="val 36307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100" b="1">
                  <a:solidFill>
                    <a:schemeClr val="bg2">
                      <a:lumMod val="1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《肥皂泡》</a:t>
              </a:r>
              <a:endParaRPr lang="zh-CN" altLang="en-US" sz="21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7898" y="5316"/>
              <a:ext cx="3664" cy="2739"/>
            </a:xfrm>
            <a:prstGeom prst="roundRect">
              <a:avLst>
                <a:gd name="adj" fmla="val 16100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1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>
            <a:xfrm flipH="1">
              <a:off x="9678" y="4925"/>
              <a:ext cx="16" cy="361"/>
            </a:xfrm>
            <a:prstGeom prst="line">
              <a:avLst/>
            </a:prstGeom>
            <a:solidFill>
              <a:schemeClr val="bg1"/>
            </a:solidFill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文本框 70"/>
            <p:cNvSpPr txBox="1"/>
            <p:nvPr>
              <p:custDataLst>
                <p:tags r:id="rId15"/>
              </p:custDataLst>
            </p:nvPr>
          </p:nvSpPr>
          <p:spPr>
            <a:xfrm>
              <a:off x="8989" y="5263"/>
              <a:ext cx="2713" cy="188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algn="l"/>
              <a:r>
                <a:rPr lang="zh-CN" altLang="en-US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想象画面</a:t>
              </a:r>
              <a:endPara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 algn="l"/>
              <a:r>
                <a:rPr lang="zh-CN" altLang="en-US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联系上下文</a:t>
              </a:r>
              <a:endPara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algn="l"/>
              <a:r>
                <a:rPr lang="zh-CN" altLang="en-US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抓关键词</a:t>
              </a:r>
              <a:endParaRPr lang="zh-CN" altLang="en-US" b="1">
                <a:latin typeface="楷体" panose="02010609060101010101" charset="-122"/>
                <a:ea typeface="楷体" panose="02010609060101010101" charset="-122"/>
              </a:endParaRPr>
            </a:p>
            <a:p>
              <a:pPr algn="l"/>
              <a:r>
                <a:rPr lang="zh-CN" altLang="en-US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联系生活实际</a:t>
              </a:r>
              <a:endPara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cxnSp>
          <p:nvCxnSpPr>
            <p:cNvPr id="72" name="直接连接符 71"/>
            <p:cNvCxnSpPr/>
            <p:nvPr>
              <p:custDataLst>
                <p:tags r:id="rId16"/>
              </p:custDataLst>
            </p:nvPr>
          </p:nvCxnSpPr>
          <p:spPr>
            <a:xfrm>
              <a:off x="7932" y="7146"/>
              <a:ext cx="3611" cy="12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>
              <p:custDataLst>
                <p:tags r:id="rId17"/>
              </p:custDataLst>
            </p:nvPr>
          </p:nvCxnSpPr>
          <p:spPr>
            <a:xfrm>
              <a:off x="8944" y="5339"/>
              <a:ext cx="0" cy="2725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文本框 73"/>
            <p:cNvSpPr txBox="1"/>
            <p:nvPr>
              <p:custDataLst>
                <p:tags r:id="rId18"/>
              </p:custDataLst>
            </p:nvPr>
          </p:nvSpPr>
          <p:spPr>
            <a:xfrm>
              <a:off x="8153" y="5774"/>
              <a:ext cx="738" cy="103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 algn="l"/>
              <a:r>
                <a:rPr lang="zh-CN" altLang="en-US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练习</a:t>
              </a:r>
              <a:endPara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75" name="文本框 74"/>
            <p:cNvSpPr txBox="1"/>
            <p:nvPr>
              <p:custDataLst>
                <p:tags r:id="rId19"/>
              </p:custDataLst>
            </p:nvPr>
          </p:nvSpPr>
          <p:spPr>
            <a:xfrm>
              <a:off x="8153" y="7105"/>
              <a:ext cx="738" cy="103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 algn="l"/>
              <a:r>
                <a:rPr lang="zh-CN" altLang="en-US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学习</a:t>
              </a:r>
              <a:endPara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76" name="文本框 75"/>
            <p:cNvSpPr txBox="1"/>
            <p:nvPr>
              <p:custDataLst>
                <p:tags r:id="rId20"/>
              </p:custDataLst>
            </p:nvPr>
          </p:nvSpPr>
          <p:spPr>
            <a:xfrm>
              <a:off x="8989" y="7111"/>
              <a:ext cx="2105" cy="965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 algn="l"/>
              <a:r>
                <a:rPr lang="zh-CN" altLang="en-US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查一查</a:t>
              </a:r>
              <a:endPara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algn="l"/>
              <a:r>
                <a:rPr lang="zh-CN" altLang="en-US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问一问 </a:t>
              </a:r>
              <a:endPara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7434580" y="2418715"/>
            <a:ext cx="2352040" cy="3788410"/>
            <a:chOff x="11708" y="3809"/>
            <a:chExt cx="3704" cy="5966"/>
          </a:xfrm>
        </p:grpSpPr>
        <p:sp>
          <p:nvSpPr>
            <p:cNvPr id="48" name="圆角矩形 47"/>
            <p:cNvSpPr/>
            <p:nvPr/>
          </p:nvSpPr>
          <p:spPr>
            <a:xfrm>
              <a:off x="11709" y="3809"/>
              <a:ext cx="3686" cy="1132"/>
            </a:xfrm>
            <a:prstGeom prst="roundRect">
              <a:avLst>
                <a:gd name="adj" fmla="val 36307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2100" b="1">
                  <a:solidFill>
                    <a:schemeClr val="bg2">
                      <a:lumMod val="1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*</a:t>
              </a:r>
              <a:r>
                <a:rPr lang="zh-CN" altLang="en-US" sz="2100" b="1">
                  <a:solidFill>
                    <a:schemeClr val="bg2">
                      <a:lumMod val="1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《我不能失信》</a:t>
              </a:r>
              <a:endParaRPr lang="zh-CN" altLang="en-US" sz="21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8" name="圆角矩形 57"/>
            <p:cNvSpPr/>
            <p:nvPr/>
          </p:nvSpPr>
          <p:spPr>
            <a:xfrm>
              <a:off x="11708" y="5314"/>
              <a:ext cx="3688" cy="2763"/>
            </a:xfrm>
            <a:prstGeom prst="roundRect">
              <a:avLst>
                <a:gd name="adj" fmla="val 18241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1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 flipH="1">
              <a:off x="13503" y="4947"/>
              <a:ext cx="23" cy="387"/>
            </a:xfrm>
            <a:prstGeom prst="line">
              <a:avLst/>
            </a:prstGeom>
            <a:solidFill>
              <a:schemeClr val="bg1"/>
            </a:solidFill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H="1">
              <a:off x="13496" y="8078"/>
              <a:ext cx="10" cy="565"/>
            </a:xfrm>
            <a:prstGeom prst="line">
              <a:avLst/>
            </a:prstGeom>
            <a:solidFill>
              <a:schemeClr val="bg1"/>
            </a:solidFill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圆角矩形 60"/>
            <p:cNvSpPr/>
            <p:nvPr/>
          </p:nvSpPr>
          <p:spPr>
            <a:xfrm>
              <a:off x="11881" y="8643"/>
              <a:ext cx="3396" cy="1132"/>
            </a:xfrm>
            <a:prstGeom prst="roundRect">
              <a:avLst>
                <a:gd name="adj" fmla="val 36307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800" b="1">
                  <a:solidFill>
                    <a:schemeClr val="bg2">
                      <a:lumMod val="1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思成长童年</a:t>
              </a:r>
              <a:endParaRPr lang="zh-CN" altLang="en-US" sz="28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7" name="文本框 76"/>
            <p:cNvSpPr txBox="1"/>
            <p:nvPr>
              <p:custDataLst>
                <p:tags r:id="rId21"/>
              </p:custDataLst>
            </p:nvPr>
          </p:nvSpPr>
          <p:spPr>
            <a:xfrm>
              <a:off x="12699" y="5349"/>
              <a:ext cx="2713" cy="276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algn="l"/>
              <a:r>
                <a:rPr lang="zh-CN" altLang="en-US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想象画面</a:t>
              </a:r>
              <a:endPara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 algn="l"/>
              <a:r>
                <a:rPr lang="zh-CN" altLang="en-US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联系上下文</a:t>
              </a:r>
              <a:endPara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algn="l"/>
              <a:r>
                <a:rPr lang="zh-CN" altLang="en-US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抓关键词</a:t>
              </a:r>
              <a:endParaRPr lang="zh-CN" altLang="en-US" b="1">
                <a:latin typeface="楷体" panose="02010609060101010101" charset="-122"/>
                <a:ea typeface="楷体" panose="02010609060101010101" charset="-122"/>
              </a:endParaRPr>
            </a:p>
            <a:p>
              <a:pPr algn="l"/>
              <a:r>
                <a:rPr lang="zh-CN" altLang="en-US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联系生活实际</a:t>
              </a:r>
              <a:endParaRPr lang="zh-CN" altLang="en-US" b="1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algn="l"/>
              <a:r>
                <a:rPr lang="zh-CN" altLang="en-US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查一查</a:t>
              </a:r>
              <a:endParaRPr lang="zh-CN" altLang="en-US" b="1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algn="l"/>
              <a:r>
                <a:rPr lang="zh-CN" altLang="en-US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问一问</a:t>
              </a:r>
              <a:r>
                <a:rPr lang="zh-CN" altLang="en-US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 </a:t>
              </a:r>
              <a:endPara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78" name="文本框 77"/>
            <p:cNvSpPr txBox="1"/>
            <p:nvPr>
              <p:custDataLst>
                <p:tags r:id="rId22"/>
              </p:custDataLst>
            </p:nvPr>
          </p:nvSpPr>
          <p:spPr>
            <a:xfrm>
              <a:off x="11881" y="6177"/>
              <a:ext cx="738" cy="103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 algn="l"/>
              <a:r>
                <a:rPr lang="zh-CN" altLang="en-US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练习</a:t>
              </a:r>
              <a:endPara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cxnSp>
          <p:nvCxnSpPr>
            <p:cNvPr id="79" name="直接连接符 78"/>
            <p:cNvCxnSpPr/>
            <p:nvPr>
              <p:custDataLst>
                <p:tags r:id="rId23"/>
              </p:custDataLst>
            </p:nvPr>
          </p:nvCxnSpPr>
          <p:spPr>
            <a:xfrm>
              <a:off x="12619" y="5341"/>
              <a:ext cx="0" cy="2725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组合 79"/>
          <p:cNvGrpSpPr/>
          <p:nvPr/>
        </p:nvGrpSpPr>
        <p:grpSpPr>
          <a:xfrm>
            <a:off x="284480" y="2426335"/>
            <a:ext cx="2280920" cy="3774440"/>
            <a:chOff x="448" y="3821"/>
            <a:chExt cx="3592" cy="5944"/>
          </a:xfrm>
        </p:grpSpPr>
        <p:sp>
          <p:nvSpPr>
            <p:cNvPr id="81" name="圆角矩形 80"/>
            <p:cNvSpPr/>
            <p:nvPr>
              <p:custDataLst>
                <p:tags r:id="rId24"/>
              </p:custDataLst>
            </p:nvPr>
          </p:nvSpPr>
          <p:spPr>
            <a:xfrm>
              <a:off x="545" y="3821"/>
              <a:ext cx="3494" cy="1132"/>
            </a:xfrm>
            <a:prstGeom prst="roundRect">
              <a:avLst>
                <a:gd name="adj" fmla="val 36307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100" b="1">
                  <a:solidFill>
                    <a:schemeClr val="bg2">
                      <a:lumMod val="1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《童年的水墨画》</a:t>
              </a:r>
              <a:endParaRPr lang="zh-CN" altLang="en-US" sz="21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2" name="圆角矩形 81"/>
            <p:cNvSpPr/>
            <p:nvPr>
              <p:custDataLst>
                <p:tags r:id="rId25"/>
              </p:custDataLst>
            </p:nvPr>
          </p:nvSpPr>
          <p:spPr>
            <a:xfrm>
              <a:off x="448" y="5327"/>
              <a:ext cx="3587" cy="2740"/>
            </a:xfrm>
            <a:prstGeom prst="roundRect">
              <a:avLst>
                <a:gd name="adj" fmla="val 15182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endParaRPr lang="zh-CN" altLang="en-US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83" name="直接连接符 82"/>
            <p:cNvCxnSpPr/>
            <p:nvPr>
              <p:custDataLst>
                <p:tags r:id="rId26"/>
              </p:custDataLst>
            </p:nvPr>
          </p:nvCxnSpPr>
          <p:spPr>
            <a:xfrm>
              <a:off x="2190" y="4937"/>
              <a:ext cx="2" cy="385"/>
            </a:xfrm>
            <a:prstGeom prst="line">
              <a:avLst/>
            </a:prstGeom>
            <a:solidFill>
              <a:schemeClr val="bg1"/>
            </a:solidFill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>
              <p:custDataLst>
                <p:tags r:id="rId27"/>
              </p:custDataLst>
            </p:nvPr>
          </p:nvCxnSpPr>
          <p:spPr>
            <a:xfrm flipH="1">
              <a:off x="2160" y="8068"/>
              <a:ext cx="10" cy="565"/>
            </a:xfrm>
            <a:prstGeom prst="line">
              <a:avLst/>
            </a:prstGeom>
            <a:solidFill>
              <a:schemeClr val="bg1"/>
            </a:solidFill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圆角矩形 84"/>
            <p:cNvSpPr/>
            <p:nvPr>
              <p:custDataLst>
                <p:tags r:id="rId28"/>
              </p:custDataLst>
            </p:nvPr>
          </p:nvSpPr>
          <p:spPr>
            <a:xfrm>
              <a:off x="545" y="8633"/>
              <a:ext cx="3396" cy="1132"/>
            </a:xfrm>
            <a:prstGeom prst="roundRect">
              <a:avLst>
                <a:gd name="adj" fmla="val 36307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800" b="1">
                  <a:solidFill>
                    <a:schemeClr val="bg2">
                      <a:lumMod val="1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绘水墨童年</a:t>
              </a:r>
              <a:endParaRPr lang="zh-CN" altLang="en-US" sz="28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86" name="直接连接符 85"/>
            <p:cNvCxnSpPr/>
            <p:nvPr>
              <p:custDataLst>
                <p:tags r:id="rId29"/>
              </p:custDataLst>
            </p:nvPr>
          </p:nvCxnSpPr>
          <p:spPr>
            <a:xfrm>
              <a:off x="1371" y="5332"/>
              <a:ext cx="0" cy="2725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7" name="组合 86"/>
            <p:cNvGrpSpPr/>
            <p:nvPr/>
          </p:nvGrpSpPr>
          <p:grpSpPr>
            <a:xfrm>
              <a:off x="448" y="5533"/>
              <a:ext cx="3592" cy="2388"/>
              <a:chOff x="448" y="5521"/>
              <a:chExt cx="3592" cy="2388"/>
            </a:xfrm>
          </p:grpSpPr>
          <p:cxnSp>
            <p:nvCxnSpPr>
              <p:cNvPr id="88" name="直接连接符 87"/>
              <p:cNvCxnSpPr>
                <a:endCxn id="82" idx="3"/>
              </p:cNvCxnSpPr>
              <p:nvPr>
                <p:custDataLst>
                  <p:tags r:id="rId30"/>
                </p:custDataLst>
              </p:nvPr>
            </p:nvCxnSpPr>
            <p:spPr>
              <a:xfrm flipV="1">
                <a:off x="448" y="6685"/>
                <a:ext cx="3587" cy="10"/>
              </a:xfrm>
              <a:prstGeom prst="line">
                <a:avLst/>
              </a:prstGeom>
              <a:ln w="254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9" name="文本框 88"/>
              <p:cNvSpPr txBox="1"/>
              <p:nvPr>
                <p:custDataLst>
                  <p:tags r:id="rId31"/>
                </p:custDataLst>
              </p:nvPr>
            </p:nvSpPr>
            <p:spPr>
              <a:xfrm>
                <a:off x="1396" y="5613"/>
                <a:ext cx="2265" cy="1016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p>
                <a:pPr algn="l"/>
                <a:r>
                  <a:rPr lang="zh-CN" altLang="en-US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想象画面</a:t>
                </a:r>
                <a:endParaRPr lang="zh-CN" altLang="en-US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  <a:p>
                <a:pPr algn="l"/>
                <a:r>
                  <a:rPr lang="zh-CN" altLang="en-US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联系上下文</a:t>
                </a:r>
                <a:endParaRPr lang="zh-CN" altLang="en-US"/>
              </a:p>
            </p:txBody>
          </p:sp>
          <p:sp>
            <p:nvSpPr>
              <p:cNvPr id="90" name="文本框 89"/>
              <p:cNvSpPr txBox="1"/>
              <p:nvPr>
                <p:custDataLst>
                  <p:tags r:id="rId32"/>
                </p:custDataLst>
              </p:nvPr>
            </p:nvSpPr>
            <p:spPr>
              <a:xfrm>
                <a:off x="617" y="5521"/>
                <a:ext cx="715" cy="115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p>
                <a:pPr algn="l"/>
                <a:r>
                  <a:rPr lang="zh-CN" altLang="en-US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学</a:t>
                </a:r>
                <a:endParaRPr lang="zh-CN" altLang="en-US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endParaRPr>
              </a:p>
              <a:p>
                <a:pPr algn="l"/>
                <a:r>
                  <a:rPr lang="zh-CN" altLang="en-US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习</a:t>
                </a:r>
                <a:endParaRPr lang="zh-CN" altLang="en-US"/>
              </a:p>
            </p:txBody>
          </p:sp>
          <p:sp>
            <p:nvSpPr>
              <p:cNvPr id="91" name="文本框 90"/>
              <p:cNvSpPr txBox="1"/>
              <p:nvPr>
                <p:custDataLst>
                  <p:tags r:id="rId33"/>
                </p:custDataLst>
              </p:nvPr>
            </p:nvSpPr>
            <p:spPr>
              <a:xfrm>
                <a:off x="617" y="6757"/>
                <a:ext cx="715" cy="115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p>
                <a:pPr algn="l"/>
                <a:r>
                  <a:rPr lang="zh-CN" altLang="en-US" b="1">
                    <a:solidFill>
                      <a:schemeClr val="accent1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渗透</a:t>
                </a:r>
                <a:endParaRPr lang="zh-CN" altLang="en-US" b="1">
                  <a:solidFill>
                    <a:schemeClr val="accent1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endParaRPr>
              </a:p>
            </p:txBody>
          </p:sp>
          <p:sp>
            <p:nvSpPr>
              <p:cNvPr id="92" name="文本框 91"/>
              <p:cNvSpPr txBox="1"/>
              <p:nvPr>
                <p:custDataLst>
                  <p:tags r:id="rId34"/>
                </p:custDataLst>
              </p:nvPr>
            </p:nvSpPr>
            <p:spPr>
              <a:xfrm>
                <a:off x="1396" y="6847"/>
                <a:ext cx="2644" cy="1016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p>
                <a:pPr algn="l"/>
                <a:r>
                  <a:rPr lang="zh-CN" altLang="en-US" b="1">
                    <a:solidFill>
                      <a:schemeClr val="accent1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抓关键词</a:t>
                </a:r>
                <a:endParaRPr lang="zh-CN" altLang="en-US" b="1">
                  <a:solidFill>
                    <a:schemeClr val="accent1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  <a:p>
                <a:pPr algn="l"/>
                <a:r>
                  <a:rPr lang="zh-CN" altLang="en-US" b="1">
                    <a:solidFill>
                      <a:schemeClr val="accent1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联系生活实际</a:t>
                </a:r>
                <a:endParaRPr lang="zh-CN" altLang="en-US" b="1">
                  <a:solidFill>
                    <a:schemeClr val="accent1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D:\韩黎\我的教育与研究\教育类\2023.4.12区青年教师赛课\棠外附小韩黎《剃头大师》（成都市决赛）\3下6单元思维导图.png3下6单元思维导图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65785" y="529590"/>
            <a:ext cx="10380980" cy="579945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-22225" y="43815"/>
            <a:ext cx="9204960" cy="925830"/>
            <a:chOff x="-35" y="69"/>
            <a:chExt cx="14496" cy="1458"/>
          </a:xfr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</p:grpSpPr>
        <p:sp>
          <p:nvSpPr>
            <p:cNvPr id="3" name="矩形 2"/>
            <p:cNvSpPr/>
            <p:nvPr>
              <p:custDataLst>
                <p:tags r:id="rId3"/>
              </p:custDataLst>
            </p:nvPr>
          </p:nvSpPr>
          <p:spPr>
            <a:xfrm>
              <a:off x="-35" y="457"/>
              <a:ext cx="14496" cy="8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indent="765175" algn="l"/>
              <a:r>
                <a:rPr lang="en-US" altLang="zh-CN"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</a:t>
              </a:r>
              <a:r>
                <a:rPr lang="zh-CN" altLang="en-US"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统整单元内容，明晰学习方法</a:t>
              </a:r>
              <a:endParaRPr lang="zh-CN" altLang="en-US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2" name="图片 1" descr="51miz-E1269743-7E5EFCE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-22225" y="4194810"/>
            <a:ext cx="3290570" cy="2468245"/>
          </a:xfrm>
          <a:prstGeom prst="rect">
            <a:avLst/>
          </a:prstGeom>
        </p:spPr>
      </p:pic>
      <p:cxnSp>
        <p:nvCxnSpPr>
          <p:cNvPr id="7" name="直接连接符 6"/>
          <p:cNvCxnSpPr/>
          <p:nvPr>
            <p:custDataLst>
              <p:tags r:id="rId7"/>
            </p:custDataLst>
          </p:nvPr>
        </p:nvCxnSpPr>
        <p:spPr>
          <a:xfrm>
            <a:off x="6928485" y="3280410"/>
            <a:ext cx="3799840" cy="889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矩形 9"/>
          <p:cNvSpPr/>
          <p:nvPr>
            <p:custDataLst>
              <p:tags r:id="rId8"/>
            </p:custDataLst>
          </p:nvPr>
        </p:nvSpPr>
        <p:spPr>
          <a:xfrm>
            <a:off x="3968115" y="2274570"/>
            <a:ext cx="2622550" cy="98234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6045" y="43815"/>
            <a:ext cx="925830" cy="9258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" name="文本框 9"/>
          <p:cNvSpPr txBox="1"/>
          <p:nvPr/>
        </p:nvSpPr>
        <p:spPr>
          <a:xfrm>
            <a:off x="838200" y="1032510"/>
            <a:ext cx="10234930" cy="188023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>
              <a:lnSpc>
                <a:spcPct val="15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他，是隋朝的一名石匠，设计并建造了世界闻名的赵州桥。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5920105" y="1913255"/>
            <a:ext cx="4791710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lnSpc>
                <a:spcPct val="150000"/>
              </a:lnSpc>
            </a:pPr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建桥大师——李春</a:t>
            </a:r>
            <a:endParaRPr lang="zh-CN" altLang="en-US" sz="4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9" name="Picture 2" descr="http://dl.ppt123.net:81/pptbj/201201/2012011410564813.jpg"/>
          <p:cNvPicPr>
            <a:picLocks noChangeAspect="1" noChangeArrowheads="1"/>
          </p:cNvPicPr>
          <p:nvPr/>
        </p:nvPicPr>
        <p:blipFill rotWithShape="1">
          <a:blip r:embed="rId4"/>
          <a:srcRect l="-242" t="40101" b="4203"/>
          <a:stretch>
            <a:fillRect/>
          </a:stretch>
        </p:blipFill>
        <p:spPr bwMode="auto">
          <a:xfrm>
            <a:off x="838200" y="3144520"/>
            <a:ext cx="10235565" cy="3408045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0" grpId="0" bldLvl="0" build="allAtOnce"/>
      <p:bldP spid="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6045" y="43815"/>
            <a:ext cx="925830" cy="9258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文本框 11"/>
          <p:cNvSpPr txBox="1"/>
          <p:nvPr/>
        </p:nvSpPr>
        <p:spPr>
          <a:xfrm>
            <a:off x="617855" y="1044575"/>
            <a:ext cx="10674350" cy="188023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>
              <a:lnSpc>
                <a:spcPct val="15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他，是北宋著名的画家，画了一幅体现八九百年前古都风貌的画——《清明上河图》。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6305550" y="2322195"/>
            <a:ext cx="5440680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lnSpc>
                <a:spcPct val="150000"/>
              </a:lnSpc>
            </a:pPr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绘画大师——张择端</a:t>
            </a:r>
            <a:endParaRPr lang="zh-CN" altLang="en-US" sz="4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3" name="图片 2" descr="清明上河图罕见高清全图（超清大图一亿像素以上）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11586" t="4246" r="51575" b="7127"/>
          <a:stretch>
            <a:fillRect/>
          </a:stretch>
        </p:blipFill>
        <p:spPr>
          <a:xfrm rot="16200000" flipV="1">
            <a:off x="-25122505" y="-31401385"/>
            <a:ext cx="3303270" cy="729634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2" grpId="0" bldLvl="0" build="allAtOnce"/>
      <p:bldP spid="1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6045" y="43815"/>
            <a:ext cx="925830" cy="9258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727075" y="800735"/>
            <a:ext cx="10674350" cy="188023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>
              <a:lnSpc>
                <a:spcPct val="150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他，生活在一千九百多年前的东汉时代，吸收了人们长期积累的经验，改进了造纸术。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7858125" y="1593215"/>
            <a:ext cx="609600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造纸大师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蔡伦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727075" y="2423160"/>
            <a:ext cx="10674350" cy="188023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>
              <a:lnSpc>
                <a:spcPct val="150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他，是隋朝的一名石匠，设计并建造了世界闻名的赵州桥。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7858125" y="3215640"/>
            <a:ext cx="609600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建桥大师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李春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727075" y="4045585"/>
            <a:ext cx="10674350" cy="188023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>
              <a:lnSpc>
                <a:spcPct val="150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他，是北宋著名的画家，画了一幅体现八九百年前古都风貌的画——《清明上河图》。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7654925" y="4950460"/>
            <a:ext cx="399097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lnSpc>
                <a:spcPct val="150000"/>
              </a:lnSpc>
            </a:pP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绘画大师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——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张择端</a:t>
            </a:r>
            <a:endParaRPr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  <p:bldLst>
      <p:bldP spid="100" grpId="1"/>
      <p:bldP spid="8" grpId="1"/>
      <p:bldP spid="10" grpId="1"/>
      <p:bldP spid="11" grpId="1"/>
      <p:bldP spid="12" grpId="1"/>
      <p:bldP spid="1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6045" y="43815"/>
            <a:ext cx="925830" cy="9258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1713230" y="2413635"/>
            <a:ext cx="3156585" cy="1988185"/>
          </a:xfrm>
          <a:prstGeom prst="rect">
            <a:avLst/>
          </a:prstGeom>
        </p:spPr>
        <p:txBody>
          <a:bodyPr wrap="square" anchor="t" anchorCtr="0">
            <a:noAutofit/>
          </a:bodyPr>
          <a:p>
            <a:pPr algn="ctr"/>
            <a:r>
              <a:rPr lang="zh-CN" altLang="en-US" sz="6600" b="1" dirty="0">
                <a:solidFill>
                  <a:srgbClr val="0B8608"/>
                </a:solidFill>
                <a:latin typeface="楷体" panose="02010609060101010101" charset="-122"/>
                <a:ea typeface="楷体" panose="02010609060101010101" charset="-122"/>
              </a:rPr>
              <a:t>朗读</a:t>
            </a:r>
            <a:endParaRPr lang="zh-CN" altLang="en-US" sz="6600" b="1" dirty="0">
              <a:solidFill>
                <a:srgbClr val="0B860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矩形 14"/>
          <p:cNvSpPr/>
          <p:nvPr>
            <p:custDataLst>
              <p:tags r:id="rId4"/>
            </p:custDataLst>
          </p:nvPr>
        </p:nvSpPr>
        <p:spPr>
          <a:xfrm>
            <a:off x="7265035" y="2413635"/>
            <a:ext cx="3042920" cy="2250440"/>
          </a:xfrm>
          <a:prstGeom prst="rect">
            <a:avLst/>
          </a:prstGeom>
        </p:spPr>
        <p:txBody>
          <a:bodyPr wrap="square" anchor="t" anchorCtr="0">
            <a:noAutofit/>
          </a:bodyPr>
          <a:p>
            <a:pPr algn="ctr"/>
            <a:r>
              <a:rPr lang="zh-CN" altLang="en-US" sz="66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表达</a:t>
            </a:r>
            <a:endParaRPr lang="zh-CN" altLang="en-US" sz="66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endParaRPr lang="zh-CN" altLang="en-US" sz="66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矩形 15"/>
          <p:cNvSpPr/>
          <p:nvPr>
            <p:custDataLst>
              <p:tags r:id="rId5"/>
            </p:custDataLst>
          </p:nvPr>
        </p:nvSpPr>
        <p:spPr>
          <a:xfrm>
            <a:off x="790575" y="4051935"/>
            <a:ext cx="3060700" cy="2250440"/>
          </a:xfrm>
          <a:prstGeom prst="rect">
            <a:avLst/>
          </a:prstGeom>
        </p:spPr>
        <p:txBody>
          <a:bodyPr wrap="square" anchor="t" anchorCtr="0">
            <a:noAutofit/>
          </a:bodyPr>
          <a:p>
            <a:pPr algn="ctr">
              <a:buClrTx/>
              <a:buSzTx/>
              <a:buFontTx/>
            </a:pPr>
            <a:r>
              <a:rPr lang="zh-CN" altLang="en-US" sz="6600" b="1" dirty="0">
                <a:solidFill>
                  <a:schemeClr val="accent4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合作</a:t>
            </a:r>
            <a:endParaRPr lang="zh-CN" altLang="en-US" sz="6600" b="1" dirty="0">
              <a:solidFill>
                <a:schemeClr val="accent4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buClrTx/>
              <a:buSzTx/>
              <a:buFontTx/>
            </a:pPr>
            <a:endParaRPr lang="zh-CN" altLang="en-US" sz="6600" b="1" dirty="0">
              <a:solidFill>
                <a:srgbClr val="FFC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300085" y="4051935"/>
            <a:ext cx="3060700" cy="2250440"/>
          </a:xfrm>
          <a:prstGeom prst="rect">
            <a:avLst/>
          </a:prstGeom>
        </p:spPr>
        <p:txBody>
          <a:bodyPr wrap="square" anchor="t" anchorCtr="0">
            <a:noAutofit/>
          </a:bodyPr>
          <a:p>
            <a:pPr algn="ctr">
              <a:buClrTx/>
              <a:buSzTx/>
              <a:buFontTx/>
            </a:pPr>
            <a:r>
              <a:rPr lang="zh-CN" altLang="en-US" sz="6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探究</a:t>
            </a:r>
            <a:endParaRPr lang="zh-CN" altLang="en-US" sz="6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1" name="组合 1"/>
          <p:cNvGrpSpPr/>
          <p:nvPr/>
        </p:nvGrpSpPr>
        <p:grpSpPr>
          <a:xfrm>
            <a:off x="5069840" y="2413635"/>
            <a:ext cx="2469515" cy="3782060"/>
            <a:chOff x="4015" y="147"/>
            <a:chExt cx="4130" cy="6087"/>
          </a:xfrm>
        </p:grpSpPr>
        <p:sp>
          <p:nvSpPr>
            <p:cNvPr id="37" name="Freeform 2"/>
            <p:cNvSpPr/>
            <p:nvPr>
              <p:custDataLst>
                <p:tags r:id="rId6"/>
              </p:custDataLst>
            </p:nvPr>
          </p:nvSpPr>
          <p:spPr bwMode="auto">
            <a:xfrm>
              <a:off x="6407" y="3206"/>
              <a:ext cx="1738" cy="1354"/>
            </a:xfrm>
            <a:custGeom>
              <a:avLst/>
              <a:gdLst>
                <a:gd name="T0" fmla="+- 0 449 449"/>
                <a:gd name="T1" fmla="*/ T0 w 21003"/>
                <a:gd name="T2" fmla="+- 0 17833 1814"/>
                <a:gd name="T3" fmla="*/ 17833 h 17825"/>
                <a:gd name="T4" fmla="+- 0 19312 449"/>
                <a:gd name="T5" fmla="*/ T4 w 21003"/>
                <a:gd name="T6" fmla="+- 0 9969 1814"/>
                <a:gd name="T7" fmla="*/ 9969 h 17825"/>
                <a:gd name="T8" fmla="+- 0 21354 449"/>
                <a:gd name="T9" fmla="*/ T8 w 21003"/>
                <a:gd name="T10" fmla="+- 0 3389 1814"/>
                <a:gd name="T11" fmla="*/ 3389 h 17825"/>
                <a:gd name="T12" fmla="+- 0 20083 449"/>
                <a:gd name="T13" fmla="*/ T12 w 21003"/>
                <a:gd name="T14" fmla="+- 0 3056 1814"/>
                <a:gd name="T15" fmla="*/ 3056 h 17825"/>
                <a:gd name="T16" fmla="+- 0 6548 449"/>
                <a:gd name="T17" fmla="*/ T16 w 21003"/>
                <a:gd name="T18" fmla="+- 0 3375 1814"/>
                <a:gd name="T19" fmla="*/ 3375 h 17825"/>
                <a:gd name="T20" fmla="+- 0 449 449"/>
                <a:gd name="T21" fmla="*/ T20 w 21003"/>
                <a:gd name="T22" fmla="+- 0 17833 1814"/>
                <a:gd name="T23" fmla="*/ 17833 h 17825"/>
                <a:gd name="T24" fmla="+- 0 449 449"/>
                <a:gd name="T25" fmla="*/ T24 w 21003"/>
                <a:gd name="T26" fmla="+- 0 17833 1814"/>
                <a:gd name="T27" fmla="*/ 17833 h 1782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</a:cxnLst>
              <a:rect l="0" t="0" r="r" b="b"/>
              <a:pathLst>
                <a:path w="21003" h="17825">
                  <a:moveTo>
                    <a:pt x="0" y="16019"/>
                  </a:moveTo>
                  <a:cubicBezTo>
                    <a:pt x="7953" y="18811"/>
                    <a:pt x="15290" y="19786"/>
                    <a:pt x="18863" y="8155"/>
                  </a:cubicBezTo>
                  <a:cubicBezTo>
                    <a:pt x="19676" y="5451"/>
                    <a:pt x="20261" y="2175"/>
                    <a:pt x="20905" y="1575"/>
                  </a:cubicBezTo>
                  <a:cubicBezTo>
                    <a:pt x="21098" y="1286"/>
                    <a:pt x="21151" y="1131"/>
                    <a:pt x="19634" y="1242"/>
                  </a:cubicBezTo>
                  <a:cubicBezTo>
                    <a:pt x="18117" y="1353"/>
                    <a:pt x="11299" y="-1814"/>
                    <a:pt x="6099" y="1561"/>
                  </a:cubicBezTo>
                  <a:cubicBezTo>
                    <a:pt x="-449" y="5810"/>
                    <a:pt x="1711" y="13199"/>
                    <a:pt x="0" y="16019"/>
                  </a:cubicBezTo>
                  <a:close/>
                  <a:moveTo>
                    <a:pt x="0" y="16019"/>
                  </a:moveTo>
                </a:path>
              </a:pathLst>
            </a:custGeom>
            <a:solidFill>
              <a:srgbClr val="70AD47"/>
            </a:solidFill>
            <a:ln>
              <a:noFill/>
            </a:ln>
          </p:spPr>
        </p:sp>
        <p:sp>
          <p:nvSpPr>
            <p:cNvPr id="39" name="Freeform 6"/>
            <p:cNvSpPr/>
            <p:nvPr>
              <p:custDataLst>
                <p:tags r:id="rId7"/>
              </p:custDataLst>
            </p:nvPr>
          </p:nvSpPr>
          <p:spPr bwMode="auto">
            <a:xfrm>
              <a:off x="5540" y="147"/>
              <a:ext cx="1608" cy="3153"/>
            </a:xfrm>
            <a:custGeom>
              <a:avLst/>
              <a:gdLst>
                <a:gd name="T0" fmla="+- 0 4181 1625"/>
                <a:gd name="T1" fmla="*/ T0 w 19535"/>
                <a:gd name="T2" fmla="+- 0 21600 247"/>
                <a:gd name="T3" fmla="*/ 21600 h 21353"/>
                <a:gd name="T4" fmla="+- 0 8916 1625"/>
                <a:gd name="T5" fmla="*/ T4 w 19535"/>
                <a:gd name="T6" fmla="+- 0 5181 247"/>
                <a:gd name="T7" fmla="*/ 5181 h 21353"/>
                <a:gd name="T8" fmla="+- 0 18324 1625"/>
                <a:gd name="T9" fmla="*/ T8 w 19535"/>
                <a:gd name="T10" fmla="+- 0 418 247"/>
                <a:gd name="T11" fmla="*/ 418 h 21353"/>
                <a:gd name="T12" fmla="+- 0 18856 1625"/>
                <a:gd name="T13" fmla="*/ T12 w 19535"/>
                <a:gd name="T14" fmla="+- 0 888 247"/>
                <a:gd name="T15" fmla="*/ 888 h 21353"/>
                <a:gd name="T16" fmla="+- 0 21101 1625"/>
                <a:gd name="T17" fmla="*/ T16 w 19535"/>
                <a:gd name="T18" fmla="+- 0 10171 247"/>
                <a:gd name="T19" fmla="*/ 10171 h 21353"/>
                <a:gd name="T20" fmla="+- 0 7468 1625"/>
                <a:gd name="T21" fmla="*/ T20 w 19535"/>
                <a:gd name="T22" fmla="+- 0 20041 247"/>
                <a:gd name="T23" fmla="*/ 20041 h 21353"/>
                <a:gd name="T24" fmla="+- 0 4181 1625"/>
                <a:gd name="T25" fmla="*/ T24 w 19535"/>
                <a:gd name="T26" fmla="+- 0 21600 247"/>
                <a:gd name="T27" fmla="*/ 21600 h 21353"/>
                <a:gd name="T28" fmla="+- 0 4181 1625"/>
                <a:gd name="T29" fmla="*/ T28 w 19535"/>
                <a:gd name="T30" fmla="+- 0 21600 247"/>
                <a:gd name="T31" fmla="*/ 21600 h 213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</a:cxnLst>
              <a:rect l="0" t="0" r="r" b="b"/>
              <a:pathLst>
                <a:path w="19535" h="21353">
                  <a:moveTo>
                    <a:pt x="2556" y="21353"/>
                  </a:moveTo>
                  <a:cubicBezTo>
                    <a:pt x="-1270" y="17889"/>
                    <a:pt x="-1625" y="8998"/>
                    <a:pt x="7291" y="4934"/>
                  </a:cubicBezTo>
                  <a:cubicBezTo>
                    <a:pt x="16208" y="871"/>
                    <a:pt x="16269" y="589"/>
                    <a:pt x="16699" y="171"/>
                  </a:cubicBezTo>
                  <a:cubicBezTo>
                    <a:pt x="17128" y="-247"/>
                    <a:pt x="17303" y="175"/>
                    <a:pt x="17231" y="641"/>
                  </a:cubicBezTo>
                  <a:cubicBezTo>
                    <a:pt x="17159" y="1107"/>
                    <a:pt x="19975" y="5498"/>
                    <a:pt x="19476" y="9924"/>
                  </a:cubicBezTo>
                  <a:cubicBezTo>
                    <a:pt x="18977" y="14350"/>
                    <a:pt x="12944" y="18027"/>
                    <a:pt x="5843" y="19794"/>
                  </a:cubicBezTo>
                  <a:cubicBezTo>
                    <a:pt x="4131" y="20182"/>
                    <a:pt x="2875" y="20281"/>
                    <a:pt x="2556" y="21353"/>
                  </a:cubicBezTo>
                  <a:close/>
                  <a:moveTo>
                    <a:pt x="2556" y="21353"/>
                  </a:moveTo>
                </a:path>
              </a:pathLst>
            </a:custGeom>
            <a:solidFill>
              <a:srgbClr val="70AD47"/>
            </a:solidFill>
            <a:ln>
              <a:noFill/>
            </a:ln>
          </p:spPr>
        </p:sp>
        <p:sp>
          <p:nvSpPr>
            <p:cNvPr id="40" name="Freeform 7"/>
            <p:cNvSpPr/>
            <p:nvPr>
              <p:custDataLst>
                <p:tags r:id="rId8"/>
              </p:custDataLst>
            </p:nvPr>
          </p:nvSpPr>
          <p:spPr bwMode="auto">
            <a:xfrm>
              <a:off x="4554" y="922"/>
              <a:ext cx="1021" cy="1862"/>
            </a:xfrm>
            <a:custGeom>
              <a:avLst/>
              <a:gdLst>
                <a:gd name="T0" fmla="+- 0 4212 3556"/>
                <a:gd name="T1" fmla="*/ T0 w 17674"/>
                <a:gd name="T2" fmla="+- 0 322 241"/>
                <a:gd name="T3" fmla="*/ 322 h 21359"/>
                <a:gd name="T4" fmla="+- 0 6356 3556"/>
                <a:gd name="T5" fmla="*/ T4 w 17674"/>
                <a:gd name="T6" fmla="+- 0 1057 241"/>
                <a:gd name="T7" fmla="*/ 1057 h 21359"/>
                <a:gd name="T8" fmla="+- 0 17043 3556"/>
                <a:gd name="T9" fmla="*/ T8 w 17674"/>
                <a:gd name="T10" fmla="+- 0 4052 241"/>
                <a:gd name="T11" fmla="*/ 4052 h 21359"/>
                <a:gd name="T12" fmla="+- 0 21164 3556"/>
                <a:gd name="T13" fmla="*/ T12 w 17674"/>
                <a:gd name="T14" fmla="+- 0 10456 241"/>
                <a:gd name="T15" fmla="*/ 10456 h 21359"/>
                <a:gd name="T16" fmla="+- 0 20280 3556"/>
                <a:gd name="T17" fmla="*/ T16 w 17674"/>
                <a:gd name="T18" fmla="+- 0 21600 241"/>
                <a:gd name="T19" fmla="*/ 21600 h 21359"/>
                <a:gd name="T20" fmla="+- 0 4072 3556"/>
                <a:gd name="T21" fmla="*/ T20 w 17674"/>
                <a:gd name="T22" fmla="+- 0 4720 241"/>
                <a:gd name="T23" fmla="*/ 4720 h 21359"/>
                <a:gd name="T24" fmla="+- 0 4212 3556"/>
                <a:gd name="T25" fmla="*/ T24 w 17674"/>
                <a:gd name="T26" fmla="+- 0 322 241"/>
                <a:gd name="T27" fmla="*/ 322 h 21359"/>
                <a:gd name="T28" fmla="+- 0 4212 3556"/>
                <a:gd name="T29" fmla="*/ T28 w 17674"/>
                <a:gd name="T30" fmla="+- 0 322 241"/>
                <a:gd name="T31" fmla="*/ 322 h 213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</a:cxnLst>
              <a:rect l="0" t="0" r="r" b="b"/>
              <a:pathLst>
                <a:path w="17674" h="21359">
                  <a:moveTo>
                    <a:pt x="656" y="81"/>
                  </a:moveTo>
                  <a:cubicBezTo>
                    <a:pt x="1364" y="-241"/>
                    <a:pt x="2171" y="479"/>
                    <a:pt x="2800" y="816"/>
                  </a:cubicBezTo>
                  <a:cubicBezTo>
                    <a:pt x="3428" y="1152"/>
                    <a:pt x="10678" y="2181"/>
                    <a:pt x="13487" y="3811"/>
                  </a:cubicBezTo>
                  <a:cubicBezTo>
                    <a:pt x="16297" y="5442"/>
                    <a:pt x="18044" y="7647"/>
                    <a:pt x="17608" y="10215"/>
                  </a:cubicBezTo>
                  <a:cubicBezTo>
                    <a:pt x="15297" y="13865"/>
                    <a:pt x="15836" y="18504"/>
                    <a:pt x="16724" y="21359"/>
                  </a:cubicBezTo>
                  <a:cubicBezTo>
                    <a:pt x="-3556" y="19002"/>
                    <a:pt x="102" y="7413"/>
                    <a:pt x="516" y="4479"/>
                  </a:cubicBezTo>
                  <a:cubicBezTo>
                    <a:pt x="930" y="1546"/>
                    <a:pt x="759" y="642"/>
                    <a:pt x="656" y="81"/>
                  </a:cubicBezTo>
                  <a:close/>
                  <a:moveTo>
                    <a:pt x="656" y="81"/>
                  </a:moveTo>
                </a:path>
              </a:pathLst>
            </a:custGeom>
            <a:solidFill>
              <a:srgbClr val="70AD47"/>
            </a:solidFill>
            <a:ln>
              <a:noFill/>
            </a:ln>
          </p:spPr>
        </p:sp>
        <p:sp>
          <p:nvSpPr>
            <p:cNvPr id="41" name="Freeform 9"/>
            <p:cNvSpPr/>
            <p:nvPr>
              <p:custDataLst>
                <p:tags r:id="rId9"/>
              </p:custDataLst>
            </p:nvPr>
          </p:nvSpPr>
          <p:spPr bwMode="auto">
            <a:xfrm>
              <a:off x="5385" y="3033"/>
              <a:ext cx="1083" cy="2553"/>
            </a:xfrm>
            <a:custGeom>
              <a:avLst/>
              <a:gdLst>
                <a:gd name="T0" fmla="*/ 13999 w 21600"/>
                <a:gd name="T1" fmla="*/ 21385 h 21600"/>
                <a:gd name="T2" fmla="*/ 14380 w 21600"/>
                <a:gd name="T3" fmla="*/ 18538 h 21600"/>
                <a:gd name="T4" fmla="*/ 21600 w 21600"/>
                <a:gd name="T5" fmla="*/ 11388 h 21600"/>
                <a:gd name="T6" fmla="*/ 13435 w 21600"/>
                <a:gd name="T7" fmla="*/ 16550 h 21600"/>
                <a:gd name="T8" fmla="*/ 6700 w 21600"/>
                <a:gd name="T9" fmla="*/ 6593 h 21600"/>
                <a:gd name="T10" fmla="*/ 6586 w 21600"/>
                <a:gd name="T11" fmla="*/ 4725 h 21600"/>
                <a:gd name="T12" fmla="*/ 8066 w 21600"/>
                <a:gd name="T13" fmla="*/ 1630 h 21600"/>
                <a:gd name="T14" fmla="*/ 8199 w 21600"/>
                <a:gd name="T15" fmla="*/ 0 h 21600"/>
                <a:gd name="T16" fmla="*/ 6081 w 21600"/>
                <a:gd name="T17" fmla="*/ 2718 h 21600"/>
                <a:gd name="T18" fmla="*/ 4922 w 21600"/>
                <a:gd name="T19" fmla="*/ 7737 h 21600"/>
                <a:gd name="T20" fmla="*/ 5239 w 21600"/>
                <a:gd name="T21" fmla="*/ 9707 h 21600"/>
                <a:gd name="T22" fmla="*/ 0 w 21600"/>
                <a:gd name="T23" fmla="*/ 7364 h 21600"/>
                <a:gd name="T24" fmla="*/ 6465 w 21600"/>
                <a:gd name="T25" fmla="*/ 12078 h 21600"/>
                <a:gd name="T26" fmla="*/ 8787 w 21600"/>
                <a:gd name="T27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600" h="21600">
                  <a:moveTo>
                    <a:pt x="13999" y="21385"/>
                  </a:moveTo>
                  <a:cubicBezTo>
                    <a:pt x="14737" y="19839"/>
                    <a:pt x="14380" y="18538"/>
                    <a:pt x="14380" y="18538"/>
                  </a:cubicBezTo>
                  <a:cubicBezTo>
                    <a:pt x="14380" y="18538"/>
                    <a:pt x="16629" y="13916"/>
                    <a:pt x="21600" y="11388"/>
                  </a:cubicBezTo>
                  <a:cubicBezTo>
                    <a:pt x="18232" y="11806"/>
                    <a:pt x="13860" y="15527"/>
                    <a:pt x="13435" y="16550"/>
                  </a:cubicBezTo>
                  <a:cubicBezTo>
                    <a:pt x="11160" y="12547"/>
                    <a:pt x="6636" y="10878"/>
                    <a:pt x="6700" y="6593"/>
                  </a:cubicBezTo>
                  <a:cubicBezTo>
                    <a:pt x="6496" y="4801"/>
                    <a:pt x="6453" y="4792"/>
                    <a:pt x="6586" y="4725"/>
                  </a:cubicBezTo>
                  <a:cubicBezTo>
                    <a:pt x="8333" y="3650"/>
                    <a:pt x="7798" y="1924"/>
                    <a:pt x="8066" y="1630"/>
                  </a:cubicBezTo>
                  <a:cubicBezTo>
                    <a:pt x="8333" y="1298"/>
                    <a:pt x="8199" y="0"/>
                    <a:pt x="8199" y="0"/>
                  </a:cubicBezTo>
                  <a:cubicBezTo>
                    <a:pt x="6683" y="1336"/>
                    <a:pt x="6215" y="1863"/>
                    <a:pt x="6081" y="2718"/>
                  </a:cubicBezTo>
                  <a:cubicBezTo>
                    <a:pt x="5948" y="3572"/>
                    <a:pt x="4855" y="5794"/>
                    <a:pt x="4922" y="7737"/>
                  </a:cubicBezTo>
                  <a:cubicBezTo>
                    <a:pt x="5082" y="8844"/>
                    <a:pt x="5239" y="9707"/>
                    <a:pt x="5239" y="9707"/>
                  </a:cubicBezTo>
                  <a:cubicBezTo>
                    <a:pt x="2679" y="8171"/>
                    <a:pt x="0" y="7364"/>
                    <a:pt x="0" y="7364"/>
                  </a:cubicBezTo>
                  <a:cubicBezTo>
                    <a:pt x="2566" y="9335"/>
                    <a:pt x="4635" y="9791"/>
                    <a:pt x="6465" y="12078"/>
                  </a:cubicBezTo>
                  <a:cubicBezTo>
                    <a:pt x="8295" y="14365"/>
                    <a:pt x="11215" y="18114"/>
                    <a:pt x="8787" y="21600"/>
                  </a:cubicBezTo>
                </a:path>
              </a:pathLst>
            </a:custGeom>
            <a:solidFill>
              <a:srgbClr val="E1E6EB"/>
            </a:solidFill>
            <a:ln w="12700" cap="flat">
              <a:solidFill>
                <a:srgbClr val="A0AAB4"/>
              </a:solidFill>
              <a:prstDash val="solid"/>
              <a:miter lim="800000"/>
              <a:headEnd type="none" w="med" len="med"/>
              <a:tailEnd type="none" w="med" len="med"/>
            </a:ln>
          </p:spPr>
        </p:sp>
        <p:sp>
          <p:nvSpPr>
            <p:cNvPr id="42" name="Freeform 14"/>
            <p:cNvSpPr/>
            <p:nvPr>
              <p:custDataLst>
                <p:tags r:id="rId10"/>
              </p:custDataLst>
            </p:nvPr>
          </p:nvSpPr>
          <p:spPr bwMode="auto">
            <a:xfrm>
              <a:off x="4148" y="3054"/>
              <a:ext cx="1286" cy="966"/>
            </a:xfrm>
            <a:custGeom>
              <a:avLst/>
              <a:gdLst>
                <a:gd name="T0" fmla="+- 0 21600 604"/>
                <a:gd name="T1" fmla="*/ T0 w 20996"/>
                <a:gd name="T2" fmla="+- 0 18575 2579"/>
                <a:gd name="T3" fmla="*/ 18575 h 17236"/>
                <a:gd name="T4" fmla="+- 0 6565 604"/>
                <a:gd name="T5" fmla="*/ T4 w 20996"/>
                <a:gd name="T6" fmla="+- 0 18526 2579"/>
                <a:gd name="T7" fmla="*/ 18526 h 17236"/>
                <a:gd name="T8" fmla="+- 0 1015 604"/>
                <a:gd name="T9" fmla="*/ T8 w 20996"/>
                <a:gd name="T10" fmla="+- 0 4608 2579"/>
                <a:gd name="T11" fmla="*/ 4608 h 17236"/>
                <a:gd name="T12" fmla="+- 0 2428 604"/>
                <a:gd name="T13" fmla="*/ T12 w 20996"/>
                <a:gd name="T14" fmla="+- 0 3811 2579"/>
                <a:gd name="T15" fmla="*/ 3811 h 17236"/>
                <a:gd name="T16" fmla="+- 0 16548 604"/>
                <a:gd name="T17" fmla="*/ T16 w 20996"/>
                <a:gd name="T18" fmla="+- 0 5784 2579"/>
                <a:gd name="T19" fmla="*/ 5784 h 17236"/>
                <a:gd name="T20" fmla="+- 0 21600 604"/>
                <a:gd name="T21" fmla="*/ T20 w 20996"/>
                <a:gd name="T22" fmla="+- 0 18575 2579"/>
                <a:gd name="T23" fmla="*/ 18575 h 17236"/>
                <a:gd name="T24" fmla="+- 0 21600 604"/>
                <a:gd name="T25" fmla="*/ T24 w 20996"/>
                <a:gd name="T26" fmla="+- 0 18575 2579"/>
                <a:gd name="T27" fmla="*/ 18575 h 1723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</a:cxnLst>
              <a:rect l="0" t="0" r="r" b="b"/>
              <a:pathLst>
                <a:path w="20996" h="17236">
                  <a:moveTo>
                    <a:pt x="20996" y="15996"/>
                  </a:moveTo>
                  <a:cubicBezTo>
                    <a:pt x="19022" y="15575"/>
                    <a:pt x="11352" y="19021"/>
                    <a:pt x="5961" y="15947"/>
                  </a:cubicBezTo>
                  <a:cubicBezTo>
                    <a:pt x="570" y="12874"/>
                    <a:pt x="1426" y="3847"/>
                    <a:pt x="411" y="2029"/>
                  </a:cubicBezTo>
                  <a:cubicBezTo>
                    <a:pt x="-604" y="317"/>
                    <a:pt x="411" y="1232"/>
                    <a:pt x="1824" y="1232"/>
                  </a:cubicBezTo>
                  <a:cubicBezTo>
                    <a:pt x="3237" y="1232"/>
                    <a:pt x="10375" y="-2579"/>
                    <a:pt x="15944" y="3205"/>
                  </a:cubicBezTo>
                  <a:cubicBezTo>
                    <a:pt x="19882" y="7305"/>
                    <a:pt x="19473" y="14026"/>
                    <a:pt x="20996" y="15996"/>
                  </a:cubicBezTo>
                  <a:close/>
                  <a:moveTo>
                    <a:pt x="20996" y="15996"/>
                  </a:moveTo>
                </a:path>
              </a:pathLst>
            </a:custGeom>
            <a:solidFill>
              <a:srgbClr val="70AD47"/>
            </a:solidFill>
            <a:ln>
              <a:noFill/>
            </a:ln>
          </p:spPr>
        </p:sp>
        <p:grpSp>
          <p:nvGrpSpPr>
            <p:cNvPr id="46" name="组合 45"/>
            <p:cNvGrpSpPr/>
            <p:nvPr/>
          </p:nvGrpSpPr>
          <p:grpSpPr>
            <a:xfrm>
              <a:off x="4015" y="5504"/>
              <a:ext cx="3738" cy="731"/>
              <a:chOff x="4544897" y="6383856"/>
              <a:chExt cx="3164948" cy="619400"/>
            </a:xfrm>
          </p:grpSpPr>
          <p:sp>
            <p:nvSpPr>
              <p:cNvPr id="48" name="Freeform 11"/>
              <p:cNvSpPr/>
              <p:nvPr>
                <p:custDataLst>
                  <p:tags r:id="rId11"/>
                </p:custDataLst>
              </p:nvPr>
            </p:nvSpPr>
            <p:spPr bwMode="auto">
              <a:xfrm>
                <a:off x="4544897" y="6383856"/>
                <a:ext cx="3164948" cy="619400"/>
              </a:xfrm>
              <a:custGeom>
                <a:avLst/>
                <a:gdLst>
                  <a:gd name="T0" fmla="*/ 0 w 21600"/>
                  <a:gd name="T1" fmla="+- 0 21506 1179"/>
                  <a:gd name="T2" fmla="*/ 21506 h 20421"/>
                  <a:gd name="T3" fmla="*/ 1327 w 21600"/>
                  <a:gd name="T4" fmla="+- 0 18408 1179"/>
                  <a:gd name="T5" fmla="*/ 18408 h 20421"/>
                  <a:gd name="T6" fmla="*/ 2110 w 21600"/>
                  <a:gd name="T7" fmla="+- 0 14842 1179"/>
                  <a:gd name="T8" fmla="*/ 14842 h 20421"/>
                  <a:gd name="T9" fmla="*/ 3358 w 21600"/>
                  <a:gd name="T10" fmla="+- 0 10741 1179"/>
                  <a:gd name="T11" fmla="*/ 10741 h 20421"/>
                  <a:gd name="T12" fmla="*/ 4451 w 21600"/>
                  <a:gd name="T13" fmla="+- 0 8984 1179"/>
                  <a:gd name="T14" fmla="*/ 8984 h 20421"/>
                  <a:gd name="T15" fmla="*/ 6016 w 21600"/>
                  <a:gd name="T16" fmla="+- 0 6608 1179"/>
                  <a:gd name="T17" fmla="*/ 6608 h 20421"/>
                  <a:gd name="T18" fmla="*/ 7262 w 21600"/>
                  <a:gd name="T19" fmla="+- 0 4668 1179"/>
                  <a:gd name="T20" fmla="*/ 4668 h 20421"/>
                  <a:gd name="T21" fmla="*/ 8704 w 21600"/>
                  <a:gd name="T22" fmla="+- 0 3167 1179"/>
                  <a:gd name="T23" fmla="*/ 3167 h 20421"/>
                  <a:gd name="T24" fmla="*/ 9932 w 21600"/>
                  <a:gd name="T25" fmla="+- 0 2821 1179"/>
                  <a:gd name="T26" fmla="*/ 2821 h 20421"/>
                  <a:gd name="T27" fmla="*/ 10967 w 21600"/>
                  <a:gd name="T28" fmla="+- 0 3070 1179"/>
                  <a:gd name="T29" fmla="*/ 3070 h 20421"/>
                  <a:gd name="T30" fmla="*/ 11666 w 21600"/>
                  <a:gd name="T31" fmla="+- 0 1537 1179"/>
                  <a:gd name="T32" fmla="*/ 1537 h 20421"/>
                  <a:gd name="T33" fmla="*/ 12591 w 21600"/>
                  <a:gd name="T34" fmla="+- 0 1659 1179"/>
                  <a:gd name="T35" fmla="*/ 1659 h 20421"/>
                  <a:gd name="T36" fmla="*/ 13232 w 21600"/>
                  <a:gd name="T37" fmla="+- 0 2503 1179"/>
                  <a:gd name="T38" fmla="*/ 2503 h 20421"/>
                  <a:gd name="T39" fmla="*/ 14280 w 21600"/>
                  <a:gd name="T40" fmla="+- 0 4443 1179"/>
                  <a:gd name="T41" fmla="*/ 4443 h 20421"/>
                  <a:gd name="T42" fmla="*/ 15211 w 21600"/>
                  <a:gd name="T43" fmla="+- 0 4981 1179"/>
                  <a:gd name="T44" fmla="*/ 4981 h 20421"/>
                  <a:gd name="T45" fmla="*/ 15826 w 21600"/>
                  <a:gd name="T46" fmla="+- 0 6987 1179"/>
                  <a:gd name="T47" fmla="*/ 6987 h 20421"/>
                  <a:gd name="T48" fmla="*/ 16008 w 21600"/>
                  <a:gd name="T49" fmla="+- 0 9612 1179"/>
                  <a:gd name="T50" fmla="*/ 9612 h 20421"/>
                  <a:gd name="T51" fmla="*/ 16589 w 21600"/>
                  <a:gd name="T52" fmla="+- 0 10676 1179"/>
                  <a:gd name="T53" fmla="*/ 10676 h 20421"/>
                  <a:gd name="T54" fmla="*/ 17481 w 21600"/>
                  <a:gd name="T55" fmla="+- 0 11018 1179"/>
                  <a:gd name="T56" fmla="*/ 11018 h 20421"/>
                  <a:gd name="T57" fmla="*/ 18735 w 21600"/>
                  <a:gd name="T58" fmla="+- 0 13516 1179"/>
                  <a:gd name="T59" fmla="*/ 13516 h 20421"/>
                  <a:gd name="T60" fmla="*/ 19277 w 21600"/>
                  <a:gd name="T61" fmla="+- 0 16422 1179"/>
                  <a:gd name="T62" fmla="*/ 16422 h 20421"/>
                  <a:gd name="T63" fmla="*/ 19645 w 21600"/>
                  <a:gd name="T64" fmla="+- 0 17988 1179"/>
                  <a:gd name="T65" fmla="*/ 17988 h 20421"/>
                  <a:gd name="T66" fmla="*/ 20234 w 21600"/>
                  <a:gd name="T67" fmla="+- 0 18082 1179"/>
                  <a:gd name="T68" fmla="*/ 18082 h 20421"/>
                  <a:gd name="T69" fmla="*/ 20875 w 21600"/>
                  <a:gd name="T70" fmla="+- 0 19459 1179"/>
                  <a:gd name="T71" fmla="*/ 19459 h 20421"/>
                  <a:gd name="T72" fmla="*/ 21263 w 21600"/>
                  <a:gd name="T73" fmla="+- 0 20902 1179"/>
                  <a:gd name="T74" fmla="*/ 20902 h 20421"/>
                  <a:gd name="T75" fmla="*/ 21600 w 21600"/>
                  <a:gd name="T76" fmla="+- 0 21600 1179"/>
                  <a:gd name="T77" fmla="*/ 21600 h 20421"/>
                  <a:gd name="T78" fmla="*/ 0 w 21600"/>
                  <a:gd name="T79" fmla="+- 0 21506 1179"/>
                  <a:gd name="T80" fmla="*/ 21506 h 20421"/>
                  <a:gd name="T81" fmla="*/ 0 w 21600"/>
                  <a:gd name="T82" fmla="+- 0 21506 1179"/>
                  <a:gd name="T83" fmla="*/ 21506 h 2042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  <a:cxn ang="0">
                    <a:pos x="T15" y="T17"/>
                  </a:cxn>
                  <a:cxn ang="0">
                    <a:pos x="T18" y="T20"/>
                  </a:cxn>
                  <a:cxn ang="0">
                    <a:pos x="T21" y="T23"/>
                  </a:cxn>
                  <a:cxn ang="0">
                    <a:pos x="T24" y="T26"/>
                  </a:cxn>
                  <a:cxn ang="0">
                    <a:pos x="T27" y="T29"/>
                  </a:cxn>
                  <a:cxn ang="0">
                    <a:pos x="T30" y="T32"/>
                  </a:cxn>
                  <a:cxn ang="0">
                    <a:pos x="T33" y="T35"/>
                  </a:cxn>
                  <a:cxn ang="0">
                    <a:pos x="T36" y="T38"/>
                  </a:cxn>
                  <a:cxn ang="0">
                    <a:pos x="T39" y="T41"/>
                  </a:cxn>
                  <a:cxn ang="0">
                    <a:pos x="T42" y="T44"/>
                  </a:cxn>
                  <a:cxn ang="0">
                    <a:pos x="T45" y="T47"/>
                  </a:cxn>
                  <a:cxn ang="0">
                    <a:pos x="T48" y="T50"/>
                  </a:cxn>
                  <a:cxn ang="0">
                    <a:pos x="T51" y="T53"/>
                  </a:cxn>
                  <a:cxn ang="0">
                    <a:pos x="T54" y="T56"/>
                  </a:cxn>
                  <a:cxn ang="0">
                    <a:pos x="T57" y="T59"/>
                  </a:cxn>
                  <a:cxn ang="0">
                    <a:pos x="T60" y="T62"/>
                  </a:cxn>
                  <a:cxn ang="0">
                    <a:pos x="T63" y="T65"/>
                  </a:cxn>
                  <a:cxn ang="0">
                    <a:pos x="T66" y="T68"/>
                  </a:cxn>
                  <a:cxn ang="0">
                    <a:pos x="T69" y="T71"/>
                  </a:cxn>
                  <a:cxn ang="0">
                    <a:pos x="T72" y="T74"/>
                  </a:cxn>
                  <a:cxn ang="0">
                    <a:pos x="T75" y="T77"/>
                  </a:cxn>
                  <a:cxn ang="0">
                    <a:pos x="T78" y="T80"/>
                  </a:cxn>
                  <a:cxn ang="0">
                    <a:pos x="T81" y="T83"/>
                  </a:cxn>
                </a:cxnLst>
                <a:rect l="0" t="0" r="r" b="b"/>
                <a:pathLst>
                  <a:path w="21600" h="20421">
                    <a:moveTo>
                      <a:pt x="0" y="20327"/>
                    </a:moveTo>
                    <a:cubicBezTo>
                      <a:pt x="666" y="16414"/>
                      <a:pt x="1049" y="16507"/>
                      <a:pt x="1327" y="17229"/>
                    </a:cubicBezTo>
                    <a:cubicBezTo>
                      <a:pt x="1935" y="16414"/>
                      <a:pt x="1909" y="14726"/>
                      <a:pt x="2110" y="13663"/>
                    </a:cubicBezTo>
                    <a:cubicBezTo>
                      <a:pt x="2763" y="10940"/>
                      <a:pt x="3332" y="9815"/>
                      <a:pt x="3358" y="9562"/>
                    </a:cubicBezTo>
                    <a:cubicBezTo>
                      <a:pt x="3908" y="7992"/>
                      <a:pt x="4451" y="7805"/>
                      <a:pt x="4451" y="7805"/>
                    </a:cubicBezTo>
                    <a:cubicBezTo>
                      <a:pt x="4743" y="4328"/>
                      <a:pt x="6016" y="5429"/>
                      <a:pt x="6016" y="5429"/>
                    </a:cubicBezTo>
                    <a:cubicBezTo>
                      <a:pt x="6662" y="2926"/>
                      <a:pt x="7262" y="3489"/>
                      <a:pt x="7262" y="3489"/>
                    </a:cubicBezTo>
                    <a:cubicBezTo>
                      <a:pt x="7968" y="957"/>
                      <a:pt x="8704" y="1988"/>
                      <a:pt x="8704" y="1988"/>
                    </a:cubicBezTo>
                    <a:cubicBezTo>
                      <a:pt x="9351" y="-46"/>
                      <a:pt x="9932" y="1642"/>
                      <a:pt x="9932" y="1642"/>
                    </a:cubicBezTo>
                    <a:cubicBezTo>
                      <a:pt x="10327" y="-1179"/>
                      <a:pt x="10850" y="733"/>
                      <a:pt x="10967" y="1891"/>
                    </a:cubicBezTo>
                    <a:cubicBezTo>
                      <a:pt x="11420" y="1642"/>
                      <a:pt x="11445" y="358"/>
                      <a:pt x="11666" y="358"/>
                    </a:cubicBezTo>
                    <a:cubicBezTo>
                      <a:pt x="11887" y="358"/>
                      <a:pt x="12157" y="-523"/>
                      <a:pt x="12591" y="480"/>
                    </a:cubicBezTo>
                    <a:cubicBezTo>
                      <a:pt x="13025" y="1483"/>
                      <a:pt x="12592" y="1324"/>
                      <a:pt x="13232" y="1324"/>
                    </a:cubicBezTo>
                    <a:cubicBezTo>
                      <a:pt x="13873" y="1324"/>
                      <a:pt x="14332" y="1507"/>
                      <a:pt x="14280" y="3264"/>
                    </a:cubicBezTo>
                    <a:cubicBezTo>
                      <a:pt x="14384" y="5115"/>
                      <a:pt x="14771" y="2359"/>
                      <a:pt x="15211" y="3802"/>
                    </a:cubicBezTo>
                    <a:cubicBezTo>
                      <a:pt x="15652" y="5246"/>
                      <a:pt x="15290" y="6464"/>
                      <a:pt x="15826" y="5808"/>
                    </a:cubicBezTo>
                    <a:cubicBezTo>
                      <a:pt x="16363" y="5152"/>
                      <a:pt x="16131" y="7776"/>
                      <a:pt x="16008" y="8433"/>
                    </a:cubicBezTo>
                    <a:cubicBezTo>
                      <a:pt x="15885" y="9089"/>
                      <a:pt x="16162" y="10280"/>
                      <a:pt x="16589" y="9497"/>
                    </a:cubicBezTo>
                    <a:cubicBezTo>
                      <a:pt x="17016" y="8714"/>
                      <a:pt x="17068" y="8213"/>
                      <a:pt x="17481" y="9839"/>
                    </a:cubicBezTo>
                    <a:cubicBezTo>
                      <a:pt x="17895" y="11465"/>
                      <a:pt x="18367" y="11025"/>
                      <a:pt x="18735" y="12337"/>
                    </a:cubicBezTo>
                    <a:cubicBezTo>
                      <a:pt x="19103" y="13650"/>
                      <a:pt x="19277" y="14742"/>
                      <a:pt x="19277" y="15243"/>
                    </a:cubicBezTo>
                    <a:cubicBezTo>
                      <a:pt x="19277" y="15745"/>
                      <a:pt x="19412" y="16809"/>
                      <a:pt x="19645" y="16809"/>
                    </a:cubicBezTo>
                    <a:cubicBezTo>
                      <a:pt x="19879" y="16809"/>
                      <a:pt x="20078" y="16715"/>
                      <a:pt x="20234" y="16903"/>
                    </a:cubicBezTo>
                    <a:cubicBezTo>
                      <a:pt x="20390" y="17090"/>
                      <a:pt x="20875" y="18280"/>
                      <a:pt x="20875" y="18280"/>
                    </a:cubicBezTo>
                    <a:cubicBezTo>
                      <a:pt x="20875" y="18280"/>
                      <a:pt x="21237" y="19344"/>
                      <a:pt x="21263" y="19723"/>
                    </a:cubicBezTo>
                    <a:cubicBezTo>
                      <a:pt x="21393" y="20102"/>
                      <a:pt x="21600" y="20421"/>
                      <a:pt x="21600" y="20421"/>
                    </a:cubicBezTo>
                    <a:lnTo>
                      <a:pt x="0" y="20327"/>
                    </a:lnTo>
                    <a:close/>
                    <a:moveTo>
                      <a:pt x="0" y="20327"/>
                    </a:moveTo>
                  </a:path>
                </a:pathLst>
              </a:custGeom>
              <a:solidFill>
                <a:srgbClr val="8C584A"/>
              </a:solidFill>
              <a:ln>
                <a:noFill/>
              </a:ln>
            </p:spPr>
          </p:sp>
          <p:sp>
            <p:nvSpPr>
              <p:cNvPr id="49" name="Freeform 12"/>
              <p:cNvSpPr/>
              <p:nvPr>
                <p:custDataLst>
                  <p:tags r:id="rId12"/>
                </p:custDataLst>
              </p:nvPr>
            </p:nvSpPr>
            <p:spPr bwMode="auto">
              <a:xfrm>
                <a:off x="5415545" y="6742413"/>
                <a:ext cx="159125" cy="128402"/>
              </a:xfrm>
              <a:custGeom>
                <a:avLst/>
                <a:gdLst>
                  <a:gd name="T0" fmla="+- 0 7630 247"/>
                  <a:gd name="T1" fmla="*/ T0 w 21353"/>
                  <a:gd name="T2" fmla="+- 0 4715 3579"/>
                  <a:gd name="T3" fmla="*/ 4715 h 16646"/>
                  <a:gd name="T4" fmla="+- 0 21600 247"/>
                  <a:gd name="T5" fmla="*/ T4 w 21353"/>
                  <a:gd name="T6" fmla="+- 0 11494 3579"/>
                  <a:gd name="T7" fmla="*/ 11494 h 16646"/>
                  <a:gd name="T8" fmla="+- 0 14978 247"/>
                  <a:gd name="T9" fmla="*/ T8 w 21353"/>
                  <a:gd name="T10" fmla="+- 0 11992 3579"/>
                  <a:gd name="T11" fmla="*/ 11992 h 16646"/>
                  <a:gd name="T12" fmla="+- 0 12313 247"/>
                  <a:gd name="T13" fmla="*/ T12 w 21353"/>
                  <a:gd name="T14" fmla="+- 0 19881 3579"/>
                  <a:gd name="T15" fmla="*/ 19881 h 16646"/>
                  <a:gd name="T16" fmla="+- 0 3806 247"/>
                  <a:gd name="T17" fmla="*/ T16 w 21353"/>
                  <a:gd name="T18" fmla="+- 0 13840 3579"/>
                  <a:gd name="T19" fmla="*/ 13840 h 16646"/>
                  <a:gd name="T20" fmla="+- 0 247 247"/>
                  <a:gd name="T21" fmla="*/ T20 w 21353"/>
                  <a:gd name="T22" fmla="+- 0 9277 3579"/>
                  <a:gd name="T23" fmla="*/ 9277 h 16646"/>
                  <a:gd name="T24" fmla="+- 0 7630 247"/>
                  <a:gd name="T25" fmla="*/ T24 w 21353"/>
                  <a:gd name="T26" fmla="+- 0 4715 3579"/>
                  <a:gd name="T27" fmla="*/ 4715 h 16646"/>
                  <a:gd name="T28" fmla="+- 0 7630 247"/>
                  <a:gd name="T29" fmla="*/ T28 w 21353"/>
                  <a:gd name="T30" fmla="+- 0 4715 3579"/>
                  <a:gd name="T31" fmla="*/ 4715 h 1664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</a:cxnLst>
                <a:rect l="0" t="0" r="r" b="b"/>
                <a:pathLst>
                  <a:path w="21353" h="16646">
                    <a:moveTo>
                      <a:pt x="7383" y="1136"/>
                    </a:moveTo>
                    <a:cubicBezTo>
                      <a:pt x="7225" y="-3579"/>
                      <a:pt x="21353" y="7915"/>
                      <a:pt x="21353" y="7915"/>
                    </a:cubicBezTo>
                    <a:cubicBezTo>
                      <a:pt x="21353" y="7915"/>
                      <a:pt x="18537" y="3851"/>
                      <a:pt x="14731" y="8413"/>
                    </a:cubicBezTo>
                    <a:cubicBezTo>
                      <a:pt x="10925" y="12976"/>
                      <a:pt x="16386" y="18021"/>
                      <a:pt x="12066" y="16302"/>
                    </a:cubicBezTo>
                    <a:cubicBezTo>
                      <a:pt x="7746" y="14584"/>
                      <a:pt x="-247" y="14083"/>
                      <a:pt x="3559" y="10261"/>
                    </a:cubicBezTo>
                    <a:cubicBezTo>
                      <a:pt x="7365" y="6438"/>
                      <a:pt x="0" y="5698"/>
                      <a:pt x="0" y="5698"/>
                    </a:cubicBezTo>
                    <a:cubicBezTo>
                      <a:pt x="0" y="5698"/>
                      <a:pt x="7500" y="4591"/>
                      <a:pt x="7383" y="1136"/>
                    </a:cubicBezTo>
                    <a:close/>
                    <a:moveTo>
                      <a:pt x="7383" y="1136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</p:sp>
          <p:sp>
            <p:nvSpPr>
              <p:cNvPr id="50" name="Freeform 13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5984885" y="6597052"/>
                <a:ext cx="514281" cy="194622"/>
              </a:xfrm>
              <a:custGeom>
                <a:avLst/>
                <a:gdLst>
                  <a:gd name="T0" fmla="*/ 3308 w 19718"/>
                  <a:gd name="T1" fmla="+- 0 10702 1633"/>
                  <a:gd name="T2" fmla="*/ 10702 h 18286"/>
                  <a:gd name="T3" fmla="*/ 0 w 19718"/>
                  <a:gd name="T4" fmla="+- 0 10702 1633"/>
                  <a:gd name="T5" fmla="*/ 10702 h 18286"/>
                  <a:gd name="T6" fmla="*/ 1637 w 19718"/>
                  <a:gd name="T7" fmla="+- 0 13463 1633"/>
                  <a:gd name="T8" fmla="*/ 13463 h 18286"/>
                  <a:gd name="T9" fmla="*/ 3422 w 19718"/>
                  <a:gd name="T10" fmla="+- 0 15251 1633"/>
                  <a:gd name="T11" fmla="*/ 15251 h 18286"/>
                  <a:gd name="T12" fmla="*/ 4336 w 19718"/>
                  <a:gd name="T13" fmla="+- 0 18919 1633"/>
                  <a:gd name="T14" fmla="*/ 18919 h 18286"/>
                  <a:gd name="T15" fmla="*/ 8742 w 19718"/>
                  <a:gd name="T16" fmla="+- 0 15437 1633"/>
                  <a:gd name="T17" fmla="*/ 15437 h 18286"/>
                  <a:gd name="T18" fmla="*/ 13787 w 19718"/>
                  <a:gd name="T19" fmla="+- 0 14102 1633"/>
                  <a:gd name="T20" fmla="*/ 14102 h 18286"/>
                  <a:gd name="T21" fmla="*/ 16513 w 19718"/>
                  <a:gd name="T22" fmla="+- 0 9993 1633"/>
                  <a:gd name="T23" fmla="*/ 9993 h 18286"/>
                  <a:gd name="T24" fmla="*/ 18585 w 19718"/>
                  <a:gd name="T25" fmla="+- 0 4191 1633"/>
                  <a:gd name="T26" fmla="*/ 4191 h 18286"/>
                  <a:gd name="T27" fmla="*/ 12959 w 19718"/>
                  <a:gd name="T28" fmla="+- 0 2763 1633"/>
                  <a:gd name="T29" fmla="*/ 2763 h 18286"/>
                  <a:gd name="T30" fmla="*/ 13536 w 19718"/>
                  <a:gd name="T31" fmla="+- 0 8728 1633"/>
                  <a:gd name="T32" fmla="*/ 8728 h 18286"/>
                  <a:gd name="T33" fmla="*/ 11245 w 19718"/>
                  <a:gd name="T34" fmla="+- 0 11049 1633"/>
                  <a:gd name="T35" fmla="*/ 11049 h 18286"/>
                  <a:gd name="T36" fmla="*/ 6016 w 19718"/>
                  <a:gd name="T37" fmla="+- 0 12116 1633"/>
                  <a:gd name="T38" fmla="*/ 12116 h 18286"/>
                  <a:gd name="T39" fmla="*/ 7861 w 19718"/>
                  <a:gd name="T40" fmla="+- 0 5803 1633"/>
                  <a:gd name="T41" fmla="*/ 5803 h 18286"/>
                  <a:gd name="T42" fmla="*/ 3308 w 19718"/>
                  <a:gd name="T43" fmla="+- 0 10702 1633"/>
                  <a:gd name="T44" fmla="*/ 10702 h 18286"/>
                  <a:gd name="T45" fmla="*/ 3308 w 19718"/>
                  <a:gd name="T46" fmla="+- 0 10702 1633"/>
                  <a:gd name="T47" fmla="*/ 10702 h 18286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  <a:cxn ang="0">
                    <a:pos x="T15" y="T17"/>
                  </a:cxn>
                  <a:cxn ang="0">
                    <a:pos x="T18" y="T20"/>
                  </a:cxn>
                  <a:cxn ang="0">
                    <a:pos x="T21" y="T23"/>
                  </a:cxn>
                  <a:cxn ang="0">
                    <a:pos x="T24" y="T26"/>
                  </a:cxn>
                  <a:cxn ang="0">
                    <a:pos x="T27" y="T29"/>
                  </a:cxn>
                  <a:cxn ang="0">
                    <a:pos x="T30" y="T32"/>
                  </a:cxn>
                  <a:cxn ang="0">
                    <a:pos x="T33" y="T35"/>
                  </a:cxn>
                  <a:cxn ang="0">
                    <a:pos x="T36" y="T38"/>
                  </a:cxn>
                  <a:cxn ang="0">
                    <a:pos x="T39" y="T41"/>
                  </a:cxn>
                  <a:cxn ang="0">
                    <a:pos x="T42" y="T44"/>
                  </a:cxn>
                  <a:cxn ang="0">
                    <a:pos x="T45" y="T47"/>
                  </a:cxn>
                </a:cxnLst>
                <a:rect l="0" t="0" r="r" b="b"/>
                <a:pathLst>
                  <a:path w="19718" h="18286">
                    <a:moveTo>
                      <a:pt x="3308" y="9069"/>
                    </a:moveTo>
                    <a:cubicBezTo>
                      <a:pt x="2073" y="8807"/>
                      <a:pt x="0" y="9069"/>
                      <a:pt x="0" y="9069"/>
                    </a:cubicBezTo>
                    <a:cubicBezTo>
                      <a:pt x="0" y="9069"/>
                      <a:pt x="71" y="11563"/>
                      <a:pt x="1637" y="11830"/>
                    </a:cubicBezTo>
                    <a:cubicBezTo>
                      <a:pt x="3204" y="12097"/>
                      <a:pt x="3422" y="10484"/>
                      <a:pt x="3422" y="13618"/>
                    </a:cubicBezTo>
                    <a:cubicBezTo>
                      <a:pt x="3422" y="16752"/>
                      <a:pt x="1969" y="19967"/>
                      <a:pt x="4336" y="17286"/>
                    </a:cubicBezTo>
                    <a:cubicBezTo>
                      <a:pt x="6702" y="14605"/>
                      <a:pt x="5765" y="15405"/>
                      <a:pt x="8742" y="13804"/>
                    </a:cubicBezTo>
                    <a:cubicBezTo>
                      <a:pt x="11718" y="12202"/>
                      <a:pt x="12660" y="12202"/>
                      <a:pt x="13787" y="12469"/>
                    </a:cubicBezTo>
                    <a:cubicBezTo>
                      <a:pt x="14913" y="12737"/>
                      <a:pt x="15240" y="10414"/>
                      <a:pt x="16513" y="8360"/>
                    </a:cubicBezTo>
                    <a:cubicBezTo>
                      <a:pt x="17786" y="6306"/>
                      <a:pt x="21600" y="3719"/>
                      <a:pt x="18585" y="2558"/>
                    </a:cubicBezTo>
                    <a:cubicBezTo>
                      <a:pt x="15571" y="1397"/>
                      <a:pt x="14340" y="-1633"/>
                      <a:pt x="12959" y="1130"/>
                    </a:cubicBezTo>
                    <a:cubicBezTo>
                      <a:pt x="11577" y="3892"/>
                      <a:pt x="13536" y="6375"/>
                      <a:pt x="13536" y="7095"/>
                    </a:cubicBezTo>
                    <a:cubicBezTo>
                      <a:pt x="13536" y="7815"/>
                      <a:pt x="13172" y="9149"/>
                      <a:pt x="11245" y="9416"/>
                    </a:cubicBezTo>
                    <a:cubicBezTo>
                      <a:pt x="9319" y="9683"/>
                      <a:pt x="6821" y="9229"/>
                      <a:pt x="6016" y="10483"/>
                    </a:cubicBezTo>
                    <a:cubicBezTo>
                      <a:pt x="5211" y="11737"/>
                      <a:pt x="9461" y="6397"/>
                      <a:pt x="7861" y="4170"/>
                    </a:cubicBezTo>
                    <a:cubicBezTo>
                      <a:pt x="6261" y="1944"/>
                      <a:pt x="5769" y="9590"/>
                      <a:pt x="3308" y="9069"/>
                    </a:cubicBezTo>
                    <a:close/>
                    <a:moveTo>
                      <a:pt x="3308" y="9069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</p:sp>
        </p:grpSp>
      </p:grpSp>
      <p:sp>
        <p:nvSpPr>
          <p:cNvPr id="20" name="矩形 19"/>
          <p:cNvSpPr/>
          <p:nvPr/>
        </p:nvSpPr>
        <p:spPr>
          <a:xfrm>
            <a:off x="3284855" y="923290"/>
            <a:ext cx="5805170" cy="136842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8300" b="1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学习小大师</a:t>
            </a:r>
            <a:endParaRPr lang="zh-CN" altLang="en-US" sz="8300" b="1" dirty="0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entr" presetSubtype="0" decel="7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855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" dur="998" fill="hold">
                                          <p:stCondLst>
                                            <p:cond delay="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998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500000" y="50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9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entr" presetSubtype="0" decel="7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855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998" fill="hold">
                                          <p:stCondLst>
                                            <p:cond delay="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998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500000" y="50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29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entr" presetSubtype="0" decel="7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855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" dur="998" fill="hold">
                                          <p:stCondLst>
                                            <p:cond delay="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998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500000" y="50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39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entr" presetSubtype="0" decel="7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855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" dur="998" fill="hold">
                                          <p:stCondLst>
                                            <p:cond delay="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998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500000" y="50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49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  <p:bldP spid="16" grpId="0"/>
      <p:bldP spid="20" grpId="0"/>
      <p:bldP spid="20" grpId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427990" y="3019425"/>
            <a:ext cx="3554095" cy="349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3409315" y="1483995"/>
            <a:ext cx="5980430" cy="2674618"/>
            <a:chOff x="4314" y="2917"/>
            <a:chExt cx="7525" cy="3505"/>
          </a:xfrm>
        </p:grpSpPr>
        <p:sp>
          <p:nvSpPr>
            <p:cNvPr id="17" name="矩形 16"/>
            <p:cNvSpPr/>
            <p:nvPr>
              <p:custDataLst>
                <p:tags r:id="rId3"/>
              </p:custDataLst>
            </p:nvPr>
          </p:nvSpPr>
          <p:spPr>
            <a:xfrm>
              <a:off x="4314" y="3519"/>
              <a:ext cx="2597" cy="2903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13800" b="1" dirty="0">
                  <a:solidFill>
                    <a:srgbClr val="0B8608"/>
                  </a:solidFill>
                  <a:latin typeface="楷体" panose="02010609060101010101" charset="-122"/>
                  <a:ea typeface="楷体" panose="02010609060101010101" charset="-122"/>
                </a:rPr>
                <a:t>剃</a:t>
              </a:r>
              <a:endParaRPr lang="zh-CN" altLang="en-US" sz="13800" b="1" dirty="0">
                <a:solidFill>
                  <a:srgbClr val="0B8608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" name="矩形 2"/>
            <p:cNvSpPr/>
            <p:nvPr>
              <p:custDataLst>
                <p:tags r:id="rId4"/>
              </p:custDataLst>
            </p:nvPr>
          </p:nvSpPr>
          <p:spPr>
            <a:xfrm>
              <a:off x="6427" y="4292"/>
              <a:ext cx="1895" cy="1894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8800" b="1" dirty="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头</a:t>
              </a:r>
              <a:endParaRPr lang="zh-CN" altLang="en-US" sz="88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9" name="矩形 18"/>
            <p:cNvSpPr/>
            <p:nvPr>
              <p:custDataLst>
                <p:tags r:id="rId5"/>
              </p:custDataLst>
            </p:nvPr>
          </p:nvSpPr>
          <p:spPr>
            <a:xfrm>
              <a:off x="7557" y="2917"/>
              <a:ext cx="2698" cy="3023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14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大</a:t>
              </a:r>
              <a:endParaRPr lang="zh-CN" altLang="en-US" sz="1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0" name="矩形 19"/>
            <p:cNvSpPr/>
            <p:nvPr>
              <p:custDataLst>
                <p:tags r:id="rId6"/>
              </p:custDataLst>
            </p:nvPr>
          </p:nvSpPr>
          <p:spPr>
            <a:xfrm>
              <a:off x="9685" y="3747"/>
              <a:ext cx="2154" cy="254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12000" b="1" dirty="0">
                  <a:solidFill>
                    <a:schemeClr val="accent4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师</a:t>
              </a:r>
              <a:endParaRPr lang="zh-CN" altLang="en-US" sz="12000" b="1" dirty="0">
                <a:solidFill>
                  <a:schemeClr val="accent4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22225" y="43815"/>
            <a:ext cx="12214338" cy="925830"/>
            <a:chOff x="-35" y="69"/>
            <a:chExt cx="19210" cy="1458"/>
          </a:xfr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</p:grpSpPr>
        <p:sp>
          <p:nvSpPr>
            <p:cNvPr id="8" name="矩形 7"/>
            <p:cNvSpPr/>
            <p:nvPr>
              <p:custDataLst>
                <p:tags r:id="rId7"/>
              </p:custDataLst>
            </p:nvPr>
          </p:nvSpPr>
          <p:spPr>
            <a:xfrm>
              <a:off x="-35" y="457"/>
              <a:ext cx="19210" cy="8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indent="765175" algn="l"/>
              <a:r>
                <a:rPr lang="en-US" altLang="zh-CN"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</a:t>
              </a:r>
              <a:r>
                <a:rPr lang="zh-CN" altLang="en-US" sz="2400" b="1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统编小学语文三年级下册第六单元</a:t>
              </a:r>
              <a:endParaRPr lang="zh-CN" altLang="en-US" sz="2400" b="1" kern="100">
                <a:solidFill>
                  <a:schemeClr val="dk1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4" name="文本框 3"/>
          <p:cNvSpPr txBox="1"/>
          <p:nvPr>
            <p:custDataLst>
              <p:tags r:id="rId10"/>
            </p:custDataLst>
          </p:nvPr>
        </p:nvSpPr>
        <p:spPr>
          <a:xfrm>
            <a:off x="3016885" y="4474210"/>
            <a:ext cx="70478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成都棠湖外国语学校附属小学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韩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黎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UNIT_PLACING_PICTURE_USER_VIEWPORT" val="{&quot;height&quot;:3585,&quot;width&quot;:6100}"/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UNIT_PLACING_PICTURE_USER_VIEWPORT" val="{&quot;height&quot;:5005.75905511811,&quot;width&quot;:3481.631496062992}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134.xml><?xml version="1.0" encoding="utf-8"?>
<p:tagLst xmlns:p="http://schemas.openxmlformats.org/presentationml/2006/main">
  <p:tag name="KSO_WM_UNIT_TABLE_BEAUTIFY" val="smartTable{59892986-de1d-44db-b984-e7e1a06e29c6}"/>
  <p:tag name="TABLE_ENDDRAG_ORIGIN_RECT" val="890*440"/>
  <p:tag name="TABLE_ENDDRAG_RECT" val="39*85*890*440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145.xml><?xml version="1.0" encoding="utf-8"?>
<p:tagLst xmlns:p="http://schemas.openxmlformats.org/presentationml/2006/main">
  <p:tag name="KSO_WM_UNIT_TABLE_BEAUTIFY" val="smartTable{59892986-de1d-44db-b984-e7e1a06e29c6}"/>
  <p:tag name="TABLE_ENDDRAG_ORIGIN_RECT" val="890*434"/>
  <p:tag name="TABLE_ENDDRAG_RECT" val="39*85*890*434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80.xml><?xml version="1.0" encoding="utf-8"?>
<p:tagLst xmlns:p="http://schemas.openxmlformats.org/presentationml/2006/main">
  <p:tag name="KSO_WM_BEAUTIFY_FLAG" val=""/>
</p:tagLst>
</file>

<file path=ppt/tags/tag181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KSO_WM_BEAUTIFY_FLAG" val=""/>
</p:tagLst>
</file>

<file path=ppt/tags/tag183.xml><?xml version="1.0" encoding="utf-8"?>
<p:tagLst xmlns:p="http://schemas.openxmlformats.org/presentationml/2006/main">
  <p:tag name="KSO_WM_BEAUTIFY_FLAG" val=""/>
</p:tagLst>
</file>

<file path=ppt/tags/tag184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185.xml><?xml version="1.0" encoding="utf-8"?>
<p:tagLst xmlns:p="http://schemas.openxmlformats.org/presentationml/2006/main">
  <p:tag name="KSO_WM_BEAUTIFY_FLAG" val=""/>
</p:tagLst>
</file>

<file path=ppt/tags/tag186.xml><?xml version="1.0" encoding="utf-8"?>
<p:tagLst xmlns:p="http://schemas.openxmlformats.org/presentationml/2006/main">
  <p:tag name="KSO_WM_BEAUTIFY_FLAG" val=""/>
</p:tagLst>
</file>

<file path=ppt/tags/tag187.xml><?xml version="1.0" encoding="utf-8"?>
<p:tagLst xmlns:p="http://schemas.openxmlformats.org/presentationml/2006/main">
  <p:tag name="KSO_WM_BEAUTIFY_FLAG" val=""/>
</p:tagLst>
</file>

<file path=ppt/tags/tag188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189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190.xml><?xml version="1.0" encoding="utf-8"?>
<p:tagLst xmlns:p="http://schemas.openxmlformats.org/presentationml/2006/main">
  <p:tag name="KSO_WM_BEAUTIFY_FLAG" val=""/>
</p:tagLst>
</file>

<file path=ppt/tags/tag191.xml><?xml version="1.0" encoding="utf-8"?>
<p:tagLst xmlns:p="http://schemas.openxmlformats.org/presentationml/2006/main">
  <p:tag name="KSO_WM_BEAUTIFY_FLAG" val=""/>
</p:tagLst>
</file>

<file path=ppt/tags/tag192.xml><?xml version="1.0" encoding="utf-8"?>
<p:tagLst xmlns:p="http://schemas.openxmlformats.org/presentationml/2006/main">
  <p:tag name="KSO_WM_BEAUTIFY_FLAG" val=""/>
</p:tagLst>
</file>

<file path=ppt/tags/tag193.xml><?xml version="1.0" encoding="utf-8"?>
<p:tagLst xmlns:p="http://schemas.openxmlformats.org/presentationml/2006/main">
  <p:tag name="KSO_WM_BEAUTIFY_FLAG" val=""/>
</p:tagLst>
</file>

<file path=ppt/tags/tag194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195.xml><?xml version="1.0" encoding="utf-8"?>
<p:tagLst xmlns:p="http://schemas.openxmlformats.org/presentationml/2006/main">
  <p:tag name="KSO_WM_BEAUTIFY_FLAG" val=""/>
</p:tagLst>
</file>

<file path=ppt/tags/tag196.xml><?xml version="1.0" encoding="utf-8"?>
<p:tagLst xmlns:p="http://schemas.openxmlformats.org/presentationml/2006/main">
  <p:tag name="KSO_WM_BEAUTIFY_FLAG" val=""/>
</p:tagLst>
</file>

<file path=ppt/tags/tag197.xml><?xml version="1.0" encoding="utf-8"?>
<p:tagLst xmlns:p="http://schemas.openxmlformats.org/presentationml/2006/main">
  <p:tag name="KSO_WM_BEAUTIFY_FLAG" val=""/>
</p:tagLst>
</file>

<file path=ppt/tags/tag198.xml><?xml version="1.0" encoding="utf-8"?>
<p:tagLst xmlns:p="http://schemas.openxmlformats.org/presentationml/2006/main">
  <p:tag name="KSO_WM_BEAUTIFY_FLAG" val=""/>
</p:tagLst>
</file>

<file path=ppt/tags/tag19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00.xml><?xml version="1.0" encoding="utf-8"?>
<p:tagLst xmlns:p="http://schemas.openxmlformats.org/presentationml/2006/main">
  <p:tag name="KSO_WM_BEAUTIFY_FLAG" val=""/>
</p:tagLst>
</file>

<file path=ppt/tags/tag201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202.xml><?xml version="1.0" encoding="utf-8"?>
<p:tagLst xmlns:p="http://schemas.openxmlformats.org/presentationml/2006/main">
  <p:tag name="KSO_WM_UNIT_TABLE_BEAUTIFY" val="smartTable{59892986-de1d-44db-b984-e7e1a06e29c6}"/>
  <p:tag name="TABLE_ENDDRAG_ORIGIN_RECT" val="890*434"/>
  <p:tag name="TABLE_ENDDRAG_RECT" val="39*85*890*434"/>
</p:tagLst>
</file>

<file path=ppt/tags/tag203.xml><?xml version="1.0" encoding="utf-8"?>
<p:tagLst xmlns:p="http://schemas.openxmlformats.org/presentationml/2006/main">
  <p:tag name="KSO_WM_BEAUTIFY_FLAG" val=""/>
</p:tagLst>
</file>

<file path=ppt/tags/tag204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205.xml><?xml version="1.0" encoding="utf-8"?>
<p:tagLst xmlns:p="http://schemas.openxmlformats.org/presentationml/2006/main">
  <p:tag name="KSO_WM_BEAUTIFY_FLAG" val=""/>
</p:tagLst>
</file>

<file path=ppt/tags/tag206.xml><?xml version="1.0" encoding="utf-8"?>
<p:tagLst xmlns:p="http://schemas.openxmlformats.org/presentationml/2006/main">
  <p:tag name="KSO_WM_BEAUTIFY_FLAG" val=""/>
</p:tagLst>
</file>

<file path=ppt/tags/tag207.xml><?xml version="1.0" encoding="utf-8"?>
<p:tagLst xmlns:p="http://schemas.openxmlformats.org/presentationml/2006/main">
  <p:tag name="KSO_WM_BEAUTIFY_FLAG" val=""/>
</p:tagLst>
</file>

<file path=ppt/tags/tag208.xml><?xml version="1.0" encoding="utf-8"?>
<p:tagLst xmlns:p="http://schemas.openxmlformats.org/presentationml/2006/main">
  <p:tag name="KSO_WM_BEAUTIFY_FLAG" val=""/>
</p:tagLst>
</file>

<file path=ppt/tags/tag209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10.xml><?xml version="1.0" encoding="utf-8"?>
<p:tagLst xmlns:p="http://schemas.openxmlformats.org/presentationml/2006/main">
  <p:tag name="KSO_WM_BEAUTIFY_FLAG" val=""/>
</p:tagLst>
</file>

<file path=ppt/tags/tag211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212.xml><?xml version="1.0" encoding="utf-8"?>
<p:tagLst xmlns:p="http://schemas.openxmlformats.org/presentationml/2006/main">
  <p:tag name="KSO_WM_BEAUTIFY_FLAG" val=""/>
</p:tagLst>
</file>

<file path=ppt/tags/tag213.xml><?xml version="1.0" encoding="utf-8"?>
<p:tagLst xmlns:p="http://schemas.openxmlformats.org/presentationml/2006/main">
  <p:tag name="KSO_WM_BEAUTIFY_FLAG" val=""/>
</p:tagLst>
</file>

<file path=ppt/tags/tag214.xml><?xml version="1.0" encoding="utf-8"?>
<p:tagLst xmlns:p="http://schemas.openxmlformats.org/presentationml/2006/main">
  <p:tag name="KSO_WM_BEAUTIFY_FLAG" val=""/>
</p:tagLst>
</file>

<file path=ppt/tags/tag215.xml><?xml version="1.0" encoding="utf-8"?>
<p:tagLst xmlns:p="http://schemas.openxmlformats.org/presentationml/2006/main">
  <p:tag name="KSO_WM_BEAUTIFY_FLAG" val=""/>
</p:tagLst>
</file>

<file path=ppt/tags/tag216.xml><?xml version="1.0" encoding="utf-8"?>
<p:tagLst xmlns:p="http://schemas.openxmlformats.org/presentationml/2006/main">
  <p:tag name="KSO_WM_UNIT_TABLE_BEAUTIFY" val="smartTable{8db5bcfd-ccc6-4e2f-baae-ffa39c2a0008}"/>
  <p:tag name="TABLE_ENDDRAG_ORIGIN_RECT" val="855*427"/>
  <p:tag name="TABLE_ENDDRAG_RECT" val="76*76*855*427"/>
</p:tagLst>
</file>

<file path=ppt/tags/tag217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218.xml><?xml version="1.0" encoding="utf-8"?>
<p:tagLst xmlns:p="http://schemas.openxmlformats.org/presentationml/2006/main">
  <p:tag name="KSO_WM_BEAUTIFY_FLAG" val=""/>
</p:tagLst>
</file>

<file path=ppt/tags/tag219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20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221.xml><?xml version="1.0" encoding="utf-8"?>
<p:tagLst xmlns:p="http://schemas.openxmlformats.org/presentationml/2006/main">
  <p:tag name="KSO_WM_UNIT_TABLE_BEAUTIFY" val="smartTable{59892986-de1d-44db-b984-e7e1a06e29c6}"/>
  <p:tag name="TABLE_ENDDRAG_ORIGIN_RECT" val="890*434"/>
  <p:tag name="TABLE_ENDDRAG_RECT" val="39*85*890*434"/>
</p:tagLst>
</file>

<file path=ppt/tags/tag222.xml><?xml version="1.0" encoding="utf-8"?>
<p:tagLst xmlns:p="http://schemas.openxmlformats.org/presentationml/2006/main">
  <p:tag name="KSO_WM_BEAUTIFY_FLAG" val=""/>
</p:tagLst>
</file>

<file path=ppt/tags/tag223.xml><?xml version="1.0" encoding="utf-8"?>
<p:tagLst xmlns:p="http://schemas.openxmlformats.org/presentationml/2006/main">
  <p:tag name="KSO_WM_BEAUTIFY_FLAG" val=""/>
</p:tagLst>
</file>

<file path=ppt/tags/tag224.xml><?xml version="1.0" encoding="utf-8"?>
<p:tagLst xmlns:p="http://schemas.openxmlformats.org/presentationml/2006/main">
  <p:tag name="KSO_WM_BEAUTIFY_FLAG" val=""/>
</p:tagLst>
</file>

<file path=ppt/tags/tag225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226.xml><?xml version="1.0" encoding="utf-8"?>
<p:tagLst xmlns:p="http://schemas.openxmlformats.org/presentationml/2006/main">
  <p:tag name="KSO_WM_UNIT_TABLE_BEAUTIFY" val="smartTable{59892986-de1d-44db-b984-e7e1a06e29c6}"/>
  <p:tag name="TABLE_ENDDRAG_ORIGIN_RECT" val="890*434"/>
  <p:tag name="TABLE_ENDDRAG_RECT" val="39*85*890*434"/>
</p:tagLst>
</file>

<file path=ppt/tags/tag227.xml><?xml version="1.0" encoding="utf-8"?>
<p:tagLst xmlns:p="http://schemas.openxmlformats.org/presentationml/2006/main">
  <p:tag name="KSO_WM_BEAUTIFY_FLAG" val=""/>
</p:tagLst>
</file>

<file path=ppt/tags/tag228.xml><?xml version="1.0" encoding="utf-8"?>
<p:tagLst xmlns:p="http://schemas.openxmlformats.org/presentationml/2006/main">
  <p:tag name="KSO_WM_BEAUTIFY_FLAG" val=""/>
</p:tagLst>
</file>

<file path=ppt/tags/tag229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30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231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232.xml><?xml version="1.0" encoding="utf-8"?>
<p:tagLst xmlns:p="http://schemas.openxmlformats.org/presentationml/2006/main">
  <p:tag name="KSO_WM_BEAUTIFY_FLAG" val=""/>
</p:tagLst>
</file>

<file path=ppt/tags/tag23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234.xml><?xml version="1.0" encoding="utf-8"?>
<p:tagLst xmlns:p="http://schemas.openxmlformats.org/presentationml/2006/main">
  <p:tag name="KSO_WM_BEAUTIFY_FLAG" val=""/>
</p:tagLst>
</file>

<file path=ppt/tags/tag235.xml><?xml version="1.0" encoding="utf-8"?>
<p:tagLst xmlns:p="http://schemas.openxmlformats.org/presentationml/2006/main">
  <p:tag name="KSO_WM_BEAUTIFY_FLAG" val=""/>
</p:tagLst>
</file>

<file path=ppt/tags/tag236.xml><?xml version="1.0" encoding="utf-8"?>
<p:tagLst xmlns:p="http://schemas.openxmlformats.org/presentationml/2006/main">
  <p:tag name="KSO_WM_BEAUTIFY_FLAG" val=""/>
</p:tagLst>
</file>

<file path=ppt/tags/tag237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238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239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40.xml><?xml version="1.0" encoding="utf-8"?>
<p:tagLst xmlns:p="http://schemas.openxmlformats.org/presentationml/2006/main">
  <p:tag name="KSO_WM_BEAUTIFY_FLAG" val=""/>
</p:tagLst>
</file>

<file path=ppt/tags/tag241.xml><?xml version="1.0" encoding="utf-8"?>
<p:tagLst xmlns:p="http://schemas.openxmlformats.org/presentationml/2006/main">
  <p:tag name="KSO_WM_BEAUTIFY_FLAG" val=""/>
</p:tagLst>
</file>

<file path=ppt/tags/tag242.xml><?xml version="1.0" encoding="utf-8"?>
<p:tagLst xmlns:p="http://schemas.openxmlformats.org/presentationml/2006/main">
  <p:tag name="KSO_WM_BEAUTIFY_FLAG" val=""/>
</p:tagLst>
</file>

<file path=ppt/tags/tag243.xml><?xml version="1.0" encoding="utf-8"?>
<p:tagLst xmlns:p="http://schemas.openxmlformats.org/presentationml/2006/main">
  <p:tag name="KSO_WM_BEAUTIFY_FLAG" val=""/>
</p:tagLst>
</file>

<file path=ppt/tags/tag244.xml><?xml version="1.0" encoding="utf-8"?>
<p:tagLst xmlns:p="http://schemas.openxmlformats.org/presentationml/2006/main">
  <p:tag name="KSO_WM_BEAUTIFY_FLAG" val=""/>
</p:tagLst>
</file>

<file path=ppt/tags/tag245.xml><?xml version="1.0" encoding="utf-8"?>
<p:tagLst xmlns:p="http://schemas.openxmlformats.org/presentationml/2006/main">
  <p:tag name="KSO_WM_BEAUTIFY_FLAG" val=""/>
</p:tagLst>
</file>

<file path=ppt/tags/tag246.xml><?xml version="1.0" encoding="utf-8"?>
<p:tagLst xmlns:p="http://schemas.openxmlformats.org/presentationml/2006/main">
  <p:tag name="KSO_WM_BEAUTIFY_FLAG" val=""/>
</p:tagLst>
</file>

<file path=ppt/tags/tag247.xml><?xml version="1.0" encoding="utf-8"?>
<p:tagLst xmlns:p="http://schemas.openxmlformats.org/presentationml/2006/main">
  <p:tag name="KSO_WM_BEAUTIFY_FLAG" val=""/>
</p:tagLst>
</file>

<file path=ppt/tags/tag248.xml><?xml version="1.0" encoding="utf-8"?>
<p:tagLst xmlns:p="http://schemas.openxmlformats.org/presentationml/2006/main">
  <p:tag name="KSO_WM_BEAUTIFY_FLAG" val=""/>
</p:tagLst>
</file>

<file path=ppt/tags/tag249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50.xml><?xml version="1.0" encoding="utf-8"?>
<p:tagLst xmlns:p="http://schemas.openxmlformats.org/presentationml/2006/main">
  <p:tag name="KSO_WM_BEAUTIFY_FLAG" val=""/>
</p:tagLst>
</file>

<file path=ppt/tags/tag251.xml><?xml version="1.0" encoding="utf-8"?>
<p:tagLst xmlns:p="http://schemas.openxmlformats.org/presentationml/2006/main">
  <p:tag name="KSO_WM_BEAUTIFY_FLAG" val=""/>
</p:tagLst>
</file>

<file path=ppt/tags/tag252.xml><?xml version="1.0" encoding="utf-8"?>
<p:tagLst xmlns:p="http://schemas.openxmlformats.org/presentationml/2006/main">
  <p:tag name="KSO_WM_BEAUTIFY_FLAG" val=""/>
</p:tagLst>
</file>

<file path=ppt/tags/tag253.xml><?xml version="1.0" encoding="utf-8"?>
<p:tagLst xmlns:p="http://schemas.openxmlformats.org/presentationml/2006/main">
  <p:tag name="KSO_WM_BEAUTIFY_FLAG" val=""/>
</p:tagLst>
</file>

<file path=ppt/tags/tag254.xml><?xml version="1.0" encoding="utf-8"?>
<p:tagLst xmlns:p="http://schemas.openxmlformats.org/presentationml/2006/main">
  <p:tag name="KSO_WM_BEAUTIFY_FLAG" val=""/>
</p:tagLst>
</file>

<file path=ppt/tags/tag255.xml><?xml version="1.0" encoding="utf-8"?>
<p:tagLst xmlns:p="http://schemas.openxmlformats.org/presentationml/2006/main">
  <p:tag name="KSO_WM_BEAUTIFY_FLAG" val=""/>
</p:tagLst>
</file>

<file path=ppt/tags/tag256.xml><?xml version="1.0" encoding="utf-8"?>
<p:tagLst xmlns:p="http://schemas.openxmlformats.org/presentationml/2006/main">
  <p:tag name="KSO_WM_BEAUTIFY_FLAG" val=""/>
</p:tagLst>
</file>

<file path=ppt/tags/tag257.xml><?xml version="1.0" encoding="utf-8"?>
<p:tagLst xmlns:p="http://schemas.openxmlformats.org/presentationml/2006/main">
  <p:tag name="KSO_WM_BEAUTIFY_FLAG" val=""/>
</p:tagLst>
</file>

<file path=ppt/tags/tag258.xml><?xml version="1.0" encoding="utf-8"?>
<p:tagLst xmlns:p="http://schemas.openxmlformats.org/presentationml/2006/main">
  <p:tag name="KSO_WM_BEAUTIFY_FLAG" val=""/>
</p:tagLst>
</file>

<file path=ppt/tags/tag259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260.xml><?xml version="1.0" encoding="utf-8"?>
<p:tagLst xmlns:p="http://schemas.openxmlformats.org/presentationml/2006/main">
  <p:tag name="KSO_WM_BEAUTIFY_FLAG" val=""/>
</p:tagLst>
</file>

<file path=ppt/tags/tag261.xml><?xml version="1.0" encoding="utf-8"?>
<p:tagLst xmlns:p="http://schemas.openxmlformats.org/presentationml/2006/main">
  <p:tag name="KSO_WM_BEAUTIFY_FLAG" val=""/>
</p:tagLst>
</file>

<file path=ppt/tags/tag262.xml><?xml version="1.0" encoding="utf-8"?>
<p:tagLst xmlns:p="http://schemas.openxmlformats.org/presentationml/2006/main">
  <p:tag name="KSO_WM_BEAUTIFY_FLAG" val=""/>
</p:tagLst>
</file>

<file path=ppt/tags/tag263.xml><?xml version="1.0" encoding="utf-8"?>
<p:tagLst xmlns:p="http://schemas.openxmlformats.org/presentationml/2006/main">
  <p:tag name="KSO_WM_BEAUTIFY_FLAG" val=""/>
</p:tagLst>
</file>

<file path=ppt/tags/tag264.xml><?xml version="1.0" encoding="utf-8"?>
<p:tagLst xmlns:p="http://schemas.openxmlformats.org/presentationml/2006/main">
  <p:tag name="KSO_WM_BEAUTIFY_FLAG" val=""/>
</p:tagLst>
</file>

<file path=ppt/tags/tag265.xml><?xml version="1.0" encoding="utf-8"?>
<p:tagLst xmlns:p="http://schemas.openxmlformats.org/presentationml/2006/main">
  <p:tag name="KSO_WM_BEAUTIFY_FLAG" val=""/>
</p:tagLst>
</file>

<file path=ppt/tags/tag266.xml><?xml version="1.0" encoding="utf-8"?>
<p:tagLst xmlns:p="http://schemas.openxmlformats.org/presentationml/2006/main">
  <p:tag name="KSO_WM_BEAUTIFY_FLAG" val=""/>
</p:tagLst>
</file>

<file path=ppt/tags/tag267.xml><?xml version="1.0" encoding="utf-8"?>
<p:tagLst xmlns:p="http://schemas.openxmlformats.org/presentationml/2006/main">
  <p:tag name="KSO_WM_BEAUTIFY_FLAG" val=""/>
</p:tagLst>
</file>

<file path=ppt/tags/tag268.xml><?xml version="1.0" encoding="utf-8"?>
<p:tagLst xmlns:p="http://schemas.openxmlformats.org/presentationml/2006/main">
  <p:tag name="KSO_WM_BEAUTIFY_FLAG" val=""/>
</p:tagLst>
</file>

<file path=ppt/tags/tag269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27.xml><?xml version="1.0" encoding="utf-8"?>
<p:tagLst xmlns:p="http://schemas.openxmlformats.org/presentationml/2006/main">
  <p:tag name="KSO_WM_BEAUTIFY_FLAG" val=""/>
</p:tagLst>
</file>

<file path=ppt/tags/tag270.xml><?xml version="1.0" encoding="utf-8"?>
<p:tagLst xmlns:p="http://schemas.openxmlformats.org/presentationml/2006/main">
  <p:tag name="KSO_WM_BEAUTIFY_FLAG" val=""/>
</p:tagLst>
</file>

<file path=ppt/tags/tag27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272.xml><?xml version="1.0" encoding="utf-8"?>
<p:tagLst xmlns:p="http://schemas.openxmlformats.org/presentationml/2006/main">
  <p:tag name="ISPRING_PRESENTATION_TITLE" val="2"/>
  <p:tag name="KSO_WPP_MARK_KEY" val="2b240870-060c-49b9-833a-987064656cea"/>
  <p:tag name="COMMONDATA" val="eyJoZGlkIjoiM2UxNmE2ZTc2ZTdkOTM3NjZlNmU5Njg4OTU3ZWUxNWYifQ==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4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5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5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58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  <p:tag name="KSO_WM_UNIT_PLACING_PICTURE_USER_VIEWPORT" val="{&quot;height&quot;:1458,&quot;width&quot;:1458}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8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86.xml><?xml version="1.0" encoding="utf-8"?>
<p:tagLst xmlns:p="http://schemas.openxmlformats.org/presentationml/2006/main">
  <p:tag name="KSO_WM_UNIT_TABLE_BEAUTIFY" val="smartTable{59892986-de1d-44db-b984-e7e1a06e29c6}"/>
  <p:tag name="TABLE_ENDDRAG_ORIGIN_RECT" val="914*163"/>
  <p:tag name="TABLE_ENDDRAG_RECT" val="45*104*914*163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92.xml><?xml version="1.0" encoding="utf-8"?>
<p:tagLst xmlns:p="http://schemas.openxmlformats.org/presentationml/2006/main">
  <p:tag name="KSO_WM_UNIT_TABLE_BEAUTIFY" val="smartTable{59892986-de1d-44db-b984-e7e1a06e29c6}"/>
  <p:tag name="TABLE_ENDDRAG_ORIGIN_RECT" val="890*449"/>
  <p:tag name="TABLE_ENDDRAG_RECT" val="39*76*890*449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TM02900688[[fn=平面]]</Template>
  <TotalTime>0</TotalTime>
  <Words>3980</Words>
  <Application>WPS 演示</Application>
  <PresentationFormat>宽屏</PresentationFormat>
  <Paragraphs>750</Paragraphs>
  <Slides>45</Slides>
  <Notes>16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45</vt:i4>
      </vt:variant>
    </vt:vector>
  </HeadingPairs>
  <TitlesOfParts>
    <vt:vector size="60" baseType="lpstr">
      <vt:lpstr>Arial</vt:lpstr>
      <vt:lpstr>宋体</vt:lpstr>
      <vt:lpstr>Wingdings</vt:lpstr>
      <vt:lpstr>微软雅黑</vt:lpstr>
      <vt:lpstr>Wingdings 2</vt:lpstr>
      <vt:lpstr>楷体</vt:lpstr>
      <vt:lpstr>Calibri</vt:lpstr>
      <vt:lpstr>Arial Unicode MS</vt:lpstr>
      <vt:lpstr>Calibri Light</vt:lpstr>
      <vt:lpstr>等线</vt:lpstr>
      <vt:lpstr>NEU-XT</vt:lpstr>
      <vt:lpstr>Wingdings</vt:lpstr>
      <vt:lpstr>隶书</vt:lpstr>
      <vt:lpstr>HDOfficeLightV0</vt:lpstr>
      <vt:lpstr>1_HDOfficeLightV0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</dc:title>
  <dc:creator>高志远</dc:creator>
  <cp:lastModifiedBy>黎而</cp:lastModifiedBy>
  <cp:revision>680</cp:revision>
  <dcterms:created xsi:type="dcterms:W3CDTF">2017-08-26T02:21:00Z</dcterms:created>
  <dcterms:modified xsi:type="dcterms:W3CDTF">2023-05-13T02:39:59Z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CC99F49C091A4BEAA735E30F0E13A65A_13</vt:lpwstr>
  </property>
  <property fmtid="{D5CDD505-2E9C-101B-9397-08002B2CF9AE}" pid="3" name="KSOProductBuildVer">
    <vt:lpwstr>2052-11.1.0.14309</vt:lpwstr>
  </property>
</Properties>
</file>