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media/image4.svg" ContentType="image/svg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5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Layouts/slideLayout154.xml" ContentType="application/vnd.openxmlformats-officedocument.presentationml.slideLayout+xml"/>
  <Override PartName="/ppt/slideLayouts/slideLayout155.xml" ContentType="application/vnd.openxmlformats-officedocument.presentationml.slideLayout+xml"/>
  <Override PartName="/ppt/slideLayouts/slideLayout156.xml" ContentType="application/vnd.openxmlformats-officedocument.presentationml.slideLayout+xml"/>
  <Override PartName="/ppt/slideLayouts/slideLayout157.xml" ContentType="application/vnd.openxmlformats-officedocument.presentationml.slideLayout+xml"/>
  <Override PartName="/ppt/slideLayouts/slideLayout158.xml" ContentType="application/vnd.openxmlformats-officedocument.presentationml.slideLayout+xml"/>
  <Override PartName="/ppt/slideLayouts/slideLayout159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60.xml" ContentType="application/vnd.openxmlformats-officedocument.presentationml.slideLayout+xml"/>
  <Override PartName="/ppt/slideLayouts/slideLayout161.xml" ContentType="application/vnd.openxmlformats-officedocument.presentationml.slideLayout+xml"/>
  <Override PartName="/ppt/slideLayouts/slideLayout162.xml" ContentType="application/vnd.openxmlformats-officedocument.presentationml.slideLayout+xml"/>
  <Override PartName="/ppt/slideLayouts/slideLayout163.xml" ContentType="application/vnd.openxmlformats-officedocument.presentationml.slideLayout+xml"/>
  <Override PartName="/ppt/slideLayouts/slideLayout164.xml" ContentType="application/vnd.openxmlformats-officedocument.presentationml.slideLayout+xml"/>
  <Override PartName="/ppt/slideLayouts/slideLayout165.xml" ContentType="application/vnd.openxmlformats-officedocument.presentationml.slideLayout+xml"/>
  <Override PartName="/ppt/slideLayouts/slideLayout166.xml" ContentType="application/vnd.openxmlformats-officedocument.presentationml.slideLayout+xml"/>
  <Override PartName="/ppt/slideLayouts/slideLayout167.xml" ContentType="application/vnd.openxmlformats-officedocument.presentationml.slideLayout+xml"/>
  <Override PartName="/ppt/slideLayouts/slideLayout168.xml" ContentType="application/vnd.openxmlformats-officedocument.presentationml.slideLayout+xml"/>
  <Override PartName="/ppt/slideLayouts/slideLayout169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70.xml" ContentType="application/vnd.openxmlformats-officedocument.presentationml.slideLayout+xml"/>
  <Override PartName="/ppt/slideLayouts/slideLayout171.xml" ContentType="application/vnd.openxmlformats-officedocument.presentationml.slideLayout+xml"/>
  <Override PartName="/ppt/slideLayouts/slideLayout172.xml" ContentType="application/vnd.openxmlformats-officedocument.presentationml.slideLayout+xml"/>
  <Override PartName="/ppt/slideLayouts/slideLayout173.xml" ContentType="application/vnd.openxmlformats-officedocument.presentationml.slideLayout+xml"/>
  <Override PartName="/ppt/slideLayouts/slideLayout174.xml" ContentType="application/vnd.openxmlformats-officedocument.presentationml.slideLayout+xml"/>
  <Override PartName="/ppt/slideLayouts/slideLayout175.xml" ContentType="application/vnd.openxmlformats-officedocument.presentationml.slideLayout+xml"/>
  <Override PartName="/ppt/slideLayouts/slideLayout176.xml" ContentType="application/vnd.openxmlformats-officedocument.presentationml.slideLayout+xml"/>
  <Override PartName="/ppt/slideLayouts/slideLayout177.xml" ContentType="application/vnd.openxmlformats-officedocument.presentationml.slideLayout+xml"/>
  <Override PartName="/ppt/slideLayouts/slideLayout178.xml" ContentType="application/vnd.openxmlformats-officedocument.presentationml.slideLayout+xml"/>
  <Override PartName="/ppt/slideLayouts/slideLayout179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80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Masters/slideMaster14.xml" ContentType="application/vnd.openxmlformats-officedocument.presentationml.slideMaster+xml"/>
  <Override PartName="/ppt/slideMasters/slideMaster15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10.xml" ContentType="application/vnd.openxmlformats-officedocument.theme+xml"/>
  <Override PartName="/ppt/theme/theme11.xml" ContentType="application/vnd.openxmlformats-officedocument.theme+xml"/>
  <Override PartName="/ppt/theme/theme12.xml" ContentType="application/vnd.openxmlformats-officedocument.theme+xml"/>
  <Override PartName="/ppt/theme/theme13.xml" ContentType="application/vnd.openxmlformats-officedocument.theme+xml"/>
  <Override PartName="/ppt/theme/theme14.xml" ContentType="application/vnd.openxmlformats-officedocument.theme+xml"/>
  <Override PartName="/ppt/theme/theme15.xml" ContentType="application/vnd.openxmlformats-officedocument.theme+xml"/>
  <Override PartName="/ppt/theme/theme16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theme/theme8.xml" ContentType="application/vnd.openxmlformats-officedocument.theme+xml"/>
  <Override PartName="/ppt/theme/theme9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3"/>
    <p:sldMasterId id="2147483674" r:id="rId4"/>
    <p:sldMasterId id="2147483687" r:id="rId5"/>
    <p:sldMasterId id="2147483700" r:id="rId6"/>
    <p:sldMasterId id="2147483713" r:id="rId7"/>
    <p:sldMasterId id="2147483726" r:id="rId8"/>
    <p:sldMasterId id="2147483739" r:id="rId9"/>
    <p:sldMasterId id="2147483752" r:id="rId10"/>
    <p:sldMasterId id="2147483765" r:id="rId11"/>
    <p:sldMasterId id="2147483778" r:id="rId12"/>
    <p:sldMasterId id="2147483791" r:id="rId13"/>
    <p:sldMasterId id="2147483804" r:id="rId14"/>
    <p:sldMasterId id="2147483817" r:id="rId15"/>
    <p:sldMasterId id="2147483830" r:id="rId16"/>
  </p:sldMasterIdLst>
  <p:notesMasterIdLst>
    <p:notesMasterId r:id="rId29"/>
  </p:notesMasterIdLst>
  <p:sldIdLst>
    <p:sldId id="411" r:id="rId17"/>
    <p:sldId id="379" r:id="rId18"/>
    <p:sldId id="354" r:id="rId19"/>
    <p:sldId id="357" r:id="rId20"/>
    <p:sldId id="358" r:id="rId21"/>
    <p:sldId id="338" r:id="rId22"/>
    <p:sldId id="397" r:id="rId23"/>
    <p:sldId id="359" r:id="rId24"/>
    <p:sldId id="398" r:id="rId25"/>
    <p:sldId id="320" r:id="rId26"/>
    <p:sldId id="360" r:id="rId27"/>
    <p:sldId id="259" r:id="rId28"/>
    <p:sldId id="318" r:id="rId30"/>
    <p:sldId id="308" r:id="rId31"/>
    <p:sldId id="314" r:id="rId32"/>
    <p:sldId id="372" r:id="rId33"/>
    <p:sldId id="309" r:id="rId34"/>
    <p:sldId id="371" r:id="rId35"/>
    <p:sldId id="377" r:id="rId36"/>
    <p:sldId id="280" r:id="rId37"/>
  </p:sldIdLst>
  <p:sldSz cx="12192000" cy="6858000"/>
  <p:notesSz cx="6858000" cy="9144000"/>
  <p:custDataLst>
    <p:tags r:id="rId4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77" userDrawn="1">
          <p15:clr>
            <a:srgbClr val="A4A3A4"/>
          </p15:clr>
        </p15:guide>
        <p15:guide id="2" pos="377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</p:showPr>
  <p:clrMru>
    <a:srgbClr val="457D04"/>
    <a:srgbClr val="FEB455"/>
    <a:srgbClr val="6A743C"/>
    <a:srgbClr val="835B46"/>
    <a:srgbClr val="199E4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howGuides="1">
      <p:cViewPr varScale="1">
        <p:scale>
          <a:sx n="99" d="100"/>
          <a:sy n="99" d="100"/>
        </p:scale>
        <p:origin x="168" y="65"/>
      </p:cViewPr>
      <p:guideLst>
        <p:guide orient="horz" pos="2177"/>
        <p:guide pos="3773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Master" Target="slideMasters/slideMaster8.xml"/><Relationship Id="rId8" Type="http://schemas.openxmlformats.org/officeDocument/2006/relationships/slideMaster" Target="slideMasters/slideMaster7.xml"/><Relationship Id="rId7" Type="http://schemas.openxmlformats.org/officeDocument/2006/relationships/slideMaster" Target="slideMasters/slideMaster6.xml"/><Relationship Id="rId6" Type="http://schemas.openxmlformats.org/officeDocument/2006/relationships/slideMaster" Target="slideMasters/slideMaster5.xml"/><Relationship Id="rId5" Type="http://schemas.openxmlformats.org/officeDocument/2006/relationships/slideMaster" Target="slideMasters/slideMaster4.xml"/><Relationship Id="rId41" Type="http://schemas.openxmlformats.org/officeDocument/2006/relationships/tags" Target="tags/tag48.xml"/><Relationship Id="rId40" Type="http://schemas.openxmlformats.org/officeDocument/2006/relationships/tableStyles" Target="tableStyles.xml"/><Relationship Id="rId4" Type="http://schemas.openxmlformats.org/officeDocument/2006/relationships/slideMaster" Target="slideMasters/slideMaster3.xml"/><Relationship Id="rId39" Type="http://schemas.openxmlformats.org/officeDocument/2006/relationships/viewProps" Target="viewProps.xml"/><Relationship Id="rId38" Type="http://schemas.openxmlformats.org/officeDocument/2006/relationships/presProps" Target="presProps.xml"/><Relationship Id="rId37" Type="http://schemas.openxmlformats.org/officeDocument/2006/relationships/slide" Target="slides/slide20.xml"/><Relationship Id="rId36" Type="http://schemas.openxmlformats.org/officeDocument/2006/relationships/slide" Target="slides/slide19.xml"/><Relationship Id="rId35" Type="http://schemas.openxmlformats.org/officeDocument/2006/relationships/slide" Target="slides/slide18.xml"/><Relationship Id="rId34" Type="http://schemas.openxmlformats.org/officeDocument/2006/relationships/slide" Target="slides/slide17.xml"/><Relationship Id="rId33" Type="http://schemas.openxmlformats.org/officeDocument/2006/relationships/slide" Target="slides/slide16.xml"/><Relationship Id="rId32" Type="http://schemas.openxmlformats.org/officeDocument/2006/relationships/slide" Target="slides/slide15.xml"/><Relationship Id="rId31" Type="http://schemas.openxmlformats.org/officeDocument/2006/relationships/slide" Target="slides/slide14.xml"/><Relationship Id="rId30" Type="http://schemas.openxmlformats.org/officeDocument/2006/relationships/slide" Target="slides/slide13.xml"/><Relationship Id="rId3" Type="http://schemas.openxmlformats.org/officeDocument/2006/relationships/slideMaster" Target="slideMasters/slideMaster2.xml"/><Relationship Id="rId29" Type="http://schemas.openxmlformats.org/officeDocument/2006/relationships/notesMaster" Target="notesMasters/notesMaster1.xml"/><Relationship Id="rId28" Type="http://schemas.openxmlformats.org/officeDocument/2006/relationships/slide" Target="slides/slide12.xml"/><Relationship Id="rId27" Type="http://schemas.openxmlformats.org/officeDocument/2006/relationships/slide" Target="slides/slide11.xml"/><Relationship Id="rId26" Type="http://schemas.openxmlformats.org/officeDocument/2006/relationships/slide" Target="slides/slide10.xml"/><Relationship Id="rId25" Type="http://schemas.openxmlformats.org/officeDocument/2006/relationships/slide" Target="slides/slide9.xml"/><Relationship Id="rId24" Type="http://schemas.openxmlformats.org/officeDocument/2006/relationships/slide" Target="slides/slide8.xml"/><Relationship Id="rId23" Type="http://schemas.openxmlformats.org/officeDocument/2006/relationships/slide" Target="slides/slide7.xml"/><Relationship Id="rId22" Type="http://schemas.openxmlformats.org/officeDocument/2006/relationships/slide" Target="slides/slide6.xml"/><Relationship Id="rId21" Type="http://schemas.openxmlformats.org/officeDocument/2006/relationships/slide" Target="slides/slide5.xml"/><Relationship Id="rId20" Type="http://schemas.openxmlformats.org/officeDocument/2006/relationships/slide" Target="slides/slide4.xml"/><Relationship Id="rId2" Type="http://schemas.openxmlformats.org/officeDocument/2006/relationships/theme" Target="theme/theme1.xml"/><Relationship Id="rId19" Type="http://schemas.openxmlformats.org/officeDocument/2006/relationships/slide" Target="slides/slide3.xml"/><Relationship Id="rId18" Type="http://schemas.openxmlformats.org/officeDocument/2006/relationships/slide" Target="slides/slide2.xml"/><Relationship Id="rId17" Type="http://schemas.openxmlformats.org/officeDocument/2006/relationships/slide" Target="slides/slide1.xml"/><Relationship Id="rId16" Type="http://schemas.openxmlformats.org/officeDocument/2006/relationships/slideMaster" Target="slideMasters/slideMaster15.xml"/><Relationship Id="rId15" Type="http://schemas.openxmlformats.org/officeDocument/2006/relationships/slideMaster" Target="slideMasters/slideMaster14.xml"/><Relationship Id="rId14" Type="http://schemas.openxmlformats.org/officeDocument/2006/relationships/slideMaster" Target="slideMasters/slideMaster13.xml"/><Relationship Id="rId13" Type="http://schemas.openxmlformats.org/officeDocument/2006/relationships/slideMaster" Target="slideMasters/slideMaster12.xml"/><Relationship Id="rId12" Type="http://schemas.openxmlformats.org/officeDocument/2006/relationships/slideMaster" Target="slideMasters/slideMaster11.xml"/><Relationship Id="rId11" Type="http://schemas.openxmlformats.org/officeDocument/2006/relationships/slideMaster" Target="slideMasters/slideMaster10.xml"/><Relationship Id="rId10" Type="http://schemas.openxmlformats.org/officeDocument/2006/relationships/slideMaster" Target="slideMasters/slideMaster9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485E4DA-E555-47DE-9BF7-623E02697311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3FB112D-55DF-4916-91FB-0C180A3CD0E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3FB112D-55DF-4916-91FB-0C180A3CD0E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3FB112D-55DF-4916-91FB-0C180A3CD0E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8.xml.rels><?xml version="1.0" encoding="UTF-8" standalone="yes"?>
<Relationships xmlns="http://schemas.openxmlformats.org/package/2006/relationships"><Relationship Id="rId5" Type="http://schemas.openxmlformats.org/officeDocument/2006/relationships/image" Target="../media/image4.sv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9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.xml.rels><?xml version="1.0" encoding="UTF-8" standalone="yes"?>
<Relationships xmlns="http://schemas.openxmlformats.org/package/2006/relationships"><Relationship Id="rId5" Type="http://schemas.openxmlformats.org/officeDocument/2006/relationships/image" Target="../media/image4.sv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20.xml.rels><?xml version="1.0" encoding="UTF-8" standalone="yes"?>
<Relationships xmlns="http://schemas.openxmlformats.org/package/2006/relationships"><Relationship Id="rId5" Type="http://schemas.openxmlformats.org/officeDocument/2006/relationships/image" Target="../media/image4.sv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0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2.xml.rels><?xml version="1.0" encoding="UTF-8" standalone="yes"?>
<Relationships xmlns="http://schemas.openxmlformats.org/package/2006/relationships"><Relationship Id="rId5" Type="http://schemas.openxmlformats.org/officeDocument/2006/relationships/image" Target="../media/image4.sv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1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4.xml.rels><?xml version="1.0" encoding="UTF-8" standalone="yes"?>
<Relationships xmlns="http://schemas.openxmlformats.org/package/2006/relationships"><Relationship Id="rId5" Type="http://schemas.openxmlformats.org/officeDocument/2006/relationships/image" Target="../media/image4.sv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2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56.xml.rels><?xml version="1.0" encoding="UTF-8" standalone="yes"?>
<Relationships xmlns="http://schemas.openxmlformats.org/package/2006/relationships"><Relationship Id="rId5" Type="http://schemas.openxmlformats.org/officeDocument/2006/relationships/image" Target="../media/image4.sv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3.xml"/></Relationships>
</file>

<file path=ppt/slideLayouts/_rels/slideLayout1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8.xml.rels><?xml version="1.0" encoding="UTF-8" standalone="yes"?>
<Relationships xmlns="http://schemas.openxmlformats.org/package/2006/relationships"><Relationship Id="rId5" Type="http://schemas.openxmlformats.org/officeDocument/2006/relationships/image" Target="../media/image4.sv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4.xml"/></Relationships>
</file>

<file path=ppt/slideLayouts/_rels/slideLayout1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0.xml.rels><?xml version="1.0" encoding="UTF-8" standalone="yes"?>
<Relationships xmlns="http://schemas.openxmlformats.org/package/2006/relationships"><Relationship Id="rId5" Type="http://schemas.openxmlformats.org/officeDocument/2006/relationships/image" Target="../media/image4.sv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5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5" Type="http://schemas.openxmlformats.org/officeDocument/2006/relationships/image" Target="../media/image4.sv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5" Type="http://schemas.openxmlformats.org/officeDocument/2006/relationships/image" Target="../media/image4.sv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5" Type="http://schemas.openxmlformats.org/officeDocument/2006/relationships/image" Target="../media/image4.sv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5" Type="http://schemas.openxmlformats.org/officeDocument/2006/relationships/image" Target="../media/image4.sv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5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2.xml.rels><?xml version="1.0" encoding="UTF-8" standalone="yes"?>
<Relationships xmlns="http://schemas.openxmlformats.org/package/2006/relationships"><Relationship Id="rId5" Type="http://schemas.openxmlformats.org/officeDocument/2006/relationships/image" Target="../media/image4.sv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6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4.xml.rels><?xml version="1.0" encoding="UTF-8" standalone="yes"?>
<Relationships xmlns="http://schemas.openxmlformats.org/package/2006/relationships"><Relationship Id="rId5" Type="http://schemas.openxmlformats.org/officeDocument/2006/relationships/image" Target="../media/image4.sv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7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6.xml.rels><?xml version="1.0" encoding="UTF-8" standalone="yes"?>
<Relationships xmlns="http://schemas.openxmlformats.org/package/2006/relationships"><Relationship Id="rId5" Type="http://schemas.openxmlformats.org/officeDocument/2006/relationships/image" Target="../media/image4.sv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8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75A1C-D374-401B-AB00-A177CC9FCFC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24892D-3597-4E00-9666-3998E04408A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75A1C-D374-401B-AB00-A177CC9FCFC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24892D-3597-4E00-9666-3998E04408A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75A1C-D374-401B-AB00-A177CC9FCFC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24892D-3597-4E00-9666-3998E04408A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75A1C-D374-401B-AB00-A177CC9FCFC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24892D-3597-4E00-9666-3998E04408A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75A1C-D374-401B-AB00-A177CC9FCFC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24892D-3597-4E00-9666-3998E04408A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75A1C-D374-401B-AB00-A177CC9FCFC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24892D-3597-4E00-9666-3998E04408A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75A1C-D374-401B-AB00-A177CC9FCFC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24892D-3597-4E00-9666-3998E04408A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75A1C-D374-401B-AB00-A177CC9FCFC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24892D-3597-4E00-9666-3998E04408A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75A1C-D374-401B-AB00-A177CC9FCFC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24892D-3597-4E00-9666-3998E04408A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75A1C-D374-401B-AB00-A177CC9FCFC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24892D-3597-4E00-9666-3998E04408A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56" r="5556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 2"/>
          <p:cNvSpPr/>
          <p:nvPr userDrawn="1"/>
        </p:nvSpPr>
        <p:spPr>
          <a:xfrm>
            <a:off x="511320" y="540304"/>
            <a:ext cx="11169359" cy="6317695"/>
          </a:xfrm>
          <a:prstGeom prst="rect">
            <a:avLst/>
          </a:prstGeom>
          <a:solidFill>
            <a:schemeClr val="bg1">
              <a:alpha val="74000"/>
            </a:schemeClr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 dirty="0">
              <a:solidFill>
                <a:schemeClr val="tx1">
                  <a:lumMod val="95000"/>
                  <a:lumOff val="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sym typeface="楷体" panose="02010609060101010101" pitchFamily="49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2409"/>
          <a:stretch>
            <a:fillRect/>
          </a:stretch>
        </p:blipFill>
        <p:spPr>
          <a:xfrm>
            <a:off x="0" y="5181599"/>
            <a:ext cx="12192000" cy="1681975"/>
          </a:xfrm>
          <a:prstGeom prst="rect">
            <a:avLst/>
          </a:prstGeom>
        </p:spPr>
      </p:pic>
      <p:sp>
        <p:nvSpPr>
          <p:cNvPr id="13" name="文本框 2"/>
          <p:cNvSpPr txBox="1"/>
          <p:nvPr userDrawn="1"/>
        </p:nvSpPr>
        <p:spPr>
          <a:xfrm>
            <a:off x="3429990" y="594824"/>
            <a:ext cx="5332020" cy="847335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ajor"/>
        </p:style>
        <p:txBody>
          <a:bodyPr anchor="ctr"/>
          <a:lstStyle>
            <a:lvl1pPr>
              <a:defRPr>
                <a:latin typeface="+mj-lt"/>
                <a:ea typeface="+mj-ea"/>
                <a:cs typeface="+mj-cs"/>
              </a:defRPr>
            </a:lvl1pPr>
            <a:lvl2pPr>
              <a:defRPr>
                <a:latin typeface="+mj-lt"/>
                <a:ea typeface="+mj-ea"/>
                <a:cs typeface="+mj-cs"/>
              </a:defRPr>
            </a:lvl2pPr>
            <a:lvl3pPr>
              <a:defRPr>
                <a:latin typeface="+mj-lt"/>
                <a:ea typeface="+mj-ea"/>
                <a:cs typeface="+mj-cs"/>
              </a:defRPr>
            </a:lvl3pPr>
            <a:lvl4pPr>
              <a:defRPr>
                <a:latin typeface="+mj-lt"/>
                <a:ea typeface="+mj-ea"/>
                <a:cs typeface="+mj-cs"/>
              </a:defRPr>
            </a:lvl4pPr>
            <a:lvl5pPr>
              <a:defRPr>
                <a:latin typeface="+mj-lt"/>
                <a:ea typeface="+mj-ea"/>
                <a:cs typeface="+mj-cs"/>
              </a:defRPr>
            </a:lvl5pPr>
            <a:lvl6pPr>
              <a:defRPr>
                <a:latin typeface="+mj-lt"/>
                <a:ea typeface="+mj-ea"/>
                <a:cs typeface="+mj-cs"/>
              </a:defRPr>
            </a:lvl6pPr>
            <a:lvl7pPr>
              <a:defRPr>
                <a:latin typeface="+mj-lt"/>
                <a:ea typeface="+mj-ea"/>
                <a:cs typeface="+mj-cs"/>
              </a:defRPr>
            </a:lvl7pPr>
            <a:lvl8pPr>
              <a:defRPr>
                <a:latin typeface="+mj-lt"/>
                <a:ea typeface="+mj-ea"/>
                <a:cs typeface="+mj-cs"/>
              </a:defRPr>
            </a:lvl8pPr>
            <a:lvl9pPr>
              <a:defRPr>
                <a:latin typeface="+mj-lt"/>
                <a:ea typeface="+mj-ea"/>
                <a:cs typeface="+mj-cs"/>
              </a:defRPr>
            </a:lvl9pPr>
          </a:lstStyle>
          <a:p>
            <a:pPr marL="0" marR="0" lvl="0" indent="0" algn="ctr" defTabSz="914400" rtl="0" eaLnBrk="1" fontAlgn="t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i="0" u="none" strike="noStrike" kern="0" cap="none" spc="0" normalizeH="0" baseline="0" noProof="0" dirty="0">
                <a:ln>
                  <a:noFill/>
                </a:ln>
                <a:solidFill>
                  <a:srgbClr val="567F53"/>
                </a:solidFill>
                <a:effectLst/>
                <a:uLnTx/>
                <a:uFillTx/>
                <a:latin typeface="inpin baibianmading_Noncommerci" panose="02010601030101010101" pitchFamily="2" charset="-122"/>
                <a:ea typeface="inpin baibianmading_Noncommerci" panose="02010601030101010101" pitchFamily="2" charset="-122"/>
                <a:cs typeface="+mn-lt"/>
                <a:sym typeface="+mn-ea"/>
              </a:rPr>
              <a:t>点击此处输入标题文本</a:t>
            </a:r>
            <a:endParaRPr kumimoji="0" lang="zh-CN" altLang="en-US" sz="2800" i="0" u="none" strike="noStrike" kern="0" cap="none" spc="0" normalizeH="0" baseline="0" noProof="0" dirty="0">
              <a:ln>
                <a:noFill/>
              </a:ln>
              <a:solidFill>
                <a:srgbClr val="567F53"/>
              </a:solidFill>
              <a:effectLst/>
              <a:uLnTx/>
              <a:uFillTx/>
              <a:latin typeface="inpin baibianmading_Noncommerci" panose="02010601030101010101" pitchFamily="2" charset="-122"/>
              <a:ea typeface="inpin baibianmading_Noncommerci" panose="02010601030101010101" pitchFamily="2" charset="-122"/>
              <a:cs typeface="+mn-lt"/>
              <a:sym typeface="+mn-ea"/>
            </a:endParaRPr>
          </a:p>
        </p:txBody>
      </p:sp>
      <p:sp>
        <p:nvSpPr>
          <p:cNvPr id="14" name="TextBox 1210"/>
          <p:cNvSpPr/>
          <p:nvPr userDrawn="1"/>
        </p:nvSpPr>
        <p:spPr>
          <a:xfrm>
            <a:off x="4309477" y="1135842"/>
            <a:ext cx="3573046" cy="338747"/>
          </a:xfrm>
          <a:prstGeom prst="rect">
            <a:avLst/>
          </a:prstGeom>
          <a:noFill/>
          <a:ln w="9525">
            <a:noFill/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ajor"/>
        </p:style>
        <p:txBody>
          <a:bodyPr wrap="square">
            <a:spAutoFit/>
          </a:bodyPr>
          <a:lstStyle>
            <a:lvl1pPr>
              <a:defRPr>
                <a:latin typeface="+mj-lt"/>
                <a:ea typeface="+mj-ea"/>
                <a:cs typeface="+mj-cs"/>
              </a:defRPr>
            </a:lvl1pPr>
            <a:lvl2pPr>
              <a:defRPr>
                <a:latin typeface="+mj-lt"/>
                <a:ea typeface="+mj-ea"/>
                <a:cs typeface="+mj-cs"/>
              </a:defRPr>
            </a:lvl2pPr>
            <a:lvl3pPr>
              <a:defRPr>
                <a:latin typeface="+mj-lt"/>
                <a:ea typeface="+mj-ea"/>
                <a:cs typeface="+mj-cs"/>
              </a:defRPr>
            </a:lvl3pPr>
            <a:lvl4pPr>
              <a:defRPr>
                <a:latin typeface="+mj-lt"/>
                <a:ea typeface="+mj-ea"/>
                <a:cs typeface="+mj-cs"/>
              </a:defRPr>
            </a:lvl4pPr>
            <a:lvl5pPr>
              <a:defRPr>
                <a:latin typeface="+mj-lt"/>
                <a:ea typeface="+mj-ea"/>
                <a:cs typeface="+mj-cs"/>
              </a:defRPr>
            </a:lvl5pPr>
            <a:lvl6pPr>
              <a:defRPr>
                <a:latin typeface="+mj-lt"/>
                <a:ea typeface="+mj-ea"/>
                <a:cs typeface="+mj-cs"/>
              </a:defRPr>
            </a:lvl6pPr>
            <a:lvl7pPr>
              <a:defRPr>
                <a:latin typeface="+mj-lt"/>
                <a:ea typeface="+mj-ea"/>
                <a:cs typeface="+mj-cs"/>
              </a:defRPr>
            </a:lvl7pPr>
            <a:lvl8pPr>
              <a:defRPr>
                <a:latin typeface="+mj-lt"/>
                <a:ea typeface="+mj-ea"/>
                <a:cs typeface="+mj-cs"/>
              </a:defRPr>
            </a:lvl8pPr>
            <a:lvl9pPr>
              <a:defRPr>
                <a:latin typeface="+mj-lt"/>
                <a:ea typeface="+mj-ea"/>
                <a:cs typeface="+mj-cs"/>
              </a:defRPr>
            </a:lvl9pPr>
          </a:lstStyle>
          <a:p>
            <a:pPr indent="0" algn="ctr" fontAlgn="auto">
              <a:lnSpc>
                <a:spcPct val="150000"/>
              </a:lnSpc>
            </a:pPr>
            <a:r>
              <a:rPr lang="zh-CN" altLang="en-US" sz="1200" dirty="0">
                <a:ln>
                  <a:noFill/>
                </a:ln>
                <a:solidFill>
                  <a:srgbClr val="567F53"/>
                </a:solidFill>
                <a:latin typeface="inpin baibianmading_Noncommerci" panose="02010601030101010101" pitchFamily="2" charset="-122"/>
                <a:ea typeface="inpin baibianmading_Noncommerci" panose="02010601030101010101" pitchFamily="2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1200" dirty="0">
                <a:ln>
                  <a:noFill/>
                </a:ln>
                <a:solidFill>
                  <a:srgbClr val="567F53"/>
                </a:solidFill>
                <a:latin typeface="inpin baibianmading_Noncommerci" panose="02010601030101010101" pitchFamily="2" charset="-122"/>
                <a:ea typeface="inpin baibianmading_Noncommerci" panose="02010601030101010101" pitchFamily="2" charset="-122"/>
                <a:sym typeface="Arial" panose="020B0604020202020204" pitchFamily="34" charset="0"/>
              </a:rPr>
              <a:t>.</a:t>
            </a:r>
            <a:r>
              <a:rPr lang="zh-CN" altLang="en-US" sz="1200" dirty="0">
                <a:ln>
                  <a:noFill/>
                </a:ln>
                <a:solidFill>
                  <a:srgbClr val="567F53"/>
                </a:solidFill>
                <a:latin typeface="inpin baibianmading_Noncommerci" panose="02010601030101010101" pitchFamily="2" charset="-122"/>
                <a:ea typeface="inpin baibianmading_Noncommerci" panose="02010601030101010101" pitchFamily="2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1200" dirty="0">
                <a:ln>
                  <a:noFill/>
                </a:ln>
                <a:solidFill>
                  <a:srgbClr val="567F53"/>
                </a:solidFill>
                <a:latin typeface="inpin baibianmading_Noncommerci" panose="02010601030101010101" pitchFamily="2" charset="-122"/>
                <a:ea typeface="inpin baibianmading_Noncommerci" panose="02010601030101010101" pitchFamily="2" charset="-122"/>
                <a:sym typeface="Arial" panose="020B0604020202020204" pitchFamily="34" charset="0"/>
              </a:rPr>
              <a:t>.</a:t>
            </a:r>
            <a:endParaRPr lang="en-US" altLang="zh-CN" sz="1200" noProof="0" dirty="0">
              <a:ln>
                <a:noFill/>
              </a:ln>
              <a:solidFill>
                <a:srgbClr val="567F53"/>
              </a:solidFill>
              <a:uLnTx/>
              <a:uFillTx/>
              <a:latin typeface="inpin baibianmading_Noncommerci" panose="02010601030101010101" pitchFamily="2" charset="-122"/>
              <a:ea typeface="inpin baibianmading_Noncommerci" panose="02010601030101010101" pitchFamily="2" charset="-122"/>
              <a:sym typeface="Arial" panose="020B0604020202020204" pitchFamily="34" charset="0"/>
            </a:endParaRPr>
          </a:p>
        </p:txBody>
      </p:sp>
      <p:pic>
        <p:nvPicPr>
          <p:cNvPr id="16" name="图形 15" descr="气球动物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878739" y="831463"/>
            <a:ext cx="597668" cy="597668"/>
          </a:xfrm>
          <a:prstGeom prst="rect">
            <a:avLst/>
          </a:prstGeom>
        </p:spPr>
      </p:pic>
      <p:pic>
        <p:nvPicPr>
          <p:cNvPr id="17" name="图形 16" descr="气球动物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flipH="1">
            <a:off x="3685348" y="831463"/>
            <a:ext cx="597668" cy="59766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75A1C-D374-401B-AB00-A177CC9FCFC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24892D-3597-4E00-9666-3998E04408A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75A1C-D374-401B-AB00-A177CC9FCFC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24892D-3597-4E00-9666-3998E04408A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75A1C-D374-401B-AB00-A177CC9FCFC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24892D-3597-4E00-9666-3998E04408A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75A1C-D374-401B-AB00-A177CC9FCFC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24892D-3597-4E00-9666-3998E04408A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75A1C-D374-401B-AB00-A177CC9FCFC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24892D-3597-4E00-9666-3998E04408A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75A1C-D374-401B-AB00-A177CC9FCFC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24892D-3597-4E00-9666-3998E04408A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75A1C-D374-401B-AB00-A177CC9FCFC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24892D-3597-4E00-9666-3998E04408A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75A1C-D374-401B-AB00-A177CC9FCFC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24892D-3597-4E00-9666-3998E04408A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75A1C-D374-401B-AB00-A177CC9FCFC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24892D-3597-4E00-9666-3998E04408A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75A1C-D374-401B-AB00-A177CC9FCFC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24892D-3597-4E00-9666-3998E04408A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75A1C-D374-401B-AB00-A177CC9FCFC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24892D-3597-4E00-9666-3998E04408A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75A1C-D374-401B-AB00-A177CC9FCFC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24892D-3597-4E00-9666-3998E04408A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56" r="5556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 2"/>
          <p:cNvSpPr/>
          <p:nvPr userDrawn="1"/>
        </p:nvSpPr>
        <p:spPr>
          <a:xfrm>
            <a:off x="511320" y="540304"/>
            <a:ext cx="11169359" cy="6317695"/>
          </a:xfrm>
          <a:prstGeom prst="rect">
            <a:avLst/>
          </a:prstGeom>
          <a:solidFill>
            <a:schemeClr val="bg1">
              <a:alpha val="74000"/>
            </a:schemeClr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 dirty="0">
              <a:solidFill>
                <a:schemeClr val="tx1">
                  <a:lumMod val="95000"/>
                  <a:lumOff val="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sym typeface="楷体" panose="02010609060101010101" pitchFamily="49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2409"/>
          <a:stretch>
            <a:fillRect/>
          </a:stretch>
        </p:blipFill>
        <p:spPr>
          <a:xfrm>
            <a:off x="0" y="5181599"/>
            <a:ext cx="12192000" cy="1681975"/>
          </a:xfrm>
          <a:prstGeom prst="rect">
            <a:avLst/>
          </a:prstGeom>
        </p:spPr>
      </p:pic>
      <p:sp>
        <p:nvSpPr>
          <p:cNvPr id="13" name="文本框 2"/>
          <p:cNvSpPr txBox="1"/>
          <p:nvPr userDrawn="1"/>
        </p:nvSpPr>
        <p:spPr>
          <a:xfrm>
            <a:off x="3429990" y="594824"/>
            <a:ext cx="5332020" cy="847335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ajor"/>
        </p:style>
        <p:txBody>
          <a:bodyPr anchor="ctr"/>
          <a:lstStyle>
            <a:lvl1pPr>
              <a:defRPr>
                <a:latin typeface="+mj-lt"/>
                <a:ea typeface="+mj-ea"/>
                <a:cs typeface="+mj-cs"/>
              </a:defRPr>
            </a:lvl1pPr>
            <a:lvl2pPr>
              <a:defRPr>
                <a:latin typeface="+mj-lt"/>
                <a:ea typeface="+mj-ea"/>
                <a:cs typeface="+mj-cs"/>
              </a:defRPr>
            </a:lvl2pPr>
            <a:lvl3pPr>
              <a:defRPr>
                <a:latin typeface="+mj-lt"/>
                <a:ea typeface="+mj-ea"/>
                <a:cs typeface="+mj-cs"/>
              </a:defRPr>
            </a:lvl3pPr>
            <a:lvl4pPr>
              <a:defRPr>
                <a:latin typeface="+mj-lt"/>
                <a:ea typeface="+mj-ea"/>
                <a:cs typeface="+mj-cs"/>
              </a:defRPr>
            </a:lvl4pPr>
            <a:lvl5pPr>
              <a:defRPr>
                <a:latin typeface="+mj-lt"/>
                <a:ea typeface="+mj-ea"/>
                <a:cs typeface="+mj-cs"/>
              </a:defRPr>
            </a:lvl5pPr>
            <a:lvl6pPr>
              <a:defRPr>
                <a:latin typeface="+mj-lt"/>
                <a:ea typeface="+mj-ea"/>
                <a:cs typeface="+mj-cs"/>
              </a:defRPr>
            </a:lvl6pPr>
            <a:lvl7pPr>
              <a:defRPr>
                <a:latin typeface="+mj-lt"/>
                <a:ea typeface="+mj-ea"/>
                <a:cs typeface="+mj-cs"/>
              </a:defRPr>
            </a:lvl7pPr>
            <a:lvl8pPr>
              <a:defRPr>
                <a:latin typeface="+mj-lt"/>
                <a:ea typeface="+mj-ea"/>
                <a:cs typeface="+mj-cs"/>
              </a:defRPr>
            </a:lvl8pPr>
            <a:lvl9pPr>
              <a:defRPr>
                <a:latin typeface="+mj-lt"/>
                <a:ea typeface="+mj-ea"/>
                <a:cs typeface="+mj-cs"/>
              </a:defRPr>
            </a:lvl9pPr>
          </a:lstStyle>
          <a:p>
            <a:pPr marL="0" marR="0" lvl="0" indent="0" algn="ctr" defTabSz="914400" rtl="0" eaLnBrk="1" fontAlgn="t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i="0" u="none" strike="noStrike" kern="0" cap="none" spc="0" normalizeH="0" baseline="0" noProof="0" dirty="0">
                <a:ln>
                  <a:noFill/>
                </a:ln>
                <a:solidFill>
                  <a:srgbClr val="567F53"/>
                </a:solidFill>
                <a:effectLst/>
                <a:uLnTx/>
                <a:uFillTx/>
                <a:latin typeface="inpin baibianmading_Noncommerci" panose="02010601030101010101" pitchFamily="2" charset="-122"/>
                <a:ea typeface="inpin baibianmading_Noncommerci" panose="02010601030101010101" pitchFamily="2" charset="-122"/>
                <a:cs typeface="+mn-lt"/>
                <a:sym typeface="+mn-ea"/>
              </a:rPr>
              <a:t>点击此处输入标题文本</a:t>
            </a:r>
            <a:endParaRPr kumimoji="0" lang="zh-CN" altLang="en-US" sz="2800" i="0" u="none" strike="noStrike" kern="0" cap="none" spc="0" normalizeH="0" baseline="0" noProof="0" dirty="0">
              <a:ln>
                <a:noFill/>
              </a:ln>
              <a:solidFill>
                <a:srgbClr val="567F53"/>
              </a:solidFill>
              <a:effectLst/>
              <a:uLnTx/>
              <a:uFillTx/>
              <a:latin typeface="inpin baibianmading_Noncommerci" panose="02010601030101010101" pitchFamily="2" charset="-122"/>
              <a:ea typeface="inpin baibianmading_Noncommerci" panose="02010601030101010101" pitchFamily="2" charset="-122"/>
              <a:cs typeface="+mn-lt"/>
              <a:sym typeface="+mn-ea"/>
            </a:endParaRPr>
          </a:p>
        </p:txBody>
      </p:sp>
      <p:sp>
        <p:nvSpPr>
          <p:cNvPr id="14" name="TextBox 1210"/>
          <p:cNvSpPr/>
          <p:nvPr userDrawn="1"/>
        </p:nvSpPr>
        <p:spPr>
          <a:xfrm>
            <a:off x="4309477" y="1135842"/>
            <a:ext cx="3573046" cy="338747"/>
          </a:xfrm>
          <a:prstGeom prst="rect">
            <a:avLst/>
          </a:prstGeom>
          <a:noFill/>
          <a:ln w="9525">
            <a:noFill/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ajor"/>
        </p:style>
        <p:txBody>
          <a:bodyPr wrap="square">
            <a:spAutoFit/>
          </a:bodyPr>
          <a:lstStyle>
            <a:lvl1pPr>
              <a:defRPr>
                <a:latin typeface="+mj-lt"/>
                <a:ea typeface="+mj-ea"/>
                <a:cs typeface="+mj-cs"/>
              </a:defRPr>
            </a:lvl1pPr>
            <a:lvl2pPr>
              <a:defRPr>
                <a:latin typeface="+mj-lt"/>
                <a:ea typeface="+mj-ea"/>
                <a:cs typeface="+mj-cs"/>
              </a:defRPr>
            </a:lvl2pPr>
            <a:lvl3pPr>
              <a:defRPr>
                <a:latin typeface="+mj-lt"/>
                <a:ea typeface="+mj-ea"/>
                <a:cs typeface="+mj-cs"/>
              </a:defRPr>
            </a:lvl3pPr>
            <a:lvl4pPr>
              <a:defRPr>
                <a:latin typeface="+mj-lt"/>
                <a:ea typeface="+mj-ea"/>
                <a:cs typeface="+mj-cs"/>
              </a:defRPr>
            </a:lvl4pPr>
            <a:lvl5pPr>
              <a:defRPr>
                <a:latin typeface="+mj-lt"/>
                <a:ea typeface="+mj-ea"/>
                <a:cs typeface="+mj-cs"/>
              </a:defRPr>
            </a:lvl5pPr>
            <a:lvl6pPr>
              <a:defRPr>
                <a:latin typeface="+mj-lt"/>
                <a:ea typeface="+mj-ea"/>
                <a:cs typeface="+mj-cs"/>
              </a:defRPr>
            </a:lvl6pPr>
            <a:lvl7pPr>
              <a:defRPr>
                <a:latin typeface="+mj-lt"/>
                <a:ea typeface="+mj-ea"/>
                <a:cs typeface="+mj-cs"/>
              </a:defRPr>
            </a:lvl7pPr>
            <a:lvl8pPr>
              <a:defRPr>
                <a:latin typeface="+mj-lt"/>
                <a:ea typeface="+mj-ea"/>
                <a:cs typeface="+mj-cs"/>
              </a:defRPr>
            </a:lvl8pPr>
            <a:lvl9pPr>
              <a:defRPr>
                <a:latin typeface="+mj-lt"/>
                <a:ea typeface="+mj-ea"/>
                <a:cs typeface="+mj-cs"/>
              </a:defRPr>
            </a:lvl9pPr>
          </a:lstStyle>
          <a:p>
            <a:pPr indent="0" algn="ctr" fontAlgn="auto">
              <a:lnSpc>
                <a:spcPct val="150000"/>
              </a:lnSpc>
            </a:pPr>
            <a:r>
              <a:rPr lang="zh-CN" altLang="en-US" sz="1200" dirty="0">
                <a:ln>
                  <a:noFill/>
                </a:ln>
                <a:solidFill>
                  <a:srgbClr val="567F53"/>
                </a:solidFill>
                <a:latin typeface="inpin baibianmading_Noncommerci" panose="02010601030101010101" pitchFamily="2" charset="-122"/>
                <a:ea typeface="inpin baibianmading_Noncommerci" panose="02010601030101010101" pitchFamily="2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1200" dirty="0">
                <a:ln>
                  <a:noFill/>
                </a:ln>
                <a:solidFill>
                  <a:srgbClr val="567F53"/>
                </a:solidFill>
                <a:latin typeface="inpin baibianmading_Noncommerci" panose="02010601030101010101" pitchFamily="2" charset="-122"/>
                <a:ea typeface="inpin baibianmading_Noncommerci" panose="02010601030101010101" pitchFamily="2" charset="-122"/>
                <a:sym typeface="Arial" panose="020B0604020202020204" pitchFamily="34" charset="0"/>
              </a:rPr>
              <a:t>.</a:t>
            </a:r>
            <a:r>
              <a:rPr lang="zh-CN" altLang="en-US" sz="1200" dirty="0">
                <a:ln>
                  <a:noFill/>
                </a:ln>
                <a:solidFill>
                  <a:srgbClr val="567F53"/>
                </a:solidFill>
                <a:latin typeface="inpin baibianmading_Noncommerci" panose="02010601030101010101" pitchFamily="2" charset="-122"/>
                <a:ea typeface="inpin baibianmading_Noncommerci" panose="02010601030101010101" pitchFamily="2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1200" dirty="0">
                <a:ln>
                  <a:noFill/>
                </a:ln>
                <a:solidFill>
                  <a:srgbClr val="567F53"/>
                </a:solidFill>
                <a:latin typeface="inpin baibianmading_Noncommerci" panose="02010601030101010101" pitchFamily="2" charset="-122"/>
                <a:ea typeface="inpin baibianmading_Noncommerci" panose="02010601030101010101" pitchFamily="2" charset="-122"/>
                <a:sym typeface="Arial" panose="020B0604020202020204" pitchFamily="34" charset="0"/>
              </a:rPr>
              <a:t>.</a:t>
            </a:r>
            <a:endParaRPr lang="en-US" altLang="zh-CN" sz="1200" noProof="0" dirty="0">
              <a:ln>
                <a:noFill/>
              </a:ln>
              <a:solidFill>
                <a:srgbClr val="567F53"/>
              </a:solidFill>
              <a:uLnTx/>
              <a:uFillTx/>
              <a:latin typeface="inpin baibianmading_Noncommerci" panose="02010601030101010101" pitchFamily="2" charset="-122"/>
              <a:ea typeface="inpin baibianmading_Noncommerci" panose="02010601030101010101" pitchFamily="2" charset="-122"/>
              <a:sym typeface="Arial" panose="020B0604020202020204" pitchFamily="34" charset="0"/>
            </a:endParaRPr>
          </a:p>
        </p:txBody>
      </p:sp>
      <p:pic>
        <p:nvPicPr>
          <p:cNvPr id="16" name="图形 15" descr="气球动物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878739" y="831463"/>
            <a:ext cx="597668" cy="597668"/>
          </a:xfrm>
          <a:prstGeom prst="rect">
            <a:avLst/>
          </a:prstGeom>
        </p:spPr>
      </p:pic>
      <p:pic>
        <p:nvPicPr>
          <p:cNvPr id="17" name="图形 16" descr="气球动物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flipH="1">
            <a:off x="3685348" y="831463"/>
            <a:ext cx="597668" cy="59766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56" r="5556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 2"/>
          <p:cNvSpPr/>
          <p:nvPr userDrawn="1"/>
        </p:nvSpPr>
        <p:spPr>
          <a:xfrm>
            <a:off x="511320" y="540304"/>
            <a:ext cx="11169359" cy="6317695"/>
          </a:xfrm>
          <a:prstGeom prst="rect">
            <a:avLst/>
          </a:prstGeom>
          <a:solidFill>
            <a:schemeClr val="bg1">
              <a:alpha val="74000"/>
            </a:schemeClr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 dirty="0">
              <a:solidFill>
                <a:schemeClr val="tx1">
                  <a:lumMod val="95000"/>
                  <a:lumOff val="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sym typeface="楷体" panose="02010609060101010101" pitchFamily="49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2409"/>
          <a:stretch>
            <a:fillRect/>
          </a:stretch>
        </p:blipFill>
        <p:spPr>
          <a:xfrm>
            <a:off x="0" y="5181599"/>
            <a:ext cx="12192000" cy="1681975"/>
          </a:xfrm>
          <a:prstGeom prst="rect">
            <a:avLst/>
          </a:prstGeom>
        </p:spPr>
      </p:pic>
      <p:sp>
        <p:nvSpPr>
          <p:cNvPr id="13" name="文本框 2"/>
          <p:cNvSpPr txBox="1"/>
          <p:nvPr userDrawn="1"/>
        </p:nvSpPr>
        <p:spPr>
          <a:xfrm>
            <a:off x="3429990" y="594824"/>
            <a:ext cx="5332020" cy="847335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ajor"/>
        </p:style>
        <p:txBody>
          <a:bodyPr anchor="ctr"/>
          <a:lstStyle>
            <a:lvl1pPr>
              <a:defRPr>
                <a:latin typeface="+mj-lt"/>
                <a:ea typeface="+mj-ea"/>
                <a:cs typeface="+mj-cs"/>
              </a:defRPr>
            </a:lvl1pPr>
            <a:lvl2pPr>
              <a:defRPr>
                <a:latin typeface="+mj-lt"/>
                <a:ea typeface="+mj-ea"/>
                <a:cs typeface="+mj-cs"/>
              </a:defRPr>
            </a:lvl2pPr>
            <a:lvl3pPr>
              <a:defRPr>
                <a:latin typeface="+mj-lt"/>
                <a:ea typeface="+mj-ea"/>
                <a:cs typeface="+mj-cs"/>
              </a:defRPr>
            </a:lvl3pPr>
            <a:lvl4pPr>
              <a:defRPr>
                <a:latin typeface="+mj-lt"/>
                <a:ea typeface="+mj-ea"/>
                <a:cs typeface="+mj-cs"/>
              </a:defRPr>
            </a:lvl4pPr>
            <a:lvl5pPr>
              <a:defRPr>
                <a:latin typeface="+mj-lt"/>
                <a:ea typeface="+mj-ea"/>
                <a:cs typeface="+mj-cs"/>
              </a:defRPr>
            </a:lvl5pPr>
            <a:lvl6pPr>
              <a:defRPr>
                <a:latin typeface="+mj-lt"/>
                <a:ea typeface="+mj-ea"/>
                <a:cs typeface="+mj-cs"/>
              </a:defRPr>
            </a:lvl6pPr>
            <a:lvl7pPr>
              <a:defRPr>
                <a:latin typeface="+mj-lt"/>
                <a:ea typeface="+mj-ea"/>
                <a:cs typeface="+mj-cs"/>
              </a:defRPr>
            </a:lvl7pPr>
            <a:lvl8pPr>
              <a:defRPr>
                <a:latin typeface="+mj-lt"/>
                <a:ea typeface="+mj-ea"/>
                <a:cs typeface="+mj-cs"/>
              </a:defRPr>
            </a:lvl8pPr>
            <a:lvl9pPr>
              <a:defRPr>
                <a:latin typeface="+mj-lt"/>
                <a:ea typeface="+mj-ea"/>
                <a:cs typeface="+mj-cs"/>
              </a:defRPr>
            </a:lvl9pPr>
          </a:lstStyle>
          <a:p>
            <a:pPr marL="0" marR="0" lvl="0" indent="0" algn="ctr" defTabSz="914400" rtl="0" eaLnBrk="1" fontAlgn="t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i="0" u="none" strike="noStrike" kern="0" cap="none" spc="0" normalizeH="0" baseline="0" noProof="0" dirty="0">
                <a:ln>
                  <a:noFill/>
                </a:ln>
                <a:solidFill>
                  <a:srgbClr val="567F53"/>
                </a:solidFill>
                <a:effectLst/>
                <a:uLnTx/>
                <a:uFillTx/>
                <a:latin typeface="inpin baibianmading_Noncommerci" panose="02010601030101010101" pitchFamily="2" charset="-122"/>
                <a:ea typeface="inpin baibianmading_Noncommerci" panose="02010601030101010101" pitchFamily="2" charset="-122"/>
                <a:cs typeface="+mn-lt"/>
                <a:sym typeface="+mn-ea"/>
              </a:rPr>
              <a:t>点击此处输入标题文本</a:t>
            </a:r>
            <a:endParaRPr kumimoji="0" lang="zh-CN" altLang="en-US" sz="2800" i="0" u="none" strike="noStrike" kern="0" cap="none" spc="0" normalizeH="0" baseline="0" noProof="0" dirty="0">
              <a:ln>
                <a:noFill/>
              </a:ln>
              <a:solidFill>
                <a:srgbClr val="567F53"/>
              </a:solidFill>
              <a:effectLst/>
              <a:uLnTx/>
              <a:uFillTx/>
              <a:latin typeface="inpin baibianmading_Noncommerci" panose="02010601030101010101" pitchFamily="2" charset="-122"/>
              <a:ea typeface="inpin baibianmading_Noncommerci" panose="02010601030101010101" pitchFamily="2" charset="-122"/>
              <a:cs typeface="+mn-lt"/>
              <a:sym typeface="+mn-ea"/>
            </a:endParaRPr>
          </a:p>
        </p:txBody>
      </p:sp>
      <p:sp>
        <p:nvSpPr>
          <p:cNvPr id="14" name="TextBox 1210"/>
          <p:cNvSpPr/>
          <p:nvPr userDrawn="1"/>
        </p:nvSpPr>
        <p:spPr>
          <a:xfrm>
            <a:off x="4309477" y="1135842"/>
            <a:ext cx="3573046" cy="338747"/>
          </a:xfrm>
          <a:prstGeom prst="rect">
            <a:avLst/>
          </a:prstGeom>
          <a:noFill/>
          <a:ln w="9525">
            <a:noFill/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ajor"/>
        </p:style>
        <p:txBody>
          <a:bodyPr wrap="square">
            <a:spAutoFit/>
          </a:bodyPr>
          <a:lstStyle>
            <a:lvl1pPr>
              <a:defRPr>
                <a:latin typeface="+mj-lt"/>
                <a:ea typeface="+mj-ea"/>
                <a:cs typeface="+mj-cs"/>
              </a:defRPr>
            </a:lvl1pPr>
            <a:lvl2pPr>
              <a:defRPr>
                <a:latin typeface="+mj-lt"/>
                <a:ea typeface="+mj-ea"/>
                <a:cs typeface="+mj-cs"/>
              </a:defRPr>
            </a:lvl2pPr>
            <a:lvl3pPr>
              <a:defRPr>
                <a:latin typeface="+mj-lt"/>
                <a:ea typeface="+mj-ea"/>
                <a:cs typeface="+mj-cs"/>
              </a:defRPr>
            </a:lvl3pPr>
            <a:lvl4pPr>
              <a:defRPr>
                <a:latin typeface="+mj-lt"/>
                <a:ea typeface="+mj-ea"/>
                <a:cs typeface="+mj-cs"/>
              </a:defRPr>
            </a:lvl4pPr>
            <a:lvl5pPr>
              <a:defRPr>
                <a:latin typeface="+mj-lt"/>
                <a:ea typeface="+mj-ea"/>
                <a:cs typeface="+mj-cs"/>
              </a:defRPr>
            </a:lvl5pPr>
            <a:lvl6pPr>
              <a:defRPr>
                <a:latin typeface="+mj-lt"/>
                <a:ea typeface="+mj-ea"/>
                <a:cs typeface="+mj-cs"/>
              </a:defRPr>
            </a:lvl6pPr>
            <a:lvl7pPr>
              <a:defRPr>
                <a:latin typeface="+mj-lt"/>
                <a:ea typeface="+mj-ea"/>
                <a:cs typeface="+mj-cs"/>
              </a:defRPr>
            </a:lvl7pPr>
            <a:lvl8pPr>
              <a:defRPr>
                <a:latin typeface="+mj-lt"/>
                <a:ea typeface="+mj-ea"/>
                <a:cs typeface="+mj-cs"/>
              </a:defRPr>
            </a:lvl8pPr>
            <a:lvl9pPr>
              <a:defRPr>
                <a:latin typeface="+mj-lt"/>
                <a:ea typeface="+mj-ea"/>
                <a:cs typeface="+mj-cs"/>
              </a:defRPr>
            </a:lvl9pPr>
          </a:lstStyle>
          <a:p>
            <a:pPr indent="0" algn="ctr" fontAlgn="auto">
              <a:lnSpc>
                <a:spcPct val="150000"/>
              </a:lnSpc>
            </a:pPr>
            <a:r>
              <a:rPr lang="zh-CN" altLang="en-US" sz="1200" dirty="0">
                <a:ln>
                  <a:noFill/>
                </a:ln>
                <a:solidFill>
                  <a:srgbClr val="567F53"/>
                </a:solidFill>
                <a:latin typeface="inpin baibianmading_Noncommerci" panose="02010601030101010101" pitchFamily="2" charset="-122"/>
                <a:ea typeface="inpin baibianmading_Noncommerci" panose="02010601030101010101" pitchFamily="2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1200" dirty="0">
                <a:ln>
                  <a:noFill/>
                </a:ln>
                <a:solidFill>
                  <a:srgbClr val="567F53"/>
                </a:solidFill>
                <a:latin typeface="inpin baibianmading_Noncommerci" panose="02010601030101010101" pitchFamily="2" charset="-122"/>
                <a:ea typeface="inpin baibianmading_Noncommerci" panose="02010601030101010101" pitchFamily="2" charset="-122"/>
                <a:sym typeface="Arial" panose="020B0604020202020204" pitchFamily="34" charset="0"/>
              </a:rPr>
              <a:t>.</a:t>
            </a:r>
            <a:r>
              <a:rPr lang="zh-CN" altLang="en-US" sz="1200" dirty="0">
                <a:ln>
                  <a:noFill/>
                </a:ln>
                <a:solidFill>
                  <a:srgbClr val="567F53"/>
                </a:solidFill>
                <a:latin typeface="inpin baibianmading_Noncommerci" panose="02010601030101010101" pitchFamily="2" charset="-122"/>
                <a:ea typeface="inpin baibianmading_Noncommerci" panose="02010601030101010101" pitchFamily="2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1200" dirty="0">
                <a:ln>
                  <a:noFill/>
                </a:ln>
                <a:solidFill>
                  <a:srgbClr val="567F53"/>
                </a:solidFill>
                <a:latin typeface="inpin baibianmading_Noncommerci" panose="02010601030101010101" pitchFamily="2" charset="-122"/>
                <a:ea typeface="inpin baibianmading_Noncommerci" panose="02010601030101010101" pitchFamily="2" charset="-122"/>
                <a:sym typeface="Arial" panose="020B0604020202020204" pitchFamily="34" charset="0"/>
              </a:rPr>
              <a:t>.</a:t>
            </a:r>
            <a:endParaRPr lang="en-US" altLang="zh-CN" sz="1200" noProof="0" dirty="0">
              <a:ln>
                <a:noFill/>
              </a:ln>
              <a:solidFill>
                <a:srgbClr val="567F53"/>
              </a:solidFill>
              <a:uLnTx/>
              <a:uFillTx/>
              <a:latin typeface="inpin baibianmading_Noncommerci" panose="02010601030101010101" pitchFamily="2" charset="-122"/>
              <a:ea typeface="inpin baibianmading_Noncommerci" panose="02010601030101010101" pitchFamily="2" charset="-122"/>
              <a:sym typeface="Arial" panose="020B0604020202020204" pitchFamily="34" charset="0"/>
            </a:endParaRPr>
          </a:p>
        </p:txBody>
      </p:sp>
      <p:pic>
        <p:nvPicPr>
          <p:cNvPr id="16" name="图形 15" descr="气球动物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878739" y="831463"/>
            <a:ext cx="597668" cy="597668"/>
          </a:xfrm>
          <a:prstGeom prst="rect">
            <a:avLst/>
          </a:prstGeom>
        </p:spPr>
      </p:pic>
      <p:pic>
        <p:nvPicPr>
          <p:cNvPr id="17" name="图形 16" descr="气球动物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flipH="1">
            <a:off x="3685348" y="831463"/>
            <a:ext cx="597668" cy="59766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75A1C-D374-401B-AB00-A177CC9FCFC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24892D-3597-4E00-9666-3998E04408A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75A1C-D374-401B-AB00-A177CC9FCFC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24892D-3597-4E00-9666-3998E04408A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75A1C-D374-401B-AB00-A177CC9FCFC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24892D-3597-4E00-9666-3998E04408A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75A1C-D374-401B-AB00-A177CC9FCFC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24892D-3597-4E00-9666-3998E04408A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75A1C-D374-401B-AB00-A177CC9FCFC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24892D-3597-4E00-9666-3998E04408A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75A1C-D374-401B-AB00-A177CC9FCFC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24892D-3597-4E00-9666-3998E04408A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75A1C-D374-401B-AB00-A177CC9FCFC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24892D-3597-4E00-9666-3998E04408A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75A1C-D374-401B-AB00-A177CC9FCFC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24892D-3597-4E00-9666-3998E04408A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75A1C-D374-401B-AB00-A177CC9FCFC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24892D-3597-4E00-9666-3998E04408A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75A1C-D374-401B-AB00-A177CC9FCFC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24892D-3597-4E00-9666-3998E04408A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75A1C-D374-401B-AB00-A177CC9FCFC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24892D-3597-4E00-9666-3998E04408A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75A1C-D374-401B-AB00-A177CC9FCFC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24892D-3597-4E00-9666-3998E04408A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56" r="5556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 2"/>
          <p:cNvSpPr/>
          <p:nvPr userDrawn="1"/>
        </p:nvSpPr>
        <p:spPr>
          <a:xfrm>
            <a:off x="511320" y="540304"/>
            <a:ext cx="11169359" cy="6317695"/>
          </a:xfrm>
          <a:prstGeom prst="rect">
            <a:avLst/>
          </a:prstGeom>
          <a:solidFill>
            <a:schemeClr val="bg1">
              <a:alpha val="74000"/>
            </a:schemeClr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 dirty="0">
              <a:solidFill>
                <a:schemeClr val="tx1">
                  <a:lumMod val="95000"/>
                  <a:lumOff val="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sym typeface="楷体" panose="02010609060101010101" pitchFamily="49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2409"/>
          <a:stretch>
            <a:fillRect/>
          </a:stretch>
        </p:blipFill>
        <p:spPr>
          <a:xfrm>
            <a:off x="0" y="5181599"/>
            <a:ext cx="12192000" cy="1681975"/>
          </a:xfrm>
          <a:prstGeom prst="rect">
            <a:avLst/>
          </a:prstGeom>
        </p:spPr>
      </p:pic>
      <p:sp>
        <p:nvSpPr>
          <p:cNvPr id="13" name="文本框 2"/>
          <p:cNvSpPr txBox="1"/>
          <p:nvPr userDrawn="1"/>
        </p:nvSpPr>
        <p:spPr>
          <a:xfrm>
            <a:off x="3429990" y="594824"/>
            <a:ext cx="5332020" cy="847335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ajor"/>
        </p:style>
        <p:txBody>
          <a:bodyPr anchor="ctr"/>
          <a:lstStyle>
            <a:lvl1pPr>
              <a:defRPr>
                <a:latin typeface="+mj-lt"/>
                <a:ea typeface="+mj-ea"/>
                <a:cs typeface="+mj-cs"/>
              </a:defRPr>
            </a:lvl1pPr>
            <a:lvl2pPr>
              <a:defRPr>
                <a:latin typeface="+mj-lt"/>
                <a:ea typeface="+mj-ea"/>
                <a:cs typeface="+mj-cs"/>
              </a:defRPr>
            </a:lvl2pPr>
            <a:lvl3pPr>
              <a:defRPr>
                <a:latin typeface="+mj-lt"/>
                <a:ea typeface="+mj-ea"/>
                <a:cs typeface="+mj-cs"/>
              </a:defRPr>
            </a:lvl3pPr>
            <a:lvl4pPr>
              <a:defRPr>
                <a:latin typeface="+mj-lt"/>
                <a:ea typeface="+mj-ea"/>
                <a:cs typeface="+mj-cs"/>
              </a:defRPr>
            </a:lvl4pPr>
            <a:lvl5pPr>
              <a:defRPr>
                <a:latin typeface="+mj-lt"/>
                <a:ea typeface="+mj-ea"/>
                <a:cs typeface="+mj-cs"/>
              </a:defRPr>
            </a:lvl5pPr>
            <a:lvl6pPr>
              <a:defRPr>
                <a:latin typeface="+mj-lt"/>
                <a:ea typeface="+mj-ea"/>
                <a:cs typeface="+mj-cs"/>
              </a:defRPr>
            </a:lvl6pPr>
            <a:lvl7pPr>
              <a:defRPr>
                <a:latin typeface="+mj-lt"/>
                <a:ea typeface="+mj-ea"/>
                <a:cs typeface="+mj-cs"/>
              </a:defRPr>
            </a:lvl7pPr>
            <a:lvl8pPr>
              <a:defRPr>
                <a:latin typeface="+mj-lt"/>
                <a:ea typeface="+mj-ea"/>
                <a:cs typeface="+mj-cs"/>
              </a:defRPr>
            </a:lvl8pPr>
            <a:lvl9pPr>
              <a:defRPr>
                <a:latin typeface="+mj-lt"/>
                <a:ea typeface="+mj-ea"/>
                <a:cs typeface="+mj-cs"/>
              </a:defRPr>
            </a:lvl9pPr>
          </a:lstStyle>
          <a:p>
            <a:pPr marL="0" marR="0" lvl="0" indent="0" algn="ctr" defTabSz="914400" rtl="0" eaLnBrk="1" fontAlgn="t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i="0" u="none" strike="noStrike" kern="0" cap="none" spc="0" normalizeH="0" baseline="0" noProof="0" dirty="0">
                <a:ln>
                  <a:noFill/>
                </a:ln>
                <a:solidFill>
                  <a:srgbClr val="567F53"/>
                </a:solidFill>
                <a:effectLst/>
                <a:uLnTx/>
                <a:uFillTx/>
                <a:latin typeface="inpin baibianmading_Noncommerci" panose="02010601030101010101" pitchFamily="2" charset="-122"/>
                <a:ea typeface="inpin baibianmading_Noncommerci" panose="02010601030101010101" pitchFamily="2" charset="-122"/>
                <a:cs typeface="+mn-lt"/>
                <a:sym typeface="+mn-ea"/>
              </a:rPr>
              <a:t>点击此处输入标题文本</a:t>
            </a:r>
            <a:endParaRPr kumimoji="0" lang="zh-CN" altLang="en-US" sz="2800" i="0" u="none" strike="noStrike" kern="0" cap="none" spc="0" normalizeH="0" baseline="0" noProof="0" dirty="0">
              <a:ln>
                <a:noFill/>
              </a:ln>
              <a:solidFill>
                <a:srgbClr val="567F53"/>
              </a:solidFill>
              <a:effectLst/>
              <a:uLnTx/>
              <a:uFillTx/>
              <a:latin typeface="inpin baibianmading_Noncommerci" panose="02010601030101010101" pitchFamily="2" charset="-122"/>
              <a:ea typeface="inpin baibianmading_Noncommerci" panose="02010601030101010101" pitchFamily="2" charset="-122"/>
              <a:cs typeface="+mn-lt"/>
              <a:sym typeface="+mn-ea"/>
            </a:endParaRPr>
          </a:p>
        </p:txBody>
      </p:sp>
      <p:sp>
        <p:nvSpPr>
          <p:cNvPr id="14" name="TextBox 1210"/>
          <p:cNvSpPr/>
          <p:nvPr userDrawn="1"/>
        </p:nvSpPr>
        <p:spPr>
          <a:xfrm>
            <a:off x="4309477" y="1135842"/>
            <a:ext cx="3573046" cy="338747"/>
          </a:xfrm>
          <a:prstGeom prst="rect">
            <a:avLst/>
          </a:prstGeom>
          <a:noFill/>
          <a:ln w="9525">
            <a:noFill/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ajor"/>
        </p:style>
        <p:txBody>
          <a:bodyPr wrap="square">
            <a:spAutoFit/>
          </a:bodyPr>
          <a:lstStyle>
            <a:lvl1pPr>
              <a:defRPr>
                <a:latin typeface="+mj-lt"/>
                <a:ea typeface="+mj-ea"/>
                <a:cs typeface="+mj-cs"/>
              </a:defRPr>
            </a:lvl1pPr>
            <a:lvl2pPr>
              <a:defRPr>
                <a:latin typeface="+mj-lt"/>
                <a:ea typeface="+mj-ea"/>
                <a:cs typeface="+mj-cs"/>
              </a:defRPr>
            </a:lvl2pPr>
            <a:lvl3pPr>
              <a:defRPr>
                <a:latin typeface="+mj-lt"/>
                <a:ea typeface="+mj-ea"/>
                <a:cs typeface="+mj-cs"/>
              </a:defRPr>
            </a:lvl3pPr>
            <a:lvl4pPr>
              <a:defRPr>
                <a:latin typeface="+mj-lt"/>
                <a:ea typeface="+mj-ea"/>
                <a:cs typeface="+mj-cs"/>
              </a:defRPr>
            </a:lvl4pPr>
            <a:lvl5pPr>
              <a:defRPr>
                <a:latin typeface="+mj-lt"/>
                <a:ea typeface="+mj-ea"/>
                <a:cs typeface="+mj-cs"/>
              </a:defRPr>
            </a:lvl5pPr>
            <a:lvl6pPr>
              <a:defRPr>
                <a:latin typeface="+mj-lt"/>
                <a:ea typeface="+mj-ea"/>
                <a:cs typeface="+mj-cs"/>
              </a:defRPr>
            </a:lvl6pPr>
            <a:lvl7pPr>
              <a:defRPr>
                <a:latin typeface="+mj-lt"/>
                <a:ea typeface="+mj-ea"/>
                <a:cs typeface="+mj-cs"/>
              </a:defRPr>
            </a:lvl7pPr>
            <a:lvl8pPr>
              <a:defRPr>
                <a:latin typeface="+mj-lt"/>
                <a:ea typeface="+mj-ea"/>
                <a:cs typeface="+mj-cs"/>
              </a:defRPr>
            </a:lvl8pPr>
            <a:lvl9pPr>
              <a:defRPr>
                <a:latin typeface="+mj-lt"/>
                <a:ea typeface="+mj-ea"/>
                <a:cs typeface="+mj-cs"/>
              </a:defRPr>
            </a:lvl9pPr>
          </a:lstStyle>
          <a:p>
            <a:pPr indent="0" algn="ctr" fontAlgn="auto">
              <a:lnSpc>
                <a:spcPct val="150000"/>
              </a:lnSpc>
            </a:pPr>
            <a:r>
              <a:rPr lang="zh-CN" altLang="en-US" sz="1200" dirty="0">
                <a:ln>
                  <a:noFill/>
                </a:ln>
                <a:solidFill>
                  <a:srgbClr val="567F53"/>
                </a:solidFill>
                <a:latin typeface="inpin baibianmading_Noncommerci" panose="02010601030101010101" pitchFamily="2" charset="-122"/>
                <a:ea typeface="inpin baibianmading_Noncommerci" panose="02010601030101010101" pitchFamily="2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1200" dirty="0">
                <a:ln>
                  <a:noFill/>
                </a:ln>
                <a:solidFill>
                  <a:srgbClr val="567F53"/>
                </a:solidFill>
                <a:latin typeface="inpin baibianmading_Noncommerci" panose="02010601030101010101" pitchFamily="2" charset="-122"/>
                <a:ea typeface="inpin baibianmading_Noncommerci" panose="02010601030101010101" pitchFamily="2" charset="-122"/>
                <a:sym typeface="Arial" panose="020B0604020202020204" pitchFamily="34" charset="0"/>
              </a:rPr>
              <a:t>.</a:t>
            </a:r>
            <a:r>
              <a:rPr lang="zh-CN" altLang="en-US" sz="1200" dirty="0">
                <a:ln>
                  <a:noFill/>
                </a:ln>
                <a:solidFill>
                  <a:srgbClr val="567F53"/>
                </a:solidFill>
                <a:latin typeface="inpin baibianmading_Noncommerci" panose="02010601030101010101" pitchFamily="2" charset="-122"/>
                <a:ea typeface="inpin baibianmading_Noncommerci" panose="02010601030101010101" pitchFamily="2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1200" dirty="0">
                <a:ln>
                  <a:noFill/>
                </a:ln>
                <a:solidFill>
                  <a:srgbClr val="567F53"/>
                </a:solidFill>
                <a:latin typeface="inpin baibianmading_Noncommerci" panose="02010601030101010101" pitchFamily="2" charset="-122"/>
                <a:ea typeface="inpin baibianmading_Noncommerci" panose="02010601030101010101" pitchFamily="2" charset="-122"/>
                <a:sym typeface="Arial" panose="020B0604020202020204" pitchFamily="34" charset="0"/>
              </a:rPr>
              <a:t>.</a:t>
            </a:r>
            <a:endParaRPr lang="en-US" altLang="zh-CN" sz="1200" noProof="0" dirty="0">
              <a:ln>
                <a:noFill/>
              </a:ln>
              <a:solidFill>
                <a:srgbClr val="567F53"/>
              </a:solidFill>
              <a:uLnTx/>
              <a:uFillTx/>
              <a:latin typeface="inpin baibianmading_Noncommerci" panose="02010601030101010101" pitchFamily="2" charset="-122"/>
              <a:ea typeface="inpin baibianmading_Noncommerci" panose="02010601030101010101" pitchFamily="2" charset="-122"/>
              <a:sym typeface="Arial" panose="020B0604020202020204" pitchFamily="34" charset="0"/>
            </a:endParaRPr>
          </a:p>
        </p:txBody>
      </p:sp>
      <p:pic>
        <p:nvPicPr>
          <p:cNvPr id="16" name="图形 15" descr="气球动物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878739" y="831463"/>
            <a:ext cx="597668" cy="597668"/>
          </a:xfrm>
          <a:prstGeom prst="rect">
            <a:avLst/>
          </a:prstGeom>
        </p:spPr>
      </p:pic>
      <p:pic>
        <p:nvPicPr>
          <p:cNvPr id="17" name="图形 16" descr="气球动物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flipH="1">
            <a:off x="3685348" y="831463"/>
            <a:ext cx="597668" cy="59766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75A1C-D374-401B-AB00-A177CC9FCFC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24892D-3597-4E00-9666-3998E04408A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75A1C-D374-401B-AB00-A177CC9FCFC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24892D-3597-4E00-9666-3998E04408A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75A1C-D374-401B-AB00-A177CC9FCFC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24892D-3597-4E00-9666-3998E04408A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75A1C-D374-401B-AB00-A177CC9FCFC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24892D-3597-4E00-9666-3998E04408A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75A1C-D374-401B-AB00-A177CC9FCFC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24892D-3597-4E00-9666-3998E04408A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75A1C-D374-401B-AB00-A177CC9FCFC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24892D-3597-4E00-9666-3998E04408A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75A1C-D374-401B-AB00-A177CC9FCFC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24892D-3597-4E00-9666-3998E04408A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75A1C-D374-401B-AB00-A177CC9FCFC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24892D-3597-4E00-9666-3998E04408A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75A1C-D374-401B-AB00-A177CC9FCFC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24892D-3597-4E00-9666-3998E04408A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75A1C-D374-401B-AB00-A177CC9FCFC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24892D-3597-4E00-9666-3998E04408A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75A1C-D374-401B-AB00-A177CC9FCFC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24892D-3597-4E00-9666-3998E04408A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75A1C-D374-401B-AB00-A177CC9FCFC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24892D-3597-4E00-9666-3998E04408A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56" r="5556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 2"/>
          <p:cNvSpPr/>
          <p:nvPr userDrawn="1"/>
        </p:nvSpPr>
        <p:spPr>
          <a:xfrm>
            <a:off x="511320" y="540304"/>
            <a:ext cx="11169359" cy="6317695"/>
          </a:xfrm>
          <a:prstGeom prst="rect">
            <a:avLst/>
          </a:prstGeom>
          <a:solidFill>
            <a:schemeClr val="bg1">
              <a:alpha val="74000"/>
            </a:schemeClr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 dirty="0">
              <a:solidFill>
                <a:schemeClr val="tx1">
                  <a:lumMod val="95000"/>
                  <a:lumOff val="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sym typeface="楷体" panose="02010609060101010101" pitchFamily="49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2409"/>
          <a:stretch>
            <a:fillRect/>
          </a:stretch>
        </p:blipFill>
        <p:spPr>
          <a:xfrm>
            <a:off x="0" y="5181599"/>
            <a:ext cx="12192000" cy="1681975"/>
          </a:xfrm>
          <a:prstGeom prst="rect">
            <a:avLst/>
          </a:prstGeom>
        </p:spPr>
      </p:pic>
      <p:sp>
        <p:nvSpPr>
          <p:cNvPr id="13" name="文本框 2"/>
          <p:cNvSpPr txBox="1"/>
          <p:nvPr userDrawn="1"/>
        </p:nvSpPr>
        <p:spPr>
          <a:xfrm>
            <a:off x="3429990" y="594824"/>
            <a:ext cx="5332020" cy="847335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ajor"/>
        </p:style>
        <p:txBody>
          <a:bodyPr anchor="ctr"/>
          <a:lstStyle>
            <a:lvl1pPr>
              <a:defRPr>
                <a:latin typeface="+mj-lt"/>
                <a:ea typeface="+mj-ea"/>
                <a:cs typeface="+mj-cs"/>
              </a:defRPr>
            </a:lvl1pPr>
            <a:lvl2pPr>
              <a:defRPr>
                <a:latin typeface="+mj-lt"/>
                <a:ea typeface="+mj-ea"/>
                <a:cs typeface="+mj-cs"/>
              </a:defRPr>
            </a:lvl2pPr>
            <a:lvl3pPr>
              <a:defRPr>
                <a:latin typeface="+mj-lt"/>
                <a:ea typeface="+mj-ea"/>
                <a:cs typeface="+mj-cs"/>
              </a:defRPr>
            </a:lvl3pPr>
            <a:lvl4pPr>
              <a:defRPr>
                <a:latin typeface="+mj-lt"/>
                <a:ea typeface="+mj-ea"/>
                <a:cs typeface="+mj-cs"/>
              </a:defRPr>
            </a:lvl4pPr>
            <a:lvl5pPr>
              <a:defRPr>
                <a:latin typeface="+mj-lt"/>
                <a:ea typeface="+mj-ea"/>
                <a:cs typeface="+mj-cs"/>
              </a:defRPr>
            </a:lvl5pPr>
            <a:lvl6pPr>
              <a:defRPr>
                <a:latin typeface="+mj-lt"/>
                <a:ea typeface="+mj-ea"/>
                <a:cs typeface="+mj-cs"/>
              </a:defRPr>
            </a:lvl6pPr>
            <a:lvl7pPr>
              <a:defRPr>
                <a:latin typeface="+mj-lt"/>
                <a:ea typeface="+mj-ea"/>
                <a:cs typeface="+mj-cs"/>
              </a:defRPr>
            </a:lvl7pPr>
            <a:lvl8pPr>
              <a:defRPr>
                <a:latin typeface="+mj-lt"/>
                <a:ea typeface="+mj-ea"/>
                <a:cs typeface="+mj-cs"/>
              </a:defRPr>
            </a:lvl8pPr>
            <a:lvl9pPr>
              <a:defRPr>
                <a:latin typeface="+mj-lt"/>
                <a:ea typeface="+mj-ea"/>
                <a:cs typeface="+mj-cs"/>
              </a:defRPr>
            </a:lvl9pPr>
          </a:lstStyle>
          <a:p>
            <a:pPr marL="0" marR="0" lvl="0" indent="0" algn="ctr" defTabSz="914400" rtl="0" eaLnBrk="1" fontAlgn="t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i="0" u="none" strike="noStrike" kern="0" cap="none" spc="0" normalizeH="0" baseline="0" noProof="0" dirty="0">
                <a:ln>
                  <a:noFill/>
                </a:ln>
                <a:solidFill>
                  <a:srgbClr val="567F53"/>
                </a:solidFill>
                <a:effectLst/>
                <a:uLnTx/>
                <a:uFillTx/>
                <a:latin typeface="inpin baibianmading_Noncommerci" panose="02010601030101010101" pitchFamily="2" charset="-122"/>
                <a:ea typeface="inpin baibianmading_Noncommerci" panose="02010601030101010101" pitchFamily="2" charset="-122"/>
                <a:cs typeface="+mn-lt"/>
                <a:sym typeface="+mn-ea"/>
              </a:rPr>
              <a:t>点击此处输入标题文本</a:t>
            </a:r>
            <a:endParaRPr kumimoji="0" lang="zh-CN" altLang="en-US" sz="2800" i="0" u="none" strike="noStrike" kern="0" cap="none" spc="0" normalizeH="0" baseline="0" noProof="0" dirty="0">
              <a:ln>
                <a:noFill/>
              </a:ln>
              <a:solidFill>
                <a:srgbClr val="567F53"/>
              </a:solidFill>
              <a:effectLst/>
              <a:uLnTx/>
              <a:uFillTx/>
              <a:latin typeface="inpin baibianmading_Noncommerci" panose="02010601030101010101" pitchFamily="2" charset="-122"/>
              <a:ea typeface="inpin baibianmading_Noncommerci" panose="02010601030101010101" pitchFamily="2" charset="-122"/>
              <a:cs typeface="+mn-lt"/>
              <a:sym typeface="+mn-ea"/>
            </a:endParaRPr>
          </a:p>
        </p:txBody>
      </p:sp>
      <p:sp>
        <p:nvSpPr>
          <p:cNvPr id="14" name="TextBox 1210"/>
          <p:cNvSpPr/>
          <p:nvPr userDrawn="1"/>
        </p:nvSpPr>
        <p:spPr>
          <a:xfrm>
            <a:off x="4309477" y="1135842"/>
            <a:ext cx="3573046" cy="338747"/>
          </a:xfrm>
          <a:prstGeom prst="rect">
            <a:avLst/>
          </a:prstGeom>
          <a:noFill/>
          <a:ln w="9525">
            <a:noFill/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ajor"/>
        </p:style>
        <p:txBody>
          <a:bodyPr wrap="square">
            <a:spAutoFit/>
          </a:bodyPr>
          <a:lstStyle>
            <a:lvl1pPr>
              <a:defRPr>
                <a:latin typeface="+mj-lt"/>
                <a:ea typeface="+mj-ea"/>
                <a:cs typeface="+mj-cs"/>
              </a:defRPr>
            </a:lvl1pPr>
            <a:lvl2pPr>
              <a:defRPr>
                <a:latin typeface="+mj-lt"/>
                <a:ea typeface="+mj-ea"/>
                <a:cs typeface="+mj-cs"/>
              </a:defRPr>
            </a:lvl2pPr>
            <a:lvl3pPr>
              <a:defRPr>
                <a:latin typeface="+mj-lt"/>
                <a:ea typeface="+mj-ea"/>
                <a:cs typeface="+mj-cs"/>
              </a:defRPr>
            </a:lvl3pPr>
            <a:lvl4pPr>
              <a:defRPr>
                <a:latin typeface="+mj-lt"/>
                <a:ea typeface="+mj-ea"/>
                <a:cs typeface="+mj-cs"/>
              </a:defRPr>
            </a:lvl4pPr>
            <a:lvl5pPr>
              <a:defRPr>
                <a:latin typeface="+mj-lt"/>
                <a:ea typeface="+mj-ea"/>
                <a:cs typeface="+mj-cs"/>
              </a:defRPr>
            </a:lvl5pPr>
            <a:lvl6pPr>
              <a:defRPr>
                <a:latin typeface="+mj-lt"/>
                <a:ea typeface="+mj-ea"/>
                <a:cs typeface="+mj-cs"/>
              </a:defRPr>
            </a:lvl6pPr>
            <a:lvl7pPr>
              <a:defRPr>
                <a:latin typeface="+mj-lt"/>
                <a:ea typeface="+mj-ea"/>
                <a:cs typeface="+mj-cs"/>
              </a:defRPr>
            </a:lvl7pPr>
            <a:lvl8pPr>
              <a:defRPr>
                <a:latin typeface="+mj-lt"/>
                <a:ea typeface="+mj-ea"/>
                <a:cs typeface="+mj-cs"/>
              </a:defRPr>
            </a:lvl8pPr>
            <a:lvl9pPr>
              <a:defRPr>
                <a:latin typeface="+mj-lt"/>
                <a:ea typeface="+mj-ea"/>
                <a:cs typeface="+mj-cs"/>
              </a:defRPr>
            </a:lvl9pPr>
          </a:lstStyle>
          <a:p>
            <a:pPr indent="0" algn="ctr" fontAlgn="auto">
              <a:lnSpc>
                <a:spcPct val="150000"/>
              </a:lnSpc>
            </a:pPr>
            <a:r>
              <a:rPr lang="zh-CN" altLang="en-US" sz="1200" dirty="0">
                <a:ln>
                  <a:noFill/>
                </a:ln>
                <a:solidFill>
                  <a:srgbClr val="567F53"/>
                </a:solidFill>
                <a:latin typeface="inpin baibianmading_Noncommerci" panose="02010601030101010101" pitchFamily="2" charset="-122"/>
                <a:ea typeface="inpin baibianmading_Noncommerci" panose="02010601030101010101" pitchFamily="2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1200" dirty="0">
                <a:ln>
                  <a:noFill/>
                </a:ln>
                <a:solidFill>
                  <a:srgbClr val="567F53"/>
                </a:solidFill>
                <a:latin typeface="inpin baibianmading_Noncommerci" panose="02010601030101010101" pitchFamily="2" charset="-122"/>
                <a:ea typeface="inpin baibianmading_Noncommerci" panose="02010601030101010101" pitchFamily="2" charset="-122"/>
                <a:sym typeface="Arial" panose="020B0604020202020204" pitchFamily="34" charset="0"/>
              </a:rPr>
              <a:t>.</a:t>
            </a:r>
            <a:r>
              <a:rPr lang="zh-CN" altLang="en-US" sz="1200" dirty="0">
                <a:ln>
                  <a:noFill/>
                </a:ln>
                <a:solidFill>
                  <a:srgbClr val="567F53"/>
                </a:solidFill>
                <a:latin typeface="inpin baibianmading_Noncommerci" panose="02010601030101010101" pitchFamily="2" charset="-122"/>
                <a:ea typeface="inpin baibianmading_Noncommerci" panose="02010601030101010101" pitchFamily="2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1200" dirty="0">
                <a:ln>
                  <a:noFill/>
                </a:ln>
                <a:solidFill>
                  <a:srgbClr val="567F53"/>
                </a:solidFill>
                <a:latin typeface="inpin baibianmading_Noncommerci" panose="02010601030101010101" pitchFamily="2" charset="-122"/>
                <a:ea typeface="inpin baibianmading_Noncommerci" panose="02010601030101010101" pitchFamily="2" charset="-122"/>
                <a:sym typeface="Arial" panose="020B0604020202020204" pitchFamily="34" charset="0"/>
              </a:rPr>
              <a:t>.</a:t>
            </a:r>
            <a:endParaRPr lang="en-US" altLang="zh-CN" sz="1200" noProof="0" dirty="0">
              <a:ln>
                <a:noFill/>
              </a:ln>
              <a:solidFill>
                <a:srgbClr val="567F53"/>
              </a:solidFill>
              <a:uLnTx/>
              <a:uFillTx/>
              <a:latin typeface="inpin baibianmading_Noncommerci" panose="02010601030101010101" pitchFamily="2" charset="-122"/>
              <a:ea typeface="inpin baibianmading_Noncommerci" panose="02010601030101010101" pitchFamily="2" charset="-122"/>
              <a:sym typeface="Arial" panose="020B0604020202020204" pitchFamily="34" charset="0"/>
            </a:endParaRPr>
          </a:p>
        </p:txBody>
      </p:sp>
      <p:pic>
        <p:nvPicPr>
          <p:cNvPr id="16" name="图形 15" descr="气球动物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878739" y="831463"/>
            <a:ext cx="597668" cy="597668"/>
          </a:xfrm>
          <a:prstGeom prst="rect">
            <a:avLst/>
          </a:prstGeom>
        </p:spPr>
      </p:pic>
      <p:pic>
        <p:nvPicPr>
          <p:cNvPr id="17" name="图形 16" descr="气球动物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flipH="1">
            <a:off x="3685348" y="831463"/>
            <a:ext cx="597668" cy="59766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75A1C-D374-401B-AB00-A177CC9FCFC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24892D-3597-4E00-9666-3998E04408A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75A1C-D374-401B-AB00-A177CC9FCFC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24892D-3597-4E00-9666-3998E04408A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75A1C-D374-401B-AB00-A177CC9FCFC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24892D-3597-4E00-9666-3998E04408A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75A1C-D374-401B-AB00-A177CC9FCFC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24892D-3597-4E00-9666-3998E04408A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75A1C-D374-401B-AB00-A177CC9FCFC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24892D-3597-4E00-9666-3998E04408A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75A1C-D374-401B-AB00-A177CC9FCFC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24892D-3597-4E00-9666-3998E04408A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75A1C-D374-401B-AB00-A177CC9FCFC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24892D-3597-4E00-9666-3998E04408A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75A1C-D374-401B-AB00-A177CC9FCFC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24892D-3597-4E00-9666-3998E04408A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75A1C-D374-401B-AB00-A177CC9FCFC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24892D-3597-4E00-9666-3998E04408A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75A1C-D374-401B-AB00-A177CC9FCFC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24892D-3597-4E00-9666-3998E04408A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75A1C-D374-401B-AB00-A177CC9FCFC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24892D-3597-4E00-9666-3998E04408A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75A1C-D374-401B-AB00-A177CC9FCFC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24892D-3597-4E00-9666-3998E04408A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56" r="5556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 2"/>
          <p:cNvSpPr/>
          <p:nvPr userDrawn="1"/>
        </p:nvSpPr>
        <p:spPr>
          <a:xfrm>
            <a:off x="511320" y="540304"/>
            <a:ext cx="11169359" cy="6317695"/>
          </a:xfrm>
          <a:prstGeom prst="rect">
            <a:avLst/>
          </a:prstGeom>
          <a:solidFill>
            <a:schemeClr val="bg1">
              <a:alpha val="74000"/>
            </a:schemeClr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 dirty="0">
              <a:solidFill>
                <a:schemeClr val="tx1">
                  <a:lumMod val="95000"/>
                  <a:lumOff val="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sym typeface="楷体" panose="02010609060101010101" pitchFamily="49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2409"/>
          <a:stretch>
            <a:fillRect/>
          </a:stretch>
        </p:blipFill>
        <p:spPr>
          <a:xfrm>
            <a:off x="0" y="5181599"/>
            <a:ext cx="12192000" cy="1681975"/>
          </a:xfrm>
          <a:prstGeom prst="rect">
            <a:avLst/>
          </a:prstGeom>
        </p:spPr>
      </p:pic>
      <p:sp>
        <p:nvSpPr>
          <p:cNvPr id="13" name="文本框 2"/>
          <p:cNvSpPr txBox="1"/>
          <p:nvPr userDrawn="1"/>
        </p:nvSpPr>
        <p:spPr>
          <a:xfrm>
            <a:off x="3429990" y="594824"/>
            <a:ext cx="5332020" cy="847335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ajor"/>
        </p:style>
        <p:txBody>
          <a:bodyPr anchor="ctr"/>
          <a:lstStyle>
            <a:lvl1pPr>
              <a:defRPr>
                <a:latin typeface="+mj-lt"/>
                <a:ea typeface="+mj-ea"/>
                <a:cs typeface="+mj-cs"/>
              </a:defRPr>
            </a:lvl1pPr>
            <a:lvl2pPr>
              <a:defRPr>
                <a:latin typeface="+mj-lt"/>
                <a:ea typeface="+mj-ea"/>
                <a:cs typeface="+mj-cs"/>
              </a:defRPr>
            </a:lvl2pPr>
            <a:lvl3pPr>
              <a:defRPr>
                <a:latin typeface="+mj-lt"/>
                <a:ea typeface="+mj-ea"/>
                <a:cs typeface="+mj-cs"/>
              </a:defRPr>
            </a:lvl3pPr>
            <a:lvl4pPr>
              <a:defRPr>
                <a:latin typeface="+mj-lt"/>
                <a:ea typeface="+mj-ea"/>
                <a:cs typeface="+mj-cs"/>
              </a:defRPr>
            </a:lvl4pPr>
            <a:lvl5pPr>
              <a:defRPr>
                <a:latin typeface="+mj-lt"/>
                <a:ea typeface="+mj-ea"/>
                <a:cs typeface="+mj-cs"/>
              </a:defRPr>
            </a:lvl5pPr>
            <a:lvl6pPr>
              <a:defRPr>
                <a:latin typeface="+mj-lt"/>
                <a:ea typeface="+mj-ea"/>
                <a:cs typeface="+mj-cs"/>
              </a:defRPr>
            </a:lvl6pPr>
            <a:lvl7pPr>
              <a:defRPr>
                <a:latin typeface="+mj-lt"/>
                <a:ea typeface="+mj-ea"/>
                <a:cs typeface="+mj-cs"/>
              </a:defRPr>
            </a:lvl7pPr>
            <a:lvl8pPr>
              <a:defRPr>
                <a:latin typeface="+mj-lt"/>
                <a:ea typeface="+mj-ea"/>
                <a:cs typeface="+mj-cs"/>
              </a:defRPr>
            </a:lvl8pPr>
            <a:lvl9pPr>
              <a:defRPr>
                <a:latin typeface="+mj-lt"/>
                <a:ea typeface="+mj-ea"/>
                <a:cs typeface="+mj-cs"/>
              </a:defRPr>
            </a:lvl9pPr>
          </a:lstStyle>
          <a:p>
            <a:pPr marL="0" marR="0" lvl="0" indent="0" algn="ctr" defTabSz="914400" rtl="0" eaLnBrk="1" fontAlgn="t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i="0" u="none" strike="noStrike" kern="0" cap="none" spc="0" normalizeH="0" baseline="0" noProof="0" dirty="0">
                <a:ln>
                  <a:noFill/>
                </a:ln>
                <a:solidFill>
                  <a:srgbClr val="567F53"/>
                </a:solidFill>
                <a:effectLst/>
                <a:uLnTx/>
                <a:uFillTx/>
                <a:latin typeface="inpin baibianmading_Noncommerci" panose="02010601030101010101" pitchFamily="2" charset="-122"/>
                <a:ea typeface="inpin baibianmading_Noncommerci" panose="02010601030101010101" pitchFamily="2" charset="-122"/>
                <a:cs typeface="+mn-lt"/>
                <a:sym typeface="+mn-ea"/>
              </a:rPr>
              <a:t>点击此处输入标题文本</a:t>
            </a:r>
            <a:endParaRPr kumimoji="0" lang="zh-CN" altLang="en-US" sz="2800" i="0" u="none" strike="noStrike" kern="0" cap="none" spc="0" normalizeH="0" baseline="0" noProof="0" dirty="0">
              <a:ln>
                <a:noFill/>
              </a:ln>
              <a:solidFill>
                <a:srgbClr val="567F53"/>
              </a:solidFill>
              <a:effectLst/>
              <a:uLnTx/>
              <a:uFillTx/>
              <a:latin typeface="inpin baibianmading_Noncommerci" panose="02010601030101010101" pitchFamily="2" charset="-122"/>
              <a:ea typeface="inpin baibianmading_Noncommerci" panose="02010601030101010101" pitchFamily="2" charset="-122"/>
              <a:cs typeface="+mn-lt"/>
              <a:sym typeface="+mn-ea"/>
            </a:endParaRPr>
          </a:p>
        </p:txBody>
      </p:sp>
      <p:sp>
        <p:nvSpPr>
          <p:cNvPr id="14" name="TextBox 1210"/>
          <p:cNvSpPr/>
          <p:nvPr userDrawn="1"/>
        </p:nvSpPr>
        <p:spPr>
          <a:xfrm>
            <a:off x="4309477" y="1135842"/>
            <a:ext cx="3573046" cy="338747"/>
          </a:xfrm>
          <a:prstGeom prst="rect">
            <a:avLst/>
          </a:prstGeom>
          <a:noFill/>
          <a:ln w="9525">
            <a:noFill/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ajor"/>
        </p:style>
        <p:txBody>
          <a:bodyPr wrap="square">
            <a:spAutoFit/>
          </a:bodyPr>
          <a:lstStyle>
            <a:lvl1pPr>
              <a:defRPr>
                <a:latin typeface="+mj-lt"/>
                <a:ea typeface="+mj-ea"/>
                <a:cs typeface="+mj-cs"/>
              </a:defRPr>
            </a:lvl1pPr>
            <a:lvl2pPr>
              <a:defRPr>
                <a:latin typeface="+mj-lt"/>
                <a:ea typeface="+mj-ea"/>
                <a:cs typeface="+mj-cs"/>
              </a:defRPr>
            </a:lvl2pPr>
            <a:lvl3pPr>
              <a:defRPr>
                <a:latin typeface="+mj-lt"/>
                <a:ea typeface="+mj-ea"/>
                <a:cs typeface="+mj-cs"/>
              </a:defRPr>
            </a:lvl3pPr>
            <a:lvl4pPr>
              <a:defRPr>
                <a:latin typeface="+mj-lt"/>
                <a:ea typeface="+mj-ea"/>
                <a:cs typeface="+mj-cs"/>
              </a:defRPr>
            </a:lvl4pPr>
            <a:lvl5pPr>
              <a:defRPr>
                <a:latin typeface="+mj-lt"/>
                <a:ea typeface="+mj-ea"/>
                <a:cs typeface="+mj-cs"/>
              </a:defRPr>
            </a:lvl5pPr>
            <a:lvl6pPr>
              <a:defRPr>
                <a:latin typeface="+mj-lt"/>
                <a:ea typeface="+mj-ea"/>
                <a:cs typeface="+mj-cs"/>
              </a:defRPr>
            </a:lvl6pPr>
            <a:lvl7pPr>
              <a:defRPr>
                <a:latin typeface="+mj-lt"/>
                <a:ea typeface="+mj-ea"/>
                <a:cs typeface="+mj-cs"/>
              </a:defRPr>
            </a:lvl7pPr>
            <a:lvl8pPr>
              <a:defRPr>
                <a:latin typeface="+mj-lt"/>
                <a:ea typeface="+mj-ea"/>
                <a:cs typeface="+mj-cs"/>
              </a:defRPr>
            </a:lvl8pPr>
            <a:lvl9pPr>
              <a:defRPr>
                <a:latin typeface="+mj-lt"/>
                <a:ea typeface="+mj-ea"/>
                <a:cs typeface="+mj-cs"/>
              </a:defRPr>
            </a:lvl9pPr>
          </a:lstStyle>
          <a:p>
            <a:pPr indent="0" algn="ctr" fontAlgn="auto">
              <a:lnSpc>
                <a:spcPct val="150000"/>
              </a:lnSpc>
            </a:pPr>
            <a:r>
              <a:rPr lang="zh-CN" altLang="en-US" sz="1200" dirty="0">
                <a:ln>
                  <a:noFill/>
                </a:ln>
                <a:solidFill>
                  <a:srgbClr val="567F53"/>
                </a:solidFill>
                <a:latin typeface="inpin baibianmading_Noncommerci" panose="02010601030101010101" pitchFamily="2" charset="-122"/>
                <a:ea typeface="inpin baibianmading_Noncommerci" panose="02010601030101010101" pitchFamily="2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1200" dirty="0">
                <a:ln>
                  <a:noFill/>
                </a:ln>
                <a:solidFill>
                  <a:srgbClr val="567F53"/>
                </a:solidFill>
                <a:latin typeface="inpin baibianmading_Noncommerci" panose="02010601030101010101" pitchFamily="2" charset="-122"/>
                <a:ea typeface="inpin baibianmading_Noncommerci" panose="02010601030101010101" pitchFamily="2" charset="-122"/>
                <a:sym typeface="Arial" panose="020B0604020202020204" pitchFamily="34" charset="0"/>
              </a:rPr>
              <a:t>.</a:t>
            </a:r>
            <a:r>
              <a:rPr lang="zh-CN" altLang="en-US" sz="1200" dirty="0">
                <a:ln>
                  <a:noFill/>
                </a:ln>
                <a:solidFill>
                  <a:srgbClr val="567F53"/>
                </a:solidFill>
                <a:latin typeface="inpin baibianmading_Noncommerci" panose="02010601030101010101" pitchFamily="2" charset="-122"/>
                <a:ea typeface="inpin baibianmading_Noncommerci" panose="02010601030101010101" pitchFamily="2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1200" dirty="0">
                <a:ln>
                  <a:noFill/>
                </a:ln>
                <a:solidFill>
                  <a:srgbClr val="567F53"/>
                </a:solidFill>
                <a:latin typeface="inpin baibianmading_Noncommerci" panose="02010601030101010101" pitchFamily="2" charset="-122"/>
                <a:ea typeface="inpin baibianmading_Noncommerci" panose="02010601030101010101" pitchFamily="2" charset="-122"/>
                <a:sym typeface="Arial" panose="020B0604020202020204" pitchFamily="34" charset="0"/>
              </a:rPr>
              <a:t>.</a:t>
            </a:r>
            <a:endParaRPr lang="en-US" altLang="zh-CN" sz="1200" noProof="0" dirty="0">
              <a:ln>
                <a:noFill/>
              </a:ln>
              <a:solidFill>
                <a:srgbClr val="567F53"/>
              </a:solidFill>
              <a:uLnTx/>
              <a:uFillTx/>
              <a:latin typeface="inpin baibianmading_Noncommerci" panose="02010601030101010101" pitchFamily="2" charset="-122"/>
              <a:ea typeface="inpin baibianmading_Noncommerci" panose="02010601030101010101" pitchFamily="2" charset="-122"/>
              <a:sym typeface="Arial" panose="020B0604020202020204" pitchFamily="34" charset="0"/>
            </a:endParaRPr>
          </a:p>
        </p:txBody>
      </p:sp>
      <p:pic>
        <p:nvPicPr>
          <p:cNvPr id="16" name="图形 15" descr="气球动物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878739" y="831463"/>
            <a:ext cx="597668" cy="597668"/>
          </a:xfrm>
          <a:prstGeom prst="rect">
            <a:avLst/>
          </a:prstGeom>
        </p:spPr>
      </p:pic>
      <p:pic>
        <p:nvPicPr>
          <p:cNvPr id="17" name="图形 16" descr="气球动物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flipH="1">
            <a:off x="3685348" y="831463"/>
            <a:ext cx="597668" cy="59766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5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75A1C-D374-401B-AB00-A177CC9FCFC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24892D-3597-4E00-9666-3998E04408A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75A1C-D374-401B-AB00-A177CC9FCFC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24892D-3597-4E00-9666-3998E04408A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75A1C-D374-401B-AB00-A177CC9FCFC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24892D-3597-4E00-9666-3998E04408A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75A1C-D374-401B-AB00-A177CC9FCFC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24892D-3597-4E00-9666-3998E04408A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75A1C-D374-401B-AB00-A177CC9FCFC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24892D-3597-4E00-9666-3998E04408A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75A1C-D374-401B-AB00-A177CC9FCFC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24892D-3597-4E00-9666-3998E04408A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75A1C-D374-401B-AB00-A177CC9FCFC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24892D-3597-4E00-9666-3998E04408A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75A1C-D374-401B-AB00-A177CC9FCFC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24892D-3597-4E00-9666-3998E04408A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75A1C-D374-401B-AB00-A177CC9FCFC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24892D-3597-4E00-9666-3998E04408A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75A1C-D374-401B-AB00-A177CC9FCFC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24892D-3597-4E00-9666-3998E04408A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75A1C-D374-401B-AB00-A177CC9FCFC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24892D-3597-4E00-9666-3998E04408A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75A1C-D374-401B-AB00-A177CC9FCFC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24892D-3597-4E00-9666-3998E04408A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56" r="5556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 2"/>
          <p:cNvSpPr/>
          <p:nvPr userDrawn="1"/>
        </p:nvSpPr>
        <p:spPr>
          <a:xfrm>
            <a:off x="511320" y="540304"/>
            <a:ext cx="11169359" cy="6317695"/>
          </a:xfrm>
          <a:prstGeom prst="rect">
            <a:avLst/>
          </a:prstGeom>
          <a:solidFill>
            <a:schemeClr val="bg1">
              <a:alpha val="74000"/>
            </a:schemeClr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 dirty="0">
              <a:solidFill>
                <a:schemeClr val="tx1">
                  <a:lumMod val="95000"/>
                  <a:lumOff val="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sym typeface="楷体" panose="02010609060101010101" pitchFamily="49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2409"/>
          <a:stretch>
            <a:fillRect/>
          </a:stretch>
        </p:blipFill>
        <p:spPr>
          <a:xfrm>
            <a:off x="0" y="5181599"/>
            <a:ext cx="12192000" cy="1681975"/>
          </a:xfrm>
          <a:prstGeom prst="rect">
            <a:avLst/>
          </a:prstGeom>
        </p:spPr>
      </p:pic>
      <p:sp>
        <p:nvSpPr>
          <p:cNvPr id="13" name="文本框 2"/>
          <p:cNvSpPr txBox="1"/>
          <p:nvPr userDrawn="1"/>
        </p:nvSpPr>
        <p:spPr>
          <a:xfrm>
            <a:off x="3429990" y="594824"/>
            <a:ext cx="5332020" cy="847335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ajor"/>
        </p:style>
        <p:txBody>
          <a:bodyPr anchor="ctr"/>
          <a:lstStyle>
            <a:lvl1pPr>
              <a:defRPr>
                <a:latin typeface="+mj-lt"/>
                <a:ea typeface="+mj-ea"/>
                <a:cs typeface="+mj-cs"/>
              </a:defRPr>
            </a:lvl1pPr>
            <a:lvl2pPr>
              <a:defRPr>
                <a:latin typeface="+mj-lt"/>
                <a:ea typeface="+mj-ea"/>
                <a:cs typeface="+mj-cs"/>
              </a:defRPr>
            </a:lvl2pPr>
            <a:lvl3pPr>
              <a:defRPr>
                <a:latin typeface="+mj-lt"/>
                <a:ea typeface="+mj-ea"/>
                <a:cs typeface="+mj-cs"/>
              </a:defRPr>
            </a:lvl3pPr>
            <a:lvl4pPr>
              <a:defRPr>
                <a:latin typeface="+mj-lt"/>
                <a:ea typeface="+mj-ea"/>
                <a:cs typeface="+mj-cs"/>
              </a:defRPr>
            </a:lvl4pPr>
            <a:lvl5pPr>
              <a:defRPr>
                <a:latin typeface="+mj-lt"/>
                <a:ea typeface="+mj-ea"/>
                <a:cs typeface="+mj-cs"/>
              </a:defRPr>
            </a:lvl5pPr>
            <a:lvl6pPr>
              <a:defRPr>
                <a:latin typeface="+mj-lt"/>
                <a:ea typeface="+mj-ea"/>
                <a:cs typeface="+mj-cs"/>
              </a:defRPr>
            </a:lvl6pPr>
            <a:lvl7pPr>
              <a:defRPr>
                <a:latin typeface="+mj-lt"/>
                <a:ea typeface="+mj-ea"/>
                <a:cs typeface="+mj-cs"/>
              </a:defRPr>
            </a:lvl7pPr>
            <a:lvl8pPr>
              <a:defRPr>
                <a:latin typeface="+mj-lt"/>
                <a:ea typeface="+mj-ea"/>
                <a:cs typeface="+mj-cs"/>
              </a:defRPr>
            </a:lvl8pPr>
            <a:lvl9pPr>
              <a:defRPr>
                <a:latin typeface="+mj-lt"/>
                <a:ea typeface="+mj-ea"/>
                <a:cs typeface="+mj-cs"/>
              </a:defRPr>
            </a:lvl9pPr>
          </a:lstStyle>
          <a:p>
            <a:pPr marL="0" marR="0" lvl="0" indent="0" algn="ctr" defTabSz="914400" rtl="0" eaLnBrk="1" fontAlgn="t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i="0" u="none" strike="noStrike" kern="0" cap="none" spc="0" normalizeH="0" baseline="0" noProof="0" dirty="0">
                <a:ln>
                  <a:noFill/>
                </a:ln>
                <a:solidFill>
                  <a:srgbClr val="567F53"/>
                </a:solidFill>
                <a:effectLst/>
                <a:uLnTx/>
                <a:uFillTx/>
                <a:latin typeface="inpin baibianmading_Noncommerci" panose="02010601030101010101" pitchFamily="2" charset="-122"/>
                <a:ea typeface="inpin baibianmading_Noncommerci" panose="02010601030101010101" pitchFamily="2" charset="-122"/>
                <a:cs typeface="+mn-lt"/>
                <a:sym typeface="+mn-ea"/>
              </a:rPr>
              <a:t>点击此处输入标题文本</a:t>
            </a:r>
            <a:endParaRPr kumimoji="0" lang="zh-CN" altLang="en-US" sz="2800" i="0" u="none" strike="noStrike" kern="0" cap="none" spc="0" normalizeH="0" baseline="0" noProof="0" dirty="0">
              <a:ln>
                <a:noFill/>
              </a:ln>
              <a:solidFill>
                <a:srgbClr val="567F53"/>
              </a:solidFill>
              <a:effectLst/>
              <a:uLnTx/>
              <a:uFillTx/>
              <a:latin typeface="inpin baibianmading_Noncommerci" panose="02010601030101010101" pitchFamily="2" charset="-122"/>
              <a:ea typeface="inpin baibianmading_Noncommerci" panose="02010601030101010101" pitchFamily="2" charset="-122"/>
              <a:cs typeface="+mn-lt"/>
              <a:sym typeface="+mn-ea"/>
            </a:endParaRPr>
          </a:p>
        </p:txBody>
      </p:sp>
      <p:sp>
        <p:nvSpPr>
          <p:cNvPr id="14" name="TextBox 1210"/>
          <p:cNvSpPr/>
          <p:nvPr userDrawn="1"/>
        </p:nvSpPr>
        <p:spPr>
          <a:xfrm>
            <a:off x="4309477" y="1135842"/>
            <a:ext cx="3573046" cy="338747"/>
          </a:xfrm>
          <a:prstGeom prst="rect">
            <a:avLst/>
          </a:prstGeom>
          <a:noFill/>
          <a:ln w="9525">
            <a:noFill/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ajor"/>
        </p:style>
        <p:txBody>
          <a:bodyPr wrap="square">
            <a:spAutoFit/>
          </a:bodyPr>
          <a:lstStyle>
            <a:lvl1pPr>
              <a:defRPr>
                <a:latin typeface="+mj-lt"/>
                <a:ea typeface="+mj-ea"/>
                <a:cs typeface="+mj-cs"/>
              </a:defRPr>
            </a:lvl1pPr>
            <a:lvl2pPr>
              <a:defRPr>
                <a:latin typeface="+mj-lt"/>
                <a:ea typeface="+mj-ea"/>
                <a:cs typeface="+mj-cs"/>
              </a:defRPr>
            </a:lvl2pPr>
            <a:lvl3pPr>
              <a:defRPr>
                <a:latin typeface="+mj-lt"/>
                <a:ea typeface="+mj-ea"/>
                <a:cs typeface="+mj-cs"/>
              </a:defRPr>
            </a:lvl3pPr>
            <a:lvl4pPr>
              <a:defRPr>
                <a:latin typeface="+mj-lt"/>
                <a:ea typeface="+mj-ea"/>
                <a:cs typeface="+mj-cs"/>
              </a:defRPr>
            </a:lvl4pPr>
            <a:lvl5pPr>
              <a:defRPr>
                <a:latin typeface="+mj-lt"/>
                <a:ea typeface="+mj-ea"/>
                <a:cs typeface="+mj-cs"/>
              </a:defRPr>
            </a:lvl5pPr>
            <a:lvl6pPr>
              <a:defRPr>
                <a:latin typeface="+mj-lt"/>
                <a:ea typeface="+mj-ea"/>
                <a:cs typeface="+mj-cs"/>
              </a:defRPr>
            </a:lvl6pPr>
            <a:lvl7pPr>
              <a:defRPr>
                <a:latin typeface="+mj-lt"/>
                <a:ea typeface="+mj-ea"/>
                <a:cs typeface="+mj-cs"/>
              </a:defRPr>
            </a:lvl7pPr>
            <a:lvl8pPr>
              <a:defRPr>
                <a:latin typeface="+mj-lt"/>
                <a:ea typeface="+mj-ea"/>
                <a:cs typeface="+mj-cs"/>
              </a:defRPr>
            </a:lvl8pPr>
            <a:lvl9pPr>
              <a:defRPr>
                <a:latin typeface="+mj-lt"/>
                <a:ea typeface="+mj-ea"/>
                <a:cs typeface="+mj-cs"/>
              </a:defRPr>
            </a:lvl9pPr>
          </a:lstStyle>
          <a:p>
            <a:pPr indent="0" algn="ctr" fontAlgn="auto">
              <a:lnSpc>
                <a:spcPct val="150000"/>
              </a:lnSpc>
            </a:pPr>
            <a:r>
              <a:rPr lang="zh-CN" altLang="en-US" sz="1200" dirty="0">
                <a:ln>
                  <a:noFill/>
                </a:ln>
                <a:solidFill>
                  <a:srgbClr val="567F53"/>
                </a:solidFill>
                <a:latin typeface="inpin baibianmading_Noncommerci" panose="02010601030101010101" pitchFamily="2" charset="-122"/>
                <a:ea typeface="inpin baibianmading_Noncommerci" panose="02010601030101010101" pitchFamily="2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1200" dirty="0">
                <a:ln>
                  <a:noFill/>
                </a:ln>
                <a:solidFill>
                  <a:srgbClr val="567F53"/>
                </a:solidFill>
                <a:latin typeface="inpin baibianmading_Noncommerci" panose="02010601030101010101" pitchFamily="2" charset="-122"/>
                <a:ea typeface="inpin baibianmading_Noncommerci" panose="02010601030101010101" pitchFamily="2" charset="-122"/>
                <a:sym typeface="Arial" panose="020B0604020202020204" pitchFamily="34" charset="0"/>
              </a:rPr>
              <a:t>.</a:t>
            </a:r>
            <a:r>
              <a:rPr lang="zh-CN" altLang="en-US" sz="1200" dirty="0">
                <a:ln>
                  <a:noFill/>
                </a:ln>
                <a:solidFill>
                  <a:srgbClr val="567F53"/>
                </a:solidFill>
                <a:latin typeface="inpin baibianmading_Noncommerci" panose="02010601030101010101" pitchFamily="2" charset="-122"/>
                <a:ea typeface="inpin baibianmading_Noncommerci" panose="02010601030101010101" pitchFamily="2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1200" dirty="0">
                <a:ln>
                  <a:noFill/>
                </a:ln>
                <a:solidFill>
                  <a:srgbClr val="567F53"/>
                </a:solidFill>
                <a:latin typeface="inpin baibianmading_Noncommerci" panose="02010601030101010101" pitchFamily="2" charset="-122"/>
                <a:ea typeface="inpin baibianmading_Noncommerci" panose="02010601030101010101" pitchFamily="2" charset="-122"/>
                <a:sym typeface="Arial" panose="020B0604020202020204" pitchFamily="34" charset="0"/>
              </a:rPr>
              <a:t>.</a:t>
            </a:r>
            <a:endParaRPr lang="en-US" altLang="zh-CN" sz="1200" noProof="0" dirty="0">
              <a:ln>
                <a:noFill/>
              </a:ln>
              <a:solidFill>
                <a:srgbClr val="567F53"/>
              </a:solidFill>
              <a:uLnTx/>
              <a:uFillTx/>
              <a:latin typeface="inpin baibianmading_Noncommerci" panose="02010601030101010101" pitchFamily="2" charset="-122"/>
              <a:ea typeface="inpin baibianmading_Noncommerci" panose="02010601030101010101" pitchFamily="2" charset="-122"/>
              <a:sym typeface="Arial" panose="020B0604020202020204" pitchFamily="34" charset="0"/>
            </a:endParaRPr>
          </a:p>
        </p:txBody>
      </p:sp>
      <p:pic>
        <p:nvPicPr>
          <p:cNvPr id="16" name="图形 15" descr="气球动物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878739" y="831463"/>
            <a:ext cx="597668" cy="597668"/>
          </a:xfrm>
          <a:prstGeom prst="rect">
            <a:avLst/>
          </a:prstGeom>
        </p:spPr>
      </p:pic>
      <p:pic>
        <p:nvPicPr>
          <p:cNvPr id="17" name="图形 16" descr="气球动物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flipH="1">
            <a:off x="3685348" y="831463"/>
            <a:ext cx="597668" cy="59766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6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75A1C-D374-401B-AB00-A177CC9FCFC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24892D-3597-4E00-9666-3998E04408A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75A1C-D374-401B-AB00-A177CC9FCFC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24892D-3597-4E00-9666-3998E04408A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75A1C-D374-401B-AB00-A177CC9FCFC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24892D-3597-4E00-9666-3998E04408A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75A1C-D374-401B-AB00-A177CC9FCFC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24892D-3597-4E00-9666-3998E04408A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75A1C-D374-401B-AB00-A177CC9FCFC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24892D-3597-4E00-9666-3998E04408A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75A1C-D374-401B-AB00-A177CC9FCFC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24892D-3597-4E00-9666-3998E04408A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75A1C-D374-401B-AB00-A177CC9FCFC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24892D-3597-4E00-9666-3998E04408A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75A1C-D374-401B-AB00-A177CC9FCFC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24892D-3597-4E00-9666-3998E04408A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75A1C-D374-401B-AB00-A177CC9FCFC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24892D-3597-4E00-9666-3998E04408A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75A1C-D374-401B-AB00-A177CC9FCFC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24892D-3597-4E00-9666-3998E04408A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75A1C-D374-401B-AB00-A177CC9FCFC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24892D-3597-4E00-9666-3998E04408A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75A1C-D374-401B-AB00-A177CC9FCFC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24892D-3597-4E00-9666-3998E04408A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75A1C-D374-401B-AB00-A177CC9FCFC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24892D-3597-4E00-9666-3998E04408A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56" r="5556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 2"/>
          <p:cNvSpPr/>
          <p:nvPr userDrawn="1"/>
        </p:nvSpPr>
        <p:spPr>
          <a:xfrm>
            <a:off x="511320" y="540304"/>
            <a:ext cx="11169359" cy="6317695"/>
          </a:xfrm>
          <a:prstGeom prst="rect">
            <a:avLst/>
          </a:prstGeom>
          <a:solidFill>
            <a:schemeClr val="bg1">
              <a:alpha val="74000"/>
            </a:schemeClr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 dirty="0">
              <a:solidFill>
                <a:schemeClr val="tx1">
                  <a:lumMod val="95000"/>
                  <a:lumOff val="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sym typeface="楷体" panose="02010609060101010101" pitchFamily="49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2409"/>
          <a:stretch>
            <a:fillRect/>
          </a:stretch>
        </p:blipFill>
        <p:spPr>
          <a:xfrm>
            <a:off x="0" y="5181599"/>
            <a:ext cx="12192000" cy="1681975"/>
          </a:xfrm>
          <a:prstGeom prst="rect">
            <a:avLst/>
          </a:prstGeom>
        </p:spPr>
      </p:pic>
      <p:sp>
        <p:nvSpPr>
          <p:cNvPr id="13" name="文本框 2"/>
          <p:cNvSpPr txBox="1"/>
          <p:nvPr userDrawn="1"/>
        </p:nvSpPr>
        <p:spPr>
          <a:xfrm>
            <a:off x="3429990" y="594824"/>
            <a:ext cx="5332020" cy="847335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ajor"/>
        </p:style>
        <p:txBody>
          <a:bodyPr anchor="ctr"/>
          <a:lstStyle>
            <a:lvl1pPr>
              <a:defRPr>
                <a:latin typeface="+mj-lt"/>
                <a:ea typeface="+mj-ea"/>
                <a:cs typeface="+mj-cs"/>
              </a:defRPr>
            </a:lvl1pPr>
            <a:lvl2pPr>
              <a:defRPr>
                <a:latin typeface="+mj-lt"/>
                <a:ea typeface="+mj-ea"/>
                <a:cs typeface="+mj-cs"/>
              </a:defRPr>
            </a:lvl2pPr>
            <a:lvl3pPr>
              <a:defRPr>
                <a:latin typeface="+mj-lt"/>
                <a:ea typeface="+mj-ea"/>
                <a:cs typeface="+mj-cs"/>
              </a:defRPr>
            </a:lvl3pPr>
            <a:lvl4pPr>
              <a:defRPr>
                <a:latin typeface="+mj-lt"/>
                <a:ea typeface="+mj-ea"/>
                <a:cs typeface="+mj-cs"/>
              </a:defRPr>
            </a:lvl4pPr>
            <a:lvl5pPr>
              <a:defRPr>
                <a:latin typeface="+mj-lt"/>
                <a:ea typeface="+mj-ea"/>
                <a:cs typeface="+mj-cs"/>
              </a:defRPr>
            </a:lvl5pPr>
            <a:lvl6pPr>
              <a:defRPr>
                <a:latin typeface="+mj-lt"/>
                <a:ea typeface="+mj-ea"/>
                <a:cs typeface="+mj-cs"/>
              </a:defRPr>
            </a:lvl6pPr>
            <a:lvl7pPr>
              <a:defRPr>
                <a:latin typeface="+mj-lt"/>
                <a:ea typeface="+mj-ea"/>
                <a:cs typeface="+mj-cs"/>
              </a:defRPr>
            </a:lvl7pPr>
            <a:lvl8pPr>
              <a:defRPr>
                <a:latin typeface="+mj-lt"/>
                <a:ea typeface="+mj-ea"/>
                <a:cs typeface="+mj-cs"/>
              </a:defRPr>
            </a:lvl8pPr>
            <a:lvl9pPr>
              <a:defRPr>
                <a:latin typeface="+mj-lt"/>
                <a:ea typeface="+mj-ea"/>
                <a:cs typeface="+mj-cs"/>
              </a:defRPr>
            </a:lvl9pPr>
          </a:lstStyle>
          <a:p>
            <a:pPr marL="0" marR="0" lvl="0" indent="0" algn="ctr" defTabSz="914400" rtl="0" eaLnBrk="1" fontAlgn="t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i="0" u="none" strike="noStrike" kern="0" cap="none" spc="0" normalizeH="0" baseline="0" noProof="0" dirty="0">
                <a:ln>
                  <a:noFill/>
                </a:ln>
                <a:solidFill>
                  <a:srgbClr val="567F53"/>
                </a:solidFill>
                <a:effectLst/>
                <a:uLnTx/>
                <a:uFillTx/>
                <a:latin typeface="inpin baibianmading_Noncommerci" panose="02010601030101010101" pitchFamily="2" charset="-122"/>
                <a:ea typeface="inpin baibianmading_Noncommerci" panose="02010601030101010101" pitchFamily="2" charset="-122"/>
                <a:cs typeface="+mn-lt"/>
                <a:sym typeface="+mn-ea"/>
              </a:rPr>
              <a:t>点击此处输入标题文本</a:t>
            </a:r>
            <a:endParaRPr kumimoji="0" lang="zh-CN" altLang="en-US" sz="2800" i="0" u="none" strike="noStrike" kern="0" cap="none" spc="0" normalizeH="0" baseline="0" noProof="0" dirty="0">
              <a:ln>
                <a:noFill/>
              </a:ln>
              <a:solidFill>
                <a:srgbClr val="567F53"/>
              </a:solidFill>
              <a:effectLst/>
              <a:uLnTx/>
              <a:uFillTx/>
              <a:latin typeface="inpin baibianmading_Noncommerci" panose="02010601030101010101" pitchFamily="2" charset="-122"/>
              <a:ea typeface="inpin baibianmading_Noncommerci" panose="02010601030101010101" pitchFamily="2" charset="-122"/>
              <a:cs typeface="+mn-lt"/>
              <a:sym typeface="+mn-ea"/>
            </a:endParaRPr>
          </a:p>
        </p:txBody>
      </p:sp>
      <p:sp>
        <p:nvSpPr>
          <p:cNvPr id="14" name="TextBox 1210"/>
          <p:cNvSpPr/>
          <p:nvPr userDrawn="1"/>
        </p:nvSpPr>
        <p:spPr>
          <a:xfrm>
            <a:off x="4309477" y="1135842"/>
            <a:ext cx="3573046" cy="338747"/>
          </a:xfrm>
          <a:prstGeom prst="rect">
            <a:avLst/>
          </a:prstGeom>
          <a:noFill/>
          <a:ln w="9525">
            <a:noFill/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ajor"/>
        </p:style>
        <p:txBody>
          <a:bodyPr wrap="square">
            <a:spAutoFit/>
          </a:bodyPr>
          <a:lstStyle>
            <a:lvl1pPr>
              <a:defRPr>
                <a:latin typeface="+mj-lt"/>
                <a:ea typeface="+mj-ea"/>
                <a:cs typeface="+mj-cs"/>
              </a:defRPr>
            </a:lvl1pPr>
            <a:lvl2pPr>
              <a:defRPr>
                <a:latin typeface="+mj-lt"/>
                <a:ea typeface="+mj-ea"/>
                <a:cs typeface="+mj-cs"/>
              </a:defRPr>
            </a:lvl2pPr>
            <a:lvl3pPr>
              <a:defRPr>
                <a:latin typeface="+mj-lt"/>
                <a:ea typeface="+mj-ea"/>
                <a:cs typeface="+mj-cs"/>
              </a:defRPr>
            </a:lvl3pPr>
            <a:lvl4pPr>
              <a:defRPr>
                <a:latin typeface="+mj-lt"/>
                <a:ea typeface="+mj-ea"/>
                <a:cs typeface="+mj-cs"/>
              </a:defRPr>
            </a:lvl4pPr>
            <a:lvl5pPr>
              <a:defRPr>
                <a:latin typeface="+mj-lt"/>
                <a:ea typeface="+mj-ea"/>
                <a:cs typeface="+mj-cs"/>
              </a:defRPr>
            </a:lvl5pPr>
            <a:lvl6pPr>
              <a:defRPr>
                <a:latin typeface="+mj-lt"/>
                <a:ea typeface="+mj-ea"/>
                <a:cs typeface="+mj-cs"/>
              </a:defRPr>
            </a:lvl6pPr>
            <a:lvl7pPr>
              <a:defRPr>
                <a:latin typeface="+mj-lt"/>
                <a:ea typeface="+mj-ea"/>
                <a:cs typeface="+mj-cs"/>
              </a:defRPr>
            </a:lvl7pPr>
            <a:lvl8pPr>
              <a:defRPr>
                <a:latin typeface="+mj-lt"/>
                <a:ea typeface="+mj-ea"/>
                <a:cs typeface="+mj-cs"/>
              </a:defRPr>
            </a:lvl8pPr>
            <a:lvl9pPr>
              <a:defRPr>
                <a:latin typeface="+mj-lt"/>
                <a:ea typeface="+mj-ea"/>
                <a:cs typeface="+mj-cs"/>
              </a:defRPr>
            </a:lvl9pPr>
          </a:lstStyle>
          <a:p>
            <a:pPr indent="0" algn="ctr" fontAlgn="auto">
              <a:lnSpc>
                <a:spcPct val="150000"/>
              </a:lnSpc>
            </a:pPr>
            <a:r>
              <a:rPr lang="zh-CN" altLang="en-US" sz="1200" dirty="0">
                <a:ln>
                  <a:noFill/>
                </a:ln>
                <a:solidFill>
                  <a:srgbClr val="567F53"/>
                </a:solidFill>
                <a:latin typeface="inpin baibianmading_Noncommerci" panose="02010601030101010101" pitchFamily="2" charset="-122"/>
                <a:ea typeface="inpin baibianmading_Noncommerci" panose="02010601030101010101" pitchFamily="2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1200" dirty="0">
                <a:ln>
                  <a:noFill/>
                </a:ln>
                <a:solidFill>
                  <a:srgbClr val="567F53"/>
                </a:solidFill>
                <a:latin typeface="inpin baibianmading_Noncommerci" panose="02010601030101010101" pitchFamily="2" charset="-122"/>
                <a:ea typeface="inpin baibianmading_Noncommerci" panose="02010601030101010101" pitchFamily="2" charset="-122"/>
                <a:sym typeface="Arial" panose="020B0604020202020204" pitchFamily="34" charset="0"/>
              </a:rPr>
              <a:t>.</a:t>
            </a:r>
            <a:r>
              <a:rPr lang="zh-CN" altLang="en-US" sz="1200" dirty="0">
                <a:ln>
                  <a:noFill/>
                </a:ln>
                <a:solidFill>
                  <a:srgbClr val="567F53"/>
                </a:solidFill>
                <a:latin typeface="inpin baibianmading_Noncommerci" panose="02010601030101010101" pitchFamily="2" charset="-122"/>
                <a:ea typeface="inpin baibianmading_Noncommerci" panose="02010601030101010101" pitchFamily="2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1200" dirty="0">
                <a:ln>
                  <a:noFill/>
                </a:ln>
                <a:solidFill>
                  <a:srgbClr val="567F53"/>
                </a:solidFill>
                <a:latin typeface="inpin baibianmading_Noncommerci" panose="02010601030101010101" pitchFamily="2" charset="-122"/>
                <a:ea typeface="inpin baibianmading_Noncommerci" panose="02010601030101010101" pitchFamily="2" charset="-122"/>
                <a:sym typeface="Arial" panose="020B0604020202020204" pitchFamily="34" charset="0"/>
              </a:rPr>
              <a:t>.</a:t>
            </a:r>
            <a:endParaRPr lang="en-US" altLang="zh-CN" sz="1200" noProof="0" dirty="0">
              <a:ln>
                <a:noFill/>
              </a:ln>
              <a:solidFill>
                <a:srgbClr val="567F53"/>
              </a:solidFill>
              <a:uLnTx/>
              <a:uFillTx/>
              <a:latin typeface="inpin baibianmading_Noncommerci" panose="02010601030101010101" pitchFamily="2" charset="-122"/>
              <a:ea typeface="inpin baibianmading_Noncommerci" panose="02010601030101010101" pitchFamily="2" charset="-122"/>
              <a:sym typeface="Arial" panose="020B0604020202020204" pitchFamily="34" charset="0"/>
            </a:endParaRPr>
          </a:p>
        </p:txBody>
      </p:sp>
      <p:pic>
        <p:nvPicPr>
          <p:cNvPr id="16" name="图形 15" descr="气球动物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878739" y="831463"/>
            <a:ext cx="597668" cy="597668"/>
          </a:xfrm>
          <a:prstGeom prst="rect">
            <a:avLst/>
          </a:prstGeom>
        </p:spPr>
      </p:pic>
      <p:pic>
        <p:nvPicPr>
          <p:cNvPr id="17" name="图形 16" descr="气球动物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flipH="1">
            <a:off x="3685348" y="831463"/>
            <a:ext cx="597668" cy="59766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75A1C-D374-401B-AB00-A177CC9FCFC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24892D-3597-4E00-9666-3998E04408A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75A1C-D374-401B-AB00-A177CC9FCFC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24892D-3597-4E00-9666-3998E04408A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75A1C-D374-401B-AB00-A177CC9FCFC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24892D-3597-4E00-9666-3998E04408A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75A1C-D374-401B-AB00-A177CC9FCFC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24892D-3597-4E00-9666-3998E04408A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75A1C-D374-401B-AB00-A177CC9FCFC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24892D-3597-4E00-9666-3998E04408A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75A1C-D374-401B-AB00-A177CC9FCFC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24892D-3597-4E00-9666-3998E04408A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56" r="5556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 2"/>
          <p:cNvSpPr/>
          <p:nvPr userDrawn="1"/>
        </p:nvSpPr>
        <p:spPr>
          <a:xfrm>
            <a:off x="511320" y="540304"/>
            <a:ext cx="11169359" cy="6317695"/>
          </a:xfrm>
          <a:prstGeom prst="rect">
            <a:avLst/>
          </a:prstGeom>
          <a:solidFill>
            <a:schemeClr val="bg1">
              <a:alpha val="74000"/>
            </a:schemeClr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 dirty="0">
              <a:solidFill>
                <a:schemeClr val="tx1">
                  <a:lumMod val="95000"/>
                  <a:lumOff val="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sym typeface="楷体" panose="02010609060101010101" pitchFamily="49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2409"/>
          <a:stretch>
            <a:fillRect/>
          </a:stretch>
        </p:blipFill>
        <p:spPr>
          <a:xfrm>
            <a:off x="0" y="5181599"/>
            <a:ext cx="12192000" cy="1681975"/>
          </a:xfrm>
          <a:prstGeom prst="rect">
            <a:avLst/>
          </a:prstGeom>
        </p:spPr>
      </p:pic>
      <p:sp>
        <p:nvSpPr>
          <p:cNvPr id="13" name="文本框 2"/>
          <p:cNvSpPr txBox="1"/>
          <p:nvPr userDrawn="1"/>
        </p:nvSpPr>
        <p:spPr>
          <a:xfrm>
            <a:off x="3429990" y="594824"/>
            <a:ext cx="5332020" cy="847335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ajor"/>
        </p:style>
        <p:txBody>
          <a:bodyPr anchor="ctr"/>
          <a:lstStyle>
            <a:lvl1pPr>
              <a:defRPr>
                <a:latin typeface="+mj-lt"/>
                <a:ea typeface="+mj-ea"/>
                <a:cs typeface="+mj-cs"/>
              </a:defRPr>
            </a:lvl1pPr>
            <a:lvl2pPr>
              <a:defRPr>
                <a:latin typeface="+mj-lt"/>
                <a:ea typeface="+mj-ea"/>
                <a:cs typeface="+mj-cs"/>
              </a:defRPr>
            </a:lvl2pPr>
            <a:lvl3pPr>
              <a:defRPr>
                <a:latin typeface="+mj-lt"/>
                <a:ea typeface="+mj-ea"/>
                <a:cs typeface="+mj-cs"/>
              </a:defRPr>
            </a:lvl3pPr>
            <a:lvl4pPr>
              <a:defRPr>
                <a:latin typeface="+mj-lt"/>
                <a:ea typeface="+mj-ea"/>
                <a:cs typeface="+mj-cs"/>
              </a:defRPr>
            </a:lvl4pPr>
            <a:lvl5pPr>
              <a:defRPr>
                <a:latin typeface="+mj-lt"/>
                <a:ea typeface="+mj-ea"/>
                <a:cs typeface="+mj-cs"/>
              </a:defRPr>
            </a:lvl5pPr>
            <a:lvl6pPr>
              <a:defRPr>
                <a:latin typeface="+mj-lt"/>
                <a:ea typeface="+mj-ea"/>
                <a:cs typeface="+mj-cs"/>
              </a:defRPr>
            </a:lvl6pPr>
            <a:lvl7pPr>
              <a:defRPr>
                <a:latin typeface="+mj-lt"/>
                <a:ea typeface="+mj-ea"/>
                <a:cs typeface="+mj-cs"/>
              </a:defRPr>
            </a:lvl7pPr>
            <a:lvl8pPr>
              <a:defRPr>
                <a:latin typeface="+mj-lt"/>
                <a:ea typeface="+mj-ea"/>
                <a:cs typeface="+mj-cs"/>
              </a:defRPr>
            </a:lvl8pPr>
            <a:lvl9pPr>
              <a:defRPr>
                <a:latin typeface="+mj-lt"/>
                <a:ea typeface="+mj-ea"/>
                <a:cs typeface="+mj-cs"/>
              </a:defRPr>
            </a:lvl9pPr>
          </a:lstStyle>
          <a:p>
            <a:pPr marL="0" marR="0" lvl="0" indent="0" algn="ctr" defTabSz="914400" rtl="0" eaLnBrk="1" fontAlgn="t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i="0" u="none" strike="noStrike" kern="0" cap="none" spc="0" normalizeH="0" baseline="0" noProof="0" dirty="0">
                <a:ln>
                  <a:noFill/>
                </a:ln>
                <a:solidFill>
                  <a:srgbClr val="567F53"/>
                </a:solidFill>
                <a:effectLst/>
                <a:uLnTx/>
                <a:uFillTx/>
                <a:latin typeface="inpin baibianmading_Noncommerci" panose="02010601030101010101" pitchFamily="2" charset="-122"/>
                <a:ea typeface="inpin baibianmading_Noncommerci" panose="02010601030101010101" pitchFamily="2" charset="-122"/>
                <a:cs typeface="+mn-lt"/>
                <a:sym typeface="+mn-ea"/>
              </a:rPr>
              <a:t>点击此处输入标题文本</a:t>
            </a:r>
            <a:endParaRPr kumimoji="0" lang="zh-CN" altLang="en-US" sz="2800" i="0" u="none" strike="noStrike" kern="0" cap="none" spc="0" normalizeH="0" baseline="0" noProof="0" dirty="0">
              <a:ln>
                <a:noFill/>
              </a:ln>
              <a:solidFill>
                <a:srgbClr val="567F53"/>
              </a:solidFill>
              <a:effectLst/>
              <a:uLnTx/>
              <a:uFillTx/>
              <a:latin typeface="inpin baibianmading_Noncommerci" panose="02010601030101010101" pitchFamily="2" charset="-122"/>
              <a:ea typeface="inpin baibianmading_Noncommerci" panose="02010601030101010101" pitchFamily="2" charset="-122"/>
              <a:cs typeface="+mn-lt"/>
              <a:sym typeface="+mn-ea"/>
            </a:endParaRPr>
          </a:p>
        </p:txBody>
      </p:sp>
      <p:sp>
        <p:nvSpPr>
          <p:cNvPr id="14" name="TextBox 1210"/>
          <p:cNvSpPr/>
          <p:nvPr userDrawn="1"/>
        </p:nvSpPr>
        <p:spPr>
          <a:xfrm>
            <a:off x="4309477" y="1135842"/>
            <a:ext cx="3573046" cy="338747"/>
          </a:xfrm>
          <a:prstGeom prst="rect">
            <a:avLst/>
          </a:prstGeom>
          <a:noFill/>
          <a:ln w="9525">
            <a:noFill/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ajor"/>
        </p:style>
        <p:txBody>
          <a:bodyPr wrap="square">
            <a:spAutoFit/>
          </a:bodyPr>
          <a:lstStyle>
            <a:lvl1pPr>
              <a:defRPr>
                <a:latin typeface="+mj-lt"/>
                <a:ea typeface="+mj-ea"/>
                <a:cs typeface="+mj-cs"/>
              </a:defRPr>
            </a:lvl1pPr>
            <a:lvl2pPr>
              <a:defRPr>
                <a:latin typeface="+mj-lt"/>
                <a:ea typeface="+mj-ea"/>
                <a:cs typeface="+mj-cs"/>
              </a:defRPr>
            </a:lvl2pPr>
            <a:lvl3pPr>
              <a:defRPr>
                <a:latin typeface="+mj-lt"/>
                <a:ea typeface="+mj-ea"/>
                <a:cs typeface="+mj-cs"/>
              </a:defRPr>
            </a:lvl3pPr>
            <a:lvl4pPr>
              <a:defRPr>
                <a:latin typeface="+mj-lt"/>
                <a:ea typeface="+mj-ea"/>
                <a:cs typeface="+mj-cs"/>
              </a:defRPr>
            </a:lvl4pPr>
            <a:lvl5pPr>
              <a:defRPr>
                <a:latin typeface="+mj-lt"/>
                <a:ea typeface="+mj-ea"/>
                <a:cs typeface="+mj-cs"/>
              </a:defRPr>
            </a:lvl5pPr>
            <a:lvl6pPr>
              <a:defRPr>
                <a:latin typeface="+mj-lt"/>
                <a:ea typeface="+mj-ea"/>
                <a:cs typeface="+mj-cs"/>
              </a:defRPr>
            </a:lvl6pPr>
            <a:lvl7pPr>
              <a:defRPr>
                <a:latin typeface="+mj-lt"/>
                <a:ea typeface="+mj-ea"/>
                <a:cs typeface="+mj-cs"/>
              </a:defRPr>
            </a:lvl7pPr>
            <a:lvl8pPr>
              <a:defRPr>
                <a:latin typeface="+mj-lt"/>
                <a:ea typeface="+mj-ea"/>
                <a:cs typeface="+mj-cs"/>
              </a:defRPr>
            </a:lvl8pPr>
            <a:lvl9pPr>
              <a:defRPr>
                <a:latin typeface="+mj-lt"/>
                <a:ea typeface="+mj-ea"/>
                <a:cs typeface="+mj-cs"/>
              </a:defRPr>
            </a:lvl9pPr>
          </a:lstStyle>
          <a:p>
            <a:pPr indent="0" algn="ctr" fontAlgn="auto">
              <a:lnSpc>
                <a:spcPct val="150000"/>
              </a:lnSpc>
            </a:pPr>
            <a:r>
              <a:rPr lang="zh-CN" altLang="en-US" sz="1200" dirty="0">
                <a:ln>
                  <a:noFill/>
                </a:ln>
                <a:solidFill>
                  <a:srgbClr val="567F53"/>
                </a:solidFill>
                <a:latin typeface="inpin baibianmading_Noncommerci" panose="02010601030101010101" pitchFamily="2" charset="-122"/>
                <a:ea typeface="inpin baibianmading_Noncommerci" panose="02010601030101010101" pitchFamily="2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1200" dirty="0">
                <a:ln>
                  <a:noFill/>
                </a:ln>
                <a:solidFill>
                  <a:srgbClr val="567F53"/>
                </a:solidFill>
                <a:latin typeface="inpin baibianmading_Noncommerci" panose="02010601030101010101" pitchFamily="2" charset="-122"/>
                <a:ea typeface="inpin baibianmading_Noncommerci" panose="02010601030101010101" pitchFamily="2" charset="-122"/>
                <a:sym typeface="Arial" panose="020B0604020202020204" pitchFamily="34" charset="0"/>
              </a:rPr>
              <a:t>.</a:t>
            </a:r>
            <a:r>
              <a:rPr lang="zh-CN" altLang="en-US" sz="1200" dirty="0">
                <a:ln>
                  <a:noFill/>
                </a:ln>
                <a:solidFill>
                  <a:srgbClr val="567F53"/>
                </a:solidFill>
                <a:latin typeface="inpin baibianmading_Noncommerci" panose="02010601030101010101" pitchFamily="2" charset="-122"/>
                <a:ea typeface="inpin baibianmading_Noncommerci" panose="02010601030101010101" pitchFamily="2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1200" dirty="0">
                <a:ln>
                  <a:noFill/>
                </a:ln>
                <a:solidFill>
                  <a:srgbClr val="567F53"/>
                </a:solidFill>
                <a:latin typeface="inpin baibianmading_Noncommerci" panose="02010601030101010101" pitchFamily="2" charset="-122"/>
                <a:ea typeface="inpin baibianmading_Noncommerci" panose="02010601030101010101" pitchFamily="2" charset="-122"/>
                <a:sym typeface="Arial" panose="020B0604020202020204" pitchFamily="34" charset="0"/>
              </a:rPr>
              <a:t>.</a:t>
            </a:r>
            <a:endParaRPr lang="en-US" altLang="zh-CN" sz="1200" noProof="0" dirty="0">
              <a:ln>
                <a:noFill/>
              </a:ln>
              <a:solidFill>
                <a:srgbClr val="567F53"/>
              </a:solidFill>
              <a:uLnTx/>
              <a:uFillTx/>
              <a:latin typeface="inpin baibianmading_Noncommerci" panose="02010601030101010101" pitchFamily="2" charset="-122"/>
              <a:ea typeface="inpin baibianmading_Noncommerci" panose="02010601030101010101" pitchFamily="2" charset="-122"/>
              <a:sym typeface="Arial" panose="020B0604020202020204" pitchFamily="34" charset="0"/>
            </a:endParaRPr>
          </a:p>
        </p:txBody>
      </p:sp>
      <p:pic>
        <p:nvPicPr>
          <p:cNvPr id="16" name="图形 15" descr="气球动物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878739" y="831463"/>
            <a:ext cx="597668" cy="597668"/>
          </a:xfrm>
          <a:prstGeom prst="rect">
            <a:avLst/>
          </a:prstGeom>
        </p:spPr>
      </p:pic>
      <p:pic>
        <p:nvPicPr>
          <p:cNvPr id="17" name="图形 16" descr="气球动物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flipH="1">
            <a:off x="3685348" y="831463"/>
            <a:ext cx="597668" cy="59766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75A1C-D374-401B-AB00-A177CC9FCFC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24892D-3597-4E00-9666-3998E04408A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75A1C-D374-401B-AB00-A177CC9FCFC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24892D-3597-4E00-9666-3998E04408A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75A1C-D374-401B-AB00-A177CC9FCFC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24892D-3597-4E00-9666-3998E04408A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75A1C-D374-401B-AB00-A177CC9FCFC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24892D-3597-4E00-9666-3998E04408A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75A1C-D374-401B-AB00-A177CC9FCFC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24892D-3597-4E00-9666-3998E04408A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75A1C-D374-401B-AB00-A177CC9FCFC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24892D-3597-4E00-9666-3998E04408A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75A1C-D374-401B-AB00-A177CC9FCFC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24892D-3597-4E00-9666-3998E04408A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75A1C-D374-401B-AB00-A177CC9FCFC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24892D-3597-4E00-9666-3998E04408A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75A1C-D374-401B-AB00-A177CC9FCFC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24892D-3597-4E00-9666-3998E04408A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75A1C-D374-401B-AB00-A177CC9FCFC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24892D-3597-4E00-9666-3998E04408A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75A1C-D374-401B-AB00-A177CC9FCFC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24892D-3597-4E00-9666-3998E04408A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75A1C-D374-401B-AB00-A177CC9FCFC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24892D-3597-4E00-9666-3998E04408A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56" r="5556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 2"/>
          <p:cNvSpPr/>
          <p:nvPr userDrawn="1"/>
        </p:nvSpPr>
        <p:spPr>
          <a:xfrm>
            <a:off x="511320" y="540304"/>
            <a:ext cx="11169359" cy="6317695"/>
          </a:xfrm>
          <a:prstGeom prst="rect">
            <a:avLst/>
          </a:prstGeom>
          <a:solidFill>
            <a:schemeClr val="bg1">
              <a:alpha val="74000"/>
            </a:schemeClr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 dirty="0">
              <a:solidFill>
                <a:schemeClr val="tx1">
                  <a:lumMod val="95000"/>
                  <a:lumOff val="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sym typeface="楷体" panose="02010609060101010101" pitchFamily="49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2409"/>
          <a:stretch>
            <a:fillRect/>
          </a:stretch>
        </p:blipFill>
        <p:spPr>
          <a:xfrm>
            <a:off x="0" y="5181599"/>
            <a:ext cx="12192000" cy="1681975"/>
          </a:xfrm>
          <a:prstGeom prst="rect">
            <a:avLst/>
          </a:prstGeom>
        </p:spPr>
      </p:pic>
      <p:sp>
        <p:nvSpPr>
          <p:cNvPr id="13" name="文本框 2"/>
          <p:cNvSpPr txBox="1"/>
          <p:nvPr userDrawn="1"/>
        </p:nvSpPr>
        <p:spPr>
          <a:xfrm>
            <a:off x="3429990" y="594824"/>
            <a:ext cx="5332020" cy="847335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ajor"/>
        </p:style>
        <p:txBody>
          <a:bodyPr anchor="ctr"/>
          <a:lstStyle>
            <a:lvl1pPr>
              <a:defRPr>
                <a:latin typeface="+mj-lt"/>
                <a:ea typeface="+mj-ea"/>
                <a:cs typeface="+mj-cs"/>
              </a:defRPr>
            </a:lvl1pPr>
            <a:lvl2pPr>
              <a:defRPr>
                <a:latin typeface="+mj-lt"/>
                <a:ea typeface="+mj-ea"/>
                <a:cs typeface="+mj-cs"/>
              </a:defRPr>
            </a:lvl2pPr>
            <a:lvl3pPr>
              <a:defRPr>
                <a:latin typeface="+mj-lt"/>
                <a:ea typeface="+mj-ea"/>
                <a:cs typeface="+mj-cs"/>
              </a:defRPr>
            </a:lvl3pPr>
            <a:lvl4pPr>
              <a:defRPr>
                <a:latin typeface="+mj-lt"/>
                <a:ea typeface="+mj-ea"/>
                <a:cs typeface="+mj-cs"/>
              </a:defRPr>
            </a:lvl4pPr>
            <a:lvl5pPr>
              <a:defRPr>
                <a:latin typeface="+mj-lt"/>
                <a:ea typeface="+mj-ea"/>
                <a:cs typeface="+mj-cs"/>
              </a:defRPr>
            </a:lvl5pPr>
            <a:lvl6pPr>
              <a:defRPr>
                <a:latin typeface="+mj-lt"/>
                <a:ea typeface="+mj-ea"/>
                <a:cs typeface="+mj-cs"/>
              </a:defRPr>
            </a:lvl6pPr>
            <a:lvl7pPr>
              <a:defRPr>
                <a:latin typeface="+mj-lt"/>
                <a:ea typeface="+mj-ea"/>
                <a:cs typeface="+mj-cs"/>
              </a:defRPr>
            </a:lvl7pPr>
            <a:lvl8pPr>
              <a:defRPr>
                <a:latin typeface="+mj-lt"/>
                <a:ea typeface="+mj-ea"/>
                <a:cs typeface="+mj-cs"/>
              </a:defRPr>
            </a:lvl8pPr>
            <a:lvl9pPr>
              <a:defRPr>
                <a:latin typeface="+mj-lt"/>
                <a:ea typeface="+mj-ea"/>
                <a:cs typeface="+mj-cs"/>
              </a:defRPr>
            </a:lvl9pPr>
          </a:lstStyle>
          <a:p>
            <a:pPr marL="0" marR="0" lvl="0" indent="0" algn="ctr" defTabSz="914400" rtl="0" eaLnBrk="1" fontAlgn="t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i="0" u="none" strike="noStrike" kern="0" cap="none" spc="0" normalizeH="0" baseline="0" noProof="0" dirty="0">
                <a:ln>
                  <a:noFill/>
                </a:ln>
                <a:solidFill>
                  <a:srgbClr val="567F53"/>
                </a:solidFill>
                <a:effectLst/>
                <a:uLnTx/>
                <a:uFillTx/>
                <a:latin typeface="inpin baibianmading_Noncommerci" panose="02010601030101010101" pitchFamily="2" charset="-122"/>
                <a:ea typeface="inpin baibianmading_Noncommerci" panose="02010601030101010101" pitchFamily="2" charset="-122"/>
                <a:cs typeface="+mn-lt"/>
                <a:sym typeface="+mn-ea"/>
              </a:rPr>
              <a:t>点击此处输入标题文本</a:t>
            </a:r>
            <a:endParaRPr kumimoji="0" lang="zh-CN" altLang="en-US" sz="2800" i="0" u="none" strike="noStrike" kern="0" cap="none" spc="0" normalizeH="0" baseline="0" noProof="0" dirty="0">
              <a:ln>
                <a:noFill/>
              </a:ln>
              <a:solidFill>
                <a:srgbClr val="567F53"/>
              </a:solidFill>
              <a:effectLst/>
              <a:uLnTx/>
              <a:uFillTx/>
              <a:latin typeface="inpin baibianmading_Noncommerci" panose="02010601030101010101" pitchFamily="2" charset="-122"/>
              <a:ea typeface="inpin baibianmading_Noncommerci" panose="02010601030101010101" pitchFamily="2" charset="-122"/>
              <a:cs typeface="+mn-lt"/>
              <a:sym typeface="+mn-ea"/>
            </a:endParaRPr>
          </a:p>
        </p:txBody>
      </p:sp>
      <p:sp>
        <p:nvSpPr>
          <p:cNvPr id="14" name="TextBox 1210"/>
          <p:cNvSpPr/>
          <p:nvPr userDrawn="1"/>
        </p:nvSpPr>
        <p:spPr>
          <a:xfrm>
            <a:off x="4309477" y="1135842"/>
            <a:ext cx="3573046" cy="338747"/>
          </a:xfrm>
          <a:prstGeom prst="rect">
            <a:avLst/>
          </a:prstGeom>
          <a:noFill/>
          <a:ln w="9525">
            <a:noFill/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ajor"/>
        </p:style>
        <p:txBody>
          <a:bodyPr wrap="square">
            <a:spAutoFit/>
          </a:bodyPr>
          <a:lstStyle>
            <a:lvl1pPr>
              <a:defRPr>
                <a:latin typeface="+mj-lt"/>
                <a:ea typeface="+mj-ea"/>
                <a:cs typeface="+mj-cs"/>
              </a:defRPr>
            </a:lvl1pPr>
            <a:lvl2pPr>
              <a:defRPr>
                <a:latin typeface="+mj-lt"/>
                <a:ea typeface="+mj-ea"/>
                <a:cs typeface="+mj-cs"/>
              </a:defRPr>
            </a:lvl2pPr>
            <a:lvl3pPr>
              <a:defRPr>
                <a:latin typeface="+mj-lt"/>
                <a:ea typeface="+mj-ea"/>
                <a:cs typeface="+mj-cs"/>
              </a:defRPr>
            </a:lvl3pPr>
            <a:lvl4pPr>
              <a:defRPr>
                <a:latin typeface="+mj-lt"/>
                <a:ea typeface="+mj-ea"/>
                <a:cs typeface="+mj-cs"/>
              </a:defRPr>
            </a:lvl4pPr>
            <a:lvl5pPr>
              <a:defRPr>
                <a:latin typeface="+mj-lt"/>
                <a:ea typeface="+mj-ea"/>
                <a:cs typeface="+mj-cs"/>
              </a:defRPr>
            </a:lvl5pPr>
            <a:lvl6pPr>
              <a:defRPr>
                <a:latin typeface="+mj-lt"/>
                <a:ea typeface="+mj-ea"/>
                <a:cs typeface="+mj-cs"/>
              </a:defRPr>
            </a:lvl6pPr>
            <a:lvl7pPr>
              <a:defRPr>
                <a:latin typeface="+mj-lt"/>
                <a:ea typeface="+mj-ea"/>
                <a:cs typeface="+mj-cs"/>
              </a:defRPr>
            </a:lvl7pPr>
            <a:lvl8pPr>
              <a:defRPr>
                <a:latin typeface="+mj-lt"/>
                <a:ea typeface="+mj-ea"/>
                <a:cs typeface="+mj-cs"/>
              </a:defRPr>
            </a:lvl8pPr>
            <a:lvl9pPr>
              <a:defRPr>
                <a:latin typeface="+mj-lt"/>
                <a:ea typeface="+mj-ea"/>
                <a:cs typeface="+mj-cs"/>
              </a:defRPr>
            </a:lvl9pPr>
          </a:lstStyle>
          <a:p>
            <a:pPr indent="0" algn="ctr" fontAlgn="auto">
              <a:lnSpc>
                <a:spcPct val="150000"/>
              </a:lnSpc>
            </a:pPr>
            <a:r>
              <a:rPr lang="zh-CN" altLang="en-US" sz="1200" dirty="0">
                <a:ln>
                  <a:noFill/>
                </a:ln>
                <a:solidFill>
                  <a:srgbClr val="567F53"/>
                </a:solidFill>
                <a:latin typeface="inpin baibianmading_Noncommerci" panose="02010601030101010101" pitchFamily="2" charset="-122"/>
                <a:ea typeface="inpin baibianmading_Noncommerci" panose="02010601030101010101" pitchFamily="2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1200" dirty="0">
                <a:ln>
                  <a:noFill/>
                </a:ln>
                <a:solidFill>
                  <a:srgbClr val="567F53"/>
                </a:solidFill>
                <a:latin typeface="inpin baibianmading_Noncommerci" panose="02010601030101010101" pitchFamily="2" charset="-122"/>
                <a:ea typeface="inpin baibianmading_Noncommerci" panose="02010601030101010101" pitchFamily="2" charset="-122"/>
                <a:sym typeface="Arial" panose="020B0604020202020204" pitchFamily="34" charset="0"/>
              </a:rPr>
              <a:t>.</a:t>
            </a:r>
            <a:r>
              <a:rPr lang="zh-CN" altLang="en-US" sz="1200" dirty="0">
                <a:ln>
                  <a:noFill/>
                </a:ln>
                <a:solidFill>
                  <a:srgbClr val="567F53"/>
                </a:solidFill>
                <a:latin typeface="inpin baibianmading_Noncommerci" panose="02010601030101010101" pitchFamily="2" charset="-122"/>
                <a:ea typeface="inpin baibianmading_Noncommerci" panose="02010601030101010101" pitchFamily="2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1200" dirty="0">
                <a:ln>
                  <a:noFill/>
                </a:ln>
                <a:solidFill>
                  <a:srgbClr val="567F53"/>
                </a:solidFill>
                <a:latin typeface="inpin baibianmading_Noncommerci" panose="02010601030101010101" pitchFamily="2" charset="-122"/>
                <a:ea typeface="inpin baibianmading_Noncommerci" panose="02010601030101010101" pitchFamily="2" charset="-122"/>
                <a:sym typeface="Arial" panose="020B0604020202020204" pitchFamily="34" charset="0"/>
              </a:rPr>
              <a:t>.</a:t>
            </a:r>
            <a:endParaRPr lang="en-US" altLang="zh-CN" sz="1200" noProof="0" dirty="0">
              <a:ln>
                <a:noFill/>
              </a:ln>
              <a:solidFill>
                <a:srgbClr val="567F53"/>
              </a:solidFill>
              <a:uLnTx/>
              <a:uFillTx/>
              <a:latin typeface="inpin baibianmading_Noncommerci" panose="02010601030101010101" pitchFamily="2" charset="-122"/>
              <a:ea typeface="inpin baibianmading_Noncommerci" panose="02010601030101010101" pitchFamily="2" charset="-122"/>
              <a:sym typeface="Arial" panose="020B0604020202020204" pitchFamily="34" charset="0"/>
            </a:endParaRPr>
          </a:p>
        </p:txBody>
      </p:sp>
      <p:pic>
        <p:nvPicPr>
          <p:cNvPr id="16" name="图形 15" descr="气球动物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878739" y="831463"/>
            <a:ext cx="597668" cy="597668"/>
          </a:xfrm>
          <a:prstGeom prst="rect">
            <a:avLst/>
          </a:prstGeom>
        </p:spPr>
      </p:pic>
      <p:pic>
        <p:nvPicPr>
          <p:cNvPr id="17" name="图形 16" descr="气球动物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flipH="1">
            <a:off x="3685348" y="831463"/>
            <a:ext cx="597668" cy="59766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75A1C-D374-401B-AB00-A177CC9FCFC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24892D-3597-4E00-9666-3998E04408A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75A1C-D374-401B-AB00-A177CC9FCFC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24892D-3597-4E00-9666-3998E04408A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75A1C-D374-401B-AB00-A177CC9FCFC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24892D-3597-4E00-9666-3998E04408A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75A1C-D374-401B-AB00-A177CC9FCFC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24892D-3597-4E00-9666-3998E04408A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75A1C-D374-401B-AB00-A177CC9FCFC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24892D-3597-4E00-9666-3998E04408A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75A1C-D374-401B-AB00-A177CC9FCFC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24892D-3597-4E00-9666-3998E04408A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75A1C-D374-401B-AB00-A177CC9FCFC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24892D-3597-4E00-9666-3998E04408A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75A1C-D374-401B-AB00-A177CC9FCFC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24892D-3597-4E00-9666-3998E04408A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75A1C-D374-401B-AB00-A177CC9FCFC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24892D-3597-4E00-9666-3998E04408A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75A1C-D374-401B-AB00-A177CC9FCFC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24892D-3597-4E00-9666-3998E04408A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75A1C-D374-401B-AB00-A177CC9FCFC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24892D-3597-4E00-9666-3998E04408A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75A1C-D374-401B-AB00-A177CC9FCFC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24892D-3597-4E00-9666-3998E04408A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56" r="5556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 2"/>
          <p:cNvSpPr/>
          <p:nvPr userDrawn="1"/>
        </p:nvSpPr>
        <p:spPr>
          <a:xfrm>
            <a:off x="511320" y="540304"/>
            <a:ext cx="11169359" cy="6317695"/>
          </a:xfrm>
          <a:prstGeom prst="rect">
            <a:avLst/>
          </a:prstGeom>
          <a:solidFill>
            <a:schemeClr val="bg1">
              <a:alpha val="74000"/>
            </a:schemeClr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 dirty="0">
              <a:solidFill>
                <a:schemeClr val="tx1">
                  <a:lumMod val="95000"/>
                  <a:lumOff val="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sym typeface="楷体" panose="02010609060101010101" pitchFamily="49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2409"/>
          <a:stretch>
            <a:fillRect/>
          </a:stretch>
        </p:blipFill>
        <p:spPr>
          <a:xfrm>
            <a:off x="0" y="5181599"/>
            <a:ext cx="12192000" cy="1681975"/>
          </a:xfrm>
          <a:prstGeom prst="rect">
            <a:avLst/>
          </a:prstGeom>
        </p:spPr>
      </p:pic>
      <p:sp>
        <p:nvSpPr>
          <p:cNvPr id="13" name="文本框 2"/>
          <p:cNvSpPr txBox="1"/>
          <p:nvPr userDrawn="1"/>
        </p:nvSpPr>
        <p:spPr>
          <a:xfrm>
            <a:off x="3429990" y="594824"/>
            <a:ext cx="5332020" cy="847335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ajor"/>
        </p:style>
        <p:txBody>
          <a:bodyPr anchor="ctr"/>
          <a:lstStyle>
            <a:lvl1pPr>
              <a:defRPr>
                <a:latin typeface="+mj-lt"/>
                <a:ea typeface="+mj-ea"/>
                <a:cs typeface="+mj-cs"/>
              </a:defRPr>
            </a:lvl1pPr>
            <a:lvl2pPr>
              <a:defRPr>
                <a:latin typeface="+mj-lt"/>
                <a:ea typeface="+mj-ea"/>
                <a:cs typeface="+mj-cs"/>
              </a:defRPr>
            </a:lvl2pPr>
            <a:lvl3pPr>
              <a:defRPr>
                <a:latin typeface="+mj-lt"/>
                <a:ea typeface="+mj-ea"/>
                <a:cs typeface="+mj-cs"/>
              </a:defRPr>
            </a:lvl3pPr>
            <a:lvl4pPr>
              <a:defRPr>
                <a:latin typeface="+mj-lt"/>
                <a:ea typeface="+mj-ea"/>
                <a:cs typeface="+mj-cs"/>
              </a:defRPr>
            </a:lvl4pPr>
            <a:lvl5pPr>
              <a:defRPr>
                <a:latin typeface="+mj-lt"/>
                <a:ea typeface="+mj-ea"/>
                <a:cs typeface="+mj-cs"/>
              </a:defRPr>
            </a:lvl5pPr>
            <a:lvl6pPr>
              <a:defRPr>
                <a:latin typeface="+mj-lt"/>
                <a:ea typeface="+mj-ea"/>
                <a:cs typeface="+mj-cs"/>
              </a:defRPr>
            </a:lvl6pPr>
            <a:lvl7pPr>
              <a:defRPr>
                <a:latin typeface="+mj-lt"/>
                <a:ea typeface="+mj-ea"/>
                <a:cs typeface="+mj-cs"/>
              </a:defRPr>
            </a:lvl7pPr>
            <a:lvl8pPr>
              <a:defRPr>
                <a:latin typeface="+mj-lt"/>
                <a:ea typeface="+mj-ea"/>
                <a:cs typeface="+mj-cs"/>
              </a:defRPr>
            </a:lvl8pPr>
            <a:lvl9pPr>
              <a:defRPr>
                <a:latin typeface="+mj-lt"/>
                <a:ea typeface="+mj-ea"/>
                <a:cs typeface="+mj-cs"/>
              </a:defRPr>
            </a:lvl9pPr>
          </a:lstStyle>
          <a:p>
            <a:pPr marL="0" marR="0" lvl="0" indent="0" algn="ctr" defTabSz="914400" rtl="0" eaLnBrk="1" fontAlgn="t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i="0" u="none" strike="noStrike" kern="0" cap="none" spc="0" normalizeH="0" baseline="0" noProof="0" dirty="0">
                <a:ln>
                  <a:noFill/>
                </a:ln>
                <a:solidFill>
                  <a:srgbClr val="567F53"/>
                </a:solidFill>
                <a:effectLst/>
                <a:uLnTx/>
                <a:uFillTx/>
                <a:latin typeface="inpin baibianmading_Noncommerci" panose="02010601030101010101" pitchFamily="2" charset="-122"/>
                <a:ea typeface="inpin baibianmading_Noncommerci" panose="02010601030101010101" pitchFamily="2" charset="-122"/>
                <a:cs typeface="+mn-lt"/>
                <a:sym typeface="+mn-ea"/>
              </a:rPr>
              <a:t>点击此处输入标题文本</a:t>
            </a:r>
            <a:endParaRPr kumimoji="0" lang="zh-CN" altLang="en-US" sz="2800" i="0" u="none" strike="noStrike" kern="0" cap="none" spc="0" normalizeH="0" baseline="0" noProof="0" dirty="0">
              <a:ln>
                <a:noFill/>
              </a:ln>
              <a:solidFill>
                <a:srgbClr val="567F53"/>
              </a:solidFill>
              <a:effectLst/>
              <a:uLnTx/>
              <a:uFillTx/>
              <a:latin typeface="inpin baibianmading_Noncommerci" panose="02010601030101010101" pitchFamily="2" charset="-122"/>
              <a:ea typeface="inpin baibianmading_Noncommerci" panose="02010601030101010101" pitchFamily="2" charset="-122"/>
              <a:cs typeface="+mn-lt"/>
              <a:sym typeface="+mn-ea"/>
            </a:endParaRPr>
          </a:p>
        </p:txBody>
      </p:sp>
      <p:sp>
        <p:nvSpPr>
          <p:cNvPr id="14" name="TextBox 1210"/>
          <p:cNvSpPr/>
          <p:nvPr userDrawn="1"/>
        </p:nvSpPr>
        <p:spPr>
          <a:xfrm>
            <a:off x="4309477" y="1135842"/>
            <a:ext cx="3573046" cy="338747"/>
          </a:xfrm>
          <a:prstGeom prst="rect">
            <a:avLst/>
          </a:prstGeom>
          <a:noFill/>
          <a:ln w="9525">
            <a:noFill/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ajor"/>
        </p:style>
        <p:txBody>
          <a:bodyPr wrap="square">
            <a:spAutoFit/>
          </a:bodyPr>
          <a:lstStyle>
            <a:lvl1pPr>
              <a:defRPr>
                <a:latin typeface="+mj-lt"/>
                <a:ea typeface="+mj-ea"/>
                <a:cs typeface="+mj-cs"/>
              </a:defRPr>
            </a:lvl1pPr>
            <a:lvl2pPr>
              <a:defRPr>
                <a:latin typeface="+mj-lt"/>
                <a:ea typeface="+mj-ea"/>
                <a:cs typeface="+mj-cs"/>
              </a:defRPr>
            </a:lvl2pPr>
            <a:lvl3pPr>
              <a:defRPr>
                <a:latin typeface="+mj-lt"/>
                <a:ea typeface="+mj-ea"/>
                <a:cs typeface="+mj-cs"/>
              </a:defRPr>
            </a:lvl3pPr>
            <a:lvl4pPr>
              <a:defRPr>
                <a:latin typeface="+mj-lt"/>
                <a:ea typeface="+mj-ea"/>
                <a:cs typeface="+mj-cs"/>
              </a:defRPr>
            </a:lvl4pPr>
            <a:lvl5pPr>
              <a:defRPr>
                <a:latin typeface="+mj-lt"/>
                <a:ea typeface="+mj-ea"/>
                <a:cs typeface="+mj-cs"/>
              </a:defRPr>
            </a:lvl5pPr>
            <a:lvl6pPr>
              <a:defRPr>
                <a:latin typeface="+mj-lt"/>
                <a:ea typeface="+mj-ea"/>
                <a:cs typeface="+mj-cs"/>
              </a:defRPr>
            </a:lvl6pPr>
            <a:lvl7pPr>
              <a:defRPr>
                <a:latin typeface="+mj-lt"/>
                <a:ea typeface="+mj-ea"/>
                <a:cs typeface="+mj-cs"/>
              </a:defRPr>
            </a:lvl7pPr>
            <a:lvl8pPr>
              <a:defRPr>
                <a:latin typeface="+mj-lt"/>
                <a:ea typeface="+mj-ea"/>
                <a:cs typeface="+mj-cs"/>
              </a:defRPr>
            </a:lvl8pPr>
            <a:lvl9pPr>
              <a:defRPr>
                <a:latin typeface="+mj-lt"/>
                <a:ea typeface="+mj-ea"/>
                <a:cs typeface="+mj-cs"/>
              </a:defRPr>
            </a:lvl9pPr>
          </a:lstStyle>
          <a:p>
            <a:pPr indent="0" algn="ctr" fontAlgn="auto">
              <a:lnSpc>
                <a:spcPct val="150000"/>
              </a:lnSpc>
            </a:pPr>
            <a:r>
              <a:rPr lang="zh-CN" altLang="en-US" sz="1200" dirty="0">
                <a:ln>
                  <a:noFill/>
                </a:ln>
                <a:solidFill>
                  <a:srgbClr val="567F53"/>
                </a:solidFill>
                <a:latin typeface="inpin baibianmading_Noncommerci" panose="02010601030101010101" pitchFamily="2" charset="-122"/>
                <a:ea typeface="inpin baibianmading_Noncommerci" panose="02010601030101010101" pitchFamily="2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1200" dirty="0">
                <a:ln>
                  <a:noFill/>
                </a:ln>
                <a:solidFill>
                  <a:srgbClr val="567F53"/>
                </a:solidFill>
                <a:latin typeface="inpin baibianmading_Noncommerci" panose="02010601030101010101" pitchFamily="2" charset="-122"/>
                <a:ea typeface="inpin baibianmading_Noncommerci" panose="02010601030101010101" pitchFamily="2" charset="-122"/>
                <a:sym typeface="Arial" panose="020B0604020202020204" pitchFamily="34" charset="0"/>
              </a:rPr>
              <a:t>.</a:t>
            </a:r>
            <a:r>
              <a:rPr lang="zh-CN" altLang="en-US" sz="1200" dirty="0">
                <a:ln>
                  <a:noFill/>
                </a:ln>
                <a:solidFill>
                  <a:srgbClr val="567F53"/>
                </a:solidFill>
                <a:latin typeface="inpin baibianmading_Noncommerci" panose="02010601030101010101" pitchFamily="2" charset="-122"/>
                <a:ea typeface="inpin baibianmading_Noncommerci" panose="02010601030101010101" pitchFamily="2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1200" dirty="0">
                <a:ln>
                  <a:noFill/>
                </a:ln>
                <a:solidFill>
                  <a:srgbClr val="567F53"/>
                </a:solidFill>
                <a:latin typeface="inpin baibianmading_Noncommerci" panose="02010601030101010101" pitchFamily="2" charset="-122"/>
                <a:ea typeface="inpin baibianmading_Noncommerci" panose="02010601030101010101" pitchFamily="2" charset="-122"/>
                <a:sym typeface="Arial" panose="020B0604020202020204" pitchFamily="34" charset="0"/>
              </a:rPr>
              <a:t>.</a:t>
            </a:r>
            <a:endParaRPr lang="en-US" altLang="zh-CN" sz="1200" noProof="0" dirty="0">
              <a:ln>
                <a:noFill/>
              </a:ln>
              <a:solidFill>
                <a:srgbClr val="567F53"/>
              </a:solidFill>
              <a:uLnTx/>
              <a:uFillTx/>
              <a:latin typeface="inpin baibianmading_Noncommerci" panose="02010601030101010101" pitchFamily="2" charset="-122"/>
              <a:ea typeface="inpin baibianmading_Noncommerci" panose="02010601030101010101" pitchFamily="2" charset="-122"/>
              <a:sym typeface="Arial" panose="020B0604020202020204" pitchFamily="34" charset="0"/>
            </a:endParaRPr>
          </a:p>
        </p:txBody>
      </p:sp>
      <p:pic>
        <p:nvPicPr>
          <p:cNvPr id="16" name="图形 15" descr="气球动物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878739" y="831463"/>
            <a:ext cx="597668" cy="597668"/>
          </a:xfrm>
          <a:prstGeom prst="rect">
            <a:avLst/>
          </a:prstGeom>
        </p:spPr>
      </p:pic>
      <p:pic>
        <p:nvPicPr>
          <p:cNvPr id="17" name="图形 16" descr="气球动物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flipH="1">
            <a:off x="3685348" y="831463"/>
            <a:ext cx="597668" cy="59766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75A1C-D374-401B-AB00-A177CC9FCFC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24892D-3597-4E00-9666-3998E04408A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75A1C-D374-401B-AB00-A177CC9FCFC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24892D-3597-4E00-9666-3998E04408A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75A1C-D374-401B-AB00-A177CC9FCFC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24892D-3597-4E00-9666-3998E04408A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75A1C-D374-401B-AB00-A177CC9FCFC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24892D-3597-4E00-9666-3998E04408A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75A1C-D374-401B-AB00-A177CC9FCFC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24892D-3597-4E00-9666-3998E04408A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75A1C-D374-401B-AB00-A177CC9FCFC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24892D-3597-4E00-9666-3998E04408A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75A1C-D374-401B-AB00-A177CC9FCFC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24892D-3597-4E00-9666-3998E04408A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75A1C-D374-401B-AB00-A177CC9FCFC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24892D-3597-4E00-9666-3998E04408A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75A1C-D374-401B-AB00-A177CC9FCFC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24892D-3597-4E00-9666-3998E04408A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75A1C-D374-401B-AB00-A177CC9FCFC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24892D-3597-4E00-9666-3998E04408A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75A1C-D374-401B-AB00-A177CC9FCFC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24892D-3597-4E00-9666-3998E04408A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75A1C-D374-401B-AB00-A177CC9FCFC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24892D-3597-4E00-9666-3998E04408A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75A1C-D374-401B-AB00-A177CC9FCFC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24892D-3597-4E00-9666-3998E04408A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56" r="5556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 2"/>
          <p:cNvSpPr/>
          <p:nvPr userDrawn="1"/>
        </p:nvSpPr>
        <p:spPr>
          <a:xfrm>
            <a:off x="511320" y="540304"/>
            <a:ext cx="11169359" cy="6317695"/>
          </a:xfrm>
          <a:prstGeom prst="rect">
            <a:avLst/>
          </a:prstGeom>
          <a:solidFill>
            <a:schemeClr val="bg1">
              <a:alpha val="74000"/>
            </a:schemeClr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 dirty="0">
              <a:solidFill>
                <a:schemeClr val="tx1">
                  <a:lumMod val="95000"/>
                  <a:lumOff val="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sym typeface="楷体" panose="02010609060101010101" pitchFamily="49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2409"/>
          <a:stretch>
            <a:fillRect/>
          </a:stretch>
        </p:blipFill>
        <p:spPr>
          <a:xfrm>
            <a:off x="0" y="5181599"/>
            <a:ext cx="12192000" cy="1681975"/>
          </a:xfrm>
          <a:prstGeom prst="rect">
            <a:avLst/>
          </a:prstGeom>
        </p:spPr>
      </p:pic>
      <p:sp>
        <p:nvSpPr>
          <p:cNvPr id="13" name="文本框 2"/>
          <p:cNvSpPr txBox="1"/>
          <p:nvPr userDrawn="1"/>
        </p:nvSpPr>
        <p:spPr>
          <a:xfrm>
            <a:off x="3429990" y="594824"/>
            <a:ext cx="5332020" cy="847335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ajor"/>
        </p:style>
        <p:txBody>
          <a:bodyPr anchor="ctr"/>
          <a:lstStyle>
            <a:lvl1pPr>
              <a:defRPr>
                <a:latin typeface="+mj-lt"/>
                <a:ea typeface="+mj-ea"/>
                <a:cs typeface="+mj-cs"/>
              </a:defRPr>
            </a:lvl1pPr>
            <a:lvl2pPr>
              <a:defRPr>
                <a:latin typeface="+mj-lt"/>
                <a:ea typeface="+mj-ea"/>
                <a:cs typeface="+mj-cs"/>
              </a:defRPr>
            </a:lvl2pPr>
            <a:lvl3pPr>
              <a:defRPr>
                <a:latin typeface="+mj-lt"/>
                <a:ea typeface="+mj-ea"/>
                <a:cs typeface="+mj-cs"/>
              </a:defRPr>
            </a:lvl3pPr>
            <a:lvl4pPr>
              <a:defRPr>
                <a:latin typeface="+mj-lt"/>
                <a:ea typeface="+mj-ea"/>
                <a:cs typeface="+mj-cs"/>
              </a:defRPr>
            </a:lvl4pPr>
            <a:lvl5pPr>
              <a:defRPr>
                <a:latin typeface="+mj-lt"/>
                <a:ea typeface="+mj-ea"/>
                <a:cs typeface="+mj-cs"/>
              </a:defRPr>
            </a:lvl5pPr>
            <a:lvl6pPr>
              <a:defRPr>
                <a:latin typeface="+mj-lt"/>
                <a:ea typeface="+mj-ea"/>
                <a:cs typeface="+mj-cs"/>
              </a:defRPr>
            </a:lvl6pPr>
            <a:lvl7pPr>
              <a:defRPr>
                <a:latin typeface="+mj-lt"/>
                <a:ea typeface="+mj-ea"/>
                <a:cs typeface="+mj-cs"/>
              </a:defRPr>
            </a:lvl7pPr>
            <a:lvl8pPr>
              <a:defRPr>
                <a:latin typeface="+mj-lt"/>
                <a:ea typeface="+mj-ea"/>
                <a:cs typeface="+mj-cs"/>
              </a:defRPr>
            </a:lvl8pPr>
            <a:lvl9pPr>
              <a:defRPr>
                <a:latin typeface="+mj-lt"/>
                <a:ea typeface="+mj-ea"/>
                <a:cs typeface="+mj-cs"/>
              </a:defRPr>
            </a:lvl9pPr>
          </a:lstStyle>
          <a:p>
            <a:pPr marL="0" marR="0" lvl="0" indent="0" algn="ctr" defTabSz="914400" rtl="0" eaLnBrk="1" fontAlgn="t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i="0" u="none" strike="noStrike" kern="0" cap="none" spc="0" normalizeH="0" baseline="0" noProof="0" dirty="0">
                <a:ln>
                  <a:noFill/>
                </a:ln>
                <a:solidFill>
                  <a:srgbClr val="567F53"/>
                </a:solidFill>
                <a:effectLst/>
                <a:uLnTx/>
                <a:uFillTx/>
                <a:latin typeface="inpin baibianmading_Noncommerci" panose="02010601030101010101" pitchFamily="2" charset="-122"/>
                <a:ea typeface="inpin baibianmading_Noncommerci" panose="02010601030101010101" pitchFamily="2" charset="-122"/>
                <a:cs typeface="+mn-lt"/>
                <a:sym typeface="+mn-ea"/>
              </a:rPr>
              <a:t>点击此处输入标题文本</a:t>
            </a:r>
            <a:endParaRPr kumimoji="0" lang="zh-CN" altLang="en-US" sz="2800" i="0" u="none" strike="noStrike" kern="0" cap="none" spc="0" normalizeH="0" baseline="0" noProof="0" dirty="0">
              <a:ln>
                <a:noFill/>
              </a:ln>
              <a:solidFill>
                <a:srgbClr val="567F53"/>
              </a:solidFill>
              <a:effectLst/>
              <a:uLnTx/>
              <a:uFillTx/>
              <a:latin typeface="inpin baibianmading_Noncommerci" panose="02010601030101010101" pitchFamily="2" charset="-122"/>
              <a:ea typeface="inpin baibianmading_Noncommerci" panose="02010601030101010101" pitchFamily="2" charset="-122"/>
              <a:cs typeface="+mn-lt"/>
              <a:sym typeface="+mn-ea"/>
            </a:endParaRPr>
          </a:p>
        </p:txBody>
      </p:sp>
      <p:sp>
        <p:nvSpPr>
          <p:cNvPr id="14" name="TextBox 1210"/>
          <p:cNvSpPr/>
          <p:nvPr userDrawn="1"/>
        </p:nvSpPr>
        <p:spPr>
          <a:xfrm>
            <a:off x="4309477" y="1135842"/>
            <a:ext cx="3573046" cy="338747"/>
          </a:xfrm>
          <a:prstGeom prst="rect">
            <a:avLst/>
          </a:prstGeom>
          <a:noFill/>
          <a:ln w="9525">
            <a:noFill/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ajor"/>
        </p:style>
        <p:txBody>
          <a:bodyPr wrap="square">
            <a:spAutoFit/>
          </a:bodyPr>
          <a:lstStyle>
            <a:lvl1pPr>
              <a:defRPr>
                <a:latin typeface="+mj-lt"/>
                <a:ea typeface="+mj-ea"/>
                <a:cs typeface="+mj-cs"/>
              </a:defRPr>
            </a:lvl1pPr>
            <a:lvl2pPr>
              <a:defRPr>
                <a:latin typeface="+mj-lt"/>
                <a:ea typeface="+mj-ea"/>
                <a:cs typeface="+mj-cs"/>
              </a:defRPr>
            </a:lvl2pPr>
            <a:lvl3pPr>
              <a:defRPr>
                <a:latin typeface="+mj-lt"/>
                <a:ea typeface="+mj-ea"/>
                <a:cs typeface="+mj-cs"/>
              </a:defRPr>
            </a:lvl3pPr>
            <a:lvl4pPr>
              <a:defRPr>
                <a:latin typeface="+mj-lt"/>
                <a:ea typeface="+mj-ea"/>
                <a:cs typeface="+mj-cs"/>
              </a:defRPr>
            </a:lvl4pPr>
            <a:lvl5pPr>
              <a:defRPr>
                <a:latin typeface="+mj-lt"/>
                <a:ea typeface="+mj-ea"/>
                <a:cs typeface="+mj-cs"/>
              </a:defRPr>
            </a:lvl5pPr>
            <a:lvl6pPr>
              <a:defRPr>
                <a:latin typeface="+mj-lt"/>
                <a:ea typeface="+mj-ea"/>
                <a:cs typeface="+mj-cs"/>
              </a:defRPr>
            </a:lvl6pPr>
            <a:lvl7pPr>
              <a:defRPr>
                <a:latin typeface="+mj-lt"/>
                <a:ea typeface="+mj-ea"/>
                <a:cs typeface="+mj-cs"/>
              </a:defRPr>
            </a:lvl7pPr>
            <a:lvl8pPr>
              <a:defRPr>
                <a:latin typeface="+mj-lt"/>
                <a:ea typeface="+mj-ea"/>
                <a:cs typeface="+mj-cs"/>
              </a:defRPr>
            </a:lvl8pPr>
            <a:lvl9pPr>
              <a:defRPr>
                <a:latin typeface="+mj-lt"/>
                <a:ea typeface="+mj-ea"/>
                <a:cs typeface="+mj-cs"/>
              </a:defRPr>
            </a:lvl9pPr>
          </a:lstStyle>
          <a:p>
            <a:pPr indent="0" algn="ctr" fontAlgn="auto">
              <a:lnSpc>
                <a:spcPct val="150000"/>
              </a:lnSpc>
            </a:pPr>
            <a:r>
              <a:rPr lang="zh-CN" altLang="en-US" sz="1200" dirty="0">
                <a:ln>
                  <a:noFill/>
                </a:ln>
                <a:solidFill>
                  <a:srgbClr val="567F53"/>
                </a:solidFill>
                <a:latin typeface="inpin baibianmading_Noncommerci" panose="02010601030101010101" pitchFamily="2" charset="-122"/>
                <a:ea typeface="inpin baibianmading_Noncommerci" panose="02010601030101010101" pitchFamily="2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1200" dirty="0">
                <a:ln>
                  <a:noFill/>
                </a:ln>
                <a:solidFill>
                  <a:srgbClr val="567F53"/>
                </a:solidFill>
                <a:latin typeface="inpin baibianmading_Noncommerci" panose="02010601030101010101" pitchFamily="2" charset="-122"/>
                <a:ea typeface="inpin baibianmading_Noncommerci" panose="02010601030101010101" pitchFamily="2" charset="-122"/>
                <a:sym typeface="Arial" panose="020B0604020202020204" pitchFamily="34" charset="0"/>
              </a:rPr>
              <a:t>.</a:t>
            </a:r>
            <a:r>
              <a:rPr lang="zh-CN" altLang="en-US" sz="1200" dirty="0">
                <a:ln>
                  <a:noFill/>
                </a:ln>
                <a:solidFill>
                  <a:srgbClr val="567F53"/>
                </a:solidFill>
                <a:latin typeface="inpin baibianmading_Noncommerci" panose="02010601030101010101" pitchFamily="2" charset="-122"/>
                <a:ea typeface="inpin baibianmading_Noncommerci" panose="02010601030101010101" pitchFamily="2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1200" dirty="0">
                <a:ln>
                  <a:noFill/>
                </a:ln>
                <a:solidFill>
                  <a:srgbClr val="567F53"/>
                </a:solidFill>
                <a:latin typeface="inpin baibianmading_Noncommerci" panose="02010601030101010101" pitchFamily="2" charset="-122"/>
                <a:ea typeface="inpin baibianmading_Noncommerci" panose="02010601030101010101" pitchFamily="2" charset="-122"/>
                <a:sym typeface="Arial" panose="020B0604020202020204" pitchFamily="34" charset="0"/>
              </a:rPr>
              <a:t>.</a:t>
            </a:r>
            <a:endParaRPr lang="en-US" altLang="zh-CN" sz="1200" noProof="0" dirty="0">
              <a:ln>
                <a:noFill/>
              </a:ln>
              <a:solidFill>
                <a:srgbClr val="567F53"/>
              </a:solidFill>
              <a:uLnTx/>
              <a:uFillTx/>
              <a:latin typeface="inpin baibianmading_Noncommerci" panose="02010601030101010101" pitchFamily="2" charset="-122"/>
              <a:ea typeface="inpin baibianmading_Noncommerci" panose="02010601030101010101" pitchFamily="2" charset="-122"/>
              <a:sym typeface="Arial" panose="020B0604020202020204" pitchFamily="34" charset="0"/>
            </a:endParaRPr>
          </a:p>
        </p:txBody>
      </p:sp>
      <p:pic>
        <p:nvPicPr>
          <p:cNvPr id="16" name="图形 15" descr="气球动物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878739" y="831463"/>
            <a:ext cx="597668" cy="597668"/>
          </a:xfrm>
          <a:prstGeom prst="rect">
            <a:avLst/>
          </a:prstGeom>
        </p:spPr>
      </p:pic>
      <p:pic>
        <p:nvPicPr>
          <p:cNvPr id="17" name="图形 16" descr="气球动物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flipH="1">
            <a:off x="3685348" y="831463"/>
            <a:ext cx="597668" cy="59766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75A1C-D374-401B-AB00-A177CC9FCFC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24892D-3597-4E00-9666-3998E04408A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75A1C-D374-401B-AB00-A177CC9FCFC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24892D-3597-4E00-9666-3998E04408A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75A1C-D374-401B-AB00-A177CC9FCFC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24892D-3597-4E00-9666-3998E04408A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75A1C-D374-401B-AB00-A177CC9FCFC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24892D-3597-4E00-9666-3998E04408A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75A1C-D374-401B-AB00-A177CC9FCFC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24892D-3597-4E00-9666-3998E04408A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75A1C-D374-401B-AB00-A177CC9FCFC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24892D-3597-4E00-9666-3998E04408A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75A1C-D374-401B-AB00-A177CC9FCFC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24892D-3597-4E00-9666-3998E04408A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75A1C-D374-401B-AB00-A177CC9FCFC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24892D-3597-4E00-9666-3998E04408A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75A1C-D374-401B-AB00-A177CC9FCFC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24892D-3597-4E00-9666-3998E04408A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75A1C-D374-401B-AB00-A177CC9FCFC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24892D-3597-4E00-9666-3998E04408A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75A1C-D374-401B-AB00-A177CC9FCFC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24892D-3597-4E00-9666-3998E04408A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75A1C-D374-401B-AB00-A177CC9FCFC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24892D-3597-4E00-9666-3998E04408A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56" r="5556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 2"/>
          <p:cNvSpPr/>
          <p:nvPr userDrawn="1"/>
        </p:nvSpPr>
        <p:spPr>
          <a:xfrm>
            <a:off x="511320" y="540304"/>
            <a:ext cx="11169359" cy="6317695"/>
          </a:xfrm>
          <a:prstGeom prst="rect">
            <a:avLst/>
          </a:prstGeom>
          <a:solidFill>
            <a:schemeClr val="bg1">
              <a:alpha val="74000"/>
            </a:schemeClr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 dirty="0">
              <a:solidFill>
                <a:schemeClr val="tx1">
                  <a:lumMod val="95000"/>
                  <a:lumOff val="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sym typeface="楷体" panose="02010609060101010101" pitchFamily="49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2409"/>
          <a:stretch>
            <a:fillRect/>
          </a:stretch>
        </p:blipFill>
        <p:spPr>
          <a:xfrm>
            <a:off x="0" y="5181599"/>
            <a:ext cx="12192000" cy="1681975"/>
          </a:xfrm>
          <a:prstGeom prst="rect">
            <a:avLst/>
          </a:prstGeom>
        </p:spPr>
      </p:pic>
      <p:sp>
        <p:nvSpPr>
          <p:cNvPr id="13" name="文本框 2"/>
          <p:cNvSpPr txBox="1"/>
          <p:nvPr userDrawn="1"/>
        </p:nvSpPr>
        <p:spPr>
          <a:xfrm>
            <a:off x="3429990" y="594824"/>
            <a:ext cx="5332020" cy="847335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ajor"/>
        </p:style>
        <p:txBody>
          <a:bodyPr anchor="ctr"/>
          <a:lstStyle>
            <a:lvl1pPr>
              <a:defRPr>
                <a:latin typeface="+mj-lt"/>
                <a:ea typeface="+mj-ea"/>
                <a:cs typeface="+mj-cs"/>
              </a:defRPr>
            </a:lvl1pPr>
            <a:lvl2pPr>
              <a:defRPr>
                <a:latin typeface="+mj-lt"/>
                <a:ea typeface="+mj-ea"/>
                <a:cs typeface="+mj-cs"/>
              </a:defRPr>
            </a:lvl2pPr>
            <a:lvl3pPr>
              <a:defRPr>
                <a:latin typeface="+mj-lt"/>
                <a:ea typeface="+mj-ea"/>
                <a:cs typeface="+mj-cs"/>
              </a:defRPr>
            </a:lvl3pPr>
            <a:lvl4pPr>
              <a:defRPr>
                <a:latin typeface="+mj-lt"/>
                <a:ea typeface="+mj-ea"/>
                <a:cs typeface="+mj-cs"/>
              </a:defRPr>
            </a:lvl4pPr>
            <a:lvl5pPr>
              <a:defRPr>
                <a:latin typeface="+mj-lt"/>
                <a:ea typeface="+mj-ea"/>
                <a:cs typeface="+mj-cs"/>
              </a:defRPr>
            </a:lvl5pPr>
            <a:lvl6pPr>
              <a:defRPr>
                <a:latin typeface="+mj-lt"/>
                <a:ea typeface="+mj-ea"/>
                <a:cs typeface="+mj-cs"/>
              </a:defRPr>
            </a:lvl6pPr>
            <a:lvl7pPr>
              <a:defRPr>
                <a:latin typeface="+mj-lt"/>
                <a:ea typeface="+mj-ea"/>
                <a:cs typeface="+mj-cs"/>
              </a:defRPr>
            </a:lvl7pPr>
            <a:lvl8pPr>
              <a:defRPr>
                <a:latin typeface="+mj-lt"/>
                <a:ea typeface="+mj-ea"/>
                <a:cs typeface="+mj-cs"/>
              </a:defRPr>
            </a:lvl8pPr>
            <a:lvl9pPr>
              <a:defRPr>
                <a:latin typeface="+mj-lt"/>
                <a:ea typeface="+mj-ea"/>
                <a:cs typeface="+mj-cs"/>
              </a:defRPr>
            </a:lvl9pPr>
          </a:lstStyle>
          <a:p>
            <a:pPr marL="0" marR="0" lvl="0" indent="0" algn="ctr" defTabSz="914400" rtl="0" eaLnBrk="1" fontAlgn="t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i="0" u="none" strike="noStrike" kern="0" cap="none" spc="0" normalizeH="0" baseline="0" noProof="0" dirty="0">
                <a:ln>
                  <a:noFill/>
                </a:ln>
                <a:solidFill>
                  <a:srgbClr val="567F53"/>
                </a:solidFill>
                <a:effectLst/>
                <a:uLnTx/>
                <a:uFillTx/>
                <a:latin typeface="inpin baibianmading_Noncommerci" panose="02010601030101010101" pitchFamily="2" charset="-122"/>
                <a:ea typeface="inpin baibianmading_Noncommerci" panose="02010601030101010101" pitchFamily="2" charset="-122"/>
                <a:cs typeface="+mn-lt"/>
                <a:sym typeface="+mn-ea"/>
              </a:rPr>
              <a:t>点击此处输入标题文本</a:t>
            </a:r>
            <a:endParaRPr kumimoji="0" lang="zh-CN" altLang="en-US" sz="2800" i="0" u="none" strike="noStrike" kern="0" cap="none" spc="0" normalizeH="0" baseline="0" noProof="0" dirty="0">
              <a:ln>
                <a:noFill/>
              </a:ln>
              <a:solidFill>
                <a:srgbClr val="567F53"/>
              </a:solidFill>
              <a:effectLst/>
              <a:uLnTx/>
              <a:uFillTx/>
              <a:latin typeface="inpin baibianmading_Noncommerci" panose="02010601030101010101" pitchFamily="2" charset="-122"/>
              <a:ea typeface="inpin baibianmading_Noncommerci" panose="02010601030101010101" pitchFamily="2" charset="-122"/>
              <a:cs typeface="+mn-lt"/>
              <a:sym typeface="+mn-ea"/>
            </a:endParaRPr>
          </a:p>
        </p:txBody>
      </p:sp>
      <p:sp>
        <p:nvSpPr>
          <p:cNvPr id="14" name="TextBox 1210"/>
          <p:cNvSpPr/>
          <p:nvPr userDrawn="1"/>
        </p:nvSpPr>
        <p:spPr>
          <a:xfrm>
            <a:off x="4309477" y="1135842"/>
            <a:ext cx="3573046" cy="338747"/>
          </a:xfrm>
          <a:prstGeom prst="rect">
            <a:avLst/>
          </a:prstGeom>
          <a:noFill/>
          <a:ln w="9525">
            <a:noFill/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ajor"/>
        </p:style>
        <p:txBody>
          <a:bodyPr wrap="square">
            <a:spAutoFit/>
          </a:bodyPr>
          <a:lstStyle>
            <a:lvl1pPr>
              <a:defRPr>
                <a:latin typeface="+mj-lt"/>
                <a:ea typeface="+mj-ea"/>
                <a:cs typeface="+mj-cs"/>
              </a:defRPr>
            </a:lvl1pPr>
            <a:lvl2pPr>
              <a:defRPr>
                <a:latin typeface="+mj-lt"/>
                <a:ea typeface="+mj-ea"/>
                <a:cs typeface="+mj-cs"/>
              </a:defRPr>
            </a:lvl2pPr>
            <a:lvl3pPr>
              <a:defRPr>
                <a:latin typeface="+mj-lt"/>
                <a:ea typeface="+mj-ea"/>
                <a:cs typeface="+mj-cs"/>
              </a:defRPr>
            </a:lvl3pPr>
            <a:lvl4pPr>
              <a:defRPr>
                <a:latin typeface="+mj-lt"/>
                <a:ea typeface="+mj-ea"/>
                <a:cs typeface="+mj-cs"/>
              </a:defRPr>
            </a:lvl4pPr>
            <a:lvl5pPr>
              <a:defRPr>
                <a:latin typeface="+mj-lt"/>
                <a:ea typeface="+mj-ea"/>
                <a:cs typeface="+mj-cs"/>
              </a:defRPr>
            </a:lvl5pPr>
            <a:lvl6pPr>
              <a:defRPr>
                <a:latin typeface="+mj-lt"/>
                <a:ea typeface="+mj-ea"/>
                <a:cs typeface="+mj-cs"/>
              </a:defRPr>
            </a:lvl6pPr>
            <a:lvl7pPr>
              <a:defRPr>
                <a:latin typeface="+mj-lt"/>
                <a:ea typeface="+mj-ea"/>
                <a:cs typeface="+mj-cs"/>
              </a:defRPr>
            </a:lvl7pPr>
            <a:lvl8pPr>
              <a:defRPr>
                <a:latin typeface="+mj-lt"/>
                <a:ea typeface="+mj-ea"/>
                <a:cs typeface="+mj-cs"/>
              </a:defRPr>
            </a:lvl8pPr>
            <a:lvl9pPr>
              <a:defRPr>
                <a:latin typeface="+mj-lt"/>
                <a:ea typeface="+mj-ea"/>
                <a:cs typeface="+mj-cs"/>
              </a:defRPr>
            </a:lvl9pPr>
          </a:lstStyle>
          <a:p>
            <a:pPr indent="0" algn="ctr" fontAlgn="auto">
              <a:lnSpc>
                <a:spcPct val="150000"/>
              </a:lnSpc>
            </a:pPr>
            <a:r>
              <a:rPr lang="zh-CN" altLang="en-US" sz="1200" dirty="0">
                <a:ln>
                  <a:noFill/>
                </a:ln>
                <a:solidFill>
                  <a:srgbClr val="567F53"/>
                </a:solidFill>
                <a:latin typeface="inpin baibianmading_Noncommerci" panose="02010601030101010101" pitchFamily="2" charset="-122"/>
                <a:ea typeface="inpin baibianmading_Noncommerci" panose="02010601030101010101" pitchFamily="2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1200" dirty="0">
                <a:ln>
                  <a:noFill/>
                </a:ln>
                <a:solidFill>
                  <a:srgbClr val="567F53"/>
                </a:solidFill>
                <a:latin typeface="inpin baibianmading_Noncommerci" panose="02010601030101010101" pitchFamily="2" charset="-122"/>
                <a:ea typeface="inpin baibianmading_Noncommerci" panose="02010601030101010101" pitchFamily="2" charset="-122"/>
                <a:sym typeface="Arial" panose="020B0604020202020204" pitchFamily="34" charset="0"/>
              </a:rPr>
              <a:t>.</a:t>
            </a:r>
            <a:r>
              <a:rPr lang="zh-CN" altLang="en-US" sz="1200" dirty="0">
                <a:ln>
                  <a:noFill/>
                </a:ln>
                <a:solidFill>
                  <a:srgbClr val="567F53"/>
                </a:solidFill>
                <a:latin typeface="inpin baibianmading_Noncommerci" panose="02010601030101010101" pitchFamily="2" charset="-122"/>
                <a:ea typeface="inpin baibianmading_Noncommerci" panose="02010601030101010101" pitchFamily="2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1200" dirty="0">
                <a:ln>
                  <a:noFill/>
                </a:ln>
                <a:solidFill>
                  <a:srgbClr val="567F53"/>
                </a:solidFill>
                <a:latin typeface="inpin baibianmading_Noncommerci" panose="02010601030101010101" pitchFamily="2" charset="-122"/>
                <a:ea typeface="inpin baibianmading_Noncommerci" panose="02010601030101010101" pitchFamily="2" charset="-122"/>
                <a:sym typeface="Arial" panose="020B0604020202020204" pitchFamily="34" charset="0"/>
              </a:rPr>
              <a:t>.</a:t>
            </a:r>
            <a:endParaRPr lang="en-US" altLang="zh-CN" sz="1200" noProof="0" dirty="0">
              <a:ln>
                <a:noFill/>
              </a:ln>
              <a:solidFill>
                <a:srgbClr val="567F53"/>
              </a:solidFill>
              <a:uLnTx/>
              <a:uFillTx/>
              <a:latin typeface="inpin baibianmading_Noncommerci" panose="02010601030101010101" pitchFamily="2" charset="-122"/>
              <a:ea typeface="inpin baibianmading_Noncommerci" panose="02010601030101010101" pitchFamily="2" charset="-122"/>
              <a:sym typeface="Arial" panose="020B0604020202020204" pitchFamily="34" charset="0"/>
            </a:endParaRPr>
          </a:p>
        </p:txBody>
      </p:sp>
      <p:pic>
        <p:nvPicPr>
          <p:cNvPr id="16" name="图形 15" descr="气球动物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878739" y="831463"/>
            <a:ext cx="597668" cy="597668"/>
          </a:xfrm>
          <a:prstGeom prst="rect">
            <a:avLst/>
          </a:prstGeom>
        </p:spPr>
      </p:pic>
      <p:pic>
        <p:nvPicPr>
          <p:cNvPr id="17" name="图形 16" descr="气球动物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flipH="1">
            <a:off x="3685348" y="831463"/>
            <a:ext cx="597668" cy="59766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75A1C-D374-401B-AB00-A177CC9FCFC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24892D-3597-4E00-9666-3998E04408A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75A1C-D374-401B-AB00-A177CC9FCFC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24892D-3597-4E00-9666-3998E04408A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75A1C-D374-401B-AB00-A177CC9FCFC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24892D-3597-4E00-9666-3998E04408A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75A1C-D374-401B-AB00-A177CC9FCFC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24892D-3597-4E00-9666-3998E04408A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75A1C-D374-401B-AB00-A177CC9FCFC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24892D-3597-4E00-9666-3998E04408A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75A1C-D374-401B-AB00-A177CC9FCFC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24892D-3597-4E00-9666-3998E04408A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75A1C-D374-401B-AB00-A177CC9FCFC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24892D-3597-4E00-9666-3998E04408A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75A1C-D374-401B-AB00-A177CC9FCFC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24892D-3597-4E00-9666-3998E04408A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75A1C-D374-401B-AB00-A177CC9FCFC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24892D-3597-4E00-9666-3998E04408A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75A1C-D374-401B-AB00-A177CC9FCFC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24892D-3597-4E00-9666-3998E04408A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75A1C-D374-401B-AB00-A177CC9FCFC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24892D-3597-4E00-9666-3998E04408A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75A1C-D374-401B-AB00-A177CC9FCFC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24892D-3597-4E00-9666-3998E04408A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56" r="5556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 2"/>
          <p:cNvSpPr/>
          <p:nvPr userDrawn="1"/>
        </p:nvSpPr>
        <p:spPr>
          <a:xfrm>
            <a:off x="511320" y="540304"/>
            <a:ext cx="11169359" cy="6317695"/>
          </a:xfrm>
          <a:prstGeom prst="rect">
            <a:avLst/>
          </a:prstGeom>
          <a:solidFill>
            <a:schemeClr val="bg1">
              <a:alpha val="74000"/>
            </a:schemeClr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 dirty="0">
              <a:solidFill>
                <a:schemeClr val="tx1">
                  <a:lumMod val="95000"/>
                  <a:lumOff val="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sym typeface="楷体" panose="02010609060101010101" pitchFamily="49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2409"/>
          <a:stretch>
            <a:fillRect/>
          </a:stretch>
        </p:blipFill>
        <p:spPr>
          <a:xfrm>
            <a:off x="0" y="5181599"/>
            <a:ext cx="12192000" cy="1681975"/>
          </a:xfrm>
          <a:prstGeom prst="rect">
            <a:avLst/>
          </a:prstGeom>
        </p:spPr>
      </p:pic>
      <p:sp>
        <p:nvSpPr>
          <p:cNvPr id="13" name="文本框 2"/>
          <p:cNvSpPr txBox="1"/>
          <p:nvPr userDrawn="1"/>
        </p:nvSpPr>
        <p:spPr>
          <a:xfrm>
            <a:off x="3429990" y="594824"/>
            <a:ext cx="5332020" cy="847335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ajor"/>
        </p:style>
        <p:txBody>
          <a:bodyPr anchor="ctr"/>
          <a:lstStyle>
            <a:lvl1pPr>
              <a:defRPr>
                <a:latin typeface="+mj-lt"/>
                <a:ea typeface="+mj-ea"/>
                <a:cs typeface="+mj-cs"/>
              </a:defRPr>
            </a:lvl1pPr>
            <a:lvl2pPr>
              <a:defRPr>
                <a:latin typeface="+mj-lt"/>
                <a:ea typeface="+mj-ea"/>
                <a:cs typeface="+mj-cs"/>
              </a:defRPr>
            </a:lvl2pPr>
            <a:lvl3pPr>
              <a:defRPr>
                <a:latin typeface="+mj-lt"/>
                <a:ea typeface="+mj-ea"/>
                <a:cs typeface="+mj-cs"/>
              </a:defRPr>
            </a:lvl3pPr>
            <a:lvl4pPr>
              <a:defRPr>
                <a:latin typeface="+mj-lt"/>
                <a:ea typeface="+mj-ea"/>
                <a:cs typeface="+mj-cs"/>
              </a:defRPr>
            </a:lvl4pPr>
            <a:lvl5pPr>
              <a:defRPr>
                <a:latin typeface="+mj-lt"/>
                <a:ea typeface="+mj-ea"/>
                <a:cs typeface="+mj-cs"/>
              </a:defRPr>
            </a:lvl5pPr>
            <a:lvl6pPr>
              <a:defRPr>
                <a:latin typeface="+mj-lt"/>
                <a:ea typeface="+mj-ea"/>
                <a:cs typeface="+mj-cs"/>
              </a:defRPr>
            </a:lvl6pPr>
            <a:lvl7pPr>
              <a:defRPr>
                <a:latin typeface="+mj-lt"/>
                <a:ea typeface="+mj-ea"/>
                <a:cs typeface="+mj-cs"/>
              </a:defRPr>
            </a:lvl7pPr>
            <a:lvl8pPr>
              <a:defRPr>
                <a:latin typeface="+mj-lt"/>
                <a:ea typeface="+mj-ea"/>
                <a:cs typeface="+mj-cs"/>
              </a:defRPr>
            </a:lvl8pPr>
            <a:lvl9pPr>
              <a:defRPr>
                <a:latin typeface="+mj-lt"/>
                <a:ea typeface="+mj-ea"/>
                <a:cs typeface="+mj-cs"/>
              </a:defRPr>
            </a:lvl9pPr>
          </a:lstStyle>
          <a:p>
            <a:pPr marL="0" marR="0" lvl="0" indent="0" algn="ctr" defTabSz="914400" rtl="0" eaLnBrk="1" fontAlgn="t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i="0" u="none" strike="noStrike" kern="0" cap="none" spc="0" normalizeH="0" baseline="0" noProof="0" dirty="0">
                <a:ln>
                  <a:noFill/>
                </a:ln>
                <a:solidFill>
                  <a:srgbClr val="567F53"/>
                </a:solidFill>
                <a:effectLst/>
                <a:uLnTx/>
                <a:uFillTx/>
                <a:latin typeface="inpin baibianmading_Noncommerci" panose="02010601030101010101" pitchFamily="2" charset="-122"/>
                <a:ea typeface="inpin baibianmading_Noncommerci" panose="02010601030101010101" pitchFamily="2" charset="-122"/>
                <a:cs typeface="+mn-lt"/>
                <a:sym typeface="+mn-ea"/>
              </a:rPr>
              <a:t>点击此处输入标题文本</a:t>
            </a:r>
            <a:endParaRPr kumimoji="0" lang="zh-CN" altLang="en-US" sz="2800" i="0" u="none" strike="noStrike" kern="0" cap="none" spc="0" normalizeH="0" baseline="0" noProof="0" dirty="0">
              <a:ln>
                <a:noFill/>
              </a:ln>
              <a:solidFill>
                <a:srgbClr val="567F53"/>
              </a:solidFill>
              <a:effectLst/>
              <a:uLnTx/>
              <a:uFillTx/>
              <a:latin typeface="inpin baibianmading_Noncommerci" panose="02010601030101010101" pitchFamily="2" charset="-122"/>
              <a:ea typeface="inpin baibianmading_Noncommerci" panose="02010601030101010101" pitchFamily="2" charset="-122"/>
              <a:cs typeface="+mn-lt"/>
              <a:sym typeface="+mn-ea"/>
            </a:endParaRPr>
          </a:p>
        </p:txBody>
      </p:sp>
      <p:sp>
        <p:nvSpPr>
          <p:cNvPr id="14" name="TextBox 1210"/>
          <p:cNvSpPr/>
          <p:nvPr userDrawn="1"/>
        </p:nvSpPr>
        <p:spPr>
          <a:xfrm>
            <a:off x="4309477" y="1135842"/>
            <a:ext cx="3573046" cy="338747"/>
          </a:xfrm>
          <a:prstGeom prst="rect">
            <a:avLst/>
          </a:prstGeom>
          <a:noFill/>
          <a:ln w="9525">
            <a:noFill/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ajor"/>
        </p:style>
        <p:txBody>
          <a:bodyPr wrap="square">
            <a:spAutoFit/>
          </a:bodyPr>
          <a:lstStyle>
            <a:lvl1pPr>
              <a:defRPr>
                <a:latin typeface="+mj-lt"/>
                <a:ea typeface="+mj-ea"/>
                <a:cs typeface="+mj-cs"/>
              </a:defRPr>
            </a:lvl1pPr>
            <a:lvl2pPr>
              <a:defRPr>
                <a:latin typeface="+mj-lt"/>
                <a:ea typeface="+mj-ea"/>
                <a:cs typeface="+mj-cs"/>
              </a:defRPr>
            </a:lvl2pPr>
            <a:lvl3pPr>
              <a:defRPr>
                <a:latin typeface="+mj-lt"/>
                <a:ea typeface="+mj-ea"/>
                <a:cs typeface="+mj-cs"/>
              </a:defRPr>
            </a:lvl3pPr>
            <a:lvl4pPr>
              <a:defRPr>
                <a:latin typeface="+mj-lt"/>
                <a:ea typeface="+mj-ea"/>
                <a:cs typeface="+mj-cs"/>
              </a:defRPr>
            </a:lvl4pPr>
            <a:lvl5pPr>
              <a:defRPr>
                <a:latin typeface="+mj-lt"/>
                <a:ea typeface="+mj-ea"/>
                <a:cs typeface="+mj-cs"/>
              </a:defRPr>
            </a:lvl5pPr>
            <a:lvl6pPr>
              <a:defRPr>
                <a:latin typeface="+mj-lt"/>
                <a:ea typeface="+mj-ea"/>
                <a:cs typeface="+mj-cs"/>
              </a:defRPr>
            </a:lvl6pPr>
            <a:lvl7pPr>
              <a:defRPr>
                <a:latin typeface="+mj-lt"/>
                <a:ea typeface="+mj-ea"/>
                <a:cs typeface="+mj-cs"/>
              </a:defRPr>
            </a:lvl7pPr>
            <a:lvl8pPr>
              <a:defRPr>
                <a:latin typeface="+mj-lt"/>
                <a:ea typeface="+mj-ea"/>
                <a:cs typeface="+mj-cs"/>
              </a:defRPr>
            </a:lvl8pPr>
            <a:lvl9pPr>
              <a:defRPr>
                <a:latin typeface="+mj-lt"/>
                <a:ea typeface="+mj-ea"/>
                <a:cs typeface="+mj-cs"/>
              </a:defRPr>
            </a:lvl9pPr>
          </a:lstStyle>
          <a:p>
            <a:pPr indent="0" algn="ctr" fontAlgn="auto">
              <a:lnSpc>
                <a:spcPct val="150000"/>
              </a:lnSpc>
            </a:pPr>
            <a:r>
              <a:rPr lang="zh-CN" altLang="en-US" sz="1200" dirty="0">
                <a:ln>
                  <a:noFill/>
                </a:ln>
                <a:solidFill>
                  <a:srgbClr val="567F53"/>
                </a:solidFill>
                <a:latin typeface="inpin baibianmading_Noncommerci" panose="02010601030101010101" pitchFamily="2" charset="-122"/>
                <a:ea typeface="inpin baibianmading_Noncommerci" panose="02010601030101010101" pitchFamily="2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1200" dirty="0">
                <a:ln>
                  <a:noFill/>
                </a:ln>
                <a:solidFill>
                  <a:srgbClr val="567F53"/>
                </a:solidFill>
                <a:latin typeface="inpin baibianmading_Noncommerci" panose="02010601030101010101" pitchFamily="2" charset="-122"/>
                <a:ea typeface="inpin baibianmading_Noncommerci" panose="02010601030101010101" pitchFamily="2" charset="-122"/>
                <a:sym typeface="Arial" panose="020B0604020202020204" pitchFamily="34" charset="0"/>
              </a:rPr>
              <a:t>.</a:t>
            </a:r>
            <a:r>
              <a:rPr lang="zh-CN" altLang="en-US" sz="1200" dirty="0">
                <a:ln>
                  <a:noFill/>
                </a:ln>
                <a:solidFill>
                  <a:srgbClr val="567F53"/>
                </a:solidFill>
                <a:latin typeface="inpin baibianmading_Noncommerci" panose="02010601030101010101" pitchFamily="2" charset="-122"/>
                <a:ea typeface="inpin baibianmading_Noncommerci" panose="02010601030101010101" pitchFamily="2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1200" dirty="0">
                <a:ln>
                  <a:noFill/>
                </a:ln>
                <a:solidFill>
                  <a:srgbClr val="567F53"/>
                </a:solidFill>
                <a:latin typeface="inpin baibianmading_Noncommerci" panose="02010601030101010101" pitchFamily="2" charset="-122"/>
                <a:ea typeface="inpin baibianmading_Noncommerci" panose="02010601030101010101" pitchFamily="2" charset="-122"/>
                <a:sym typeface="Arial" panose="020B0604020202020204" pitchFamily="34" charset="0"/>
              </a:rPr>
              <a:t>.</a:t>
            </a:r>
            <a:endParaRPr lang="en-US" altLang="zh-CN" sz="1200" noProof="0" dirty="0">
              <a:ln>
                <a:noFill/>
              </a:ln>
              <a:solidFill>
                <a:srgbClr val="567F53"/>
              </a:solidFill>
              <a:uLnTx/>
              <a:uFillTx/>
              <a:latin typeface="inpin baibianmading_Noncommerci" panose="02010601030101010101" pitchFamily="2" charset="-122"/>
              <a:ea typeface="inpin baibianmading_Noncommerci" panose="02010601030101010101" pitchFamily="2" charset="-122"/>
              <a:sym typeface="Arial" panose="020B0604020202020204" pitchFamily="34" charset="0"/>
            </a:endParaRPr>
          </a:p>
        </p:txBody>
      </p:sp>
      <p:pic>
        <p:nvPicPr>
          <p:cNvPr id="16" name="图形 15" descr="气球动物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878739" y="831463"/>
            <a:ext cx="597668" cy="597668"/>
          </a:xfrm>
          <a:prstGeom prst="rect">
            <a:avLst/>
          </a:prstGeom>
        </p:spPr>
      </p:pic>
      <p:pic>
        <p:nvPicPr>
          <p:cNvPr id="17" name="图形 16" descr="气球动物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flipH="1">
            <a:off x="3685348" y="831463"/>
            <a:ext cx="597668" cy="59766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75A1C-D374-401B-AB00-A177CC9FCFC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24892D-3597-4E00-9666-3998E04408A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75A1C-D374-401B-AB00-A177CC9FCFC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24892D-3597-4E00-9666-3998E04408A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75A1C-D374-401B-AB00-A177CC9FCFC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24892D-3597-4E00-9666-3998E04408A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75A1C-D374-401B-AB00-A177CC9FCFC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24892D-3597-4E00-9666-3998E04408A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75A1C-D374-401B-AB00-A177CC9FCFC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24892D-3597-4E00-9666-3998E04408A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75A1C-D374-401B-AB00-A177CC9FCFC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24892D-3597-4E00-9666-3998E04408A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75A1C-D374-401B-AB00-A177CC9FCFC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24892D-3597-4E00-9666-3998E04408A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75A1C-D374-401B-AB00-A177CC9FCFC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24892D-3597-4E00-9666-3998E04408A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75A1C-D374-401B-AB00-A177CC9FCFC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24892D-3597-4E00-9666-3998E04408A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75A1C-D374-401B-AB00-A177CC9FCFC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24892D-3597-4E00-9666-3998E04408A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75A1C-D374-401B-AB00-A177CC9FCFC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24892D-3597-4E00-9666-3998E04408A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75A1C-D374-401B-AB00-A177CC9FCFC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24892D-3597-4E00-9666-3998E04408A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56" r="5556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 2"/>
          <p:cNvSpPr/>
          <p:nvPr userDrawn="1"/>
        </p:nvSpPr>
        <p:spPr>
          <a:xfrm>
            <a:off x="511320" y="540304"/>
            <a:ext cx="11169359" cy="6317695"/>
          </a:xfrm>
          <a:prstGeom prst="rect">
            <a:avLst/>
          </a:prstGeom>
          <a:solidFill>
            <a:schemeClr val="bg1">
              <a:alpha val="74000"/>
            </a:schemeClr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 dirty="0">
              <a:solidFill>
                <a:schemeClr val="tx1">
                  <a:lumMod val="95000"/>
                  <a:lumOff val="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sym typeface="楷体" panose="02010609060101010101" pitchFamily="49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2409"/>
          <a:stretch>
            <a:fillRect/>
          </a:stretch>
        </p:blipFill>
        <p:spPr>
          <a:xfrm>
            <a:off x="0" y="5181599"/>
            <a:ext cx="12192000" cy="1681975"/>
          </a:xfrm>
          <a:prstGeom prst="rect">
            <a:avLst/>
          </a:prstGeom>
        </p:spPr>
      </p:pic>
      <p:sp>
        <p:nvSpPr>
          <p:cNvPr id="13" name="文本框 2"/>
          <p:cNvSpPr txBox="1"/>
          <p:nvPr userDrawn="1"/>
        </p:nvSpPr>
        <p:spPr>
          <a:xfrm>
            <a:off x="3429990" y="594824"/>
            <a:ext cx="5332020" cy="847335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ajor"/>
        </p:style>
        <p:txBody>
          <a:bodyPr anchor="ctr"/>
          <a:lstStyle>
            <a:lvl1pPr>
              <a:defRPr>
                <a:latin typeface="+mj-lt"/>
                <a:ea typeface="+mj-ea"/>
                <a:cs typeface="+mj-cs"/>
              </a:defRPr>
            </a:lvl1pPr>
            <a:lvl2pPr>
              <a:defRPr>
                <a:latin typeface="+mj-lt"/>
                <a:ea typeface="+mj-ea"/>
                <a:cs typeface="+mj-cs"/>
              </a:defRPr>
            </a:lvl2pPr>
            <a:lvl3pPr>
              <a:defRPr>
                <a:latin typeface="+mj-lt"/>
                <a:ea typeface="+mj-ea"/>
                <a:cs typeface="+mj-cs"/>
              </a:defRPr>
            </a:lvl3pPr>
            <a:lvl4pPr>
              <a:defRPr>
                <a:latin typeface="+mj-lt"/>
                <a:ea typeface="+mj-ea"/>
                <a:cs typeface="+mj-cs"/>
              </a:defRPr>
            </a:lvl4pPr>
            <a:lvl5pPr>
              <a:defRPr>
                <a:latin typeface="+mj-lt"/>
                <a:ea typeface="+mj-ea"/>
                <a:cs typeface="+mj-cs"/>
              </a:defRPr>
            </a:lvl5pPr>
            <a:lvl6pPr>
              <a:defRPr>
                <a:latin typeface="+mj-lt"/>
                <a:ea typeface="+mj-ea"/>
                <a:cs typeface="+mj-cs"/>
              </a:defRPr>
            </a:lvl6pPr>
            <a:lvl7pPr>
              <a:defRPr>
                <a:latin typeface="+mj-lt"/>
                <a:ea typeface="+mj-ea"/>
                <a:cs typeface="+mj-cs"/>
              </a:defRPr>
            </a:lvl7pPr>
            <a:lvl8pPr>
              <a:defRPr>
                <a:latin typeface="+mj-lt"/>
                <a:ea typeface="+mj-ea"/>
                <a:cs typeface="+mj-cs"/>
              </a:defRPr>
            </a:lvl8pPr>
            <a:lvl9pPr>
              <a:defRPr>
                <a:latin typeface="+mj-lt"/>
                <a:ea typeface="+mj-ea"/>
                <a:cs typeface="+mj-cs"/>
              </a:defRPr>
            </a:lvl9pPr>
          </a:lstStyle>
          <a:p>
            <a:pPr marL="0" marR="0" lvl="0" indent="0" algn="ctr" defTabSz="914400" rtl="0" eaLnBrk="1" fontAlgn="t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i="0" u="none" strike="noStrike" kern="0" cap="none" spc="0" normalizeH="0" baseline="0" noProof="0" dirty="0">
                <a:ln>
                  <a:noFill/>
                </a:ln>
                <a:solidFill>
                  <a:srgbClr val="567F53"/>
                </a:solidFill>
                <a:effectLst/>
                <a:uLnTx/>
                <a:uFillTx/>
                <a:latin typeface="inpin baibianmading_Noncommerci" panose="02010601030101010101" pitchFamily="2" charset="-122"/>
                <a:ea typeface="inpin baibianmading_Noncommerci" panose="02010601030101010101" pitchFamily="2" charset="-122"/>
                <a:cs typeface="+mn-lt"/>
                <a:sym typeface="+mn-ea"/>
              </a:rPr>
              <a:t>点击此处输入标题文本</a:t>
            </a:r>
            <a:endParaRPr kumimoji="0" lang="zh-CN" altLang="en-US" sz="2800" i="0" u="none" strike="noStrike" kern="0" cap="none" spc="0" normalizeH="0" baseline="0" noProof="0" dirty="0">
              <a:ln>
                <a:noFill/>
              </a:ln>
              <a:solidFill>
                <a:srgbClr val="567F53"/>
              </a:solidFill>
              <a:effectLst/>
              <a:uLnTx/>
              <a:uFillTx/>
              <a:latin typeface="inpin baibianmading_Noncommerci" panose="02010601030101010101" pitchFamily="2" charset="-122"/>
              <a:ea typeface="inpin baibianmading_Noncommerci" panose="02010601030101010101" pitchFamily="2" charset="-122"/>
              <a:cs typeface="+mn-lt"/>
              <a:sym typeface="+mn-ea"/>
            </a:endParaRPr>
          </a:p>
        </p:txBody>
      </p:sp>
      <p:sp>
        <p:nvSpPr>
          <p:cNvPr id="14" name="TextBox 1210"/>
          <p:cNvSpPr/>
          <p:nvPr userDrawn="1"/>
        </p:nvSpPr>
        <p:spPr>
          <a:xfrm>
            <a:off x="4309477" y="1135842"/>
            <a:ext cx="3573046" cy="338747"/>
          </a:xfrm>
          <a:prstGeom prst="rect">
            <a:avLst/>
          </a:prstGeom>
          <a:noFill/>
          <a:ln w="9525">
            <a:noFill/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ajor"/>
        </p:style>
        <p:txBody>
          <a:bodyPr wrap="square">
            <a:spAutoFit/>
          </a:bodyPr>
          <a:lstStyle>
            <a:lvl1pPr>
              <a:defRPr>
                <a:latin typeface="+mj-lt"/>
                <a:ea typeface="+mj-ea"/>
                <a:cs typeface="+mj-cs"/>
              </a:defRPr>
            </a:lvl1pPr>
            <a:lvl2pPr>
              <a:defRPr>
                <a:latin typeface="+mj-lt"/>
                <a:ea typeface="+mj-ea"/>
                <a:cs typeface="+mj-cs"/>
              </a:defRPr>
            </a:lvl2pPr>
            <a:lvl3pPr>
              <a:defRPr>
                <a:latin typeface="+mj-lt"/>
                <a:ea typeface="+mj-ea"/>
                <a:cs typeface="+mj-cs"/>
              </a:defRPr>
            </a:lvl3pPr>
            <a:lvl4pPr>
              <a:defRPr>
                <a:latin typeface="+mj-lt"/>
                <a:ea typeface="+mj-ea"/>
                <a:cs typeface="+mj-cs"/>
              </a:defRPr>
            </a:lvl4pPr>
            <a:lvl5pPr>
              <a:defRPr>
                <a:latin typeface="+mj-lt"/>
                <a:ea typeface="+mj-ea"/>
                <a:cs typeface="+mj-cs"/>
              </a:defRPr>
            </a:lvl5pPr>
            <a:lvl6pPr>
              <a:defRPr>
                <a:latin typeface="+mj-lt"/>
                <a:ea typeface="+mj-ea"/>
                <a:cs typeface="+mj-cs"/>
              </a:defRPr>
            </a:lvl6pPr>
            <a:lvl7pPr>
              <a:defRPr>
                <a:latin typeface="+mj-lt"/>
                <a:ea typeface="+mj-ea"/>
                <a:cs typeface="+mj-cs"/>
              </a:defRPr>
            </a:lvl7pPr>
            <a:lvl8pPr>
              <a:defRPr>
                <a:latin typeface="+mj-lt"/>
                <a:ea typeface="+mj-ea"/>
                <a:cs typeface="+mj-cs"/>
              </a:defRPr>
            </a:lvl8pPr>
            <a:lvl9pPr>
              <a:defRPr>
                <a:latin typeface="+mj-lt"/>
                <a:ea typeface="+mj-ea"/>
                <a:cs typeface="+mj-cs"/>
              </a:defRPr>
            </a:lvl9pPr>
          </a:lstStyle>
          <a:p>
            <a:pPr indent="0" algn="ctr" fontAlgn="auto">
              <a:lnSpc>
                <a:spcPct val="150000"/>
              </a:lnSpc>
            </a:pPr>
            <a:r>
              <a:rPr lang="zh-CN" altLang="en-US" sz="1200" dirty="0">
                <a:ln>
                  <a:noFill/>
                </a:ln>
                <a:solidFill>
                  <a:srgbClr val="567F53"/>
                </a:solidFill>
                <a:latin typeface="inpin baibianmading_Noncommerci" panose="02010601030101010101" pitchFamily="2" charset="-122"/>
                <a:ea typeface="inpin baibianmading_Noncommerci" panose="02010601030101010101" pitchFamily="2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1200" dirty="0">
                <a:ln>
                  <a:noFill/>
                </a:ln>
                <a:solidFill>
                  <a:srgbClr val="567F53"/>
                </a:solidFill>
                <a:latin typeface="inpin baibianmading_Noncommerci" panose="02010601030101010101" pitchFamily="2" charset="-122"/>
                <a:ea typeface="inpin baibianmading_Noncommerci" panose="02010601030101010101" pitchFamily="2" charset="-122"/>
                <a:sym typeface="Arial" panose="020B0604020202020204" pitchFamily="34" charset="0"/>
              </a:rPr>
              <a:t>.</a:t>
            </a:r>
            <a:r>
              <a:rPr lang="zh-CN" altLang="en-US" sz="1200" dirty="0">
                <a:ln>
                  <a:noFill/>
                </a:ln>
                <a:solidFill>
                  <a:srgbClr val="567F53"/>
                </a:solidFill>
                <a:latin typeface="inpin baibianmading_Noncommerci" panose="02010601030101010101" pitchFamily="2" charset="-122"/>
                <a:ea typeface="inpin baibianmading_Noncommerci" panose="02010601030101010101" pitchFamily="2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1200" dirty="0">
                <a:ln>
                  <a:noFill/>
                </a:ln>
                <a:solidFill>
                  <a:srgbClr val="567F53"/>
                </a:solidFill>
                <a:latin typeface="inpin baibianmading_Noncommerci" panose="02010601030101010101" pitchFamily="2" charset="-122"/>
                <a:ea typeface="inpin baibianmading_Noncommerci" panose="02010601030101010101" pitchFamily="2" charset="-122"/>
                <a:sym typeface="Arial" panose="020B0604020202020204" pitchFamily="34" charset="0"/>
              </a:rPr>
              <a:t>.</a:t>
            </a:r>
            <a:endParaRPr lang="en-US" altLang="zh-CN" sz="1200" noProof="0" dirty="0">
              <a:ln>
                <a:noFill/>
              </a:ln>
              <a:solidFill>
                <a:srgbClr val="567F53"/>
              </a:solidFill>
              <a:uLnTx/>
              <a:uFillTx/>
              <a:latin typeface="inpin baibianmading_Noncommerci" panose="02010601030101010101" pitchFamily="2" charset="-122"/>
              <a:ea typeface="inpin baibianmading_Noncommerci" panose="02010601030101010101" pitchFamily="2" charset="-122"/>
              <a:sym typeface="Arial" panose="020B0604020202020204" pitchFamily="34" charset="0"/>
            </a:endParaRPr>
          </a:p>
        </p:txBody>
      </p:sp>
      <p:pic>
        <p:nvPicPr>
          <p:cNvPr id="16" name="图形 15" descr="气球动物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878739" y="831463"/>
            <a:ext cx="597668" cy="597668"/>
          </a:xfrm>
          <a:prstGeom prst="rect">
            <a:avLst/>
          </a:prstGeom>
        </p:spPr>
      </p:pic>
      <p:pic>
        <p:nvPicPr>
          <p:cNvPr id="17" name="图形 16" descr="气球动物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flipH="1">
            <a:off x="3685348" y="831463"/>
            <a:ext cx="597668" cy="59766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75A1C-D374-401B-AB00-A177CC9FCFC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24892D-3597-4E00-9666-3998E04408A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75A1C-D374-401B-AB00-A177CC9FCFC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24892D-3597-4E00-9666-3998E04408A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75A1C-D374-401B-AB00-A177CC9FCFC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24892D-3597-4E00-9666-3998E04408A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10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17.xml"/><Relationship Id="rId8" Type="http://schemas.openxmlformats.org/officeDocument/2006/relationships/slideLayout" Target="../slideLayouts/slideLayout116.xml"/><Relationship Id="rId7" Type="http://schemas.openxmlformats.org/officeDocument/2006/relationships/slideLayout" Target="../slideLayouts/slideLayout115.xml"/><Relationship Id="rId6" Type="http://schemas.openxmlformats.org/officeDocument/2006/relationships/slideLayout" Target="../slideLayouts/slideLayout114.xml"/><Relationship Id="rId5" Type="http://schemas.openxmlformats.org/officeDocument/2006/relationships/slideLayout" Target="../slideLayouts/slideLayout113.xml"/><Relationship Id="rId4" Type="http://schemas.openxmlformats.org/officeDocument/2006/relationships/slideLayout" Target="../slideLayouts/slideLayout112.xml"/><Relationship Id="rId3" Type="http://schemas.openxmlformats.org/officeDocument/2006/relationships/slideLayout" Target="../slideLayouts/slideLayout111.xml"/><Relationship Id="rId2" Type="http://schemas.openxmlformats.org/officeDocument/2006/relationships/slideLayout" Target="../slideLayouts/slideLayout110.xml"/><Relationship Id="rId13" Type="http://schemas.openxmlformats.org/officeDocument/2006/relationships/theme" Target="../theme/theme10.xml"/><Relationship Id="rId12" Type="http://schemas.openxmlformats.org/officeDocument/2006/relationships/slideLayout" Target="../slideLayouts/slideLayout120.xml"/><Relationship Id="rId11" Type="http://schemas.openxmlformats.org/officeDocument/2006/relationships/slideLayout" Target="../slideLayouts/slideLayout119.xml"/><Relationship Id="rId10" Type="http://schemas.openxmlformats.org/officeDocument/2006/relationships/slideLayout" Target="../slideLayouts/slideLayout118.xml"/><Relationship Id="rId1" Type="http://schemas.openxmlformats.org/officeDocument/2006/relationships/slideLayout" Target="../slideLayouts/slideLayout109.xml"/></Relationships>
</file>

<file path=ppt/slideMasters/_rels/slideMaster1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29.xml"/><Relationship Id="rId8" Type="http://schemas.openxmlformats.org/officeDocument/2006/relationships/slideLayout" Target="../slideLayouts/slideLayout128.xml"/><Relationship Id="rId7" Type="http://schemas.openxmlformats.org/officeDocument/2006/relationships/slideLayout" Target="../slideLayouts/slideLayout127.xml"/><Relationship Id="rId6" Type="http://schemas.openxmlformats.org/officeDocument/2006/relationships/slideLayout" Target="../slideLayouts/slideLayout126.xml"/><Relationship Id="rId5" Type="http://schemas.openxmlformats.org/officeDocument/2006/relationships/slideLayout" Target="../slideLayouts/slideLayout125.xml"/><Relationship Id="rId4" Type="http://schemas.openxmlformats.org/officeDocument/2006/relationships/slideLayout" Target="../slideLayouts/slideLayout124.xml"/><Relationship Id="rId3" Type="http://schemas.openxmlformats.org/officeDocument/2006/relationships/slideLayout" Target="../slideLayouts/slideLayout123.xml"/><Relationship Id="rId2" Type="http://schemas.openxmlformats.org/officeDocument/2006/relationships/slideLayout" Target="../slideLayouts/slideLayout122.xml"/><Relationship Id="rId13" Type="http://schemas.openxmlformats.org/officeDocument/2006/relationships/theme" Target="../theme/theme11.xml"/><Relationship Id="rId12" Type="http://schemas.openxmlformats.org/officeDocument/2006/relationships/slideLayout" Target="../slideLayouts/slideLayout132.xml"/><Relationship Id="rId11" Type="http://schemas.openxmlformats.org/officeDocument/2006/relationships/slideLayout" Target="../slideLayouts/slideLayout131.xml"/><Relationship Id="rId10" Type="http://schemas.openxmlformats.org/officeDocument/2006/relationships/slideLayout" Target="../slideLayouts/slideLayout130.xml"/><Relationship Id="rId1" Type="http://schemas.openxmlformats.org/officeDocument/2006/relationships/slideLayout" Target="../slideLayouts/slideLayout121.xml"/></Relationships>
</file>

<file path=ppt/slideMasters/_rels/slideMaster1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41.xml"/><Relationship Id="rId8" Type="http://schemas.openxmlformats.org/officeDocument/2006/relationships/slideLayout" Target="../slideLayouts/slideLayout140.xml"/><Relationship Id="rId7" Type="http://schemas.openxmlformats.org/officeDocument/2006/relationships/slideLayout" Target="../slideLayouts/slideLayout139.xml"/><Relationship Id="rId6" Type="http://schemas.openxmlformats.org/officeDocument/2006/relationships/slideLayout" Target="../slideLayouts/slideLayout138.xml"/><Relationship Id="rId5" Type="http://schemas.openxmlformats.org/officeDocument/2006/relationships/slideLayout" Target="../slideLayouts/slideLayout137.xml"/><Relationship Id="rId4" Type="http://schemas.openxmlformats.org/officeDocument/2006/relationships/slideLayout" Target="../slideLayouts/slideLayout136.xml"/><Relationship Id="rId3" Type="http://schemas.openxmlformats.org/officeDocument/2006/relationships/slideLayout" Target="../slideLayouts/slideLayout135.xml"/><Relationship Id="rId2" Type="http://schemas.openxmlformats.org/officeDocument/2006/relationships/slideLayout" Target="../slideLayouts/slideLayout134.xml"/><Relationship Id="rId13" Type="http://schemas.openxmlformats.org/officeDocument/2006/relationships/theme" Target="../theme/theme12.xml"/><Relationship Id="rId12" Type="http://schemas.openxmlformats.org/officeDocument/2006/relationships/slideLayout" Target="../slideLayouts/slideLayout144.xml"/><Relationship Id="rId11" Type="http://schemas.openxmlformats.org/officeDocument/2006/relationships/slideLayout" Target="../slideLayouts/slideLayout143.xml"/><Relationship Id="rId10" Type="http://schemas.openxmlformats.org/officeDocument/2006/relationships/slideLayout" Target="../slideLayouts/slideLayout142.xml"/><Relationship Id="rId1" Type="http://schemas.openxmlformats.org/officeDocument/2006/relationships/slideLayout" Target="../slideLayouts/slideLayout133.xml"/></Relationships>
</file>

<file path=ppt/slideMasters/_rels/slideMaster1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53.xml"/><Relationship Id="rId8" Type="http://schemas.openxmlformats.org/officeDocument/2006/relationships/slideLayout" Target="../slideLayouts/slideLayout152.xml"/><Relationship Id="rId7" Type="http://schemas.openxmlformats.org/officeDocument/2006/relationships/slideLayout" Target="../slideLayouts/slideLayout151.xml"/><Relationship Id="rId6" Type="http://schemas.openxmlformats.org/officeDocument/2006/relationships/slideLayout" Target="../slideLayouts/slideLayout150.xml"/><Relationship Id="rId5" Type="http://schemas.openxmlformats.org/officeDocument/2006/relationships/slideLayout" Target="../slideLayouts/slideLayout149.xml"/><Relationship Id="rId4" Type="http://schemas.openxmlformats.org/officeDocument/2006/relationships/slideLayout" Target="../slideLayouts/slideLayout148.xml"/><Relationship Id="rId3" Type="http://schemas.openxmlformats.org/officeDocument/2006/relationships/slideLayout" Target="../slideLayouts/slideLayout147.xml"/><Relationship Id="rId2" Type="http://schemas.openxmlformats.org/officeDocument/2006/relationships/slideLayout" Target="../slideLayouts/slideLayout146.xml"/><Relationship Id="rId13" Type="http://schemas.openxmlformats.org/officeDocument/2006/relationships/theme" Target="../theme/theme13.xml"/><Relationship Id="rId12" Type="http://schemas.openxmlformats.org/officeDocument/2006/relationships/slideLayout" Target="../slideLayouts/slideLayout156.xml"/><Relationship Id="rId11" Type="http://schemas.openxmlformats.org/officeDocument/2006/relationships/slideLayout" Target="../slideLayouts/slideLayout155.xml"/><Relationship Id="rId10" Type="http://schemas.openxmlformats.org/officeDocument/2006/relationships/slideLayout" Target="../slideLayouts/slideLayout154.xml"/><Relationship Id="rId1" Type="http://schemas.openxmlformats.org/officeDocument/2006/relationships/slideLayout" Target="../slideLayouts/slideLayout145.xml"/></Relationships>
</file>

<file path=ppt/slideMasters/_rels/slideMaster1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65.xml"/><Relationship Id="rId8" Type="http://schemas.openxmlformats.org/officeDocument/2006/relationships/slideLayout" Target="../slideLayouts/slideLayout164.xml"/><Relationship Id="rId7" Type="http://schemas.openxmlformats.org/officeDocument/2006/relationships/slideLayout" Target="../slideLayouts/slideLayout163.xml"/><Relationship Id="rId6" Type="http://schemas.openxmlformats.org/officeDocument/2006/relationships/slideLayout" Target="../slideLayouts/slideLayout162.xml"/><Relationship Id="rId5" Type="http://schemas.openxmlformats.org/officeDocument/2006/relationships/slideLayout" Target="../slideLayouts/slideLayout161.xml"/><Relationship Id="rId4" Type="http://schemas.openxmlformats.org/officeDocument/2006/relationships/slideLayout" Target="../slideLayouts/slideLayout160.xml"/><Relationship Id="rId3" Type="http://schemas.openxmlformats.org/officeDocument/2006/relationships/slideLayout" Target="../slideLayouts/slideLayout159.xml"/><Relationship Id="rId2" Type="http://schemas.openxmlformats.org/officeDocument/2006/relationships/slideLayout" Target="../slideLayouts/slideLayout158.xml"/><Relationship Id="rId13" Type="http://schemas.openxmlformats.org/officeDocument/2006/relationships/theme" Target="../theme/theme14.xml"/><Relationship Id="rId12" Type="http://schemas.openxmlformats.org/officeDocument/2006/relationships/slideLayout" Target="../slideLayouts/slideLayout168.xml"/><Relationship Id="rId11" Type="http://schemas.openxmlformats.org/officeDocument/2006/relationships/slideLayout" Target="../slideLayouts/slideLayout167.xml"/><Relationship Id="rId10" Type="http://schemas.openxmlformats.org/officeDocument/2006/relationships/slideLayout" Target="../slideLayouts/slideLayout166.xml"/><Relationship Id="rId1" Type="http://schemas.openxmlformats.org/officeDocument/2006/relationships/slideLayout" Target="../slideLayouts/slideLayout157.xml"/></Relationships>
</file>

<file path=ppt/slideMasters/_rels/slideMaster1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77.xml"/><Relationship Id="rId8" Type="http://schemas.openxmlformats.org/officeDocument/2006/relationships/slideLayout" Target="../slideLayouts/slideLayout176.xml"/><Relationship Id="rId7" Type="http://schemas.openxmlformats.org/officeDocument/2006/relationships/slideLayout" Target="../slideLayouts/slideLayout175.xml"/><Relationship Id="rId6" Type="http://schemas.openxmlformats.org/officeDocument/2006/relationships/slideLayout" Target="../slideLayouts/slideLayout174.xml"/><Relationship Id="rId5" Type="http://schemas.openxmlformats.org/officeDocument/2006/relationships/slideLayout" Target="../slideLayouts/slideLayout173.xml"/><Relationship Id="rId4" Type="http://schemas.openxmlformats.org/officeDocument/2006/relationships/slideLayout" Target="../slideLayouts/slideLayout172.xml"/><Relationship Id="rId3" Type="http://schemas.openxmlformats.org/officeDocument/2006/relationships/slideLayout" Target="../slideLayouts/slideLayout171.xml"/><Relationship Id="rId2" Type="http://schemas.openxmlformats.org/officeDocument/2006/relationships/slideLayout" Target="../slideLayouts/slideLayout170.xml"/><Relationship Id="rId13" Type="http://schemas.openxmlformats.org/officeDocument/2006/relationships/theme" Target="../theme/theme15.xml"/><Relationship Id="rId12" Type="http://schemas.openxmlformats.org/officeDocument/2006/relationships/slideLayout" Target="../slideLayouts/slideLayout180.xml"/><Relationship Id="rId11" Type="http://schemas.openxmlformats.org/officeDocument/2006/relationships/slideLayout" Target="../slideLayouts/slideLayout179.xml"/><Relationship Id="rId10" Type="http://schemas.openxmlformats.org/officeDocument/2006/relationships/slideLayout" Target="../slideLayouts/slideLayout178.xml"/><Relationship Id="rId1" Type="http://schemas.openxmlformats.org/officeDocument/2006/relationships/slideLayout" Target="../slideLayouts/slideLayout169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1.xml"/><Relationship Id="rId8" Type="http://schemas.openxmlformats.org/officeDocument/2006/relationships/slideLayout" Target="../slideLayouts/slideLayout20.xml"/><Relationship Id="rId7" Type="http://schemas.openxmlformats.org/officeDocument/2006/relationships/slideLayout" Target="../slideLayouts/slideLayout19.xml"/><Relationship Id="rId6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6.xml"/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3" Type="http://schemas.openxmlformats.org/officeDocument/2006/relationships/theme" Target="../theme/theme2.xml"/><Relationship Id="rId12" Type="http://schemas.openxmlformats.org/officeDocument/2006/relationships/slideLayout" Target="../slideLayouts/slideLayout24.xml"/><Relationship Id="rId11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22.xml"/><Relationship Id="rId1" Type="http://schemas.openxmlformats.org/officeDocument/2006/relationships/slideLayout" Target="../slideLayouts/slideLayout13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3.xml"/><Relationship Id="rId8" Type="http://schemas.openxmlformats.org/officeDocument/2006/relationships/slideLayout" Target="../slideLayouts/slideLayout32.xml"/><Relationship Id="rId7" Type="http://schemas.openxmlformats.org/officeDocument/2006/relationships/slideLayout" Target="../slideLayouts/slideLayout31.xml"/><Relationship Id="rId6" Type="http://schemas.openxmlformats.org/officeDocument/2006/relationships/slideLayout" Target="../slideLayouts/slideLayout30.xml"/><Relationship Id="rId5" Type="http://schemas.openxmlformats.org/officeDocument/2006/relationships/slideLayout" Target="../slideLayouts/slideLayout29.xml"/><Relationship Id="rId4" Type="http://schemas.openxmlformats.org/officeDocument/2006/relationships/slideLayout" Target="../slideLayouts/slideLayout28.xml"/><Relationship Id="rId3" Type="http://schemas.openxmlformats.org/officeDocument/2006/relationships/slideLayout" Target="../slideLayouts/slideLayout27.xml"/><Relationship Id="rId2" Type="http://schemas.openxmlformats.org/officeDocument/2006/relationships/slideLayout" Target="../slideLayouts/slideLayout26.xml"/><Relationship Id="rId13" Type="http://schemas.openxmlformats.org/officeDocument/2006/relationships/theme" Target="../theme/theme3.xml"/><Relationship Id="rId12" Type="http://schemas.openxmlformats.org/officeDocument/2006/relationships/slideLayout" Target="../slideLayouts/slideLayout36.xml"/><Relationship Id="rId11" Type="http://schemas.openxmlformats.org/officeDocument/2006/relationships/slideLayout" Target="../slideLayouts/slideLayout35.xml"/><Relationship Id="rId10" Type="http://schemas.openxmlformats.org/officeDocument/2006/relationships/slideLayout" Target="../slideLayouts/slideLayout34.xml"/><Relationship Id="rId1" Type="http://schemas.openxmlformats.org/officeDocument/2006/relationships/slideLayout" Target="../slideLayouts/slideLayout25.xml"/></Relationships>
</file>

<file path=ppt/slideMasters/_rels/slideMaster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5.xml"/><Relationship Id="rId8" Type="http://schemas.openxmlformats.org/officeDocument/2006/relationships/slideLayout" Target="../slideLayouts/slideLayout44.xml"/><Relationship Id="rId7" Type="http://schemas.openxmlformats.org/officeDocument/2006/relationships/slideLayout" Target="../slideLayouts/slideLayout43.xml"/><Relationship Id="rId6" Type="http://schemas.openxmlformats.org/officeDocument/2006/relationships/slideLayout" Target="../slideLayouts/slideLayout42.xml"/><Relationship Id="rId5" Type="http://schemas.openxmlformats.org/officeDocument/2006/relationships/slideLayout" Target="../slideLayouts/slideLayout41.xml"/><Relationship Id="rId4" Type="http://schemas.openxmlformats.org/officeDocument/2006/relationships/slideLayout" Target="../slideLayouts/slideLayout40.xml"/><Relationship Id="rId3" Type="http://schemas.openxmlformats.org/officeDocument/2006/relationships/slideLayout" Target="../slideLayouts/slideLayout39.xml"/><Relationship Id="rId2" Type="http://schemas.openxmlformats.org/officeDocument/2006/relationships/slideLayout" Target="../slideLayouts/slideLayout38.xml"/><Relationship Id="rId13" Type="http://schemas.openxmlformats.org/officeDocument/2006/relationships/theme" Target="../theme/theme4.xml"/><Relationship Id="rId12" Type="http://schemas.openxmlformats.org/officeDocument/2006/relationships/slideLayout" Target="../slideLayouts/slideLayout48.xml"/><Relationship Id="rId11" Type="http://schemas.openxmlformats.org/officeDocument/2006/relationships/slideLayout" Target="../slideLayouts/slideLayout47.xml"/><Relationship Id="rId10" Type="http://schemas.openxmlformats.org/officeDocument/2006/relationships/slideLayout" Target="../slideLayouts/slideLayout46.xml"/><Relationship Id="rId1" Type="http://schemas.openxmlformats.org/officeDocument/2006/relationships/slideLayout" Target="../slideLayouts/slideLayout37.xml"/></Relationships>
</file>

<file path=ppt/slideMasters/_rels/slideMaster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57.xml"/><Relationship Id="rId8" Type="http://schemas.openxmlformats.org/officeDocument/2006/relationships/slideLayout" Target="../slideLayouts/slideLayout56.xml"/><Relationship Id="rId7" Type="http://schemas.openxmlformats.org/officeDocument/2006/relationships/slideLayout" Target="../slideLayouts/slideLayout55.xml"/><Relationship Id="rId6" Type="http://schemas.openxmlformats.org/officeDocument/2006/relationships/slideLayout" Target="../slideLayouts/slideLayout54.xml"/><Relationship Id="rId5" Type="http://schemas.openxmlformats.org/officeDocument/2006/relationships/slideLayout" Target="../slideLayouts/slideLayout53.xml"/><Relationship Id="rId4" Type="http://schemas.openxmlformats.org/officeDocument/2006/relationships/slideLayout" Target="../slideLayouts/slideLayout52.xml"/><Relationship Id="rId3" Type="http://schemas.openxmlformats.org/officeDocument/2006/relationships/slideLayout" Target="../slideLayouts/slideLayout51.xml"/><Relationship Id="rId2" Type="http://schemas.openxmlformats.org/officeDocument/2006/relationships/slideLayout" Target="../slideLayouts/slideLayout50.xml"/><Relationship Id="rId13" Type="http://schemas.openxmlformats.org/officeDocument/2006/relationships/theme" Target="../theme/theme5.xml"/><Relationship Id="rId12" Type="http://schemas.openxmlformats.org/officeDocument/2006/relationships/slideLayout" Target="../slideLayouts/slideLayout60.xml"/><Relationship Id="rId11" Type="http://schemas.openxmlformats.org/officeDocument/2006/relationships/slideLayout" Target="../slideLayouts/slideLayout59.xml"/><Relationship Id="rId10" Type="http://schemas.openxmlformats.org/officeDocument/2006/relationships/slideLayout" Target="../slideLayouts/slideLayout58.xml"/><Relationship Id="rId1" Type="http://schemas.openxmlformats.org/officeDocument/2006/relationships/slideLayout" Target="../slideLayouts/slideLayout49.xml"/></Relationships>
</file>

<file path=ppt/slideMasters/_rels/slideMaster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69.xml"/><Relationship Id="rId8" Type="http://schemas.openxmlformats.org/officeDocument/2006/relationships/slideLayout" Target="../slideLayouts/slideLayout68.xml"/><Relationship Id="rId7" Type="http://schemas.openxmlformats.org/officeDocument/2006/relationships/slideLayout" Target="../slideLayouts/slideLayout67.xml"/><Relationship Id="rId6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5.xml"/><Relationship Id="rId4" Type="http://schemas.openxmlformats.org/officeDocument/2006/relationships/slideLayout" Target="../slideLayouts/slideLayout64.xml"/><Relationship Id="rId3" Type="http://schemas.openxmlformats.org/officeDocument/2006/relationships/slideLayout" Target="../slideLayouts/slideLayout63.xml"/><Relationship Id="rId2" Type="http://schemas.openxmlformats.org/officeDocument/2006/relationships/slideLayout" Target="../slideLayouts/slideLayout62.xml"/><Relationship Id="rId13" Type="http://schemas.openxmlformats.org/officeDocument/2006/relationships/theme" Target="../theme/theme6.xml"/><Relationship Id="rId12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70.xml"/><Relationship Id="rId1" Type="http://schemas.openxmlformats.org/officeDocument/2006/relationships/slideLayout" Target="../slideLayouts/slideLayout61.xml"/></Relationships>
</file>

<file path=ppt/slideMasters/_rels/slideMaster7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81.xml"/><Relationship Id="rId8" Type="http://schemas.openxmlformats.org/officeDocument/2006/relationships/slideLayout" Target="../slideLayouts/slideLayout80.xml"/><Relationship Id="rId7" Type="http://schemas.openxmlformats.org/officeDocument/2006/relationships/slideLayout" Target="../slideLayouts/slideLayout79.xml"/><Relationship Id="rId6" Type="http://schemas.openxmlformats.org/officeDocument/2006/relationships/slideLayout" Target="../slideLayouts/slideLayout78.xml"/><Relationship Id="rId5" Type="http://schemas.openxmlformats.org/officeDocument/2006/relationships/slideLayout" Target="../slideLayouts/slideLayout77.xml"/><Relationship Id="rId4" Type="http://schemas.openxmlformats.org/officeDocument/2006/relationships/slideLayout" Target="../slideLayouts/slideLayout76.xml"/><Relationship Id="rId3" Type="http://schemas.openxmlformats.org/officeDocument/2006/relationships/slideLayout" Target="../slideLayouts/slideLayout75.xml"/><Relationship Id="rId2" Type="http://schemas.openxmlformats.org/officeDocument/2006/relationships/slideLayout" Target="../slideLayouts/slideLayout74.xml"/><Relationship Id="rId13" Type="http://schemas.openxmlformats.org/officeDocument/2006/relationships/theme" Target="../theme/theme7.xml"/><Relationship Id="rId12" Type="http://schemas.openxmlformats.org/officeDocument/2006/relationships/slideLayout" Target="../slideLayouts/slideLayout84.xml"/><Relationship Id="rId11" Type="http://schemas.openxmlformats.org/officeDocument/2006/relationships/slideLayout" Target="../slideLayouts/slideLayout83.xml"/><Relationship Id="rId10" Type="http://schemas.openxmlformats.org/officeDocument/2006/relationships/slideLayout" Target="../slideLayouts/slideLayout82.xml"/><Relationship Id="rId1" Type="http://schemas.openxmlformats.org/officeDocument/2006/relationships/slideLayout" Target="../slideLayouts/slideLayout73.xml"/></Relationships>
</file>

<file path=ppt/slideMasters/_rels/slideMaster8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3.xml"/><Relationship Id="rId8" Type="http://schemas.openxmlformats.org/officeDocument/2006/relationships/slideLayout" Target="../slideLayouts/slideLayout92.xml"/><Relationship Id="rId7" Type="http://schemas.openxmlformats.org/officeDocument/2006/relationships/slideLayout" Target="../slideLayouts/slideLayout91.xml"/><Relationship Id="rId6" Type="http://schemas.openxmlformats.org/officeDocument/2006/relationships/slideLayout" Target="../slideLayouts/slideLayout90.xml"/><Relationship Id="rId5" Type="http://schemas.openxmlformats.org/officeDocument/2006/relationships/slideLayout" Target="../slideLayouts/slideLayout89.xml"/><Relationship Id="rId4" Type="http://schemas.openxmlformats.org/officeDocument/2006/relationships/slideLayout" Target="../slideLayouts/slideLayout88.xml"/><Relationship Id="rId3" Type="http://schemas.openxmlformats.org/officeDocument/2006/relationships/slideLayout" Target="../slideLayouts/slideLayout87.xml"/><Relationship Id="rId2" Type="http://schemas.openxmlformats.org/officeDocument/2006/relationships/slideLayout" Target="../slideLayouts/slideLayout86.xml"/><Relationship Id="rId13" Type="http://schemas.openxmlformats.org/officeDocument/2006/relationships/theme" Target="../theme/theme8.xml"/><Relationship Id="rId12" Type="http://schemas.openxmlformats.org/officeDocument/2006/relationships/slideLayout" Target="../slideLayouts/slideLayout96.xml"/><Relationship Id="rId11" Type="http://schemas.openxmlformats.org/officeDocument/2006/relationships/slideLayout" Target="../slideLayouts/slideLayout95.xml"/><Relationship Id="rId10" Type="http://schemas.openxmlformats.org/officeDocument/2006/relationships/slideLayout" Target="../slideLayouts/slideLayout94.xml"/><Relationship Id="rId1" Type="http://schemas.openxmlformats.org/officeDocument/2006/relationships/slideLayout" Target="../slideLayouts/slideLayout85.xml"/></Relationships>
</file>

<file path=ppt/slideMasters/_rels/slideMaster9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05.xml"/><Relationship Id="rId8" Type="http://schemas.openxmlformats.org/officeDocument/2006/relationships/slideLayout" Target="../slideLayouts/slideLayout104.xml"/><Relationship Id="rId7" Type="http://schemas.openxmlformats.org/officeDocument/2006/relationships/slideLayout" Target="../slideLayouts/slideLayout103.xml"/><Relationship Id="rId6" Type="http://schemas.openxmlformats.org/officeDocument/2006/relationships/slideLayout" Target="../slideLayouts/slideLayout102.xml"/><Relationship Id="rId5" Type="http://schemas.openxmlformats.org/officeDocument/2006/relationships/slideLayout" Target="../slideLayouts/slideLayout101.xml"/><Relationship Id="rId4" Type="http://schemas.openxmlformats.org/officeDocument/2006/relationships/slideLayout" Target="../slideLayouts/slideLayout100.xml"/><Relationship Id="rId3" Type="http://schemas.openxmlformats.org/officeDocument/2006/relationships/slideLayout" Target="../slideLayouts/slideLayout99.xml"/><Relationship Id="rId2" Type="http://schemas.openxmlformats.org/officeDocument/2006/relationships/slideLayout" Target="../slideLayouts/slideLayout98.xml"/><Relationship Id="rId13" Type="http://schemas.openxmlformats.org/officeDocument/2006/relationships/theme" Target="../theme/theme9.xml"/><Relationship Id="rId12" Type="http://schemas.openxmlformats.org/officeDocument/2006/relationships/slideLayout" Target="../slideLayouts/slideLayout108.xml"/><Relationship Id="rId11" Type="http://schemas.openxmlformats.org/officeDocument/2006/relationships/slideLayout" Target="../slideLayouts/slideLayout107.xml"/><Relationship Id="rId10" Type="http://schemas.openxmlformats.org/officeDocument/2006/relationships/slideLayout" Target="../slideLayouts/slideLayout106.xml"/><Relationship Id="rId1" Type="http://schemas.openxmlformats.org/officeDocument/2006/relationships/slideLayout" Target="../slideLayouts/slideLayout9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E75A1C-D374-401B-AB00-A177CC9FCFC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24892D-3597-4E00-9666-3998E04408AA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E75A1C-D374-401B-AB00-A177CC9FCFC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24892D-3597-4E00-9666-3998E04408AA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6" r:id="rId1"/>
    <p:sldLayoutId id="2147483767" r:id="rId2"/>
    <p:sldLayoutId id="2147483768" r:id="rId3"/>
    <p:sldLayoutId id="2147483769" r:id="rId4"/>
    <p:sldLayoutId id="2147483770" r:id="rId5"/>
    <p:sldLayoutId id="2147483771" r:id="rId6"/>
    <p:sldLayoutId id="2147483772" r:id="rId7"/>
    <p:sldLayoutId id="2147483773" r:id="rId8"/>
    <p:sldLayoutId id="2147483774" r:id="rId9"/>
    <p:sldLayoutId id="2147483775" r:id="rId10"/>
    <p:sldLayoutId id="2147483776" r:id="rId11"/>
    <p:sldLayoutId id="2147483777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E75A1C-D374-401B-AB00-A177CC9FCFC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24892D-3597-4E00-9666-3998E04408AA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9" r:id="rId1"/>
    <p:sldLayoutId id="2147483780" r:id="rId2"/>
    <p:sldLayoutId id="2147483781" r:id="rId3"/>
    <p:sldLayoutId id="2147483782" r:id="rId4"/>
    <p:sldLayoutId id="2147483783" r:id="rId5"/>
    <p:sldLayoutId id="2147483784" r:id="rId6"/>
    <p:sldLayoutId id="2147483785" r:id="rId7"/>
    <p:sldLayoutId id="2147483786" r:id="rId8"/>
    <p:sldLayoutId id="2147483787" r:id="rId9"/>
    <p:sldLayoutId id="2147483788" r:id="rId10"/>
    <p:sldLayoutId id="2147483789" r:id="rId11"/>
    <p:sldLayoutId id="214748379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E75A1C-D374-401B-AB00-A177CC9FCFC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24892D-3597-4E00-9666-3998E04408AA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2" r:id="rId1"/>
    <p:sldLayoutId id="2147483793" r:id="rId2"/>
    <p:sldLayoutId id="2147483794" r:id="rId3"/>
    <p:sldLayoutId id="2147483795" r:id="rId4"/>
    <p:sldLayoutId id="2147483796" r:id="rId5"/>
    <p:sldLayoutId id="2147483797" r:id="rId6"/>
    <p:sldLayoutId id="2147483798" r:id="rId7"/>
    <p:sldLayoutId id="2147483799" r:id="rId8"/>
    <p:sldLayoutId id="2147483800" r:id="rId9"/>
    <p:sldLayoutId id="2147483801" r:id="rId10"/>
    <p:sldLayoutId id="2147483802" r:id="rId11"/>
    <p:sldLayoutId id="2147483803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E75A1C-D374-401B-AB00-A177CC9FCFC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24892D-3597-4E00-9666-3998E04408AA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5" r:id="rId1"/>
    <p:sldLayoutId id="2147483806" r:id="rId2"/>
    <p:sldLayoutId id="2147483807" r:id="rId3"/>
    <p:sldLayoutId id="2147483808" r:id="rId4"/>
    <p:sldLayoutId id="2147483809" r:id="rId5"/>
    <p:sldLayoutId id="2147483810" r:id="rId6"/>
    <p:sldLayoutId id="2147483811" r:id="rId7"/>
    <p:sldLayoutId id="2147483812" r:id="rId8"/>
    <p:sldLayoutId id="2147483813" r:id="rId9"/>
    <p:sldLayoutId id="2147483814" r:id="rId10"/>
    <p:sldLayoutId id="2147483815" r:id="rId11"/>
    <p:sldLayoutId id="2147483816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E75A1C-D374-401B-AB00-A177CC9FCFC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24892D-3597-4E00-9666-3998E04408AA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18" r:id="rId1"/>
    <p:sldLayoutId id="2147483819" r:id="rId2"/>
    <p:sldLayoutId id="2147483820" r:id="rId3"/>
    <p:sldLayoutId id="2147483821" r:id="rId4"/>
    <p:sldLayoutId id="2147483822" r:id="rId5"/>
    <p:sldLayoutId id="2147483823" r:id="rId6"/>
    <p:sldLayoutId id="2147483824" r:id="rId7"/>
    <p:sldLayoutId id="2147483825" r:id="rId8"/>
    <p:sldLayoutId id="2147483826" r:id="rId9"/>
    <p:sldLayoutId id="2147483827" r:id="rId10"/>
    <p:sldLayoutId id="2147483828" r:id="rId11"/>
    <p:sldLayoutId id="2147483829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E75A1C-D374-401B-AB00-A177CC9FCFC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24892D-3597-4E00-9666-3998E04408AA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31" r:id="rId1"/>
    <p:sldLayoutId id="2147483832" r:id="rId2"/>
    <p:sldLayoutId id="2147483833" r:id="rId3"/>
    <p:sldLayoutId id="2147483834" r:id="rId4"/>
    <p:sldLayoutId id="2147483835" r:id="rId5"/>
    <p:sldLayoutId id="2147483836" r:id="rId6"/>
    <p:sldLayoutId id="2147483837" r:id="rId7"/>
    <p:sldLayoutId id="2147483838" r:id="rId8"/>
    <p:sldLayoutId id="2147483839" r:id="rId9"/>
    <p:sldLayoutId id="2147483840" r:id="rId10"/>
    <p:sldLayoutId id="2147483841" r:id="rId11"/>
    <p:sldLayoutId id="2147483842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E75A1C-D374-401B-AB00-A177CC9FCFC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24892D-3597-4E00-9666-3998E04408AA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E75A1C-D374-401B-AB00-A177CC9FCFC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24892D-3597-4E00-9666-3998E04408AA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  <p:sldLayoutId id="2147483686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E75A1C-D374-401B-AB00-A177CC9FCFC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24892D-3597-4E00-9666-3998E04408AA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6" r:id="rId9"/>
    <p:sldLayoutId id="2147483697" r:id="rId10"/>
    <p:sldLayoutId id="2147483698" r:id="rId11"/>
    <p:sldLayoutId id="2147483699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E75A1C-D374-401B-AB00-A177CC9FCFC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24892D-3597-4E00-9666-3998E04408AA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2" r:id="rId2"/>
    <p:sldLayoutId id="2147483703" r:id="rId3"/>
    <p:sldLayoutId id="2147483704" r:id="rId4"/>
    <p:sldLayoutId id="2147483705" r:id="rId5"/>
    <p:sldLayoutId id="2147483706" r:id="rId6"/>
    <p:sldLayoutId id="2147483707" r:id="rId7"/>
    <p:sldLayoutId id="2147483708" r:id="rId8"/>
    <p:sldLayoutId id="2147483709" r:id="rId9"/>
    <p:sldLayoutId id="2147483710" r:id="rId10"/>
    <p:sldLayoutId id="2147483711" r:id="rId11"/>
    <p:sldLayoutId id="2147483712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E75A1C-D374-401B-AB00-A177CC9FCFC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24892D-3597-4E00-9666-3998E04408AA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715" r:id="rId2"/>
    <p:sldLayoutId id="2147483716" r:id="rId3"/>
    <p:sldLayoutId id="2147483717" r:id="rId4"/>
    <p:sldLayoutId id="2147483718" r:id="rId5"/>
    <p:sldLayoutId id="2147483719" r:id="rId6"/>
    <p:sldLayoutId id="2147483720" r:id="rId7"/>
    <p:sldLayoutId id="2147483721" r:id="rId8"/>
    <p:sldLayoutId id="2147483722" r:id="rId9"/>
    <p:sldLayoutId id="2147483723" r:id="rId10"/>
    <p:sldLayoutId id="2147483724" r:id="rId11"/>
    <p:sldLayoutId id="2147483725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E75A1C-D374-401B-AB00-A177CC9FCFC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24892D-3597-4E00-9666-3998E04408AA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7" r:id="rId1"/>
    <p:sldLayoutId id="2147483728" r:id="rId2"/>
    <p:sldLayoutId id="2147483729" r:id="rId3"/>
    <p:sldLayoutId id="2147483730" r:id="rId4"/>
    <p:sldLayoutId id="2147483731" r:id="rId5"/>
    <p:sldLayoutId id="2147483732" r:id="rId6"/>
    <p:sldLayoutId id="2147483733" r:id="rId7"/>
    <p:sldLayoutId id="2147483734" r:id="rId8"/>
    <p:sldLayoutId id="2147483735" r:id="rId9"/>
    <p:sldLayoutId id="2147483736" r:id="rId10"/>
    <p:sldLayoutId id="2147483737" r:id="rId11"/>
    <p:sldLayoutId id="2147483738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E75A1C-D374-401B-AB00-A177CC9FCFC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24892D-3597-4E00-9666-3998E04408AA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0" r:id="rId1"/>
    <p:sldLayoutId id="2147483741" r:id="rId2"/>
    <p:sldLayoutId id="2147483742" r:id="rId3"/>
    <p:sldLayoutId id="2147483743" r:id="rId4"/>
    <p:sldLayoutId id="2147483744" r:id="rId5"/>
    <p:sldLayoutId id="2147483745" r:id="rId6"/>
    <p:sldLayoutId id="2147483746" r:id="rId7"/>
    <p:sldLayoutId id="2147483747" r:id="rId8"/>
    <p:sldLayoutId id="2147483748" r:id="rId9"/>
    <p:sldLayoutId id="2147483749" r:id="rId10"/>
    <p:sldLayoutId id="2147483750" r:id="rId11"/>
    <p:sldLayoutId id="2147483751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E75A1C-D374-401B-AB00-A177CC9FCFC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24892D-3597-4E00-9666-3998E04408AA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3" r:id="rId1"/>
    <p:sldLayoutId id="2147483754" r:id="rId2"/>
    <p:sldLayoutId id="2147483755" r:id="rId3"/>
    <p:sldLayoutId id="2147483756" r:id="rId4"/>
    <p:sldLayoutId id="2147483757" r:id="rId5"/>
    <p:sldLayoutId id="2147483758" r:id="rId6"/>
    <p:sldLayoutId id="2147483759" r:id="rId7"/>
    <p:sldLayoutId id="2147483760" r:id="rId8"/>
    <p:sldLayoutId id="2147483761" r:id="rId9"/>
    <p:sldLayoutId id="2147483762" r:id="rId10"/>
    <p:sldLayoutId id="2147483763" r:id="rId11"/>
    <p:sldLayoutId id="2147483764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jpeg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2.xml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microsoft.com/office/2007/relationships/media" Target="../media/media2.mp3"/><Relationship Id="rId1" Type="http://schemas.openxmlformats.org/officeDocument/2006/relationships/audio" Target="../media/media2.mp3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0.xml"/><Relationship Id="rId2" Type="http://schemas.openxmlformats.org/officeDocument/2006/relationships/image" Target="../media/image7.png"/><Relationship Id="rId1" Type="http://schemas.openxmlformats.org/officeDocument/2006/relationships/tags" Target="../tags/tag3.xml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6.xml"/><Relationship Id="rId3" Type="http://schemas.openxmlformats.org/officeDocument/2006/relationships/tags" Target="../tags/tag5.xml"/><Relationship Id="rId2" Type="http://schemas.openxmlformats.org/officeDocument/2006/relationships/image" Target="../media/image11.png"/><Relationship Id="rId1" Type="http://schemas.openxmlformats.org/officeDocument/2006/relationships/tags" Target="../tags/tag4.xml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tags" Target="../tags/tag11.xml"/><Relationship Id="rId8" Type="http://schemas.openxmlformats.org/officeDocument/2006/relationships/image" Target="../media/image12.png"/><Relationship Id="rId7" Type="http://schemas.openxmlformats.org/officeDocument/2006/relationships/tags" Target="../tags/tag10.xml"/><Relationship Id="rId6" Type="http://schemas.openxmlformats.org/officeDocument/2006/relationships/tags" Target="../tags/tag9.xml"/><Relationship Id="rId5" Type="http://schemas.openxmlformats.org/officeDocument/2006/relationships/tags" Target="../tags/tag8.xml"/><Relationship Id="rId4" Type="http://schemas.openxmlformats.org/officeDocument/2006/relationships/tags" Target="../tags/tag7.xml"/><Relationship Id="rId37" Type="http://schemas.openxmlformats.org/officeDocument/2006/relationships/slideLayout" Target="../slideLayouts/slideLayout60.xml"/><Relationship Id="rId36" Type="http://schemas.openxmlformats.org/officeDocument/2006/relationships/tags" Target="../tags/tag38.xml"/><Relationship Id="rId35" Type="http://schemas.openxmlformats.org/officeDocument/2006/relationships/tags" Target="../tags/tag37.xml"/><Relationship Id="rId34" Type="http://schemas.openxmlformats.org/officeDocument/2006/relationships/tags" Target="../tags/tag36.xml"/><Relationship Id="rId33" Type="http://schemas.openxmlformats.org/officeDocument/2006/relationships/tags" Target="../tags/tag35.xml"/><Relationship Id="rId32" Type="http://schemas.openxmlformats.org/officeDocument/2006/relationships/tags" Target="../tags/tag34.xml"/><Relationship Id="rId31" Type="http://schemas.openxmlformats.org/officeDocument/2006/relationships/tags" Target="../tags/tag33.xml"/><Relationship Id="rId30" Type="http://schemas.openxmlformats.org/officeDocument/2006/relationships/tags" Target="../tags/tag32.xml"/><Relationship Id="rId3" Type="http://schemas.openxmlformats.org/officeDocument/2006/relationships/image" Target="../media/image9.png"/><Relationship Id="rId29" Type="http://schemas.openxmlformats.org/officeDocument/2006/relationships/tags" Target="../tags/tag31.xml"/><Relationship Id="rId28" Type="http://schemas.openxmlformats.org/officeDocument/2006/relationships/tags" Target="../tags/tag30.xml"/><Relationship Id="rId27" Type="http://schemas.openxmlformats.org/officeDocument/2006/relationships/tags" Target="../tags/tag29.xml"/><Relationship Id="rId26" Type="http://schemas.openxmlformats.org/officeDocument/2006/relationships/tags" Target="../tags/tag28.xml"/><Relationship Id="rId25" Type="http://schemas.openxmlformats.org/officeDocument/2006/relationships/tags" Target="../tags/tag27.xml"/><Relationship Id="rId24" Type="http://schemas.openxmlformats.org/officeDocument/2006/relationships/tags" Target="../tags/tag26.xml"/><Relationship Id="rId23" Type="http://schemas.openxmlformats.org/officeDocument/2006/relationships/tags" Target="../tags/tag25.xml"/><Relationship Id="rId22" Type="http://schemas.openxmlformats.org/officeDocument/2006/relationships/tags" Target="../tags/tag24.xml"/><Relationship Id="rId21" Type="http://schemas.openxmlformats.org/officeDocument/2006/relationships/tags" Target="../tags/tag23.xml"/><Relationship Id="rId20" Type="http://schemas.openxmlformats.org/officeDocument/2006/relationships/tags" Target="../tags/tag22.xml"/><Relationship Id="rId2" Type="http://schemas.microsoft.com/office/2007/relationships/media" Target="../media/media2.mp3"/><Relationship Id="rId19" Type="http://schemas.openxmlformats.org/officeDocument/2006/relationships/tags" Target="../tags/tag21.xml"/><Relationship Id="rId18" Type="http://schemas.openxmlformats.org/officeDocument/2006/relationships/tags" Target="../tags/tag20.xml"/><Relationship Id="rId17" Type="http://schemas.openxmlformats.org/officeDocument/2006/relationships/tags" Target="../tags/tag19.xml"/><Relationship Id="rId16" Type="http://schemas.openxmlformats.org/officeDocument/2006/relationships/tags" Target="../tags/tag18.xml"/><Relationship Id="rId15" Type="http://schemas.openxmlformats.org/officeDocument/2006/relationships/tags" Target="../tags/tag17.xml"/><Relationship Id="rId14" Type="http://schemas.openxmlformats.org/officeDocument/2006/relationships/tags" Target="../tags/tag16.xml"/><Relationship Id="rId13" Type="http://schemas.openxmlformats.org/officeDocument/2006/relationships/tags" Target="../tags/tag15.xml"/><Relationship Id="rId12" Type="http://schemas.openxmlformats.org/officeDocument/2006/relationships/tags" Target="../tags/tag14.xml"/><Relationship Id="rId11" Type="http://schemas.openxmlformats.org/officeDocument/2006/relationships/tags" Target="../tags/tag13.xml"/><Relationship Id="rId10" Type="http://schemas.openxmlformats.org/officeDocument/2006/relationships/tags" Target="../tags/tag12.xml"/><Relationship Id="rId1" Type="http://schemas.openxmlformats.org/officeDocument/2006/relationships/audio" Target="../media/media2.mp3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4.xml"/><Relationship Id="rId1" Type="http://schemas.openxmlformats.org/officeDocument/2006/relationships/image" Target="../media/image7.png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2.xml"/><Relationship Id="rId8" Type="http://schemas.openxmlformats.org/officeDocument/2006/relationships/slideLayout" Target="../slideLayouts/slideLayout48.xml"/><Relationship Id="rId7" Type="http://schemas.microsoft.com/office/2007/relationships/media" Target="../media/media2.mp3"/><Relationship Id="rId6" Type="http://schemas.openxmlformats.org/officeDocument/2006/relationships/audio" Target="../media/media2.mp3"/><Relationship Id="rId5" Type="http://schemas.openxmlformats.org/officeDocument/2006/relationships/image" Target="../media/image9.png"/><Relationship Id="rId4" Type="http://schemas.microsoft.com/office/2007/relationships/media" Target="../media/media1.mp3"/><Relationship Id="rId3" Type="http://schemas.openxmlformats.org/officeDocument/2006/relationships/audio" Target="../media/media1.mp3"/><Relationship Id="rId2" Type="http://schemas.openxmlformats.org/officeDocument/2006/relationships/tags" Target="../tags/tag39.xml"/><Relationship Id="rId1" Type="http://schemas.openxmlformats.org/officeDocument/2006/relationships/image" Target="../media/image13.png"/></Relationships>
</file>

<file path=ppt/slides/_rels/slide1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44.xml"/><Relationship Id="rId5" Type="http://schemas.openxmlformats.org/officeDocument/2006/relationships/image" Target="../media/image12.png"/><Relationship Id="rId4" Type="http://schemas.openxmlformats.org/officeDocument/2006/relationships/tags" Target="../tags/tag40.xml"/><Relationship Id="rId3" Type="http://schemas.openxmlformats.org/officeDocument/2006/relationships/image" Target="../media/image9.png"/><Relationship Id="rId2" Type="http://schemas.microsoft.com/office/2007/relationships/media" Target="../media/media2.mp3"/><Relationship Id="rId1" Type="http://schemas.openxmlformats.org/officeDocument/2006/relationships/audio" Target="../media/media2.mp3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6.xml"/><Relationship Id="rId1" Type="http://schemas.openxmlformats.org/officeDocument/2006/relationships/image" Target="../media/image13.png"/></Relationships>
</file>

<file path=ppt/slides/_rels/slide18.xml.rels><?xml version="1.0" encoding="UTF-8" standalone="yes"?>
<Relationships xmlns="http://schemas.openxmlformats.org/package/2006/relationships"><Relationship Id="rId9" Type="http://schemas.openxmlformats.org/officeDocument/2006/relationships/tags" Target="../tags/tag45.xml"/><Relationship Id="rId8" Type="http://schemas.openxmlformats.org/officeDocument/2006/relationships/tags" Target="../tags/tag44.xml"/><Relationship Id="rId7" Type="http://schemas.openxmlformats.org/officeDocument/2006/relationships/tags" Target="../tags/tag43.xml"/><Relationship Id="rId6" Type="http://schemas.openxmlformats.org/officeDocument/2006/relationships/tags" Target="../tags/tag42.xml"/><Relationship Id="rId5" Type="http://schemas.openxmlformats.org/officeDocument/2006/relationships/tags" Target="../tags/tag41.xml"/><Relationship Id="rId4" Type="http://schemas.openxmlformats.org/officeDocument/2006/relationships/image" Target="../media/image12.png"/><Relationship Id="rId3" Type="http://schemas.openxmlformats.org/officeDocument/2006/relationships/image" Target="../media/image9.png"/><Relationship Id="rId2" Type="http://schemas.microsoft.com/office/2007/relationships/media" Target="../media/media2.mp3"/><Relationship Id="rId11" Type="http://schemas.openxmlformats.org/officeDocument/2006/relationships/slideLayout" Target="../slideLayouts/slideLayout132.xml"/><Relationship Id="rId10" Type="http://schemas.openxmlformats.org/officeDocument/2006/relationships/tags" Target="../tags/tag46.xml"/><Relationship Id="rId1" Type="http://schemas.openxmlformats.org/officeDocument/2006/relationships/audio" Target="../media/media2.mp3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3.xml"/><Relationship Id="rId1" Type="http://schemas.openxmlformats.org/officeDocument/2006/relationships/image" Target="../media/image5.jpe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jpeg"/><Relationship Id="rId1" Type="http://schemas.openxmlformats.org/officeDocument/2006/relationships/tags" Target="../tags/tag4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3.xml"/><Relationship Id="rId2" Type="http://schemas.openxmlformats.org/officeDocument/2006/relationships/image" Target="../media/image5.jpeg"/><Relationship Id="rId1" Type="http://schemas.openxmlformats.org/officeDocument/2006/relationships/tags" Target="../tags/tag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4.xml"/><Relationship Id="rId1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4.xml"/><Relationship Id="rId2" Type="http://schemas.openxmlformats.org/officeDocument/2006/relationships/image" Target="../media/image7.png"/><Relationship Id="rId1" Type="http://schemas.openxmlformats.org/officeDocument/2006/relationships/tags" Target="../tags/tag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08.xml"/><Relationship Id="rId1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80.xml"/><Relationship Id="rId4" Type="http://schemas.openxmlformats.org/officeDocument/2006/relationships/image" Target="../media/image9.png"/><Relationship Id="rId3" Type="http://schemas.microsoft.com/office/2007/relationships/media" Target="../media/media1.mp3"/><Relationship Id="rId2" Type="http://schemas.openxmlformats.org/officeDocument/2006/relationships/audio" Target="../media/media1.mp3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c4f6e851e6d878f621dd001354652fa6.webp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5715"/>
            <a:ext cx="12192000" cy="685228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191770" y="383540"/>
            <a:ext cx="11807825" cy="5492115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threePt" dir="t"/>
            </a:scene3d>
          </a:bodyPr>
          <a:p>
            <a:pPr algn="ctr"/>
            <a:endParaRPr lang="zh-CN" altLang="en-US">
              <a:ln w="12700" cmpd="sng">
                <a:solidFill>
                  <a:schemeClr val="accent4"/>
                </a:solidFill>
                <a:prstDash val="solid"/>
              </a:ln>
              <a:gradFill>
                <a:gsLst>
                  <a:gs pos="0">
                    <a:schemeClr val="accent4"/>
                  </a:gs>
                  <a:gs pos="4000">
                    <a:schemeClr val="accent4">
                      <a:lumMod val="60000"/>
                      <a:lumOff val="40000"/>
                    </a:schemeClr>
                  </a:gs>
                  <a:gs pos="87000">
                    <a:schemeClr val="accent4">
                      <a:lumMod val="20000"/>
                      <a:lumOff val="8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8" name="等腰三角形 7"/>
          <p:cNvSpPr/>
          <p:nvPr/>
        </p:nvSpPr>
        <p:spPr>
          <a:xfrm rot="10800000">
            <a:off x="5205095" y="5107305"/>
            <a:ext cx="318770" cy="261620"/>
          </a:xfrm>
          <a:prstGeom prst="triangl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5644515" y="4986020"/>
            <a:ext cx="451485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chemeClr val="accent5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顿音：亦称</a:t>
            </a:r>
            <a:r>
              <a:rPr lang="en-US" altLang="zh-CN">
                <a:solidFill>
                  <a:schemeClr val="accent5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</a:t>
            </a:r>
            <a:r>
              <a:rPr lang="zh-CN" altLang="en-US">
                <a:solidFill>
                  <a:schemeClr val="accent5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断音</a:t>
            </a:r>
            <a:r>
              <a:rPr lang="en-US" altLang="zh-CN">
                <a:solidFill>
                  <a:schemeClr val="accent5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”</a:t>
            </a:r>
            <a:r>
              <a:rPr lang="zh-CN" altLang="en-US">
                <a:solidFill>
                  <a:schemeClr val="accent5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或者</a:t>
            </a:r>
            <a:r>
              <a:rPr lang="en-US" altLang="zh-CN">
                <a:solidFill>
                  <a:schemeClr val="accent5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</a:t>
            </a:r>
            <a:r>
              <a:rPr lang="zh-CN" altLang="en-US">
                <a:solidFill>
                  <a:schemeClr val="accent5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跳音</a:t>
            </a:r>
            <a:r>
              <a:rPr lang="en-US" altLang="zh-CN">
                <a:solidFill>
                  <a:schemeClr val="accent5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”</a:t>
            </a:r>
            <a:endParaRPr lang="en-US" altLang="zh-CN">
              <a:solidFill>
                <a:schemeClr val="accent5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zh-CN" altLang="en-US">
                <a:solidFill>
                  <a:schemeClr val="accent5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</a:t>
            </a:r>
            <a:r>
              <a:rPr lang="en-US" altLang="zh-CN">
                <a:solidFill>
                  <a:schemeClr val="accent5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zh-CN" altLang="en-US">
                <a:solidFill>
                  <a:schemeClr val="accent5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黑三角，小又小，唱得轻巧短又跳！）</a:t>
            </a:r>
            <a:endParaRPr lang="zh-CN" altLang="en-US">
              <a:solidFill>
                <a:schemeClr val="accent5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pic>
        <p:nvPicPr>
          <p:cNvPr id="13" name="伴奏：柳树姑娘（原调原速） d  成品">
            <a:hlinkClick r:id="" action="ppaction://media"/>
          </p:cNvPr>
          <p:cNvPicPr/>
          <p:nvPr>
            <a:audi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993140" y="1000125"/>
            <a:ext cx="619125" cy="619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97935" y="1393190"/>
            <a:ext cx="4267835" cy="28346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1" fill="hold" display="1">
                  <p:stCondLst>
                    <p:cond delay="indefinite"/>
                  </p:stCondLst>
                  <p:endCondLst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16" dur="44538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2" grpId="1" animBg="1"/>
      <p:bldP spid="8" grpId="0" animBg="1"/>
      <p:bldP spid="9" grpId="0"/>
      <p:bldP spid="8" grpId="1" animBg="1"/>
      <p:bldP spid="9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191770" y="383540"/>
            <a:ext cx="11807825" cy="5492115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threePt" dir="t"/>
            </a:scene3d>
          </a:bodyPr>
          <a:p>
            <a:pPr algn="ctr"/>
            <a:endParaRPr lang="zh-CN" altLang="en-US">
              <a:ln w="12700" cmpd="sng">
                <a:solidFill>
                  <a:schemeClr val="accent4"/>
                </a:solidFill>
                <a:prstDash val="solid"/>
              </a:ln>
              <a:gradFill>
                <a:gsLst>
                  <a:gs pos="0">
                    <a:schemeClr val="accent4"/>
                  </a:gs>
                  <a:gs pos="4000">
                    <a:schemeClr val="accent4">
                      <a:lumMod val="60000"/>
                      <a:lumOff val="40000"/>
                    </a:schemeClr>
                  </a:gs>
                  <a:gs pos="87000">
                    <a:schemeClr val="accent4">
                      <a:lumMod val="20000"/>
                      <a:lumOff val="8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791335" y="1525905"/>
            <a:ext cx="7620000" cy="8362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3600" b="1">
                <a:latin typeface="Malgun Gothic" panose="020B0503020000020004" charset="-127"/>
                <a:ea typeface="Malgun Gothic" panose="020B0503020000020004" charset="-127"/>
              </a:rPr>
              <a:t> </a:t>
            </a:r>
            <a:r>
              <a:rPr lang="en-US" altLang="zh-CN" sz="3600">
                <a:latin typeface="Malgun Gothic" panose="020B0503020000020004" charset="-127"/>
                <a:ea typeface="Malgun Gothic" panose="020B0503020000020004" charset="-127"/>
              </a:rPr>
              <a:t>       </a:t>
            </a:r>
            <a:r>
              <a:rPr lang="en-US" altLang="zh-CN" sz="3600" b="1">
                <a:latin typeface="Malgun Gothic" panose="020B0503020000020004" charset="-127"/>
                <a:ea typeface="Malgun Gothic" panose="020B0503020000020004" charset="-127"/>
              </a:rPr>
              <a:t>MP</a:t>
            </a:r>
            <a:r>
              <a:rPr lang="en-US" altLang="zh-CN" sz="3600"/>
              <a:t>       </a:t>
            </a:r>
            <a:r>
              <a:rPr lang="zh-CN" altLang="en-US" sz="3600" b="1">
                <a:solidFill>
                  <a:schemeClr val="accent5"/>
                </a:solidFill>
                <a:latin typeface="方正姚体" panose="02010601030101010101" charset="-122"/>
                <a:ea typeface="方正姚体" panose="02010601030101010101" charset="-122"/>
              </a:rPr>
              <a:t>中弱</a:t>
            </a:r>
            <a:endParaRPr lang="zh-CN" altLang="en-US" sz="3600" b="1">
              <a:solidFill>
                <a:schemeClr val="accent5"/>
              </a:solidFill>
              <a:latin typeface="方正姚体" panose="02010601030101010101" charset="-122"/>
              <a:ea typeface="方正姚体" panose="0201060103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428875" y="2273300"/>
            <a:ext cx="6982460" cy="60833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b="1">
                <a:latin typeface="Malgun Gothic" panose="020B0503020000020004" charset="-127"/>
                <a:ea typeface="Malgun Gothic" panose="020B0503020000020004" charset="-127"/>
                <a:sym typeface="+mn-ea"/>
              </a:rPr>
              <a:t>        </a:t>
            </a:r>
            <a:r>
              <a:rPr lang="en-US" altLang="zh-CN" sz="3600" b="1">
                <a:latin typeface="Malgun Gothic" panose="020B0503020000020004" charset="-127"/>
                <a:ea typeface="Malgun Gothic" panose="020B0503020000020004" charset="-127"/>
                <a:sym typeface="+mn-ea"/>
              </a:rPr>
              <a:t>MF          </a:t>
            </a:r>
            <a:r>
              <a:rPr lang="zh-CN" altLang="en-US" sz="3600" b="1">
                <a:solidFill>
                  <a:schemeClr val="accent4"/>
                </a:solidFill>
                <a:latin typeface="方正姚体" panose="02010601030101010101" charset="-122"/>
                <a:ea typeface="方正姚体" panose="02010601030101010101" charset="-122"/>
                <a:sym typeface="+mn-ea"/>
              </a:rPr>
              <a:t>中强</a:t>
            </a:r>
            <a:endParaRPr lang="zh-CN" altLang="en-US" sz="3600" b="1">
              <a:solidFill>
                <a:schemeClr val="accent4"/>
              </a:solidFill>
              <a:latin typeface="方正姚体" panose="02010601030101010101" charset="-122"/>
              <a:ea typeface="方正姚体" panose="02010601030101010101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214120" y="3164205"/>
            <a:ext cx="7392035" cy="78676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b="1">
                <a:latin typeface="Malgun Gothic" panose="020B0503020000020004" charset="-127"/>
                <a:ea typeface="Malgun Gothic" panose="020B0503020000020004" charset="-127"/>
                <a:cs typeface="Malgun Gothic" panose="020B0503020000020004" charset="-127"/>
              </a:rPr>
              <a:t>                    </a:t>
            </a:r>
            <a:r>
              <a:rPr lang="en-US" altLang="zh-CN" sz="3600" b="1">
                <a:latin typeface="Malgun Gothic" panose="020B0503020000020004" charset="-127"/>
                <a:ea typeface="Malgun Gothic" panose="020B0503020000020004" charset="-127"/>
                <a:cs typeface="Malgun Gothic" panose="020B0503020000020004" charset="-127"/>
              </a:rPr>
              <a:t>  </a:t>
            </a:r>
            <a:r>
              <a:rPr lang="en-US" altLang="zh-CN" sz="3600" b="1">
                <a:solidFill>
                  <a:schemeClr val="tx1"/>
                </a:solidFill>
                <a:latin typeface="Malgun Gothic" panose="020B0503020000020004" charset="-127"/>
                <a:ea typeface="Malgun Gothic" panose="020B0503020000020004" charset="-127"/>
                <a:cs typeface="Malgun Gothic" panose="020B0503020000020004" charset="-127"/>
              </a:rPr>
              <a:t>F</a:t>
            </a:r>
            <a:r>
              <a:rPr lang="en-US" altLang="zh-CN" sz="3600" b="1">
                <a:solidFill>
                  <a:srgbClr val="FF0000"/>
                </a:solidFill>
                <a:latin typeface="Malgun Gothic" panose="020B0503020000020004" charset="-127"/>
                <a:ea typeface="Malgun Gothic" panose="020B0503020000020004" charset="-127"/>
                <a:cs typeface="Malgun Gothic" panose="020B0503020000020004" charset="-127"/>
              </a:rPr>
              <a:t>             </a:t>
            </a:r>
            <a:r>
              <a:rPr lang="zh-CN" altLang="en-US" sz="3600" b="1">
                <a:solidFill>
                  <a:srgbClr val="FF0000"/>
                </a:solidFill>
                <a:latin typeface="方正姚体" panose="02010601030101010101" charset="-122"/>
                <a:ea typeface="方正姚体" panose="02010601030101010101" charset="-122"/>
                <a:cs typeface="Malgun Gothic" panose="020B0503020000020004" charset="-127"/>
              </a:rPr>
              <a:t>强</a:t>
            </a:r>
            <a:endParaRPr lang="zh-CN" altLang="en-US" sz="3600" b="1">
              <a:solidFill>
                <a:srgbClr val="FF0000"/>
              </a:solidFill>
              <a:latin typeface="方正姚体" panose="02010601030101010101" charset="-122"/>
              <a:ea typeface="方正姚体" panose="02010601030101010101" charset="-122"/>
              <a:cs typeface="Malgun Gothic" panose="020B0503020000020004" charset="-127"/>
            </a:endParaRPr>
          </a:p>
        </p:txBody>
      </p:sp>
      <p:cxnSp>
        <p:nvCxnSpPr>
          <p:cNvPr id="10" name="直接连接符 9"/>
          <p:cNvCxnSpPr/>
          <p:nvPr/>
        </p:nvCxnSpPr>
        <p:spPr>
          <a:xfrm flipV="1">
            <a:off x="2790190" y="4051935"/>
            <a:ext cx="1123950" cy="22479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2790190" y="4276725"/>
            <a:ext cx="1133475" cy="17462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本框 11"/>
          <p:cNvSpPr txBox="1"/>
          <p:nvPr/>
        </p:nvSpPr>
        <p:spPr>
          <a:xfrm>
            <a:off x="5145405" y="3950970"/>
            <a:ext cx="1874520" cy="68834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3600" b="1">
                <a:latin typeface="Malgun Gothic" panose="020B0503020000020004" charset="-127"/>
                <a:ea typeface="Malgun Gothic" panose="020B0503020000020004" charset="-127"/>
              </a:rPr>
              <a:t> </a:t>
            </a:r>
            <a:r>
              <a:rPr lang="zh-CN" altLang="en-US" sz="3600" b="1">
                <a:latin typeface="方正姚体" panose="02010601030101010101" charset="-122"/>
                <a:ea typeface="方正姚体" panose="02010601030101010101" charset="-122"/>
              </a:rPr>
              <a:t>渐强</a:t>
            </a:r>
            <a:endParaRPr lang="zh-CN" altLang="en-US" sz="3600" b="1">
              <a:latin typeface="方正姚体" panose="02010601030101010101" charset="-122"/>
              <a:ea typeface="方正姚体" panose="02010601030101010101" charset="-122"/>
            </a:endParaRPr>
          </a:p>
        </p:txBody>
      </p:sp>
      <p:pic>
        <p:nvPicPr>
          <p:cNvPr id="3" name="图片 2" descr="51miz-E1269869-9909D0F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8536305" y="3456305"/>
            <a:ext cx="3554730" cy="266636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7" grpId="0"/>
      <p:bldP spid="7" grpId="1"/>
      <p:bldP spid="8" grpId="0"/>
      <p:bldP spid="8" grpId="1"/>
      <p:bldP spid="12" grpId="0"/>
      <p:bldP spid="12" grpId="1"/>
      <p:bldP spid="2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236470" y="1181100"/>
            <a:ext cx="7719060" cy="3939540"/>
          </a:xfrm>
          <a:prstGeom prst="rect">
            <a:avLst/>
          </a:prstGeom>
          <a:solidFill>
            <a:srgbClr val="457D0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" name="组合 13"/>
          <p:cNvGrpSpPr/>
          <p:nvPr/>
        </p:nvGrpSpPr>
        <p:grpSpPr>
          <a:xfrm>
            <a:off x="2236469" y="3071125"/>
            <a:ext cx="7719060" cy="3272890"/>
            <a:chOff x="2236469" y="2751085"/>
            <a:chExt cx="7719060" cy="3272890"/>
          </a:xfrm>
        </p:grpSpPr>
        <p:pic>
          <p:nvPicPr>
            <p:cNvPr id="6" name="图片 5" descr="图片包含 照片, 蛋糕, 室内, 很多&#10;&#10;描述已自动生成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5331" t="70758" r="31270"/>
            <a:stretch>
              <a:fillRect/>
            </a:stretch>
          </p:blipFill>
          <p:spPr>
            <a:xfrm>
              <a:off x="4732020" y="2830830"/>
              <a:ext cx="2727959" cy="3193145"/>
            </a:xfrm>
            <a:prstGeom prst="rect">
              <a:avLst/>
            </a:prstGeom>
          </p:spPr>
        </p:pic>
        <p:sp>
          <p:nvSpPr>
            <p:cNvPr id="7" name="矩形 6"/>
            <p:cNvSpPr/>
            <p:nvPr/>
          </p:nvSpPr>
          <p:spPr>
            <a:xfrm>
              <a:off x="4892040" y="3091897"/>
              <a:ext cx="297180" cy="762000"/>
            </a:xfrm>
            <a:prstGeom prst="rect">
              <a:avLst/>
            </a:prstGeom>
            <a:solidFill>
              <a:srgbClr val="457D0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0" name="图片 9" descr="图片包含 照片, 蛋糕, 室内, 很多&#10;&#10;描述已自动生成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3887" t="-1052" r="32422" b="76801"/>
            <a:stretch>
              <a:fillRect/>
            </a:stretch>
          </p:blipFill>
          <p:spPr>
            <a:xfrm>
              <a:off x="2236469" y="2760528"/>
              <a:ext cx="2755586" cy="2651760"/>
            </a:xfrm>
            <a:prstGeom prst="rect">
              <a:avLst/>
            </a:prstGeom>
          </p:spPr>
        </p:pic>
        <p:pic>
          <p:nvPicPr>
            <p:cNvPr id="11" name="图片 10" descr="图片包含 照片, 蛋糕, 室内, 很多&#10;&#10;描述已自动生成"/>
            <p:cNvPicPr>
              <a:picLocks noChangeAspect="1"/>
            </p:cNvPicPr>
            <p:nvPr>
              <p:custDataLst>
                <p:tags r:id="rId4"/>
              </p:custDataLst>
            </p:nvPr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3980" t="23687" r="32329" b="52062"/>
            <a:stretch>
              <a:fillRect/>
            </a:stretch>
          </p:blipFill>
          <p:spPr>
            <a:xfrm>
              <a:off x="7199943" y="2830830"/>
              <a:ext cx="2755586" cy="2651760"/>
            </a:xfrm>
            <a:prstGeom prst="rect">
              <a:avLst/>
            </a:prstGeom>
          </p:spPr>
        </p:pic>
        <p:sp>
          <p:nvSpPr>
            <p:cNvPr id="12" name="矩形 11"/>
            <p:cNvSpPr/>
            <p:nvPr/>
          </p:nvSpPr>
          <p:spPr>
            <a:xfrm>
              <a:off x="4704393" y="3091897"/>
              <a:ext cx="297180" cy="762000"/>
            </a:xfrm>
            <a:prstGeom prst="rect">
              <a:avLst/>
            </a:prstGeom>
            <a:solidFill>
              <a:srgbClr val="457D0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矩形 12"/>
            <p:cNvSpPr/>
            <p:nvPr/>
          </p:nvSpPr>
          <p:spPr>
            <a:xfrm>
              <a:off x="9173522" y="2751085"/>
              <a:ext cx="297180" cy="762000"/>
            </a:xfrm>
            <a:prstGeom prst="rect">
              <a:avLst/>
            </a:prstGeom>
            <a:solidFill>
              <a:srgbClr val="457D0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" name="椭圆形标注 2"/>
          <p:cNvSpPr/>
          <p:nvPr/>
        </p:nvSpPr>
        <p:spPr>
          <a:xfrm>
            <a:off x="4892040" y="1704340"/>
            <a:ext cx="3248660" cy="1561465"/>
          </a:xfrm>
          <a:prstGeom prst="wedgeEllipseCallou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5313680" y="2254885"/>
            <a:ext cx="24053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solidFill>
                  <a:srgbClr val="FFC000"/>
                </a:solidFill>
                <a:latin typeface="华文琥珀" panose="02010800040101010101" charset="-122"/>
                <a:ea typeface="华文琥珀" panose="02010800040101010101" charset="-122"/>
              </a:rPr>
              <a:t>一起学唱歌词吧！</a:t>
            </a:r>
            <a:endParaRPr lang="zh-CN" altLang="en-US" sz="2400">
              <a:solidFill>
                <a:srgbClr val="FFC000"/>
              </a:solidFill>
              <a:latin typeface="华文琥珀" panose="02010800040101010101" charset="-122"/>
              <a:ea typeface="华文琥珀" panose="0201080004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 animBg="1"/>
      <p:bldP spid="3" grpId="1" animBg="1"/>
      <p:bldP spid="5" grpId="0"/>
      <p:bldP spid="5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圆角矩形 6"/>
          <p:cNvSpPr/>
          <p:nvPr/>
        </p:nvSpPr>
        <p:spPr>
          <a:xfrm>
            <a:off x="205105" y="179070"/>
            <a:ext cx="11683365" cy="6196330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伴奏：柳树姑娘（原调原速） d  成品">
            <a:hlinkClick r:id="" action="ppaction://media"/>
          </p:cNvPr>
          <p:cNvPicPr/>
          <p:nvPr>
            <a:audi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664210" y="772160"/>
            <a:ext cx="619125" cy="619125"/>
          </a:xfrm>
          <a:prstGeom prst="rect">
            <a:avLst/>
          </a:prstGeom>
        </p:spPr>
      </p:pic>
      <p:cxnSp>
        <p:nvCxnSpPr>
          <p:cNvPr id="14" name="直接连接符 13"/>
          <p:cNvCxnSpPr/>
          <p:nvPr>
            <p:custDataLst>
              <p:tags r:id="rId4"/>
            </p:custDataLst>
          </p:nvPr>
        </p:nvCxnSpPr>
        <p:spPr>
          <a:xfrm flipH="1">
            <a:off x="6538595" y="3260725"/>
            <a:ext cx="6985" cy="444500"/>
          </a:xfrm>
          <a:prstGeom prst="line">
            <a:avLst/>
          </a:prstGeom>
          <a:ln w="28575" cmpd="sng">
            <a:solidFill>
              <a:schemeClr val="accent5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>
            <p:custDataLst>
              <p:tags r:id="rId5"/>
            </p:custDataLst>
          </p:nvPr>
        </p:nvCxnSpPr>
        <p:spPr>
          <a:xfrm>
            <a:off x="6548120" y="3274060"/>
            <a:ext cx="476885" cy="5715"/>
          </a:xfrm>
          <a:prstGeom prst="line">
            <a:avLst/>
          </a:prstGeom>
          <a:ln w="28575" cmpd="sng">
            <a:solidFill>
              <a:schemeClr val="accent5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>
            <p:custDataLst>
              <p:tags r:id="rId6"/>
            </p:custDataLst>
          </p:nvPr>
        </p:nvCxnSpPr>
        <p:spPr>
          <a:xfrm>
            <a:off x="7025005" y="3270250"/>
            <a:ext cx="2540" cy="415925"/>
          </a:xfrm>
          <a:prstGeom prst="line">
            <a:avLst/>
          </a:prstGeom>
          <a:ln w="28575" cmpd="sng">
            <a:solidFill>
              <a:schemeClr val="accent5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>
            <a:off x="6545580" y="3691890"/>
            <a:ext cx="498475" cy="0"/>
          </a:xfrm>
          <a:prstGeom prst="line">
            <a:avLst/>
          </a:prstGeom>
          <a:ln w="28575" cmpd="sng">
            <a:solidFill>
              <a:schemeClr val="accent5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图片 3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/>
          <a:srcRect l="14831" r="15729"/>
          <a:stretch>
            <a:fillRect/>
          </a:stretch>
        </p:blipFill>
        <p:spPr>
          <a:xfrm>
            <a:off x="2138680" y="409575"/>
            <a:ext cx="7701280" cy="5734050"/>
          </a:xfrm>
          <a:prstGeom prst="rect">
            <a:avLst/>
          </a:prstGeom>
        </p:spPr>
      </p:pic>
      <p:cxnSp>
        <p:nvCxnSpPr>
          <p:cNvPr id="3" name="直接连接符 2"/>
          <p:cNvCxnSpPr/>
          <p:nvPr>
            <p:custDataLst>
              <p:tags r:id="rId9"/>
            </p:custDataLst>
          </p:nvPr>
        </p:nvCxnSpPr>
        <p:spPr>
          <a:xfrm flipH="1">
            <a:off x="4594225" y="4907280"/>
            <a:ext cx="6985" cy="444500"/>
          </a:xfrm>
          <a:prstGeom prst="line">
            <a:avLst/>
          </a:prstGeom>
          <a:ln w="28575" cmpd="sng">
            <a:solidFill>
              <a:srgbClr val="FF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>
            <p:custDataLst>
              <p:tags r:id="rId10"/>
            </p:custDataLst>
          </p:nvPr>
        </p:nvCxnSpPr>
        <p:spPr>
          <a:xfrm>
            <a:off x="4603750" y="4920615"/>
            <a:ext cx="476885" cy="5715"/>
          </a:xfrm>
          <a:prstGeom prst="line">
            <a:avLst/>
          </a:prstGeom>
          <a:ln w="28575" cmpd="sng">
            <a:solidFill>
              <a:srgbClr val="FF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>
            <p:custDataLst>
              <p:tags r:id="rId11"/>
            </p:custDataLst>
          </p:nvPr>
        </p:nvCxnSpPr>
        <p:spPr>
          <a:xfrm>
            <a:off x="5080635" y="4916805"/>
            <a:ext cx="2540" cy="415925"/>
          </a:xfrm>
          <a:prstGeom prst="line">
            <a:avLst/>
          </a:prstGeom>
          <a:ln w="28575" cmpd="sng">
            <a:solidFill>
              <a:srgbClr val="FF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>
            <p:custDataLst>
              <p:tags r:id="rId12"/>
            </p:custDataLst>
          </p:nvPr>
        </p:nvCxnSpPr>
        <p:spPr>
          <a:xfrm>
            <a:off x="4601210" y="5338445"/>
            <a:ext cx="498475" cy="0"/>
          </a:xfrm>
          <a:prstGeom prst="line">
            <a:avLst/>
          </a:prstGeom>
          <a:ln w="28575" cmpd="sng">
            <a:solidFill>
              <a:srgbClr val="FF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>
            <p:custDataLst>
              <p:tags r:id="rId13"/>
            </p:custDataLst>
          </p:nvPr>
        </p:nvCxnSpPr>
        <p:spPr>
          <a:xfrm flipH="1">
            <a:off x="5152390" y="4912995"/>
            <a:ext cx="6985" cy="444500"/>
          </a:xfrm>
          <a:prstGeom prst="line">
            <a:avLst/>
          </a:prstGeom>
          <a:ln w="28575" cmpd="sng">
            <a:solidFill>
              <a:srgbClr val="FEB455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>
            <p:custDataLst>
              <p:tags r:id="rId14"/>
            </p:custDataLst>
          </p:nvPr>
        </p:nvCxnSpPr>
        <p:spPr>
          <a:xfrm>
            <a:off x="5161915" y="4926330"/>
            <a:ext cx="476885" cy="5715"/>
          </a:xfrm>
          <a:prstGeom prst="line">
            <a:avLst/>
          </a:prstGeom>
          <a:ln w="28575" cmpd="sng">
            <a:solidFill>
              <a:srgbClr val="FEB455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>
            <p:custDataLst>
              <p:tags r:id="rId15"/>
            </p:custDataLst>
          </p:nvPr>
        </p:nvCxnSpPr>
        <p:spPr>
          <a:xfrm>
            <a:off x="5638800" y="4922520"/>
            <a:ext cx="2540" cy="415925"/>
          </a:xfrm>
          <a:prstGeom prst="line">
            <a:avLst/>
          </a:prstGeom>
          <a:ln w="28575" cmpd="sng">
            <a:solidFill>
              <a:srgbClr val="FEB455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>
            <p:custDataLst>
              <p:tags r:id="rId16"/>
            </p:custDataLst>
          </p:nvPr>
        </p:nvCxnSpPr>
        <p:spPr>
          <a:xfrm>
            <a:off x="5159375" y="5344160"/>
            <a:ext cx="498475" cy="0"/>
          </a:xfrm>
          <a:prstGeom prst="line">
            <a:avLst/>
          </a:prstGeom>
          <a:ln w="28575" cmpd="sng">
            <a:solidFill>
              <a:srgbClr val="FEB455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>
            <p:custDataLst>
              <p:tags r:id="rId17"/>
            </p:custDataLst>
          </p:nvPr>
        </p:nvCxnSpPr>
        <p:spPr>
          <a:xfrm flipH="1">
            <a:off x="2830830" y="1581785"/>
            <a:ext cx="6985" cy="444500"/>
          </a:xfrm>
          <a:prstGeom prst="line">
            <a:avLst/>
          </a:prstGeom>
          <a:ln w="28575" cmpd="sng">
            <a:solidFill>
              <a:srgbClr val="FEB455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>
            <p:custDataLst>
              <p:tags r:id="rId18"/>
            </p:custDataLst>
          </p:nvPr>
        </p:nvCxnSpPr>
        <p:spPr>
          <a:xfrm>
            <a:off x="2840355" y="1595120"/>
            <a:ext cx="476885" cy="5715"/>
          </a:xfrm>
          <a:prstGeom prst="line">
            <a:avLst/>
          </a:prstGeom>
          <a:ln w="28575" cmpd="sng">
            <a:solidFill>
              <a:srgbClr val="FEB455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直接连接符 40"/>
          <p:cNvCxnSpPr/>
          <p:nvPr>
            <p:custDataLst>
              <p:tags r:id="rId19"/>
            </p:custDataLst>
          </p:nvPr>
        </p:nvCxnSpPr>
        <p:spPr>
          <a:xfrm>
            <a:off x="3317240" y="1591310"/>
            <a:ext cx="2540" cy="415925"/>
          </a:xfrm>
          <a:prstGeom prst="line">
            <a:avLst/>
          </a:prstGeom>
          <a:ln w="28575" cmpd="sng">
            <a:solidFill>
              <a:srgbClr val="FEB455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直接连接符 41"/>
          <p:cNvCxnSpPr/>
          <p:nvPr>
            <p:custDataLst>
              <p:tags r:id="rId20"/>
            </p:custDataLst>
          </p:nvPr>
        </p:nvCxnSpPr>
        <p:spPr>
          <a:xfrm>
            <a:off x="2837815" y="2012950"/>
            <a:ext cx="498475" cy="0"/>
          </a:xfrm>
          <a:prstGeom prst="line">
            <a:avLst/>
          </a:prstGeom>
          <a:ln w="28575" cmpd="sng">
            <a:solidFill>
              <a:srgbClr val="FEB455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直接连接符 42"/>
          <p:cNvCxnSpPr/>
          <p:nvPr>
            <p:custDataLst>
              <p:tags r:id="rId21"/>
            </p:custDataLst>
          </p:nvPr>
        </p:nvCxnSpPr>
        <p:spPr>
          <a:xfrm flipH="1">
            <a:off x="4479290" y="2396490"/>
            <a:ext cx="6985" cy="444500"/>
          </a:xfrm>
          <a:prstGeom prst="line">
            <a:avLst/>
          </a:prstGeom>
          <a:ln w="28575" cmpd="sng">
            <a:solidFill>
              <a:schemeClr val="accent5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直接连接符 43"/>
          <p:cNvCxnSpPr/>
          <p:nvPr>
            <p:custDataLst>
              <p:tags r:id="rId22"/>
            </p:custDataLst>
          </p:nvPr>
        </p:nvCxnSpPr>
        <p:spPr>
          <a:xfrm>
            <a:off x="4488815" y="2409825"/>
            <a:ext cx="476885" cy="5715"/>
          </a:xfrm>
          <a:prstGeom prst="line">
            <a:avLst/>
          </a:prstGeom>
          <a:ln w="28575" cmpd="sng">
            <a:solidFill>
              <a:schemeClr val="accent5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直接连接符 44"/>
          <p:cNvCxnSpPr/>
          <p:nvPr>
            <p:custDataLst>
              <p:tags r:id="rId23"/>
            </p:custDataLst>
          </p:nvPr>
        </p:nvCxnSpPr>
        <p:spPr>
          <a:xfrm>
            <a:off x="4965700" y="2406015"/>
            <a:ext cx="2540" cy="415925"/>
          </a:xfrm>
          <a:prstGeom prst="line">
            <a:avLst/>
          </a:prstGeom>
          <a:ln w="28575" cmpd="sng">
            <a:solidFill>
              <a:schemeClr val="accent5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直接连接符 45"/>
          <p:cNvCxnSpPr/>
          <p:nvPr>
            <p:custDataLst>
              <p:tags r:id="rId24"/>
            </p:custDataLst>
          </p:nvPr>
        </p:nvCxnSpPr>
        <p:spPr>
          <a:xfrm>
            <a:off x="4486275" y="2827655"/>
            <a:ext cx="498475" cy="0"/>
          </a:xfrm>
          <a:prstGeom prst="line">
            <a:avLst/>
          </a:prstGeom>
          <a:ln w="28575" cmpd="sng">
            <a:solidFill>
              <a:schemeClr val="accent5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直接连接符 46"/>
          <p:cNvCxnSpPr/>
          <p:nvPr>
            <p:custDataLst>
              <p:tags r:id="rId25"/>
            </p:custDataLst>
          </p:nvPr>
        </p:nvCxnSpPr>
        <p:spPr>
          <a:xfrm flipH="1">
            <a:off x="6529070" y="3241675"/>
            <a:ext cx="6985" cy="444500"/>
          </a:xfrm>
          <a:prstGeom prst="line">
            <a:avLst/>
          </a:prstGeom>
          <a:ln w="28575" cmpd="sng">
            <a:solidFill>
              <a:schemeClr val="accent5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直接连接符 47"/>
          <p:cNvCxnSpPr/>
          <p:nvPr>
            <p:custDataLst>
              <p:tags r:id="rId26"/>
            </p:custDataLst>
          </p:nvPr>
        </p:nvCxnSpPr>
        <p:spPr>
          <a:xfrm>
            <a:off x="6538595" y="3255010"/>
            <a:ext cx="476885" cy="5715"/>
          </a:xfrm>
          <a:prstGeom prst="line">
            <a:avLst/>
          </a:prstGeom>
          <a:ln w="28575" cmpd="sng">
            <a:solidFill>
              <a:schemeClr val="accent5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直接连接符 48"/>
          <p:cNvCxnSpPr/>
          <p:nvPr>
            <p:custDataLst>
              <p:tags r:id="rId27"/>
            </p:custDataLst>
          </p:nvPr>
        </p:nvCxnSpPr>
        <p:spPr>
          <a:xfrm>
            <a:off x="7015480" y="3251200"/>
            <a:ext cx="2540" cy="415925"/>
          </a:xfrm>
          <a:prstGeom prst="line">
            <a:avLst/>
          </a:prstGeom>
          <a:ln w="28575" cmpd="sng">
            <a:solidFill>
              <a:schemeClr val="accent5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>
            <p:custDataLst>
              <p:tags r:id="rId28"/>
            </p:custDataLst>
          </p:nvPr>
        </p:nvCxnSpPr>
        <p:spPr>
          <a:xfrm>
            <a:off x="6536055" y="3672840"/>
            <a:ext cx="498475" cy="0"/>
          </a:xfrm>
          <a:prstGeom prst="line">
            <a:avLst/>
          </a:prstGeom>
          <a:ln w="28575" cmpd="sng">
            <a:solidFill>
              <a:schemeClr val="accent5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直接连接符 50"/>
          <p:cNvCxnSpPr/>
          <p:nvPr>
            <p:custDataLst>
              <p:tags r:id="rId29"/>
            </p:custDataLst>
          </p:nvPr>
        </p:nvCxnSpPr>
        <p:spPr>
          <a:xfrm flipH="1">
            <a:off x="6548120" y="4052570"/>
            <a:ext cx="6985" cy="444500"/>
          </a:xfrm>
          <a:prstGeom prst="line">
            <a:avLst/>
          </a:prstGeom>
          <a:ln w="28575" cmpd="sng">
            <a:solidFill>
              <a:schemeClr val="accent5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直接连接符 51"/>
          <p:cNvCxnSpPr/>
          <p:nvPr>
            <p:custDataLst>
              <p:tags r:id="rId30"/>
            </p:custDataLst>
          </p:nvPr>
        </p:nvCxnSpPr>
        <p:spPr>
          <a:xfrm>
            <a:off x="6557645" y="4065905"/>
            <a:ext cx="476885" cy="5715"/>
          </a:xfrm>
          <a:prstGeom prst="line">
            <a:avLst/>
          </a:prstGeom>
          <a:ln w="28575" cmpd="sng">
            <a:solidFill>
              <a:schemeClr val="accent5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直接连接符 52"/>
          <p:cNvCxnSpPr/>
          <p:nvPr>
            <p:custDataLst>
              <p:tags r:id="rId31"/>
            </p:custDataLst>
          </p:nvPr>
        </p:nvCxnSpPr>
        <p:spPr>
          <a:xfrm>
            <a:off x="7034530" y="4062095"/>
            <a:ext cx="2540" cy="415925"/>
          </a:xfrm>
          <a:prstGeom prst="line">
            <a:avLst/>
          </a:prstGeom>
          <a:ln w="28575" cmpd="sng">
            <a:solidFill>
              <a:schemeClr val="accent5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>
            <p:custDataLst>
              <p:tags r:id="rId32"/>
            </p:custDataLst>
          </p:nvPr>
        </p:nvCxnSpPr>
        <p:spPr>
          <a:xfrm>
            <a:off x="6555105" y="4483735"/>
            <a:ext cx="498475" cy="0"/>
          </a:xfrm>
          <a:prstGeom prst="line">
            <a:avLst/>
          </a:prstGeom>
          <a:ln w="28575" cmpd="sng">
            <a:solidFill>
              <a:schemeClr val="accent5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" name="直接连接符 1"/>
          <p:cNvCxnSpPr/>
          <p:nvPr>
            <p:custDataLst>
              <p:tags r:id="rId33"/>
            </p:custDataLst>
          </p:nvPr>
        </p:nvCxnSpPr>
        <p:spPr>
          <a:xfrm flipH="1">
            <a:off x="8112760" y="4803140"/>
            <a:ext cx="6985" cy="444500"/>
          </a:xfrm>
          <a:prstGeom prst="line">
            <a:avLst/>
          </a:prstGeom>
          <a:ln w="28575" cmpd="sng">
            <a:solidFill>
              <a:schemeClr val="accent5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>
            <p:custDataLst>
              <p:tags r:id="rId34"/>
            </p:custDataLst>
          </p:nvPr>
        </p:nvCxnSpPr>
        <p:spPr>
          <a:xfrm>
            <a:off x="8122285" y="4816475"/>
            <a:ext cx="476885" cy="5715"/>
          </a:xfrm>
          <a:prstGeom prst="line">
            <a:avLst/>
          </a:prstGeom>
          <a:ln w="28575" cmpd="sng">
            <a:solidFill>
              <a:schemeClr val="accent5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>
            <p:custDataLst>
              <p:tags r:id="rId35"/>
            </p:custDataLst>
          </p:nvPr>
        </p:nvCxnSpPr>
        <p:spPr>
          <a:xfrm>
            <a:off x="8599170" y="4812665"/>
            <a:ext cx="2540" cy="415925"/>
          </a:xfrm>
          <a:prstGeom prst="line">
            <a:avLst/>
          </a:prstGeom>
          <a:ln w="28575" cmpd="sng">
            <a:solidFill>
              <a:schemeClr val="accent5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>
            <p:custDataLst>
              <p:tags r:id="rId36"/>
            </p:custDataLst>
          </p:nvPr>
        </p:nvCxnSpPr>
        <p:spPr>
          <a:xfrm>
            <a:off x="8119745" y="5234305"/>
            <a:ext cx="498475" cy="0"/>
          </a:xfrm>
          <a:prstGeom prst="line">
            <a:avLst/>
          </a:prstGeom>
          <a:ln w="28575" cmpd="sng">
            <a:solidFill>
              <a:schemeClr val="accent5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audio>
              <p:cMediaNode vol="71000">
                <p:cTn id="2" fill="hold" display="1">
                  <p:stCondLst>
                    <p:cond delay="indefinite"/>
                  </p:stCondLst>
                  <p:endCondLst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7" dur="indefinite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191770" y="383540"/>
            <a:ext cx="11807825" cy="5492115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threePt" dir="t"/>
            </a:scene3d>
          </a:bodyPr>
          <a:p>
            <a:pPr algn="ctr"/>
            <a:endParaRPr lang="zh-CN" altLang="en-US">
              <a:ln w="12700" cmpd="sng">
                <a:solidFill>
                  <a:schemeClr val="accent4"/>
                </a:solidFill>
                <a:prstDash val="solid"/>
              </a:ln>
              <a:gradFill>
                <a:gsLst>
                  <a:gs pos="0">
                    <a:schemeClr val="accent4"/>
                  </a:gs>
                  <a:gs pos="4000">
                    <a:schemeClr val="accent4">
                      <a:lumMod val="60000"/>
                      <a:lumOff val="40000"/>
                    </a:schemeClr>
                  </a:gs>
                  <a:gs pos="87000">
                    <a:schemeClr val="accent4">
                      <a:lumMod val="20000"/>
                      <a:lumOff val="8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pic>
        <p:nvPicPr>
          <p:cNvPr id="3" name="图片 2" descr="51miz-E1269869-9909D0F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05890" y="1607185"/>
            <a:ext cx="5026025" cy="3769995"/>
          </a:xfrm>
          <a:prstGeom prst="rect">
            <a:avLst/>
          </a:prstGeom>
        </p:spPr>
      </p:pic>
      <p:sp>
        <p:nvSpPr>
          <p:cNvPr id="9" name="椭圆形标注 8"/>
          <p:cNvSpPr/>
          <p:nvPr/>
        </p:nvSpPr>
        <p:spPr>
          <a:xfrm>
            <a:off x="1696085" y="861060"/>
            <a:ext cx="2357755" cy="1236980"/>
          </a:xfrm>
          <a:prstGeom prst="wedgeEllipseCallou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1992630" y="1123315"/>
            <a:ext cx="179260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solidFill>
                  <a:schemeClr val="accent2">
                    <a:lumMod val="60000"/>
                    <a:lumOff val="40000"/>
                  </a:schemeClr>
                </a:solidFill>
                <a:latin typeface="华文琥珀" panose="02010800040101010101" charset="-122"/>
                <a:ea typeface="华文琥珀" panose="02010800040101010101" charset="-122"/>
                <a:cs typeface="华文琥珀" panose="02010800040101010101" charset="-122"/>
              </a:rPr>
              <a:t>一起律动起来吧</a:t>
            </a:r>
            <a:r>
              <a:rPr lang="en-US" altLang="zh-CN" sz="2400">
                <a:solidFill>
                  <a:schemeClr val="accent2">
                    <a:lumMod val="60000"/>
                    <a:lumOff val="40000"/>
                  </a:schemeClr>
                </a:solidFill>
                <a:latin typeface="华文琥珀" panose="02010800040101010101" charset="-122"/>
                <a:ea typeface="华文琥珀" panose="02010800040101010101" charset="-122"/>
                <a:cs typeface="华文琥珀" panose="02010800040101010101" charset="-122"/>
              </a:rPr>
              <a:t>~</a:t>
            </a:r>
            <a:endParaRPr lang="en-US" altLang="zh-CN" sz="2400">
              <a:solidFill>
                <a:schemeClr val="accent2">
                  <a:lumMod val="60000"/>
                  <a:lumOff val="40000"/>
                </a:schemeClr>
              </a:solidFill>
              <a:latin typeface="华文琥珀" panose="02010800040101010101" charset="-122"/>
              <a:ea typeface="华文琥珀" panose="02010800040101010101" charset="-122"/>
              <a:cs typeface="华文琥珀" panose="0201080004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9" grpId="1" animBg="1"/>
      <p:bldP spid="10" grpId="0"/>
      <p:bldP spid="10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133985" y="296545"/>
            <a:ext cx="11807825" cy="5492115"/>
          </a:xfrm>
          <a:prstGeom prst="roundRect">
            <a:avLst/>
          </a:prstGeom>
          <a:ln>
            <a:solidFill>
              <a:srgbClr val="199E4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图片 5" descr="51miz-E1203159-3832E1F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76200" y="4906010"/>
            <a:ext cx="3502660" cy="2627630"/>
          </a:xfrm>
          <a:prstGeom prst="rect">
            <a:avLst/>
          </a:prstGeom>
        </p:spPr>
      </p:pic>
      <p:sp>
        <p:nvSpPr>
          <p:cNvPr id="4" name="任意多边形 3"/>
          <p:cNvSpPr/>
          <p:nvPr/>
        </p:nvSpPr>
        <p:spPr>
          <a:xfrm>
            <a:off x="3900170" y="1475740"/>
            <a:ext cx="2032000" cy="3133725"/>
          </a:xfrm>
          <a:custGeom>
            <a:avLst/>
            <a:gdLst>
              <a:gd name="connisteX0" fmla="*/ 0 w 2032000"/>
              <a:gd name="connsiteY0" fmla="*/ 0 h 3133725"/>
              <a:gd name="connisteX1" fmla="*/ 824230 w 2032000"/>
              <a:gd name="connsiteY1" fmla="*/ 1063625 h 3133725"/>
              <a:gd name="connisteX2" fmla="*/ 1715770 w 2032000"/>
              <a:gd name="connsiteY2" fmla="*/ 1418590 h 3133725"/>
              <a:gd name="connisteX3" fmla="*/ 2032000 w 2032000"/>
              <a:gd name="connsiteY3" fmla="*/ 3133725 h 3133725"/>
              <a:gd name="connisteX4" fmla="*/ 2060575 w 2032000"/>
              <a:gd name="connsiteY4" fmla="*/ 3354705 h 3133725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</a:cxnLst>
            <a:rect l="l" t="t" r="r" b="b"/>
            <a:pathLst>
              <a:path w="2032000" h="3133725">
                <a:moveTo>
                  <a:pt x="0" y="0"/>
                </a:moveTo>
                <a:cubicBezTo>
                  <a:pt x="147320" y="205740"/>
                  <a:pt x="481330" y="779780"/>
                  <a:pt x="824230" y="1063625"/>
                </a:cubicBezTo>
                <a:cubicBezTo>
                  <a:pt x="1167130" y="1347470"/>
                  <a:pt x="1474470" y="1004570"/>
                  <a:pt x="1715770" y="1418590"/>
                </a:cubicBezTo>
                <a:cubicBezTo>
                  <a:pt x="1957070" y="1832610"/>
                  <a:pt x="1962785" y="2746375"/>
                  <a:pt x="2032000" y="3133725"/>
                </a:cubicBezTo>
              </a:path>
            </a:pathLst>
          </a:custGeom>
          <a:noFill/>
          <a:ln w="66675" cmpd="sng">
            <a:solidFill>
              <a:srgbClr val="835B46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任意多边形 4"/>
          <p:cNvSpPr/>
          <p:nvPr/>
        </p:nvSpPr>
        <p:spPr>
          <a:xfrm>
            <a:off x="5002530" y="1024890"/>
            <a:ext cx="939165" cy="3556000"/>
          </a:xfrm>
          <a:custGeom>
            <a:avLst/>
            <a:gdLst>
              <a:gd name="connisteX0" fmla="*/ 0 w 939165"/>
              <a:gd name="connsiteY0" fmla="*/ 0 h 3556000"/>
              <a:gd name="connisteX1" fmla="*/ 229870 w 939165"/>
              <a:gd name="connsiteY1" fmla="*/ 1111885 h 3556000"/>
              <a:gd name="connisteX2" fmla="*/ 699770 w 939165"/>
              <a:gd name="connsiteY2" fmla="*/ 1610360 h 3556000"/>
              <a:gd name="connisteX3" fmla="*/ 939165 w 939165"/>
              <a:gd name="connsiteY3" fmla="*/ 3556000 h 3556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</a:cxnLst>
            <a:rect l="l" t="t" r="r" b="b"/>
            <a:pathLst>
              <a:path w="939165" h="3556000">
                <a:moveTo>
                  <a:pt x="0" y="0"/>
                </a:moveTo>
                <a:cubicBezTo>
                  <a:pt x="36830" y="212090"/>
                  <a:pt x="90170" y="789940"/>
                  <a:pt x="229870" y="1111885"/>
                </a:cubicBezTo>
                <a:cubicBezTo>
                  <a:pt x="369570" y="1433830"/>
                  <a:pt x="558165" y="1121410"/>
                  <a:pt x="699770" y="1610360"/>
                </a:cubicBezTo>
                <a:cubicBezTo>
                  <a:pt x="841375" y="2099310"/>
                  <a:pt x="900430" y="3176905"/>
                  <a:pt x="939165" y="3556000"/>
                </a:cubicBezTo>
              </a:path>
            </a:pathLst>
          </a:custGeom>
          <a:noFill/>
          <a:ln w="69850" cmpd="sng">
            <a:solidFill>
              <a:srgbClr val="835B46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任意多边形 7"/>
          <p:cNvSpPr/>
          <p:nvPr/>
        </p:nvSpPr>
        <p:spPr>
          <a:xfrm>
            <a:off x="5835015" y="1417955"/>
            <a:ext cx="1094105" cy="3115310"/>
          </a:xfrm>
          <a:custGeom>
            <a:avLst/>
            <a:gdLst>
              <a:gd name="connisteX0" fmla="*/ 1094008 w 1094008"/>
              <a:gd name="connsiteY0" fmla="*/ 0 h 3115310"/>
              <a:gd name="connisteX1" fmla="*/ 652683 w 1094008"/>
              <a:gd name="connsiteY1" fmla="*/ 737870 h 3115310"/>
              <a:gd name="connisteX2" fmla="*/ 39273 w 1094008"/>
              <a:gd name="connsiteY2" fmla="*/ 1399540 h 3115310"/>
              <a:gd name="connisteX3" fmla="*/ 106583 w 1094008"/>
              <a:gd name="connsiteY3" fmla="*/ 3115310 h 311531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</a:cxnLst>
            <a:rect l="l" t="t" r="r" b="b"/>
            <a:pathLst>
              <a:path w="1094009" h="3115310">
                <a:moveTo>
                  <a:pt x="1094009" y="0"/>
                </a:moveTo>
                <a:cubicBezTo>
                  <a:pt x="1017809" y="134620"/>
                  <a:pt x="863504" y="457835"/>
                  <a:pt x="652684" y="737870"/>
                </a:cubicBezTo>
                <a:cubicBezTo>
                  <a:pt x="441864" y="1017905"/>
                  <a:pt x="148494" y="923925"/>
                  <a:pt x="39274" y="1399540"/>
                </a:cubicBezTo>
                <a:cubicBezTo>
                  <a:pt x="-69946" y="1875155"/>
                  <a:pt x="80549" y="2785110"/>
                  <a:pt x="106584" y="3115310"/>
                </a:cubicBezTo>
              </a:path>
            </a:pathLst>
          </a:custGeom>
          <a:noFill/>
          <a:ln w="73025" cmpd="sng">
            <a:solidFill>
              <a:srgbClr val="835B46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1" name="任意多边形 20"/>
          <p:cNvSpPr/>
          <p:nvPr/>
        </p:nvSpPr>
        <p:spPr>
          <a:xfrm>
            <a:off x="3479165" y="4658360"/>
            <a:ext cx="4734560" cy="392430"/>
          </a:xfrm>
          <a:custGeom>
            <a:avLst/>
            <a:gdLst>
              <a:gd name="connisteX0" fmla="*/ 0 w 4734560"/>
              <a:gd name="connsiteY0" fmla="*/ 8783 h 392564"/>
              <a:gd name="connisteX1" fmla="*/ 718820 w 4734560"/>
              <a:gd name="connsiteY1" fmla="*/ 391688 h 392564"/>
              <a:gd name="connisteX2" fmla="*/ 1782445 w 4734560"/>
              <a:gd name="connsiteY2" fmla="*/ 94508 h 392564"/>
              <a:gd name="connisteX3" fmla="*/ 2788920 w 4734560"/>
              <a:gd name="connsiteY3" fmla="*/ 18308 h 392564"/>
              <a:gd name="connisteX4" fmla="*/ 3526790 w 4734560"/>
              <a:gd name="connsiteY4" fmla="*/ 325013 h 392564"/>
              <a:gd name="connisteX5" fmla="*/ 4734560 w 4734560"/>
              <a:gd name="connsiteY5" fmla="*/ 27833 h 392564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</a:cxnLst>
            <a:rect l="l" t="t" r="r" b="b"/>
            <a:pathLst>
              <a:path w="4734560" h="392564">
                <a:moveTo>
                  <a:pt x="0" y="8784"/>
                </a:moveTo>
                <a:cubicBezTo>
                  <a:pt x="122555" y="91334"/>
                  <a:pt x="362585" y="374544"/>
                  <a:pt x="718820" y="391689"/>
                </a:cubicBezTo>
                <a:cubicBezTo>
                  <a:pt x="1075055" y="408834"/>
                  <a:pt x="1368425" y="169439"/>
                  <a:pt x="1782445" y="94509"/>
                </a:cubicBezTo>
                <a:cubicBezTo>
                  <a:pt x="2196465" y="19579"/>
                  <a:pt x="2440305" y="-28046"/>
                  <a:pt x="2788920" y="18309"/>
                </a:cubicBezTo>
                <a:cubicBezTo>
                  <a:pt x="3137535" y="64664"/>
                  <a:pt x="3137535" y="323109"/>
                  <a:pt x="3526790" y="325014"/>
                </a:cubicBezTo>
                <a:cubicBezTo>
                  <a:pt x="3916045" y="326919"/>
                  <a:pt x="4507865" y="93239"/>
                  <a:pt x="4734560" y="27834"/>
                </a:cubicBezTo>
              </a:path>
            </a:pathLst>
          </a:custGeom>
          <a:noFill/>
          <a:ln w="28575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2" name="任意多边形 21"/>
          <p:cNvSpPr/>
          <p:nvPr/>
        </p:nvSpPr>
        <p:spPr>
          <a:xfrm>
            <a:off x="2889250" y="4906645"/>
            <a:ext cx="6066790" cy="574675"/>
          </a:xfrm>
          <a:custGeom>
            <a:avLst/>
            <a:gdLst>
              <a:gd name="connisteX0" fmla="*/ 0 w 6066790"/>
              <a:gd name="connsiteY0" fmla="*/ 0 h 574675"/>
              <a:gd name="connisteX1" fmla="*/ 1389380 w 6066790"/>
              <a:gd name="connsiteY1" fmla="*/ 546100 h 574675"/>
              <a:gd name="connisteX2" fmla="*/ 2740660 w 6066790"/>
              <a:gd name="connsiteY2" fmla="*/ 335280 h 574675"/>
              <a:gd name="connisteX3" fmla="*/ 3728085 w 6066790"/>
              <a:gd name="connsiteY3" fmla="*/ 546100 h 574675"/>
              <a:gd name="connisteX4" fmla="*/ 4725035 w 6066790"/>
              <a:gd name="connsiteY4" fmla="*/ 287655 h 574675"/>
              <a:gd name="connisteX5" fmla="*/ 6066790 w 6066790"/>
              <a:gd name="connsiteY5" fmla="*/ 574675 h 574675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</a:cxnLst>
            <a:rect l="l" t="t" r="r" b="b"/>
            <a:pathLst>
              <a:path w="6066790" h="574675">
                <a:moveTo>
                  <a:pt x="0" y="0"/>
                </a:moveTo>
                <a:cubicBezTo>
                  <a:pt x="250825" y="113665"/>
                  <a:pt x="841375" y="478790"/>
                  <a:pt x="1389380" y="546100"/>
                </a:cubicBezTo>
                <a:cubicBezTo>
                  <a:pt x="1937385" y="613410"/>
                  <a:pt x="2272665" y="335280"/>
                  <a:pt x="2740660" y="335280"/>
                </a:cubicBezTo>
                <a:cubicBezTo>
                  <a:pt x="3208655" y="335280"/>
                  <a:pt x="3331210" y="555625"/>
                  <a:pt x="3728085" y="546100"/>
                </a:cubicBezTo>
                <a:cubicBezTo>
                  <a:pt x="4124960" y="536575"/>
                  <a:pt x="4257040" y="281940"/>
                  <a:pt x="4725035" y="287655"/>
                </a:cubicBezTo>
                <a:cubicBezTo>
                  <a:pt x="5193030" y="293370"/>
                  <a:pt x="5818505" y="511810"/>
                  <a:pt x="6066790" y="574675"/>
                </a:cubicBezTo>
              </a:path>
            </a:pathLst>
          </a:custGeom>
          <a:noFill/>
          <a:ln w="28575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cxnSp>
        <p:nvCxnSpPr>
          <p:cNvPr id="23" name="直接连接符 22"/>
          <p:cNvCxnSpPr/>
          <p:nvPr/>
        </p:nvCxnSpPr>
        <p:spPr>
          <a:xfrm>
            <a:off x="8750935" y="4658360"/>
            <a:ext cx="210820" cy="278130"/>
          </a:xfrm>
          <a:prstGeom prst="line">
            <a:avLst/>
          </a:prstGeom>
          <a:ln w="28575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>
            <a:off x="9076690" y="4398645"/>
            <a:ext cx="258445" cy="412115"/>
          </a:xfrm>
          <a:prstGeom prst="line">
            <a:avLst/>
          </a:prstGeom>
          <a:ln w="28575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>
            <p:custDataLst>
              <p:tags r:id="rId2"/>
            </p:custDataLst>
          </p:nvPr>
        </p:nvCxnSpPr>
        <p:spPr>
          <a:xfrm>
            <a:off x="9498330" y="4398645"/>
            <a:ext cx="258445" cy="412115"/>
          </a:xfrm>
          <a:prstGeom prst="line">
            <a:avLst/>
          </a:prstGeom>
          <a:ln w="28575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范唱：柳树姑娘 d  成品">
            <a:hlinkClick r:id="" action="ppaction://media"/>
          </p:cNvPr>
          <p:cNvPicPr/>
          <p:nvPr>
            <a:audioFile r:link="rId3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93725" y="723900"/>
            <a:ext cx="619125" cy="619125"/>
          </a:xfrm>
          <a:prstGeom prst="rect">
            <a:avLst/>
          </a:prstGeom>
        </p:spPr>
      </p:pic>
      <p:pic>
        <p:nvPicPr>
          <p:cNvPr id="26" name="伴奏：柳树姑娘（原调原速） d  成品">
            <a:hlinkClick r:id="" action="ppaction://media"/>
          </p:cNvPr>
          <p:cNvPicPr/>
          <p:nvPr>
            <a:audioFile r:link="rId6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93725" y="1414145"/>
            <a:ext cx="619125" cy="619125"/>
          </a:xfrm>
          <a:prstGeom prst="rect">
            <a:avLst/>
          </a:prstGeom>
        </p:spPr>
      </p:pic>
      <p:sp>
        <p:nvSpPr>
          <p:cNvPr id="3" name="任意多边形 2"/>
          <p:cNvSpPr/>
          <p:nvPr/>
        </p:nvSpPr>
        <p:spPr>
          <a:xfrm>
            <a:off x="3390265" y="1370330"/>
            <a:ext cx="565785" cy="2759710"/>
          </a:xfrm>
          <a:custGeom>
            <a:avLst/>
            <a:gdLst>
              <a:gd name="connisteX0" fmla="*/ 565785 w 565785"/>
              <a:gd name="connsiteY0" fmla="*/ 229227 h 2759702"/>
              <a:gd name="connisteX1" fmla="*/ 201295 w 565785"/>
              <a:gd name="connsiteY1" fmla="*/ 238752 h 2759702"/>
              <a:gd name="connisteX2" fmla="*/ 0 w 565785"/>
              <a:gd name="connsiteY2" fmla="*/ 2759702 h 2759702"/>
              <a:gd name="connisteX3" fmla="*/ -287655 w 565785"/>
              <a:gd name="connsiteY3" fmla="*/ 3124192 h 2759702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</a:cxnLst>
            <a:rect l="l" t="t" r="r" b="b"/>
            <a:pathLst>
              <a:path w="565785" h="2759702">
                <a:moveTo>
                  <a:pt x="565785" y="229227"/>
                </a:moveTo>
                <a:cubicBezTo>
                  <a:pt x="497205" y="180967"/>
                  <a:pt x="314325" y="-267343"/>
                  <a:pt x="201295" y="238752"/>
                </a:cubicBezTo>
                <a:cubicBezTo>
                  <a:pt x="88265" y="744847"/>
                  <a:pt x="97790" y="2182487"/>
                  <a:pt x="0" y="2759702"/>
                </a:cubicBezTo>
              </a:path>
            </a:pathLst>
          </a:custGeom>
          <a:noFill/>
          <a:ln>
            <a:solidFill>
              <a:srgbClr val="199E4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7" name="任意多边形 26"/>
          <p:cNvSpPr/>
          <p:nvPr/>
        </p:nvSpPr>
        <p:spPr>
          <a:xfrm>
            <a:off x="3898265" y="1155700"/>
            <a:ext cx="393065" cy="2868930"/>
          </a:xfrm>
          <a:custGeom>
            <a:avLst/>
            <a:gdLst>
              <a:gd name="connisteX0" fmla="*/ 0 w 393065"/>
              <a:gd name="connsiteY0" fmla="*/ 300648 h 2869223"/>
              <a:gd name="connisteX1" fmla="*/ 278130 w 393065"/>
              <a:gd name="connsiteY1" fmla="*/ 223813 h 2869223"/>
              <a:gd name="connisteX2" fmla="*/ 393065 w 393065"/>
              <a:gd name="connsiteY2" fmla="*/ 2869223 h 2869223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</a:cxnLst>
            <a:rect l="l" t="t" r="r" b="b"/>
            <a:pathLst>
              <a:path w="393065" h="2869223">
                <a:moveTo>
                  <a:pt x="0" y="300648"/>
                </a:moveTo>
                <a:cubicBezTo>
                  <a:pt x="53340" y="232068"/>
                  <a:pt x="199390" y="-289902"/>
                  <a:pt x="278130" y="223813"/>
                </a:cubicBezTo>
                <a:cubicBezTo>
                  <a:pt x="356870" y="737528"/>
                  <a:pt x="375920" y="2338363"/>
                  <a:pt x="393065" y="2869223"/>
                </a:cubicBezTo>
              </a:path>
            </a:pathLst>
          </a:custGeom>
          <a:noFill/>
          <a:ln>
            <a:solidFill>
              <a:srgbClr val="199E4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8" name="任意多边形 27"/>
          <p:cNvSpPr/>
          <p:nvPr/>
        </p:nvSpPr>
        <p:spPr>
          <a:xfrm>
            <a:off x="3620135" y="1263650"/>
            <a:ext cx="306705" cy="3115945"/>
          </a:xfrm>
          <a:custGeom>
            <a:avLst/>
            <a:gdLst>
              <a:gd name="connisteX0" fmla="*/ 306705 w 306705"/>
              <a:gd name="connsiteY0" fmla="*/ 259910 h 3116140"/>
              <a:gd name="connisteX1" fmla="*/ 114935 w 306705"/>
              <a:gd name="connsiteY1" fmla="*/ 269435 h 3116140"/>
              <a:gd name="connisteX2" fmla="*/ 0 w 306705"/>
              <a:gd name="connsiteY2" fmla="*/ 3116140 h 311614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</a:cxnLst>
            <a:rect l="l" t="t" r="r" b="b"/>
            <a:pathLst>
              <a:path w="306705" h="3116141">
                <a:moveTo>
                  <a:pt x="306705" y="259911"/>
                </a:moveTo>
                <a:cubicBezTo>
                  <a:pt x="270510" y="204666"/>
                  <a:pt x="176530" y="-302064"/>
                  <a:pt x="114935" y="269436"/>
                </a:cubicBezTo>
                <a:cubicBezTo>
                  <a:pt x="53340" y="840936"/>
                  <a:pt x="19050" y="2547181"/>
                  <a:pt x="0" y="3116141"/>
                </a:cubicBezTo>
              </a:path>
            </a:pathLst>
          </a:custGeom>
          <a:noFill/>
          <a:ln>
            <a:solidFill>
              <a:srgbClr val="199E4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9" name="任意多边形 28"/>
          <p:cNvSpPr/>
          <p:nvPr/>
        </p:nvSpPr>
        <p:spPr>
          <a:xfrm>
            <a:off x="4634865" y="752475"/>
            <a:ext cx="317500" cy="3377565"/>
          </a:xfrm>
          <a:custGeom>
            <a:avLst/>
            <a:gdLst>
              <a:gd name="connisteX0" fmla="*/ 317281 w 317281"/>
              <a:gd name="connsiteY0" fmla="*/ 282097 h 3377722"/>
              <a:gd name="connisteX1" fmla="*/ 1051 w 317281"/>
              <a:gd name="connsiteY1" fmla="*/ 291622 h 3377722"/>
              <a:gd name="connisteX2" fmla="*/ 231556 w 317281"/>
              <a:gd name="connsiteY2" fmla="*/ 3377722 h 3377722"/>
              <a:gd name="connisteX3" fmla="*/ 250606 w 317281"/>
              <a:gd name="connsiteY3" fmla="*/ 3416457 h 3377722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</a:cxnLst>
            <a:rect l="l" t="t" r="r" b="b"/>
            <a:pathLst>
              <a:path w="317281" h="3377723">
                <a:moveTo>
                  <a:pt x="317281" y="282098"/>
                </a:moveTo>
                <a:cubicBezTo>
                  <a:pt x="249336" y="222408"/>
                  <a:pt x="18196" y="-327502"/>
                  <a:pt x="1051" y="291623"/>
                </a:cubicBezTo>
                <a:cubicBezTo>
                  <a:pt x="-16094" y="910748"/>
                  <a:pt x="181391" y="2752883"/>
                  <a:pt x="231556" y="3377723"/>
                </a:cubicBezTo>
              </a:path>
            </a:pathLst>
          </a:custGeom>
          <a:noFill/>
          <a:ln>
            <a:solidFill>
              <a:srgbClr val="199E4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0" name="任意多边形 29"/>
          <p:cNvSpPr/>
          <p:nvPr/>
        </p:nvSpPr>
        <p:spPr>
          <a:xfrm>
            <a:off x="4588510" y="742950"/>
            <a:ext cx="402590" cy="3531235"/>
          </a:xfrm>
          <a:custGeom>
            <a:avLst/>
            <a:gdLst>
              <a:gd name="connisteX0" fmla="*/ 402590 w 402590"/>
              <a:gd name="connsiteY0" fmla="*/ 281770 h 3531065"/>
              <a:gd name="connisteX1" fmla="*/ 153035 w 402590"/>
              <a:gd name="connsiteY1" fmla="*/ 310345 h 3531065"/>
              <a:gd name="connisteX2" fmla="*/ 0 w 402590"/>
              <a:gd name="connsiteY2" fmla="*/ 3531065 h 3531065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</a:cxnLst>
            <a:rect l="l" t="t" r="r" b="b"/>
            <a:pathLst>
              <a:path w="402590" h="3531065">
                <a:moveTo>
                  <a:pt x="402590" y="281770"/>
                </a:moveTo>
                <a:cubicBezTo>
                  <a:pt x="355600" y="223350"/>
                  <a:pt x="233680" y="-339260"/>
                  <a:pt x="153035" y="310345"/>
                </a:cubicBezTo>
                <a:cubicBezTo>
                  <a:pt x="72390" y="959950"/>
                  <a:pt x="25400" y="2887175"/>
                  <a:pt x="0" y="3531065"/>
                </a:cubicBezTo>
              </a:path>
            </a:pathLst>
          </a:custGeom>
          <a:noFill/>
          <a:ln>
            <a:solidFill>
              <a:srgbClr val="199E4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1" name="任意多边形 30"/>
          <p:cNvSpPr/>
          <p:nvPr/>
        </p:nvSpPr>
        <p:spPr>
          <a:xfrm>
            <a:off x="5010150" y="741045"/>
            <a:ext cx="259715" cy="2708910"/>
          </a:xfrm>
          <a:custGeom>
            <a:avLst/>
            <a:gdLst>
              <a:gd name="connisteX0" fmla="*/ 0 w 259491"/>
              <a:gd name="connsiteY0" fmla="*/ 245100 h 2708900"/>
              <a:gd name="connisteX1" fmla="*/ 258445 w 259491"/>
              <a:gd name="connsiteY1" fmla="*/ 226050 h 2708900"/>
              <a:gd name="connisteX2" fmla="*/ 76835 w 259491"/>
              <a:gd name="connsiteY2" fmla="*/ 2708900 h 27089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</a:cxnLst>
            <a:rect l="l" t="t" r="r" b="b"/>
            <a:pathLst>
              <a:path w="259492" h="2708900">
                <a:moveTo>
                  <a:pt x="0" y="245100"/>
                </a:moveTo>
                <a:cubicBezTo>
                  <a:pt x="55245" y="191760"/>
                  <a:pt x="243205" y="-266710"/>
                  <a:pt x="258445" y="226050"/>
                </a:cubicBezTo>
                <a:cubicBezTo>
                  <a:pt x="273685" y="718810"/>
                  <a:pt x="118110" y="2211695"/>
                  <a:pt x="76835" y="2708900"/>
                </a:cubicBezTo>
              </a:path>
            </a:pathLst>
          </a:custGeom>
          <a:noFill/>
          <a:ln>
            <a:solidFill>
              <a:srgbClr val="199E4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2" name="任意多边形 31"/>
          <p:cNvSpPr/>
          <p:nvPr/>
        </p:nvSpPr>
        <p:spPr>
          <a:xfrm>
            <a:off x="6035675" y="1207135"/>
            <a:ext cx="843280" cy="2204085"/>
          </a:xfrm>
          <a:custGeom>
            <a:avLst/>
            <a:gdLst>
              <a:gd name="connisteX0" fmla="*/ 843280 w 843280"/>
              <a:gd name="connsiteY0" fmla="*/ 181733 h 2204208"/>
              <a:gd name="connisteX1" fmla="*/ 488950 w 843280"/>
              <a:gd name="connsiteY1" fmla="*/ 191258 h 2204208"/>
              <a:gd name="connisteX2" fmla="*/ 0 w 843280"/>
              <a:gd name="connsiteY2" fmla="*/ 2204208 h 2204208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</a:cxnLst>
            <a:rect l="l" t="t" r="r" b="b"/>
            <a:pathLst>
              <a:path w="843280" h="2204208">
                <a:moveTo>
                  <a:pt x="843280" y="181733"/>
                </a:moveTo>
                <a:cubicBezTo>
                  <a:pt x="782320" y="143633"/>
                  <a:pt x="657860" y="-213237"/>
                  <a:pt x="488950" y="191258"/>
                </a:cubicBezTo>
                <a:cubicBezTo>
                  <a:pt x="320040" y="595753"/>
                  <a:pt x="90805" y="1801618"/>
                  <a:pt x="0" y="2204208"/>
                </a:cubicBezTo>
              </a:path>
            </a:pathLst>
          </a:custGeom>
          <a:noFill/>
          <a:ln>
            <a:solidFill>
              <a:srgbClr val="199E4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3" name="任意多边形 32"/>
          <p:cNvSpPr/>
          <p:nvPr/>
        </p:nvSpPr>
        <p:spPr>
          <a:xfrm>
            <a:off x="6457315" y="1129665"/>
            <a:ext cx="619760" cy="2760980"/>
          </a:xfrm>
          <a:custGeom>
            <a:avLst/>
            <a:gdLst>
              <a:gd name="connisteX0" fmla="*/ 460375 w 619526"/>
              <a:gd name="connsiteY0" fmla="*/ 249625 h 2761050"/>
              <a:gd name="connisteX1" fmla="*/ 594360 w 619526"/>
              <a:gd name="connsiteY1" fmla="*/ 230575 h 2761050"/>
              <a:gd name="connisteX2" fmla="*/ 0 w 619526"/>
              <a:gd name="connsiteY2" fmla="*/ 2761050 h 2761050"/>
              <a:gd name="connisteX3" fmla="*/ -9525 w 619526"/>
              <a:gd name="connsiteY3" fmla="*/ 2799150 h 276105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</a:cxnLst>
            <a:rect l="l" t="t" r="r" b="b"/>
            <a:pathLst>
              <a:path w="619526" h="2761050">
                <a:moveTo>
                  <a:pt x="460375" y="249625"/>
                </a:moveTo>
                <a:cubicBezTo>
                  <a:pt x="499110" y="195015"/>
                  <a:pt x="686435" y="-271710"/>
                  <a:pt x="594360" y="230575"/>
                </a:cubicBezTo>
                <a:cubicBezTo>
                  <a:pt x="502285" y="732860"/>
                  <a:pt x="120650" y="2247335"/>
                  <a:pt x="0" y="2761050"/>
                </a:cubicBezTo>
              </a:path>
            </a:pathLst>
          </a:custGeom>
          <a:noFill/>
          <a:ln>
            <a:solidFill>
              <a:srgbClr val="199E4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4" name="任意多边形 33"/>
          <p:cNvSpPr/>
          <p:nvPr/>
        </p:nvSpPr>
        <p:spPr>
          <a:xfrm>
            <a:off x="6946265" y="1118870"/>
            <a:ext cx="349250" cy="3040380"/>
          </a:xfrm>
          <a:custGeom>
            <a:avLst/>
            <a:gdLst>
              <a:gd name="connisteX0" fmla="*/ 0 w 349167"/>
              <a:gd name="connsiteY0" fmla="*/ 260119 h 3040149"/>
              <a:gd name="connisteX1" fmla="*/ 316230 w 349167"/>
              <a:gd name="connsiteY1" fmla="*/ 260119 h 3040149"/>
              <a:gd name="connisteX2" fmla="*/ 325755 w 349167"/>
              <a:gd name="connsiteY2" fmla="*/ 3040149 h 3040149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</a:cxnLst>
            <a:rect l="l" t="t" r="r" b="b"/>
            <a:pathLst>
              <a:path w="349167" h="3040150">
                <a:moveTo>
                  <a:pt x="0" y="260120"/>
                </a:moveTo>
                <a:cubicBezTo>
                  <a:pt x="62865" y="204240"/>
                  <a:pt x="250825" y="-296140"/>
                  <a:pt x="316230" y="260120"/>
                </a:cubicBezTo>
                <a:cubicBezTo>
                  <a:pt x="381635" y="816380"/>
                  <a:pt x="330200" y="2483890"/>
                  <a:pt x="325755" y="3040150"/>
                </a:cubicBezTo>
              </a:path>
            </a:pathLst>
          </a:custGeom>
          <a:noFill/>
          <a:ln>
            <a:solidFill>
              <a:srgbClr val="199E4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5" name="任意多边形 34"/>
          <p:cNvSpPr/>
          <p:nvPr/>
        </p:nvSpPr>
        <p:spPr>
          <a:xfrm>
            <a:off x="6141085" y="1194435"/>
            <a:ext cx="795655" cy="2513965"/>
          </a:xfrm>
          <a:custGeom>
            <a:avLst/>
            <a:gdLst>
              <a:gd name="connisteX0" fmla="*/ 795655 w 795655"/>
              <a:gd name="connsiteY0" fmla="*/ 242476 h 2513871"/>
              <a:gd name="connisteX1" fmla="*/ 536575 w 795655"/>
              <a:gd name="connsiteY1" fmla="*/ 203741 h 2513871"/>
              <a:gd name="connisteX2" fmla="*/ 0 w 795655"/>
              <a:gd name="connsiteY2" fmla="*/ 2513871 h 2513871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</a:cxnLst>
            <a:rect l="l" t="t" r="r" b="b"/>
            <a:pathLst>
              <a:path w="795655" h="2513872">
                <a:moveTo>
                  <a:pt x="795655" y="242477"/>
                </a:moveTo>
                <a:cubicBezTo>
                  <a:pt x="754380" y="188502"/>
                  <a:pt x="695960" y="-250283"/>
                  <a:pt x="536575" y="203742"/>
                </a:cubicBezTo>
                <a:cubicBezTo>
                  <a:pt x="377190" y="657767"/>
                  <a:pt x="102235" y="2050957"/>
                  <a:pt x="0" y="2513872"/>
                </a:cubicBezTo>
              </a:path>
            </a:pathLst>
          </a:custGeom>
          <a:noFill/>
          <a:ln>
            <a:solidFill>
              <a:srgbClr val="199E4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6" name="任意多边形 35"/>
          <p:cNvSpPr/>
          <p:nvPr/>
        </p:nvSpPr>
        <p:spPr>
          <a:xfrm>
            <a:off x="5431790" y="1249680"/>
            <a:ext cx="1524000" cy="2372360"/>
          </a:xfrm>
          <a:custGeom>
            <a:avLst/>
            <a:gdLst>
              <a:gd name="connisteX0" fmla="*/ 1524000 w 1524000"/>
              <a:gd name="connsiteY0" fmla="*/ 129678 h 2372498"/>
              <a:gd name="connisteX1" fmla="*/ 1341755 w 1524000"/>
              <a:gd name="connsiteY1" fmla="*/ 158253 h 2372498"/>
              <a:gd name="connisteX2" fmla="*/ 469900 w 1524000"/>
              <a:gd name="connsiteY2" fmla="*/ 1749563 h 2372498"/>
              <a:gd name="connisteX3" fmla="*/ 0 w 1524000"/>
              <a:gd name="connsiteY3" fmla="*/ 2372498 h 2372498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</a:cxnLst>
            <a:rect l="l" t="t" r="r" b="b"/>
            <a:pathLst>
              <a:path w="1524000" h="2372498">
                <a:moveTo>
                  <a:pt x="1524000" y="129678"/>
                </a:moveTo>
                <a:cubicBezTo>
                  <a:pt x="1504950" y="103643"/>
                  <a:pt x="1552575" y="-165597"/>
                  <a:pt x="1341755" y="158253"/>
                </a:cubicBezTo>
                <a:cubicBezTo>
                  <a:pt x="1130935" y="482103"/>
                  <a:pt x="738505" y="1306968"/>
                  <a:pt x="469900" y="1749563"/>
                </a:cubicBezTo>
                <a:cubicBezTo>
                  <a:pt x="201295" y="2192158"/>
                  <a:pt x="76835" y="2279788"/>
                  <a:pt x="0" y="2372498"/>
                </a:cubicBezTo>
              </a:path>
            </a:pathLst>
          </a:custGeom>
          <a:noFill/>
          <a:ln>
            <a:solidFill>
              <a:srgbClr val="199E4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7" name="任意多边形 36"/>
          <p:cNvSpPr/>
          <p:nvPr/>
        </p:nvSpPr>
        <p:spPr>
          <a:xfrm>
            <a:off x="6888480" y="1384935"/>
            <a:ext cx="345440" cy="3100070"/>
          </a:xfrm>
          <a:custGeom>
            <a:avLst/>
            <a:gdLst>
              <a:gd name="connisteX0" fmla="*/ 0 w 345440"/>
              <a:gd name="connsiteY0" fmla="*/ 195623 h 3100113"/>
              <a:gd name="connisteX1" fmla="*/ 240030 w 345440"/>
              <a:gd name="connsiteY1" fmla="*/ 186098 h 3100113"/>
              <a:gd name="connisteX2" fmla="*/ 191770 w 345440"/>
              <a:gd name="connsiteY2" fmla="*/ 2208573 h 3100113"/>
              <a:gd name="connisteX3" fmla="*/ 345440 w 345440"/>
              <a:gd name="connsiteY3" fmla="*/ 3100113 h 3100113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</a:cxnLst>
            <a:rect l="l" t="t" r="r" b="b"/>
            <a:pathLst>
              <a:path w="345440" h="3100114">
                <a:moveTo>
                  <a:pt x="0" y="195624"/>
                </a:moveTo>
                <a:cubicBezTo>
                  <a:pt x="48895" y="153079"/>
                  <a:pt x="201930" y="-216491"/>
                  <a:pt x="240030" y="186099"/>
                </a:cubicBezTo>
                <a:cubicBezTo>
                  <a:pt x="278130" y="588689"/>
                  <a:pt x="170815" y="1625644"/>
                  <a:pt x="191770" y="2208574"/>
                </a:cubicBezTo>
                <a:cubicBezTo>
                  <a:pt x="212725" y="2791504"/>
                  <a:pt x="313690" y="2962319"/>
                  <a:pt x="345440" y="3100114"/>
                </a:cubicBezTo>
              </a:path>
            </a:pathLst>
          </a:custGeom>
          <a:noFill/>
          <a:ln>
            <a:solidFill>
              <a:srgbClr val="199E4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audio>
              <p:cMediaNode vol="70000">
                <p:cTn id="2" fill="hold" display="1">
                  <p:stCondLst>
                    <p:cond delay="indefinite"/>
                  </p:stCondLst>
                  <p:endCondLst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audio>
              <p:cMediaNode vol="75000">
                <p:cTn id="3" fill="hold" display="1">
                  <p:stCondLst>
                    <p:cond delay="indefinite"/>
                  </p:stCondLst>
                  <p:endCondLst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26"/>
                </p:tgtEl>
              </p:cMediaNode>
            </p:audio>
            <p:seq concurrent="1" nextAc="seek">
              <p:cTn id="4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" fill="hold">
                      <p:stCondLst>
                        <p:cond delay="0"/>
                      </p:stCondLst>
                      <p:childTnLst>
                        <p:par>
                          <p:cTn id="6" fill="hold">
                            <p:stCondLst>
                              <p:cond delay="0"/>
                            </p:stCondLst>
                            <p:childTnLst>
                              <p:par>
                                <p:cTn id="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8" dur="indefinite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13" dur="indefinite" fill="hold"/>
                                        <p:tgtEl>
                                          <p:spTgt spid="2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圆角矩形 6"/>
          <p:cNvSpPr/>
          <p:nvPr/>
        </p:nvSpPr>
        <p:spPr>
          <a:xfrm>
            <a:off x="205105" y="303530"/>
            <a:ext cx="11683365" cy="6196330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伴奏：柳树姑娘（原调原速） d  成品">
            <a:hlinkClick r:id="" action="ppaction://media"/>
          </p:cNvPr>
          <p:cNvPicPr/>
          <p:nvPr>
            <a:audi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733425" y="1032510"/>
            <a:ext cx="619125" cy="6191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rcRect l="14831" r="15729"/>
          <a:stretch>
            <a:fillRect/>
          </a:stretch>
        </p:blipFill>
        <p:spPr>
          <a:xfrm>
            <a:off x="2091690" y="408940"/>
            <a:ext cx="7701280" cy="57340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audio>
              <p:cMediaNode vol="80000">
                <p:cTn id="2" fill="hold" display="1">
                  <p:stCondLst>
                    <p:cond delay="indefinite"/>
                  </p:stCondLst>
                  <p:endCondLst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7" dur="indefinite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728345" y="526415"/>
            <a:ext cx="11194415" cy="5129530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" name="图片 2" descr="51miz-E1203159-3832E1F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63495" y="1420495"/>
            <a:ext cx="7524115" cy="5643245"/>
          </a:xfrm>
          <a:prstGeom prst="rect">
            <a:avLst/>
          </a:prstGeom>
        </p:spPr>
      </p:pic>
      <p:sp>
        <p:nvSpPr>
          <p:cNvPr id="4" name="椭圆形标注 3"/>
          <p:cNvSpPr/>
          <p:nvPr/>
        </p:nvSpPr>
        <p:spPr>
          <a:xfrm>
            <a:off x="4887595" y="939165"/>
            <a:ext cx="2886710" cy="1608455"/>
          </a:xfrm>
          <a:prstGeom prst="wedgeEllipseCallou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5233670" y="1420495"/>
            <a:ext cx="2540000" cy="88074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>
                <a:solidFill>
                  <a:schemeClr val="accent6"/>
                </a:solidFill>
                <a:latin typeface="方正姚体" panose="02010601030101010101" charset="-122"/>
                <a:ea typeface="方正姚体" panose="02010601030101010101" charset="-122"/>
              </a:rPr>
              <a:t>让我们一起来完成二声部的合作吧！</a:t>
            </a:r>
            <a:endParaRPr lang="zh-CN" altLang="en-US">
              <a:solidFill>
                <a:schemeClr val="accent6"/>
              </a:solidFill>
              <a:latin typeface="方正姚体" panose="02010601030101010101" charset="-122"/>
              <a:ea typeface="方正姚体" panose="0201060103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5" grpId="0"/>
      <p:bldP spid="5" grpId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圆角矩形 6"/>
          <p:cNvSpPr/>
          <p:nvPr/>
        </p:nvSpPr>
        <p:spPr>
          <a:xfrm>
            <a:off x="205105" y="303530"/>
            <a:ext cx="11683365" cy="6196330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2" name="伴奏：柳树姑娘（原调原速） d  成品">
            <a:hlinkClick r:id="" action="ppaction://media"/>
          </p:cNvPr>
          <p:cNvPicPr/>
          <p:nvPr>
            <a:audi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743585" y="982345"/>
            <a:ext cx="619125" cy="6191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rcRect l="14831" r="15729"/>
          <a:stretch>
            <a:fillRect/>
          </a:stretch>
        </p:blipFill>
        <p:spPr>
          <a:xfrm>
            <a:off x="2091690" y="408940"/>
            <a:ext cx="7701280" cy="5734050"/>
          </a:xfrm>
          <a:prstGeom prst="rect">
            <a:avLst/>
          </a:prstGeom>
        </p:spPr>
      </p:pic>
      <p:cxnSp>
        <p:nvCxnSpPr>
          <p:cNvPr id="5" name="直接连接符 4"/>
          <p:cNvCxnSpPr/>
          <p:nvPr/>
        </p:nvCxnSpPr>
        <p:spPr>
          <a:xfrm flipV="1">
            <a:off x="4159250" y="2532380"/>
            <a:ext cx="363855" cy="9525"/>
          </a:xfrm>
          <a:prstGeom prst="line">
            <a:avLst/>
          </a:prstGeom>
          <a:ln w="28575" cmpd="sng">
            <a:solidFill>
              <a:srgbClr val="FEB455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>
            <p:custDataLst>
              <p:tags r:id="rId5"/>
            </p:custDataLst>
          </p:nvPr>
        </p:nvCxnSpPr>
        <p:spPr>
          <a:xfrm flipV="1">
            <a:off x="6720840" y="2541905"/>
            <a:ext cx="363855" cy="9525"/>
          </a:xfrm>
          <a:prstGeom prst="line">
            <a:avLst/>
          </a:prstGeom>
          <a:ln w="28575" cmpd="sng">
            <a:solidFill>
              <a:srgbClr val="FEB455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>
            <p:custDataLst>
              <p:tags r:id="rId6"/>
            </p:custDataLst>
          </p:nvPr>
        </p:nvCxnSpPr>
        <p:spPr>
          <a:xfrm flipV="1">
            <a:off x="2963545" y="4211955"/>
            <a:ext cx="363855" cy="9525"/>
          </a:xfrm>
          <a:prstGeom prst="line">
            <a:avLst/>
          </a:prstGeom>
          <a:ln w="28575" cmpd="sng">
            <a:solidFill>
              <a:srgbClr val="FEB455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>
            <p:custDataLst>
              <p:tags r:id="rId7"/>
            </p:custDataLst>
          </p:nvPr>
        </p:nvCxnSpPr>
        <p:spPr>
          <a:xfrm flipV="1">
            <a:off x="5483860" y="4202430"/>
            <a:ext cx="363855" cy="9525"/>
          </a:xfrm>
          <a:prstGeom prst="line">
            <a:avLst/>
          </a:prstGeom>
          <a:ln w="28575" cmpd="sng">
            <a:solidFill>
              <a:srgbClr val="FF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V="1">
            <a:off x="4580890" y="3339465"/>
            <a:ext cx="613410" cy="9525"/>
          </a:xfrm>
          <a:prstGeom prst="line">
            <a:avLst/>
          </a:prstGeom>
          <a:ln w="28575" cmpd="sng">
            <a:solidFill>
              <a:srgbClr val="FEB455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>
            <p:custDataLst>
              <p:tags r:id="rId8"/>
            </p:custDataLst>
          </p:nvPr>
        </p:nvCxnSpPr>
        <p:spPr>
          <a:xfrm flipV="1">
            <a:off x="7142480" y="3329940"/>
            <a:ext cx="613410" cy="9525"/>
          </a:xfrm>
          <a:prstGeom prst="line">
            <a:avLst/>
          </a:prstGeom>
          <a:ln w="28575" cmpd="sng">
            <a:solidFill>
              <a:srgbClr val="FEB455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>
            <p:custDataLst>
              <p:tags r:id="rId9"/>
            </p:custDataLst>
          </p:nvPr>
        </p:nvCxnSpPr>
        <p:spPr>
          <a:xfrm flipV="1">
            <a:off x="3392170" y="5043170"/>
            <a:ext cx="613410" cy="9525"/>
          </a:xfrm>
          <a:prstGeom prst="line">
            <a:avLst/>
          </a:prstGeom>
          <a:ln w="28575" cmpd="sng">
            <a:solidFill>
              <a:srgbClr val="FEB455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>
            <p:custDataLst>
              <p:tags r:id="rId10"/>
            </p:custDataLst>
          </p:nvPr>
        </p:nvCxnSpPr>
        <p:spPr>
          <a:xfrm flipV="1">
            <a:off x="5847715" y="5043170"/>
            <a:ext cx="613410" cy="9525"/>
          </a:xfrm>
          <a:prstGeom prst="line">
            <a:avLst/>
          </a:prstGeom>
          <a:ln w="28575" cmpd="sng">
            <a:solidFill>
              <a:srgbClr val="FF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audio>
              <p:cMediaNode vol="77000">
                <p:cTn id="2" fill="hold" display="1">
                  <p:stCondLst>
                    <p:cond delay="indefinite"/>
                  </p:stCondLst>
                  <p:endCondLst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22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7" dur="indefinite" fill="hold"/>
                                        <p:tgtEl>
                                          <p:spTgt spid="2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c4f6e851e6d878f621dd001354652fa6.webp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5715"/>
            <a:ext cx="12192000" cy="685228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c4f6e851e6d878f621dd001354652fa6.webp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2540"/>
            <a:ext cx="12192635" cy="6852920"/>
          </a:xfrm>
          <a:prstGeom prst="rect">
            <a:avLst/>
          </a:prstGeom>
        </p:spPr>
      </p:pic>
      <p:sp>
        <p:nvSpPr>
          <p:cNvPr id="6" name="圆角矩形 5"/>
          <p:cNvSpPr/>
          <p:nvPr/>
        </p:nvSpPr>
        <p:spPr>
          <a:xfrm>
            <a:off x="7769860" y="5761355"/>
            <a:ext cx="4351020" cy="1096645"/>
          </a:xfrm>
          <a:prstGeom prst="roundRect">
            <a:avLst/>
          </a:prstGeom>
          <a:solidFill>
            <a:schemeClr val="lt1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7978140" y="5937885"/>
            <a:ext cx="394398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800">
                <a:solidFill>
                  <a:schemeClr val="accent6"/>
                </a:solidFill>
                <a:latin typeface="Comic Sans MS" panose="030F0702030302020204" charset="0"/>
                <a:cs typeface="Comic Sans MS" panose="030F0702030302020204" charset="0"/>
              </a:rPr>
              <a:t>   See You~</a:t>
            </a:r>
            <a:endParaRPr lang="en-US" altLang="zh-CN" sz="4800">
              <a:solidFill>
                <a:schemeClr val="accent6"/>
              </a:solidFill>
              <a:latin typeface="Comic Sans MS" panose="030F0702030302020204" charset="0"/>
              <a:cs typeface="Comic Sans MS" panose="030F070203030202020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  <p:bldP spid="2" grpId="0"/>
      <p:bldP spid="2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c4f6e851e6d878f621dd001354652fa6.webp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2540"/>
            <a:ext cx="12192000" cy="6852285"/>
          </a:xfrm>
          <a:prstGeom prst="rect">
            <a:avLst/>
          </a:prstGeom>
        </p:spPr>
      </p:pic>
      <p:sp>
        <p:nvSpPr>
          <p:cNvPr id="5" name="圆角矩形 4"/>
          <p:cNvSpPr/>
          <p:nvPr/>
        </p:nvSpPr>
        <p:spPr>
          <a:xfrm>
            <a:off x="537210" y="600710"/>
            <a:ext cx="11118215" cy="5894705"/>
          </a:xfrm>
          <a:prstGeom prst="roundRect">
            <a:avLst/>
          </a:prstGeom>
          <a:solidFill>
            <a:schemeClr val="accent1">
              <a:lumMod val="60000"/>
              <a:lumOff val="40000"/>
              <a:alpha val="56000"/>
            </a:schemeClr>
          </a:solidFill>
          <a:effectLst>
            <a:outerShdw blurRad="50800" dir="5400000" sx="1000" sy="1000" algn="ctr" rotWithShape="0">
              <a:schemeClr val="bg1">
                <a:alpha val="16000"/>
              </a:schemeClr>
            </a:out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2816225" y="2430780"/>
            <a:ext cx="7208520" cy="29991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</a:t>
            </a:r>
            <a:r>
              <a:rPr lang="en-US" altLang="zh-CN" sz="320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endParaRPr lang="zh-CN" altLang="en-US" sz="3200">
              <a:gradFill>
                <a:gsLst>
                  <a:gs pos="0">
                    <a:srgbClr val="E30000"/>
                  </a:gs>
                  <a:gs pos="100000">
                    <a:srgbClr val="760303"/>
                  </a:gs>
                </a:gsLst>
                <a:lin scaled="0"/>
              </a:gra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en-US" altLang="zh-CN" sz="320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                           </a:t>
            </a:r>
            <a:r>
              <a:rPr lang="en-US" altLang="zh-CN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tāo</a:t>
            </a:r>
            <a:endParaRPr lang="en-US" altLang="zh-CN" sz="3200">
              <a:gradFill>
                <a:gsLst>
                  <a:gs pos="0">
                    <a:srgbClr val="E30000"/>
                  </a:gs>
                  <a:gs pos="100000">
                    <a:srgbClr val="760303"/>
                  </a:gs>
                </a:gsLst>
                <a:lin scaled="0"/>
              </a:gra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zh-CN" altLang="en-US" sz="3600" b="1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碧玉妆成一树高，万条垂下绿丝绦。</a:t>
            </a:r>
            <a:endParaRPr lang="zh-CN" altLang="en-US" sz="3600" b="1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endParaRPr lang="zh-CN" altLang="en-US" sz="3600" b="1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zh-CN" altLang="en-US" sz="3600" b="1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不知细叶谁裁出，二月春风似剪刀。</a:t>
            </a:r>
            <a:endParaRPr lang="zh-CN" altLang="en-US" sz="3600" b="1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580890" y="2230755"/>
            <a:ext cx="4466590" cy="64516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r>
              <a:rPr lang="zh-CN" altLang="en-US" sz="3600" b="1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咏柳(贺知章)</a:t>
            </a:r>
            <a:endParaRPr lang="zh-CN" altLang="en-US" sz="3600" b="1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0113010" y="767080"/>
            <a:ext cx="1206500" cy="19665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72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春天</a:t>
            </a:r>
            <a:endParaRPr lang="zh-CN" altLang="en-US" sz="720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  <p:bldP spid="9" grpId="0"/>
      <p:bldP spid="9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src=http___ss2.meipian.me_users_3789033_24130db0fd334f37b5711a235d47f4e7.jpg_meipian-raw_bucket_ivwen_key_dXNlcnMvMzc4OTAzMy8yNDEzMGRiMGZkMzM0ZjM3YjU3MTFhMjM1ZDQ3ZjRlNy5qcGc=_sign_71904a8c5adb99433ec32c6910ecc46e.jpg.webp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915150"/>
          </a:xfrm>
          <a:prstGeom prst="rect">
            <a:avLst/>
          </a:prstGeom>
        </p:spPr>
      </p:pic>
      <p:sp>
        <p:nvSpPr>
          <p:cNvPr id="3" name="圆角矩形 2"/>
          <p:cNvSpPr/>
          <p:nvPr/>
        </p:nvSpPr>
        <p:spPr>
          <a:xfrm>
            <a:off x="574675" y="4850765"/>
            <a:ext cx="10830560" cy="1802765"/>
          </a:xfrm>
          <a:prstGeom prst="roundRect">
            <a:avLst/>
          </a:prstGeom>
          <a:solidFill>
            <a:schemeClr val="lt1">
              <a:alpha val="96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365250" y="5153025"/>
            <a:ext cx="957516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《咏柳》是唐代诗人贺知章创作的一首七言绝句。这是一首咏物诗。诗中描写了二月的新柳在春风吹拂下，葱翠袅娜，充分表现出</a:t>
            </a:r>
            <a:r>
              <a:rPr lang="zh-CN" altLang="en-US" sz="24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初春的勃勃生机和诗人对春天到来的喜悦之情。</a:t>
            </a:r>
            <a:endParaRPr lang="zh-CN" altLang="en-US" sz="240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  <p:bldP spid="4" grpId="0"/>
      <p:bldP spid="4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191770" y="383540"/>
            <a:ext cx="11807825" cy="5492115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threePt" dir="t"/>
            </a:scene3d>
          </a:bodyPr>
          <a:p>
            <a:pPr algn="ctr"/>
            <a:endParaRPr lang="zh-CN" altLang="en-US">
              <a:ln w="12700" cmpd="sng">
                <a:solidFill>
                  <a:schemeClr val="accent4"/>
                </a:solidFill>
                <a:prstDash val="solid"/>
              </a:ln>
              <a:gradFill>
                <a:gsLst>
                  <a:gs pos="0">
                    <a:schemeClr val="accent4"/>
                  </a:gs>
                  <a:gs pos="4000">
                    <a:schemeClr val="accent4">
                      <a:lumMod val="60000"/>
                      <a:lumOff val="40000"/>
                    </a:schemeClr>
                  </a:gs>
                  <a:gs pos="87000">
                    <a:schemeClr val="accent4">
                      <a:lumMod val="20000"/>
                      <a:lumOff val="8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pic>
        <p:nvPicPr>
          <p:cNvPr id="3" name="图片 2" descr="51miz-E1269869-9909D0F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405890" y="1607185"/>
            <a:ext cx="5026025" cy="3769995"/>
          </a:xfrm>
          <a:prstGeom prst="rect">
            <a:avLst/>
          </a:prstGeom>
        </p:spPr>
      </p:pic>
      <p:sp>
        <p:nvSpPr>
          <p:cNvPr id="4" name="圆角矩形标注 3"/>
          <p:cNvSpPr/>
          <p:nvPr/>
        </p:nvSpPr>
        <p:spPr>
          <a:xfrm>
            <a:off x="5137785" y="818515"/>
            <a:ext cx="3920490" cy="1322070"/>
          </a:xfrm>
          <a:prstGeom prst="wedgeRoundRectCallou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5309235" y="1125855"/>
            <a:ext cx="359410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>
                <a:solidFill>
                  <a:schemeClr val="accent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同学们认为老师刚才吹奏的乐曲，它的情绪是怎么样</a:t>
            </a:r>
            <a:r>
              <a:rPr lang="zh-CN" altLang="en-US" sz="2000">
                <a:solidFill>
                  <a:schemeClr val="accent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的？</a:t>
            </a:r>
            <a:endParaRPr lang="zh-CN" altLang="en-US" sz="2000">
              <a:solidFill>
                <a:schemeClr val="accent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圆角矩形标注 5"/>
          <p:cNvSpPr/>
          <p:nvPr/>
        </p:nvSpPr>
        <p:spPr>
          <a:xfrm>
            <a:off x="1666875" y="862330"/>
            <a:ext cx="2256790" cy="1278255"/>
          </a:xfrm>
          <a:prstGeom prst="wedgeRoundRectCallou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1847215" y="1076325"/>
            <a:ext cx="197675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chemeClr val="accent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再听一遍，听听它的节拍</a:t>
            </a:r>
            <a:endParaRPr lang="zh-CN" altLang="en-US">
              <a:solidFill>
                <a:schemeClr val="accent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5" grpId="0"/>
      <p:bldP spid="5" grpId="1"/>
      <p:bldP spid="6" grpId="0" animBg="1"/>
      <p:bldP spid="6" grpId="1" animBg="1"/>
      <p:bldP spid="7" grpId="0"/>
      <p:bldP spid="7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2" name="图片 1" descr="微信图片_2023030521365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3030" y="124460"/>
            <a:ext cx="11956415" cy="6532880"/>
          </a:xfrm>
          <a:prstGeom prst="rect">
            <a:avLst/>
          </a:prstGeom>
        </p:spPr>
      </p:pic>
      <p:sp>
        <p:nvSpPr>
          <p:cNvPr id="4" name="圆角矩形 3"/>
          <p:cNvSpPr/>
          <p:nvPr/>
        </p:nvSpPr>
        <p:spPr>
          <a:xfrm>
            <a:off x="1029335" y="711200"/>
            <a:ext cx="10351770" cy="1878330"/>
          </a:xfrm>
          <a:prstGeom prst="roundRect">
            <a:avLst/>
          </a:prstGeom>
          <a:solidFill>
            <a:schemeClr val="bg1">
              <a:lumMod val="85000"/>
              <a:alpha val="69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277360" y="1050925"/>
            <a:ext cx="3855720" cy="11988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7200" b="1"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方正姚体" panose="02010601030101010101" charset="-122"/>
                <a:ea typeface="方正姚体" panose="02010601030101010101" charset="-122"/>
              </a:rPr>
              <a:t>柳树姑娘</a:t>
            </a:r>
            <a:endParaRPr lang="zh-CN" altLang="en-US" sz="7200" b="1">
              <a:solidFill>
                <a:schemeClr val="bg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方正姚体" panose="02010601030101010101" charset="-122"/>
              <a:ea typeface="方正姚体" panose="0201060103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6" grpId="0"/>
      <p:bldP spid="6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2" name="图片 1" descr="微信图片_2023030521365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8110" y="124460"/>
            <a:ext cx="11956415" cy="6532880"/>
          </a:xfrm>
          <a:prstGeom prst="rect">
            <a:avLst/>
          </a:prstGeom>
        </p:spPr>
      </p:pic>
      <p:sp>
        <p:nvSpPr>
          <p:cNvPr id="3" name="圆角矩形 2"/>
          <p:cNvSpPr/>
          <p:nvPr/>
        </p:nvSpPr>
        <p:spPr>
          <a:xfrm>
            <a:off x="1078865" y="3152775"/>
            <a:ext cx="10873740" cy="1958340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2187575" y="3869055"/>
            <a:ext cx="882713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>
                <a:solidFill>
                  <a:schemeClr val="accent6"/>
                </a:solidFill>
                <a:latin typeface="方正姚体" panose="02010601030101010101" charset="-122"/>
                <a:ea typeface="方正姚体" panose="02010601030101010101" charset="-122"/>
              </a:rPr>
              <a:t>请同学们认真听，老师在什么地方加入了响板？</a:t>
            </a:r>
            <a:endParaRPr lang="zh-CN" altLang="en-US" sz="2800">
              <a:solidFill>
                <a:schemeClr val="accent6"/>
              </a:solidFill>
              <a:latin typeface="方正姚体" panose="02010601030101010101" charset="-122"/>
              <a:ea typeface="方正姚体" panose="02010601030101010101" charset="-122"/>
            </a:endParaRPr>
          </a:p>
        </p:txBody>
      </p:sp>
      <p:pic>
        <p:nvPicPr>
          <p:cNvPr id="7" name="范唱：柳树姑娘 d  成品">
            <a:hlinkClick r:id="" action="ppaction://media"/>
          </p:cNvPr>
          <p:cNvPicPr/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322705" y="3771900"/>
            <a:ext cx="619125" cy="619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3" fill="hold" display="1">
                  <p:stCondLst>
                    <p:cond delay="indefinite"/>
                  </p:stCondLst>
                  <p:endCondLst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18" dur="44538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  <p:bldP spid="5" grpId="0"/>
      <p:bldP spid="5" grpId="1"/>
    </p:bldLst>
  </p:timing>
</p:sld>
</file>

<file path=ppt/tags/tag1.xml><?xml version="1.0" encoding="utf-8"?>
<p:tagLst xmlns:p="http://schemas.openxmlformats.org/presentationml/2006/main">
  <p:tag name="KSO_WM_UNIT_PLACING_PICTURE_USER_VIEWPORT" val="{&quot;height&quot;:10791,&quot;width&quot;:19200}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UNIT_PLACING_PICTURE_USER_VIEWPORT" val="{&quot;height&quot;:5937,&quot;width&quot;:7915}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KSO_WM_BEAUTIFY_FLAG" val=""/>
</p:tagLst>
</file>

<file path=ppt/tags/tag29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30.xml><?xml version="1.0" encoding="utf-8"?>
<p:tagLst xmlns:p="http://schemas.openxmlformats.org/presentationml/2006/main">
  <p:tag name="KSO_WM_BEAUTIFY_FLAG" val=""/>
</p:tagLst>
</file>

<file path=ppt/tags/tag31.xml><?xml version="1.0" encoding="utf-8"?>
<p:tagLst xmlns:p="http://schemas.openxmlformats.org/presentationml/2006/main">
  <p:tag name="KSO_WM_BEAUTIFY_FLAG" val=""/>
</p:tagLst>
</file>

<file path=ppt/tags/tag32.xml><?xml version="1.0" encoding="utf-8"?>
<p:tagLst xmlns:p="http://schemas.openxmlformats.org/presentationml/2006/main">
  <p:tag name="KSO_WM_BEAUTIFY_FLAG" val=""/>
</p:tagLst>
</file>

<file path=ppt/tags/tag33.xml><?xml version="1.0" encoding="utf-8"?>
<p:tagLst xmlns:p="http://schemas.openxmlformats.org/presentationml/2006/main">
  <p:tag name="KSO_WM_BEAUTIFY_FLAG" val=""/>
</p:tagLst>
</file>

<file path=ppt/tags/tag34.xml><?xml version="1.0" encoding="utf-8"?>
<p:tagLst xmlns:p="http://schemas.openxmlformats.org/presentationml/2006/main">
  <p:tag name="KSO_WM_BEAUTIFY_FLAG" val=""/>
</p:tagLst>
</file>

<file path=ppt/tags/tag35.xml><?xml version="1.0" encoding="utf-8"?>
<p:tagLst xmlns:p="http://schemas.openxmlformats.org/presentationml/2006/main">
  <p:tag name="KSO_WM_BEAUTIFY_FLAG" val=""/>
</p:tagLst>
</file>

<file path=ppt/tags/tag36.xml><?xml version="1.0" encoding="utf-8"?>
<p:tagLst xmlns:p="http://schemas.openxmlformats.org/presentationml/2006/main">
  <p:tag name="KSO_WM_BEAUTIFY_FLAG" val=""/>
</p:tagLst>
</file>

<file path=ppt/tags/tag37.xml><?xml version="1.0" encoding="utf-8"?>
<p:tagLst xmlns:p="http://schemas.openxmlformats.org/presentationml/2006/main">
  <p:tag name="KSO_WM_BEAUTIFY_FLAG" val=""/>
</p:tagLst>
</file>

<file path=ppt/tags/tag38.xml><?xml version="1.0" encoding="utf-8"?>
<p:tagLst xmlns:p="http://schemas.openxmlformats.org/presentationml/2006/main">
  <p:tag name="KSO_WM_BEAUTIFY_FLAG" val=""/>
</p:tagLst>
</file>

<file path=ppt/tags/tag39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UNIT_PLACING_PICTURE_USER_VIEWPORT" val="{&quot;height&quot;:5028.574803149606,&quot;width&quot;:4295.99842519685}"/>
</p:tagLst>
</file>

<file path=ppt/tags/tag40.xml><?xml version="1.0" encoding="utf-8"?>
<p:tagLst xmlns:p="http://schemas.openxmlformats.org/presentationml/2006/main">
  <p:tag name="KSO_WM_BEAUTIFY_FLAG" val=""/>
</p:tagLst>
</file>

<file path=ppt/tags/tag41.xml><?xml version="1.0" encoding="utf-8"?>
<p:tagLst xmlns:p="http://schemas.openxmlformats.org/presentationml/2006/main">
  <p:tag name="KSO_WM_BEAUTIFY_FLAG" val=""/>
</p:tagLst>
</file>

<file path=ppt/tags/tag42.xml><?xml version="1.0" encoding="utf-8"?>
<p:tagLst xmlns:p="http://schemas.openxmlformats.org/presentationml/2006/main">
  <p:tag name="KSO_WM_BEAUTIFY_FLAG" val=""/>
</p:tagLst>
</file>

<file path=ppt/tags/tag43.xml><?xml version="1.0" encoding="utf-8"?>
<p:tagLst xmlns:p="http://schemas.openxmlformats.org/presentationml/2006/main">
  <p:tag name="KSO_WM_BEAUTIFY_FLAG" val=""/>
</p:tagLst>
</file>

<file path=ppt/tags/tag44.xml><?xml version="1.0" encoding="utf-8"?>
<p:tagLst xmlns:p="http://schemas.openxmlformats.org/presentationml/2006/main">
  <p:tag name="KSO_WM_BEAUTIFY_FLAG" val=""/>
</p:tagLst>
</file>

<file path=ppt/tags/tag45.xml><?xml version="1.0" encoding="utf-8"?>
<p:tagLst xmlns:p="http://schemas.openxmlformats.org/presentationml/2006/main">
  <p:tag name="KSO_WM_BEAUTIFY_FLAG" val=""/>
</p:tagLst>
</file>

<file path=ppt/tags/tag46.xml><?xml version="1.0" encoding="utf-8"?>
<p:tagLst xmlns:p="http://schemas.openxmlformats.org/presentationml/2006/main">
  <p:tag name="KSO_WM_BEAUTIFY_FLAG" val=""/>
</p:tagLst>
</file>

<file path=ppt/tags/tag47.xml><?xml version="1.0" encoding="utf-8"?>
<p:tagLst xmlns:p="http://schemas.openxmlformats.org/presentationml/2006/main">
  <p:tag name="KSO_WM_UNIT_PLACING_PICTURE_USER_VIEWPORT" val="{&quot;height&quot;:10792,&quot;width&quot;:19201}"/>
</p:tagLst>
</file>

<file path=ppt/tags/tag48.xml><?xml version="1.0" encoding="utf-8"?>
<p:tagLst xmlns:p="http://schemas.openxmlformats.org/presentationml/2006/main">
  <p:tag name="ISPRING_PRESENTATION_TITLE" val="PowerPoint 演示文稿"/>
  <p:tag name="KSO_WPP_MARK_KEY" val="d3bb222f-1042-4b5f-b4a3-f7a11b92404b"/>
  <p:tag name="COMMONDATA" val="eyJoZGlkIjoiOTg3MDIzYTFiMzQ4NGQzMTkxODllZWFlZWFkMzYwNTYifQ=="/>
</p:tagLst>
</file>

<file path=ppt/tags/tag5.xml><?xml version="1.0" encoding="utf-8"?>
<p:tagLst xmlns:p="http://schemas.openxmlformats.org/presentationml/2006/main">
  <p:tag name="KSO_WM_UNIT_PLACING_PICTURE_USER_VIEWPORT" val="{&quot;height&quot;:4176,&quot;width&quot;:4339.505511811024}"/>
</p:tagLst>
</file>

<file path=ppt/tags/tag6.xml><?xml version="1.0" encoding="utf-8"?>
<p:tagLst xmlns:p="http://schemas.openxmlformats.org/presentationml/2006/main">
  <p:tag name="KSO_WM_UNIT_PLACING_PICTURE_USER_VIEWPORT" val="{&quot;height&quot;:4176,&quot;width&quot;:4339.505511811024}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bawnt4gb">
      <a:majorFont>
        <a:latin typeface="字魂38号-毓秀小楷体"/>
        <a:ea typeface="字魂38号-毓秀小楷体"/>
        <a:cs typeface=""/>
      </a:majorFont>
      <a:minorFont>
        <a:latin typeface="字魂38号-毓秀小楷体"/>
        <a:ea typeface="字魂38号-毓秀小楷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0.xml><?xml version="1.0" encoding="utf-8"?>
<a:theme xmlns:a="http://schemas.openxmlformats.org/drawingml/2006/main" name="13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bawnt4gb">
      <a:majorFont>
        <a:latin typeface="字魂38号-毓秀小楷体"/>
        <a:ea typeface="字魂38号-毓秀小楷体"/>
        <a:cs typeface=""/>
      </a:majorFont>
      <a:minorFont>
        <a:latin typeface="字魂38号-毓秀小楷体"/>
        <a:ea typeface="字魂38号-毓秀小楷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1.xml><?xml version="1.0" encoding="utf-8"?>
<a:theme xmlns:a="http://schemas.openxmlformats.org/drawingml/2006/main" name="3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bawnt4gb">
      <a:majorFont>
        <a:latin typeface="字魂38号-毓秀小楷体"/>
        <a:ea typeface="字魂38号-毓秀小楷体"/>
        <a:cs typeface=""/>
      </a:majorFont>
      <a:minorFont>
        <a:latin typeface="字魂38号-毓秀小楷体"/>
        <a:ea typeface="字魂38号-毓秀小楷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2.xml><?xml version="1.0" encoding="utf-8"?>
<a:theme xmlns:a="http://schemas.openxmlformats.org/drawingml/2006/main" name="4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bawnt4gb">
      <a:majorFont>
        <a:latin typeface="字魂38号-毓秀小楷体"/>
        <a:ea typeface="字魂38号-毓秀小楷体"/>
        <a:cs typeface=""/>
      </a:majorFont>
      <a:minorFont>
        <a:latin typeface="字魂38号-毓秀小楷体"/>
        <a:ea typeface="字魂38号-毓秀小楷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3.xml><?xml version="1.0" encoding="utf-8"?>
<a:theme xmlns:a="http://schemas.openxmlformats.org/drawingml/2006/main" name="7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bawnt4gb">
      <a:majorFont>
        <a:latin typeface="字魂38号-毓秀小楷体"/>
        <a:ea typeface="字魂38号-毓秀小楷体"/>
        <a:cs typeface=""/>
      </a:majorFont>
      <a:minorFont>
        <a:latin typeface="字魂38号-毓秀小楷体"/>
        <a:ea typeface="字魂38号-毓秀小楷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4.xml><?xml version="1.0" encoding="utf-8"?>
<a:theme xmlns:a="http://schemas.openxmlformats.org/drawingml/2006/main" name="14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bawnt4gb">
      <a:majorFont>
        <a:latin typeface="字魂38号-毓秀小楷体"/>
        <a:ea typeface="字魂38号-毓秀小楷体"/>
        <a:cs typeface=""/>
      </a:majorFont>
      <a:minorFont>
        <a:latin typeface="字魂38号-毓秀小楷体"/>
        <a:ea typeface="字魂38号-毓秀小楷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5.xml><?xml version="1.0" encoding="utf-8"?>
<a:theme xmlns:a="http://schemas.openxmlformats.org/drawingml/2006/main" name="5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bawnt4gb">
      <a:majorFont>
        <a:latin typeface="字魂38号-毓秀小楷体"/>
        <a:ea typeface="字魂38号-毓秀小楷体"/>
        <a:cs typeface=""/>
      </a:majorFont>
      <a:minorFont>
        <a:latin typeface="字魂38号-毓秀小楷体"/>
        <a:ea typeface="字魂38号-毓秀小楷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6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bawnt4gb">
      <a:majorFont>
        <a:latin typeface="字魂38号-毓秀小楷体"/>
        <a:ea typeface="字魂38号-毓秀小楷体"/>
        <a:cs typeface=""/>
      </a:majorFont>
      <a:minorFont>
        <a:latin typeface="字魂38号-毓秀小楷体"/>
        <a:ea typeface="字魂38号-毓秀小楷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bawnt4gb">
      <a:majorFont>
        <a:latin typeface="字魂38号-毓秀小楷体"/>
        <a:ea typeface="字魂38号-毓秀小楷体"/>
        <a:cs typeface=""/>
      </a:majorFont>
      <a:minorFont>
        <a:latin typeface="字魂38号-毓秀小楷体"/>
        <a:ea typeface="字魂38号-毓秀小楷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6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bawnt4gb">
      <a:majorFont>
        <a:latin typeface="字魂38号-毓秀小楷体"/>
        <a:ea typeface="字魂38号-毓秀小楷体"/>
        <a:cs typeface=""/>
      </a:majorFont>
      <a:minorFont>
        <a:latin typeface="字魂38号-毓秀小楷体"/>
        <a:ea typeface="字魂38号-毓秀小楷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9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bawnt4gb">
      <a:majorFont>
        <a:latin typeface="字魂38号-毓秀小楷体"/>
        <a:ea typeface="字魂38号-毓秀小楷体"/>
        <a:cs typeface=""/>
      </a:majorFont>
      <a:minorFont>
        <a:latin typeface="字魂38号-毓秀小楷体"/>
        <a:ea typeface="字魂38号-毓秀小楷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10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bawnt4gb">
      <a:majorFont>
        <a:latin typeface="字魂38号-毓秀小楷体"/>
        <a:ea typeface="字魂38号-毓秀小楷体"/>
        <a:cs typeface=""/>
      </a:majorFont>
      <a:minorFont>
        <a:latin typeface="字魂38号-毓秀小楷体"/>
        <a:ea typeface="字魂38号-毓秀小楷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12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bawnt4gb">
      <a:majorFont>
        <a:latin typeface="字魂38号-毓秀小楷体"/>
        <a:ea typeface="字魂38号-毓秀小楷体"/>
        <a:cs typeface=""/>
      </a:majorFont>
      <a:minorFont>
        <a:latin typeface="字魂38号-毓秀小楷体"/>
        <a:ea typeface="字魂38号-毓秀小楷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8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bawnt4gb">
      <a:majorFont>
        <a:latin typeface="字魂38号-毓秀小楷体"/>
        <a:ea typeface="字魂38号-毓秀小楷体"/>
        <a:cs typeface=""/>
      </a:majorFont>
      <a:minorFont>
        <a:latin typeface="字魂38号-毓秀小楷体"/>
        <a:ea typeface="字魂38号-毓秀小楷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1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bawnt4gb">
      <a:majorFont>
        <a:latin typeface="字魂38号-毓秀小楷体"/>
        <a:ea typeface="字魂38号-毓秀小楷体"/>
        <a:cs typeface=""/>
      </a:majorFont>
      <a:minorFont>
        <a:latin typeface="字魂38号-毓秀小楷体"/>
        <a:ea typeface="字魂38号-毓秀小楷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379</Words>
  <Application>WPS 演示</Application>
  <PresentationFormat>宽屏</PresentationFormat>
  <Paragraphs>39</Paragraphs>
  <Slides>20</Slides>
  <Notes>26</Notes>
  <HiddenSlides>0</HiddenSlides>
  <MMClips>1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15</vt:i4>
      </vt:variant>
      <vt:variant>
        <vt:lpstr>幻灯片标题</vt:lpstr>
      </vt:variant>
      <vt:variant>
        <vt:i4>20</vt:i4>
      </vt:variant>
    </vt:vector>
  </HeadingPairs>
  <TitlesOfParts>
    <vt:vector size="49" baseType="lpstr">
      <vt:lpstr>Arial</vt:lpstr>
      <vt:lpstr>宋体</vt:lpstr>
      <vt:lpstr>Wingdings</vt:lpstr>
      <vt:lpstr>楷体</vt:lpstr>
      <vt:lpstr>inpin baibianmading_Noncommerci</vt:lpstr>
      <vt:lpstr>方正姚体</vt:lpstr>
      <vt:lpstr>字魂38号-毓秀小楷体</vt:lpstr>
      <vt:lpstr>微软雅黑</vt:lpstr>
      <vt:lpstr>Arial Unicode MS</vt:lpstr>
      <vt:lpstr>等线</vt:lpstr>
      <vt:lpstr>Malgun Gothic</vt:lpstr>
      <vt:lpstr>华文琥珀</vt:lpstr>
      <vt:lpstr>Comic Sans MS</vt:lpstr>
      <vt:lpstr>Calibri</vt:lpstr>
      <vt:lpstr>Office 主题​​</vt:lpstr>
      <vt:lpstr>1_Office 主题​​</vt:lpstr>
      <vt:lpstr>2_Office 主题​​</vt:lpstr>
      <vt:lpstr>6_Office 主题​​</vt:lpstr>
      <vt:lpstr>9_Office 主题​​</vt:lpstr>
      <vt:lpstr>10_Office 主题​​</vt:lpstr>
      <vt:lpstr>12_Office 主题​​</vt:lpstr>
      <vt:lpstr>8_Office 主题​​</vt:lpstr>
      <vt:lpstr>11_Office 主题​​</vt:lpstr>
      <vt:lpstr>13_Office 主题​​</vt:lpstr>
      <vt:lpstr>3_Office 主题​​</vt:lpstr>
      <vt:lpstr>4_Office 主题​​</vt:lpstr>
      <vt:lpstr>7_Office 主题​​</vt:lpstr>
      <vt:lpstr>14_Office 主题​​</vt:lpstr>
      <vt:lpstr>5_Office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春婵 陆</dc:creator>
  <cp:lastModifiedBy>Hero</cp:lastModifiedBy>
  <cp:revision>114</cp:revision>
  <dcterms:created xsi:type="dcterms:W3CDTF">2019-03-16T08:18:00Z</dcterms:created>
  <dcterms:modified xsi:type="dcterms:W3CDTF">2023-06-29T04:36:49Z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B1CD257091B940A7B2EAFE1BCB7F87A8</vt:lpwstr>
  </property>
  <property fmtid="{D5CDD505-2E9C-101B-9397-08002B2CF9AE}" pid="3" name="KSOProductBuildVer">
    <vt:lpwstr>2052-11.1.0.14309</vt:lpwstr>
  </property>
</Properties>
</file>