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9" r:id="rId2"/>
    <p:sldId id="287" r:id="rId3"/>
    <p:sldId id="288" r:id="rId4"/>
    <p:sldId id="290" r:id="rId5"/>
    <p:sldId id="289" r:id="rId6"/>
    <p:sldId id="259" r:id="rId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99FF"/>
    <a:srgbClr val="FFFF99"/>
    <a:srgbClr val="FFCCFF"/>
    <a:srgbClr val="FF99FF"/>
    <a:srgbClr val="FFFFCC"/>
    <a:srgbClr val="CC0066"/>
    <a:srgbClr val="FF0066"/>
    <a:srgbClr val="CC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34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4CA93-9B34-443F-B47C-3D095D328F92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62C39-A7B5-47B6-8024-D86F18B59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2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6</a:t>
            </a:r>
            <a:r>
              <a:rPr lang="zh-CN" altLang="en-US" b="1" dirty="0" smtClean="0">
                <a:solidFill>
                  <a:srgbClr val="002060"/>
                </a:solidFill>
              </a:rPr>
              <a:t>、骑鹅旅行记（节选）</a:t>
            </a:r>
            <a:endParaRPr lang="zh-CN" altLang="en-US" dirty="0"/>
          </a:p>
        </p:txBody>
      </p:sp>
      <p:pic>
        <p:nvPicPr>
          <p:cNvPr id="10" name="图片 9" descr="图片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699541"/>
            <a:ext cx="3312368" cy="3083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6</a:t>
            </a:r>
            <a:r>
              <a:rPr lang="zh-CN" altLang="en-US" b="1" dirty="0" smtClean="0">
                <a:solidFill>
                  <a:srgbClr val="002060"/>
                </a:solidFill>
              </a:rPr>
              <a:t>、骑鹅旅行记（节选）</a:t>
            </a:r>
            <a:endParaRPr lang="zh-CN" altLang="en-US" dirty="0"/>
          </a:p>
        </p:txBody>
      </p:sp>
      <p:pic>
        <p:nvPicPr>
          <p:cNvPr id="10" name="内容占位符 3" descr="5bf5337216c38356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627534"/>
            <a:ext cx="3160985" cy="283908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1520" y="105958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06388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《骑鹅旅行记》讲述了一名叫尼尔斯的</a:t>
            </a:r>
            <a:r>
              <a:rPr lang="en-US" altLang="zh-CN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14</a:t>
            </a:r>
            <a:r>
              <a:rPr lang="zh-CN" altLang="en-US" b="1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岁小男孩的故事。他调皮、贪玩、任性、懒惰，不爱学习，喜欢捉弄小动物，因为对小精灵不恭敬、出尔反尔，受到了惩罚，被小精灵变成了一个只有拇指般大小的小人儿，随后又为了保护自家飞走的雄鹅而被带上高空。从此，他骑在鹅背上，跟随大雁走南闯北，周游各地，历时八个月才返回家乡。在整个旅行中尼尔斯不仅欣赏到瑞典的美丽自然风光，听到了许多古老的传说故事，增长了见闻，还饱尝了风险和苦难。他逐渐改正了自己的缺点，蜕变成了一个懂事、勇敢、善良、乐于助人的好孩子。</a:t>
            </a:r>
            <a:endParaRPr lang="zh-CN" altLang="en-US" b="1" dirty="0" smtClean="0">
              <a:solidFill>
                <a:srgbClr val="00206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0" r="-6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6</a:t>
            </a:r>
            <a:r>
              <a:rPr lang="zh-CN" altLang="en-US" b="1" dirty="0" smtClean="0">
                <a:solidFill>
                  <a:srgbClr val="002060"/>
                </a:solidFill>
              </a:rPr>
              <a:t>、骑鹅旅行记（节选）</a:t>
            </a:r>
            <a:endParaRPr lang="zh-CN" altLang="en-US" dirty="0"/>
          </a:p>
        </p:txBody>
      </p:sp>
      <p:pic>
        <p:nvPicPr>
          <p:cNvPr id="10" name="图片 9" descr="t0150c723ef4eabf9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843558"/>
            <a:ext cx="2552700" cy="3724275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3491880" y="1635646"/>
            <a:ext cx="5400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塞尔玛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拉格洛芙（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1850—1940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），瑞典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世纪末新浪漫主义文学的代表，她不仅是第一位荣获诺贝尔文学奖的女作家，还是唯一位凭借一部长篇童话就获得诺贝尔文学奖的作家。因为拉格洛芙的成就，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1914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年她被选为瑞典皇家学会会员。由于其文学贡献，从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1991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年开始，拉格洛夫的      肖像被印在瑞典货币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克朗钞票上。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6</a:t>
            </a:r>
            <a:r>
              <a:rPr lang="zh-CN" altLang="en-US" b="1" dirty="0" smtClean="0">
                <a:solidFill>
                  <a:srgbClr val="002060"/>
                </a:solidFill>
              </a:rPr>
              <a:t>、骑鹅旅行记（节选）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70765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2400" b="1" dirty="0" smtClean="0">
                <a:solidFill>
                  <a:srgbClr val="0033CC"/>
                </a:solidFill>
              </a:rPr>
              <a:t>尼尔斯变成小人儿后动物们发生了怎样的变化？尼尔斯自己又有什么变化呢？请同学们再次阅读课文，勾画出相关语句与大家交流。</a:t>
            </a:r>
            <a:endParaRPr lang="zh-CN" altLang="en-US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6</a:t>
            </a:r>
            <a:r>
              <a:rPr lang="zh-CN" altLang="en-US" b="1" dirty="0" smtClean="0">
                <a:solidFill>
                  <a:srgbClr val="002060"/>
                </a:solidFill>
              </a:rPr>
              <a:t>、骑鹅旅行记（节选）</a:t>
            </a:r>
            <a:endParaRPr lang="zh-CN" altLang="en-US" dirty="0"/>
          </a:p>
        </p:txBody>
      </p:sp>
      <p:pic>
        <p:nvPicPr>
          <p:cNvPr id="10" name="内容占位符 3" descr="QQ图片202007121359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771550"/>
            <a:ext cx="8856983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dministrator\Desktop\图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29" y="-4508"/>
            <a:ext cx="9155259" cy="5152516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711076" y="1419622"/>
            <a:ext cx="7714298" cy="108394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 defTabSz="514350"/>
            <a:r>
              <a:rPr kumimoji="1" lang="zh-CN" altLang="en-US" sz="66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七彩课堂  伴你成长</a:t>
            </a:r>
          </a:p>
        </p:txBody>
      </p:sp>
      <p:grpSp>
        <p:nvGrpSpPr>
          <p:cNvPr id="2" name="组合 32"/>
          <p:cNvGrpSpPr/>
          <p:nvPr/>
        </p:nvGrpSpPr>
        <p:grpSpPr>
          <a:xfrm>
            <a:off x="6968256" y="0"/>
            <a:ext cx="1927372" cy="771551"/>
            <a:chOff x="6968256" y="-1"/>
            <a:chExt cx="1927372" cy="7715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64288" y="509940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 defTabSz="514350"/>
              <a:r>
                <a:rPr kumimoji="1" lang="en-US" altLang="zh-CN" sz="1100" smtClean="0">
                  <a:solidFill>
                    <a:prstClr val="white">
                      <a:lumMod val="75000"/>
                    </a:prstClr>
                  </a:solidFill>
                  <a:ea typeface="黑体" panose="02010609060101010101" pitchFamily="49" charset="-122"/>
                </a:rPr>
                <a:t>QICAIKETANG</a:t>
              </a:r>
              <a:endParaRPr kumimoji="1" lang="zh-CN" altLang="en-US" sz="1100" dirty="0">
                <a:solidFill>
                  <a:prstClr val="white">
                    <a:lumMod val="75000"/>
                  </a:prstClr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329</Words>
  <Application>Microsoft Office PowerPoint</Application>
  <PresentationFormat>全屏显示(16:9)</PresentationFormat>
  <Paragraphs>10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dxq</cp:lastModifiedBy>
  <cp:revision>48</cp:revision>
  <dcterms:created xsi:type="dcterms:W3CDTF">2020-07-01T15:53:57Z</dcterms:created>
  <dcterms:modified xsi:type="dcterms:W3CDTF">2020-11-23T01:49:01Z</dcterms:modified>
</cp:coreProperties>
</file>