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9" r:id="rId2"/>
    <p:sldId id="280" r:id="rId3"/>
    <p:sldId id="281" r:id="rId4"/>
    <p:sldId id="259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6600FF"/>
    <a:srgbClr val="0033CC"/>
    <a:srgbClr val="3399FF"/>
    <a:srgbClr val="FFFF99"/>
    <a:srgbClr val="FFCCFF"/>
    <a:srgbClr val="FF99FF"/>
    <a:srgbClr val="FFFFCC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4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4CA93-9B34-443F-B47C-3D095D328F92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62C39-A7B5-47B6-8024-D86F18B598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3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口语交际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sp>
        <p:nvSpPr>
          <p:cNvPr id="11" name="副标题 2"/>
          <p:cNvSpPr txBox="1">
            <a:spLocks/>
          </p:cNvSpPr>
          <p:nvPr/>
        </p:nvSpPr>
        <p:spPr>
          <a:xfrm>
            <a:off x="1043608" y="156363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同读一本书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口语交际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graphicFrame>
        <p:nvGraphicFramePr>
          <p:cNvPr id="10" name="内容占位符 4"/>
          <p:cNvGraphicFramePr>
            <a:graphicFrameLocks/>
          </p:cNvGraphicFramePr>
          <p:nvPr/>
        </p:nvGraphicFramePr>
        <p:xfrm>
          <a:off x="611560" y="1059582"/>
          <a:ext cx="8229600" cy="2995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6568"/>
                <a:gridCol w="2448272"/>
                <a:gridCol w="1697360"/>
                <a:gridCol w="2057400"/>
              </a:tblGrid>
              <a:tr h="53265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书名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出版社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作者</a:t>
                      </a:r>
                      <a:endParaRPr lang="zh-CN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读书时间</a:t>
                      </a:r>
                      <a:endParaRPr lang="zh-CN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0725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我最感兴趣的内容</a:t>
                      </a:r>
                      <a:endParaRPr lang="zh-CN" alt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0725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我最想讨论的话题</a:t>
                      </a:r>
                      <a:endParaRPr lang="zh-CN" alt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395536" y="123478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ea typeface="黑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6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12347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33CC"/>
                </a:solidFill>
              </a:rPr>
              <a:t>口语交际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475656" y="1203598"/>
          <a:ext cx="6120680" cy="28083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0170"/>
                <a:gridCol w="1530170"/>
                <a:gridCol w="1530170"/>
                <a:gridCol w="1530170"/>
              </a:tblGrid>
              <a:tr h="702078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姓名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观点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依据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我的想法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020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istrator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29" y="-4508"/>
            <a:ext cx="9155259" cy="5152516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711076" y="1419622"/>
            <a:ext cx="7714298" cy="108394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pPr algn="ctr" defTabSz="514350"/>
            <a:r>
              <a:rPr kumimoji="1" lang="zh-CN" altLang="en-US" sz="6600" b="1" dirty="0">
                <a:solidFill>
                  <a:srgbClr val="FF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七彩课堂  伴你成长</a:t>
            </a:r>
          </a:p>
        </p:txBody>
      </p:sp>
      <p:grpSp>
        <p:nvGrpSpPr>
          <p:cNvPr id="2" name="组合 32"/>
          <p:cNvGrpSpPr/>
          <p:nvPr/>
        </p:nvGrpSpPr>
        <p:grpSpPr>
          <a:xfrm>
            <a:off x="6968256" y="0"/>
            <a:ext cx="1927372" cy="77155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64288" y="509940"/>
              <a:ext cx="9813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 defTabSz="514350"/>
              <a:r>
                <a:rPr kumimoji="1" lang="en-US" altLang="zh-CN" sz="1100" smtClean="0">
                  <a:solidFill>
                    <a:prstClr val="white">
                      <a:lumMod val="75000"/>
                    </a:prstClr>
                  </a:solidFill>
                  <a:ea typeface="黑体" panose="02010609060101010101" pitchFamily="49" charset="-122"/>
                </a:rPr>
                <a:t>QICAIKETANG</a:t>
              </a:r>
              <a:endParaRPr kumimoji="1" lang="zh-CN" altLang="en-US" sz="1100" dirty="0">
                <a:solidFill>
                  <a:prstClr val="white">
                    <a:lumMod val="75000"/>
                  </a:prstClr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39</Words>
  <Application>Microsoft Office PowerPoint</Application>
  <PresentationFormat>全屏显示(16:9)</PresentationFormat>
  <Paragraphs>16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dxq</cp:lastModifiedBy>
  <cp:revision>49</cp:revision>
  <dcterms:created xsi:type="dcterms:W3CDTF">2020-07-01T15:53:57Z</dcterms:created>
  <dcterms:modified xsi:type="dcterms:W3CDTF">2020-11-23T02:06:24Z</dcterms:modified>
</cp:coreProperties>
</file>