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7" r:id="rId3"/>
    <p:sldId id="288" r:id="rId4"/>
    <p:sldId id="297" r:id="rId5"/>
    <p:sldId id="298" r:id="rId6"/>
    <p:sldId id="291" r:id="rId7"/>
    <p:sldId id="293" r:id="rId8"/>
    <p:sldId id="259" r:id="rId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0033CC"/>
    <a:srgbClr val="3399FF"/>
    <a:srgbClr val="FFFF99"/>
    <a:srgbClr val="FFCCFF"/>
    <a:srgbClr val="FF99FF"/>
    <a:srgbClr val="FFFFCC"/>
    <a:srgbClr val="CC00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4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4CA93-9B34-443F-B47C-3D095D328F92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2C39-A7B5-47B6-8024-D86F18B59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90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统编版  语文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级  下册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标题 1"/>
          <p:cNvSpPr txBox="1">
            <a:spLocks noChangeArrowheads="1"/>
          </p:cNvSpPr>
          <p:nvPr/>
        </p:nvSpPr>
        <p:spPr bwMode="auto">
          <a:xfrm>
            <a:off x="1259632" y="1851670"/>
            <a:ext cx="64807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850900" eaLnBrk="1" hangingPunct="1">
              <a:buFont typeface="Arial" charset="0"/>
              <a:buNone/>
            </a:pPr>
            <a:r>
              <a:rPr lang="zh-CN" altLang="en-US" sz="6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快乐读书吧</a:t>
            </a:r>
            <a:endParaRPr lang="zh-CN" altLang="en-US" sz="66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9" name="图片 8" descr="图片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2859782"/>
            <a:ext cx="1397272" cy="612503"/>
          </a:xfrm>
          <a:prstGeom prst="rect">
            <a:avLst/>
          </a:prstGeom>
        </p:spPr>
      </p:pic>
      <p:pic>
        <p:nvPicPr>
          <p:cNvPr id="10" name="图片 9" descr="图片3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3435845"/>
            <a:ext cx="1440160" cy="631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t="-5000" r="-2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快乐读书吧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199568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467544" y="77155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b="1" dirty="0" smtClean="0"/>
          </a:p>
          <a:p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23528" y="627534"/>
            <a:ext cx="8280920" cy="818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b="1" dirty="0" smtClean="0"/>
              <a:t>1.   </a:t>
            </a:r>
            <a:r>
              <a:rPr lang="zh-CN" altLang="en-US" b="1" dirty="0" smtClean="0"/>
              <a:t>鲁滨逊登陆小岛的日期是 （          ）</a:t>
            </a: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r>
              <a:rPr lang="en-US" altLang="zh-CN" b="1" dirty="0" smtClean="0"/>
              <a:t>2.   </a:t>
            </a:r>
            <a:r>
              <a:rPr lang="zh-CN" altLang="en-US" b="1" dirty="0" smtClean="0"/>
              <a:t>鲁滨逊救下的野人叫（            ）</a:t>
            </a: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r>
              <a:rPr lang="en-US" altLang="zh-CN" b="1" dirty="0" smtClean="0"/>
              <a:t>3 .  </a:t>
            </a:r>
            <a:r>
              <a:rPr lang="zh-CN" altLang="en-US" b="1" dirty="0" smtClean="0"/>
              <a:t>鲁滨逊在荒岛上渡过了多少年呢</a:t>
            </a:r>
            <a:r>
              <a:rPr lang="en-US" altLang="zh-CN" b="1" dirty="0" smtClean="0"/>
              <a:t>? </a:t>
            </a:r>
            <a:r>
              <a:rPr lang="zh-CN" altLang="en-US" b="1" dirty="0" smtClean="0"/>
              <a:t>（             ）</a:t>
            </a: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r>
              <a:rPr lang="en-US" altLang="zh-CN" b="1" dirty="0" smtClean="0"/>
              <a:t>4.   </a:t>
            </a:r>
            <a:r>
              <a:rPr lang="zh-CN" altLang="en-US" b="1" dirty="0" smtClean="0"/>
              <a:t>鲁滨逊在岛上常读的书籍是（              ）</a:t>
            </a: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r>
              <a:rPr lang="en-US" altLang="zh-CN" b="1" dirty="0" smtClean="0"/>
              <a:t>5.   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鲁滨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逊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在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______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买了一块庄园，曾在那儿过了四年安稳的庄园主生活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6. 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偶然机会，鲁滨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逊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抖装饲料的袋子，过了雨天，抖袋子的地方长出了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________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苗和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________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苗。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7. 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鲁滨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逊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在岛上捉到一只鹦鹉，给它起名叫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________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8. 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鲁滨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逊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在岛上还用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________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制作了一把伞。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9. 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在荒岛上，鲁滨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逊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刚开始主要的食物是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________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，由于担心弹药用完，他就把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它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们捉住饲养起来。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10.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鲁滨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逊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在岛上种粮的第一年收获了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________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________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，他把这些粮食碾碎放进自己烧制的瓦罐中烤成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________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endParaRPr lang="en-US" altLang="zh-CN" b="1" dirty="0" smtClean="0"/>
          </a:p>
          <a:p>
            <a:pPr marL="342900" indent="-342900">
              <a:spcBef>
                <a:spcPct val="20000"/>
              </a:spcBef>
            </a:pPr>
            <a:r>
              <a:rPr lang="zh-CN" altLang="en-US" b="1" dirty="0" smtClean="0"/>
              <a:t> 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2339752" y="22117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快乐读书吧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192367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+mn-ea"/>
              </a:rPr>
              <a:t>  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576" y="1059582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/>
              <a:t>推荐阅读：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蓝色的海豚岛</a:t>
            </a:r>
            <a:r>
              <a:rPr lang="en-US" altLang="zh-CN" b="1" dirty="0" smtClean="0"/>
              <a:t>》</a:t>
            </a:r>
            <a:endParaRPr lang="en-US" altLang="zh-CN" b="1" dirty="0"/>
          </a:p>
        </p:txBody>
      </p:sp>
      <p:pic>
        <p:nvPicPr>
          <p:cNvPr id="11" name="Picture 4" descr="091549jcixvcfivz20zru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771550"/>
            <a:ext cx="2736304" cy="4135046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395536" y="177966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/>
              <a:t>      主人公卡拉娜独自一人在海岛上生活了</a:t>
            </a:r>
            <a:r>
              <a:rPr lang="en-US" altLang="zh-CN" b="1" dirty="0" smtClean="0"/>
              <a:t>18</a:t>
            </a:r>
            <a:r>
              <a:rPr lang="zh-CN" altLang="en-US" b="1" dirty="0" smtClean="0"/>
              <a:t>年，卡拉娜热爱海豚岛，热爱自然，在解决了生存难题之后，她告诫自己尽量少杀生，在她眼里，海豚、海豹，甚至杀害他弟弟的野狗都是朋友，当她得知自己可以离开时对海豚岛充满依恋，她觉得自己已是海岛的一部分</a:t>
            </a:r>
            <a:r>
              <a:rPr lang="en-US" altLang="zh-CN" b="1" dirty="0" smtClean="0"/>
              <a:t>……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快乐读书吧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63688" y="1491630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爱丽丝漫游奇境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是英国数学家卡罗尔兴之所致给友人的女儿爱丽丝所讲的故事，写下后加上自己的插图送给了她。故事讲述了一个叫爱丽丝的小女孩，在梦中追逐一只兔子而掉进了兔子洞，开始了漫长而惊险的旅行，直到最后与扑克牌王后、国王发生顶撞，急得大叫一声，才大梦醒来。这部童话以神奇的幻想，风趣的幽默，昂然的诗情，突破了西欧传统儿童文学道德说教的刻板公式，此后被翻译成多种文字，走遍了全世界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快乐读书吧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4" y="483518"/>
            <a:ext cx="6984776" cy="410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爱丽丝：</a:t>
            </a:r>
            <a:r>
              <a:rPr lang="zh-CN" altLang="en-US" dirty="0" smtClean="0"/>
              <a:t>故事的主角，一个纯真可爱的小女孩，充满好奇心和求知欲，在她身上体现出了属于儿童的那种纯真。在人的成长过程中，这种儿童的纯真常常会遭到侵蚀。因而，纯真的爱丽丝对儿童、对成年人都极具魅力，且弥足珍贵。</a:t>
            </a:r>
          </a:p>
          <a:p>
            <a:r>
              <a:rPr lang="zh-CN" altLang="en-US" b="1" dirty="0" smtClean="0"/>
              <a:t>兔子：</a:t>
            </a:r>
            <a:r>
              <a:rPr lang="zh-CN" altLang="en-US" dirty="0" smtClean="0"/>
              <a:t>一只穿着背心的白兔，在故事开场正要去给女王取东西的它喊着“天哪！天哪！要迟到了！”跑过爱丽丝面前，引起了她的注意，为了追它，爱丽丝才从兔子洞掉进了那个神秘的世界，后来爱丽丝在它的家里又误喝了一瓶魔药而变成巨人</a:t>
            </a:r>
          </a:p>
          <a:p>
            <a:r>
              <a:rPr lang="zh-CN" altLang="en-US" b="1" dirty="0" smtClean="0"/>
              <a:t>柴郡猫：</a:t>
            </a:r>
            <a:r>
              <a:rPr lang="zh-CN" altLang="en-US" dirty="0" smtClean="0"/>
              <a:t>一只总是咧着嘴笑的猫，来源于英谚“笑得像一只柴郡猫”。它帮了爱丽丝几次忙。</a:t>
            </a:r>
          </a:p>
          <a:p>
            <a:r>
              <a:rPr lang="zh-CN" altLang="en-US" b="1" dirty="0" smtClean="0"/>
              <a:t>帽商：</a:t>
            </a:r>
            <a:r>
              <a:rPr lang="zh-CN" altLang="en-US" dirty="0" smtClean="0"/>
              <a:t>疯狂茶会的参加者之一，来源于英谚“疯得像个帽商”。</a:t>
            </a:r>
          </a:p>
          <a:p>
            <a:r>
              <a:rPr lang="zh-CN" altLang="en-US" b="1" dirty="0" smtClean="0"/>
              <a:t>红心女王：</a:t>
            </a:r>
            <a:r>
              <a:rPr lang="zh-CN" altLang="en-US" dirty="0" smtClean="0"/>
              <a:t>率领着一群扑克牌士兵的扑克牌女王，很容易生气，动不动就要砍别人的头，不过其实并没有实行过。</a:t>
            </a:r>
          </a:p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458797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66"/>
                </a:solidFill>
                <a:latin typeface="华文彩云" pitchFamily="2" charset="-122"/>
                <a:ea typeface="华文彩云" pitchFamily="2" charset="-122"/>
              </a:rPr>
              <a:t>还有很多有趣的人物，快快打开这本书阅读吧！</a:t>
            </a:r>
            <a:endParaRPr lang="zh-CN" altLang="en-US" b="1" dirty="0">
              <a:solidFill>
                <a:srgbClr val="FF0066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快乐读书吧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043608" y="627534"/>
          <a:ext cx="6768749" cy="456314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56470"/>
                <a:gridCol w="1156470"/>
                <a:gridCol w="839574"/>
                <a:gridCol w="143599"/>
                <a:gridCol w="938346"/>
                <a:gridCol w="1061812"/>
                <a:gridCol w="143599"/>
                <a:gridCol w="143599"/>
                <a:gridCol w="1185280"/>
              </a:tblGrid>
              <a:tr h="648072">
                <a:tc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/>
                        <a:t>班级</a:t>
                      </a:r>
                      <a:endParaRPr lang="zh-CN" sz="8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姓名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>
                  <a:txBody>
                    <a:bodyPr/>
                    <a:lstStyle/>
                    <a:p>
                      <a:pPr indent="762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制订日期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</a:tr>
              <a:tr h="352663">
                <a:tc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课外阅读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413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目标计划阅读书目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必读书目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gridSpan="7">
                  <a:txBody>
                    <a:bodyPr/>
                    <a:lstStyle/>
                    <a:p>
                      <a:pPr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56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选读书目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gridSpan="7">
                  <a:txBody>
                    <a:bodyPr/>
                    <a:lstStyle/>
                    <a:p>
                      <a:pPr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79601">
                <a:tc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阅读时间</a:t>
                      </a:r>
                      <a:endParaRPr lang="zh-CN" sz="800" kern="100"/>
                    </a:p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安排计划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我计划每天坚持读书</a:t>
                      </a:r>
                      <a:r>
                        <a:rPr lang="en-US" sz="900" kern="100"/>
                        <a:t>30</a:t>
                      </a:r>
                      <a:r>
                        <a:rPr lang="zh-CN" sz="900" kern="100"/>
                        <a:t>分钟，周末每天读书</a:t>
                      </a:r>
                      <a:r>
                        <a:rPr lang="en-US" sz="900" kern="100"/>
                        <a:t>60</a:t>
                      </a:r>
                      <a:r>
                        <a:rPr lang="zh-CN" sz="900" kern="100"/>
                        <a:t>分钟。为了实现我的读书目标，我会天天坚持，把读书体会和身边的人一起交流，把好词好句摘抄并积累下来，运用到以后的写作当中。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59701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我的读书座右铭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俗话说：“黑发不知勤学早，白首方悔读书迟。”如果现在不抓紧读书，老来只能“书到用时方恨少”啊！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1380">
                <a:tc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日期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/>
                        <a:t>所读书目</a:t>
                      </a:r>
                      <a:endParaRPr lang="zh-CN" sz="8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gridSpan="4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阅读量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/>
                        <a:t>家长签名</a:t>
                      </a:r>
                      <a:endParaRPr lang="zh-CN" sz="8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25690">
                <a:tc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gridSpan="4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25690">
                <a:tc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gridSpan="4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25690">
                <a:tc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gridSpan="4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50116" marR="50116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快乐读书吧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043609" y="987576"/>
          <a:ext cx="6552726" cy="35283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04236"/>
                <a:gridCol w="934894"/>
                <a:gridCol w="934894"/>
                <a:gridCol w="1211900"/>
                <a:gridCol w="1038772"/>
                <a:gridCol w="1128030"/>
              </a:tblGrid>
              <a:tr h="588065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/>
                        <a:t>书名 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/>
                        <a:t>阅读时间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/>
                        <a:t>阅读页码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588065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/>
                        <a:t>妙词摘抄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88065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/>
                        <a:t>佳句摘抄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88065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/>
                        <a:t>主要内容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88065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/>
                        <a:t>读书心得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88065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/>
                        <a:t>家长寄语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dministrator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29" y="-4508"/>
            <a:ext cx="9155259" cy="5152516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711076" y="1419622"/>
            <a:ext cx="7714298" cy="108394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 defTabSz="514350"/>
            <a:r>
              <a:rPr kumimoji="1" lang="zh-CN" altLang="en-US" sz="66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七彩课堂  伴你成长</a:t>
            </a:r>
          </a:p>
        </p:txBody>
      </p:sp>
      <p:grpSp>
        <p:nvGrpSpPr>
          <p:cNvPr id="2" name="组合 32"/>
          <p:cNvGrpSpPr/>
          <p:nvPr/>
        </p:nvGrpSpPr>
        <p:grpSpPr>
          <a:xfrm>
            <a:off x="6968256" y="0"/>
            <a:ext cx="1927372" cy="77155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64288" y="509940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 defTabSz="514350"/>
              <a:r>
                <a:rPr kumimoji="1" lang="en-US" altLang="zh-CN" sz="1100" smtClean="0">
                  <a:solidFill>
                    <a:prstClr val="white">
                      <a:lumMod val="75000"/>
                    </a:prstClr>
                  </a:solidFill>
                  <a:ea typeface="黑体" panose="02010609060101010101" pitchFamily="49" charset="-122"/>
                </a:rPr>
                <a:t>QICAIKETANG</a:t>
              </a:r>
              <a:endParaRPr kumimoji="1" lang="zh-CN" altLang="en-US" sz="1100" dirty="0">
                <a:solidFill>
                  <a:prstClr val="white">
                    <a:lumMod val="75000"/>
                  </a:prstClr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832</Words>
  <Application>Microsoft Office PowerPoint</Application>
  <PresentationFormat>全屏显示(16:9)</PresentationFormat>
  <Paragraphs>66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dxq</cp:lastModifiedBy>
  <cp:revision>49</cp:revision>
  <dcterms:created xsi:type="dcterms:W3CDTF">2020-07-01T15:53:57Z</dcterms:created>
  <dcterms:modified xsi:type="dcterms:W3CDTF">2020-11-23T02:06:40Z</dcterms:modified>
</cp:coreProperties>
</file>