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1.xml" ContentType="application/vnd.openxmlformats-officedocument.presentationml.tags+xml"/>
  <Override PartName="/ppt/notesSlides/notesSlide17.xml" ContentType="application/vnd.openxmlformats-officedocument.presentationml.notesSlide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Override PartName="/ppt/tags/tag3.xml" ContentType="application/vnd.openxmlformats-officedocument.presentationml.tags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63"/>
  </p:notesMasterIdLst>
  <p:handoutMasterIdLst>
    <p:handoutMasterId r:id="rId64"/>
  </p:handoutMasterIdLst>
  <p:sldIdLst>
    <p:sldId id="917" r:id="rId2"/>
    <p:sldId id="580" r:id="rId3"/>
    <p:sldId id="1025" r:id="rId4"/>
    <p:sldId id="1176" r:id="rId5"/>
    <p:sldId id="1055" r:id="rId6"/>
    <p:sldId id="1177" r:id="rId7"/>
    <p:sldId id="1052" r:id="rId8"/>
    <p:sldId id="1097" r:id="rId9"/>
    <p:sldId id="528" r:id="rId10"/>
    <p:sldId id="1164" r:id="rId11"/>
    <p:sldId id="1165" r:id="rId12"/>
    <p:sldId id="1169" r:id="rId13"/>
    <p:sldId id="483" r:id="rId14"/>
    <p:sldId id="1171" r:id="rId15"/>
    <p:sldId id="1173" r:id="rId16"/>
    <p:sldId id="1174" r:id="rId17"/>
    <p:sldId id="1172" r:id="rId18"/>
    <p:sldId id="1033" r:id="rId19"/>
    <p:sldId id="1137" r:id="rId20"/>
    <p:sldId id="1034" r:id="rId21"/>
    <p:sldId id="1035" r:id="rId22"/>
    <p:sldId id="1168" r:id="rId23"/>
    <p:sldId id="1144" r:id="rId24"/>
    <p:sldId id="1145" r:id="rId25"/>
    <p:sldId id="1147" r:id="rId26"/>
    <p:sldId id="1012" r:id="rId27"/>
    <p:sldId id="1019" r:id="rId28"/>
    <p:sldId id="1180" r:id="rId29"/>
    <p:sldId id="1148" r:id="rId30"/>
    <p:sldId id="1142" r:id="rId31"/>
    <p:sldId id="1149" r:id="rId32"/>
    <p:sldId id="1143" r:id="rId33"/>
    <p:sldId id="1151" r:id="rId34"/>
    <p:sldId id="1175" r:id="rId35"/>
    <p:sldId id="1152" r:id="rId36"/>
    <p:sldId id="1155" r:id="rId37"/>
    <p:sldId id="1042" r:id="rId38"/>
    <p:sldId id="1181" r:id="rId39"/>
    <p:sldId id="1153" r:id="rId40"/>
    <p:sldId id="1154" r:id="rId41"/>
    <p:sldId id="1156" r:id="rId42"/>
    <p:sldId id="1044" r:id="rId43"/>
    <p:sldId id="1043" r:id="rId44"/>
    <p:sldId id="1045" r:id="rId45"/>
    <p:sldId id="1158" r:id="rId46"/>
    <p:sldId id="1157" r:id="rId47"/>
    <p:sldId id="1162" r:id="rId48"/>
    <p:sldId id="559" r:id="rId49"/>
    <p:sldId id="571" r:id="rId50"/>
    <p:sldId id="601" r:id="rId51"/>
    <p:sldId id="1178" r:id="rId52"/>
    <p:sldId id="1179" r:id="rId53"/>
    <p:sldId id="682" r:id="rId54"/>
    <p:sldId id="795" r:id="rId55"/>
    <p:sldId id="530" r:id="rId56"/>
    <p:sldId id="1047" r:id="rId57"/>
    <p:sldId id="374" r:id="rId58"/>
    <p:sldId id="1163" r:id="rId59"/>
    <p:sldId id="1170" r:id="rId60"/>
    <p:sldId id="534" r:id="rId61"/>
    <p:sldId id="1051" r:id="rId62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65"/>
      <p:bold r:id="rId66"/>
      <p:italic r:id="rId67"/>
      <p:boldItalic r:id="rId68"/>
    </p:embeddedFont>
    <p:embeddedFont>
      <p:font typeface="汉语拼音" panose="020B0604020202020204" charset="0"/>
      <p:regular r:id="rId69"/>
    </p:embeddedFont>
    <p:embeddedFont>
      <p:font typeface="黑体" panose="02010609060101010101" pitchFamily="49" charset="-122"/>
      <p:regular r:id="rId70"/>
    </p:embeddedFont>
    <p:embeddedFont>
      <p:font typeface="华文楷体" panose="02010600040101010101" pitchFamily="2" charset="-122"/>
      <p:regular r:id="rId71"/>
    </p:embeddedFont>
    <p:embeddedFont>
      <p:font typeface="楷体" panose="02010609060101010101" pitchFamily="49" charset="-122"/>
      <p:regular r:id="rId72"/>
    </p:embeddedFont>
    <p:embeddedFont>
      <p:font typeface="幼圆" panose="02010509060101010101" pitchFamily="49" charset="-122"/>
      <p:regular r:id="rId73"/>
    </p:embeddedFont>
    <p:embeddedFont>
      <p:font typeface="幼圆" panose="02010509060101010101" pitchFamily="49" charset="-122"/>
      <p:regular r:id="rId73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08">
          <p15:clr>
            <a:srgbClr val="A4A3A4"/>
          </p15:clr>
        </p15:guide>
        <p15:guide id="2" pos="51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2">
          <p15:clr>
            <a:srgbClr val="A4A3A4"/>
          </p15:clr>
        </p15:guide>
        <p15:guide id="2" pos="229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66FFFF"/>
    <a:srgbClr val="33CCFF"/>
    <a:srgbClr val="FFFFFF"/>
    <a:srgbClr val="8B3D82"/>
    <a:srgbClr val="AD0FB9"/>
    <a:srgbClr val="C503A9"/>
    <a:srgbClr val="FFFF66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9846" autoAdjust="0"/>
  </p:normalViewPr>
  <p:slideViewPr>
    <p:cSldViewPr>
      <p:cViewPr varScale="1">
        <p:scale>
          <a:sx n="146" d="100"/>
          <a:sy n="146" d="100"/>
        </p:scale>
        <p:origin x="492" y="132"/>
      </p:cViewPr>
      <p:guideLst>
        <p:guide orient="horz" pos="2508"/>
        <p:guide pos="512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2882"/>
        <p:guide pos="229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4.fntdata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2.fntdata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1.fntdata"/><Relationship Id="rId73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69" Type="http://schemas.openxmlformats.org/officeDocument/2006/relationships/font" Target="fonts/font5.fntdata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6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1D3579-A9B8-4349-ACEB-DA6230A81A98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AC682202-23D6-499F-AF79-9DCE0BF9C882}">
      <dgm:prSet phldrT="[文本]"/>
      <dgm:spPr/>
      <dgm:t>
        <a:bodyPr/>
        <a:lstStyle/>
        <a:p>
          <a:r>
            <a:rPr lang="zh-CN" altLang="en-US" dirty="0"/>
            <a:t>为人民服务</a:t>
          </a:r>
        </a:p>
      </dgm:t>
    </dgm:pt>
    <dgm:pt modelId="{3F0BFB17-8FE3-4CEF-B4BA-3130BD4669EE}" type="parTrans" cxnId="{4E29004D-ACA1-42F5-B277-C9AD3DB427E5}">
      <dgm:prSet/>
      <dgm:spPr/>
      <dgm:t>
        <a:bodyPr/>
        <a:lstStyle/>
        <a:p>
          <a:endParaRPr lang="zh-CN" altLang="en-US"/>
        </a:p>
      </dgm:t>
    </dgm:pt>
    <dgm:pt modelId="{142DAD95-1AB4-4CA2-8B76-622A6A92D547}" type="sibTrans" cxnId="{4E29004D-ACA1-42F5-B277-C9AD3DB427E5}">
      <dgm:prSet/>
      <dgm:spPr/>
      <dgm:t>
        <a:bodyPr/>
        <a:lstStyle/>
        <a:p>
          <a:endParaRPr lang="zh-CN" altLang="en-US"/>
        </a:p>
      </dgm:t>
    </dgm:pt>
    <dgm:pt modelId="{F8026DC7-735A-4155-8FDF-225D72517A34}">
      <dgm:prSet phldrT="[文本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zh-CN" altLang="en-US" sz="20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rPr>
            <a:t>完全彻底为人民服务</a:t>
          </a:r>
          <a:endParaRPr lang="zh-CN" altLang="en-US" sz="2000" b="1" dirty="0"/>
        </a:p>
      </dgm:t>
    </dgm:pt>
    <dgm:pt modelId="{3432E1FB-BB5F-45BA-822D-EFF3A43E3555}" type="parTrans" cxnId="{BCB0C5A1-6FB4-4D6A-A6C7-6B749A1B77A2}">
      <dgm:prSet/>
      <dgm:spPr/>
      <dgm:t>
        <a:bodyPr/>
        <a:lstStyle/>
        <a:p>
          <a:endParaRPr lang="zh-CN" altLang="en-US"/>
        </a:p>
      </dgm:t>
    </dgm:pt>
    <dgm:pt modelId="{926E12A7-FD73-4B93-9692-0A9A48E7E08C}" type="sibTrans" cxnId="{BCB0C5A1-6FB4-4D6A-A6C7-6B749A1B77A2}">
      <dgm:prSet/>
      <dgm:spPr/>
      <dgm:t>
        <a:bodyPr/>
        <a:lstStyle/>
        <a:p>
          <a:endParaRPr lang="zh-CN" altLang="en-US"/>
        </a:p>
      </dgm:t>
    </dgm:pt>
    <dgm:pt modelId="{DB3F567E-4248-4FA7-8608-44F3D868FD9F}">
      <dgm:prSet phldrT="[文本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zh-CN" altLang="en-US" sz="18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rPr>
            <a:t>为人民利益而死比泰山还重</a:t>
          </a:r>
          <a:endParaRPr lang="zh-CN" altLang="en-US" sz="1800" b="1" dirty="0"/>
        </a:p>
      </dgm:t>
    </dgm:pt>
    <dgm:pt modelId="{574D085F-09F5-40CB-A8B4-AF5DA5149141}" type="parTrans" cxnId="{71BFDFFE-76D0-4FC8-86DA-FA578E97C4EE}">
      <dgm:prSet/>
      <dgm:spPr/>
      <dgm:t>
        <a:bodyPr/>
        <a:lstStyle/>
        <a:p>
          <a:endParaRPr lang="zh-CN" altLang="en-US"/>
        </a:p>
      </dgm:t>
    </dgm:pt>
    <dgm:pt modelId="{6862E03D-C753-4CB0-A735-BF483A0EA18A}" type="sibTrans" cxnId="{71BFDFFE-76D0-4FC8-86DA-FA578E97C4EE}">
      <dgm:prSet/>
      <dgm:spPr/>
      <dgm:t>
        <a:bodyPr/>
        <a:lstStyle/>
        <a:p>
          <a:endParaRPr lang="zh-CN" altLang="en-US"/>
        </a:p>
      </dgm:t>
    </dgm:pt>
    <dgm:pt modelId="{7831DBD5-EBBE-43DB-8433-7D5008F3FAA1}">
      <dgm:prSet phldrT="[文本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zh-CN" altLang="en-US" sz="20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rPr>
            <a:t>悼念为人民而死的人</a:t>
          </a:r>
          <a:endParaRPr lang="zh-CN" altLang="en-US" sz="2000" b="1" dirty="0"/>
        </a:p>
      </dgm:t>
    </dgm:pt>
    <dgm:pt modelId="{90333CB8-1887-4E19-9B96-D610658F31A5}" type="parTrans" cxnId="{F1431E03-A018-44FF-9EF7-51B60A79D372}">
      <dgm:prSet/>
      <dgm:spPr/>
      <dgm:t>
        <a:bodyPr/>
        <a:lstStyle/>
        <a:p>
          <a:endParaRPr lang="zh-CN" altLang="en-US"/>
        </a:p>
      </dgm:t>
    </dgm:pt>
    <dgm:pt modelId="{53557721-9D47-4E65-AF3A-72026A5DF47D}" type="sibTrans" cxnId="{F1431E03-A018-44FF-9EF7-51B60A79D372}">
      <dgm:prSet/>
      <dgm:spPr/>
      <dgm:t>
        <a:bodyPr/>
        <a:lstStyle/>
        <a:p>
          <a:endParaRPr lang="zh-CN" altLang="en-US"/>
        </a:p>
      </dgm:t>
    </dgm:pt>
    <dgm:pt modelId="{53829CF5-7EAE-4103-850B-D4BCB4625C5A}">
      <dgm:prSet phldrT="[文本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zh-CN" altLang="en-US" sz="20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rPr>
            <a:t>正确对待批评</a:t>
          </a:r>
          <a:endParaRPr lang="zh-CN" altLang="en-US" sz="2000" b="1" dirty="0"/>
        </a:p>
      </dgm:t>
    </dgm:pt>
    <dgm:pt modelId="{868B0B97-66C3-46AC-BD37-3BA03D926EBB}" type="parTrans" cxnId="{91B90E34-3373-4AD3-BE73-DA772DC364DA}">
      <dgm:prSet/>
      <dgm:spPr/>
      <dgm:t>
        <a:bodyPr/>
        <a:lstStyle/>
        <a:p>
          <a:endParaRPr lang="zh-CN" altLang="en-US"/>
        </a:p>
      </dgm:t>
    </dgm:pt>
    <dgm:pt modelId="{75E72ED8-F8F1-4EDE-A171-00F6E9304165}" type="sibTrans" cxnId="{91B90E34-3373-4AD3-BE73-DA772DC364DA}">
      <dgm:prSet/>
      <dgm:spPr/>
      <dgm:t>
        <a:bodyPr/>
        <a:lstStyle/>
        <a:p>
          <a:endParaRPr lang="zh-CN" altLang="en-US"/>
        </a:p>
      </dgm:t>
    </dgm:pt>
    <dgm:pt modelId="{C2B7FC93-3EE1-4FC4-AA2E-9CD9E7932A12}" type="pres">
      <dgm:prSet presAssocID="{8E1D3579-A9B8-4349-ACEB-DA6230A81A98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DE5CC2E-1259-45E8-86B0-93BBEED5A8A3}" type="pres">
      <dgm:prSet presAssocID="{AC682202-23D6-499F-AF79-9DCE0BF9C882}" presName="centerShape" presStyleLbl="node0" presStyleIdx="0" presStyleCnt="1"/>
      <dgm:spPr/>
    </dgm:pt>
    <dgm:pt modelId="{F218CB06-DF54-48F1-B50F-6B9FE804DDDF}" type="pres">
      <dgm:prSet presAssocID="{F8026DC7-735A-4155-8FDF-225D72517A34}" presName="node" presStyleLbl="node1" presStyleIdx="0" presStyleCnt="4" custScaleX="212736">
        <dgm:presLayoutVars>
          <dgm:bulletEnabled val="1"/>
        </dgm:presLayoutVars>
      </dgm:prSet>
      <dgm:spPr/>
    </dgm:pt>
    <dgm:pt modelId="{749DDAE8-DA1D-4AE1-A6E1-E1BD4FA4849D}" type="pres">
      <dgm:prSet presAssocID="{F8026DC7-735A-4155-8FDF-225D72517A34}" presName="dummy" presStyleCnt="0"/>
      <dgm:spPr/>
    </dgm:pt>
    <dgm:pt modelId="{49E53898-A86B-44A8-9555-BB7E7B17264F}" type="pres">
      <dgm:prSet presAssocID="{926E12A7-FD73-4B93-9692-0A9A48E7E08C}" presName="sibTrans" presStyleLbl="sibTrans2D1" presStyleIdx="0" presStyleCnt="4"/>
      <dgm:spPr/>
    </dgm:pt>
    <dgm:pt modelId="{B4746ED3-9314-4C8A-82A4-F718B9B95C88}" type="pres">
      <dgm:prSet presAssocID="{DB3F567E-4248-4FA7-8608-44F3D868FD9F}" presName="node" presStyleLbl="node1" presStyleIdx="1" presStyleCnt="4" custScaleX="134270" custScaleY="118050">
        <dgm:presLayoutVars>
          <dgm:bulletEnabled val="1"/>
        </dgm:presLayoutVars>
      </dgm:prSet>
      <dgm:spPr/>
    </dgm:pt>
    <dgm:pt modelId="{57AEBE2D-F24D-485D-B4F7-59C63EFC441A}" type="pres">
      <dgm:prSet presAssocID="{DB3F567E-4248-4FA7-8608-44F3D868FD9F}" presName="dummy" presStyleCnt="0"/>
      <dgm:spPr/>
    </dgm:pt>
    <dgm:pt modelId="{36882761-6710-4014-A02A-53EB2150C003}" type="pres">
      <dgm:prSet presAssocID="{6862E03D-C753-4CB0-A735-BF483A0EA18A}" presName="sibTrans" presStyleLbl="sibTrans2D1" presStyleIdx="1" presStyleCnt="4"/>
      <dgm:spPr/>
    </dgm:pt>
    <dgm:pt modelId="{3946A381-BFF9-424E-AEBC-65CBACB5509C}" type="pres">
      <dgm:prSet presAssocID="{7831DBD5-EBBE-43DB-8433-7D5008F3FAA1}" presName="node" presStyleLbl="node1" presStyleIdx="2" presStyleCnt="4" custScaleX="203679">
        <dgm:presLayoutVars>
          <dgm:bulletEnabled val="1"/>
        </dgm:presLayoutVars>
      </dgm:prSet>
      <dgm:spPr/>
    </dgm:pt>
    <dgm:pt modelId="{B06AEC96-0986-4E9D-BCBF-70C4DC9389EB}" type="pres">
      <dgm:prSet presAssocID="{7831DBD5-EBBE-43DB-8433-7D5008F3FAA1}" presName="dummy" presStyleCnt="0"/>
      <dgm:spPr/>
    </dgm:pt>
    <dgm:pt modelId="{0E75D8D0-CA92-4D68-9BF8-BC51E654C735}" type="pres">
      <dgm:prSet presAssocID="{53557721-9D47-4E65-AF3A-72026A5DF47D}" presName="sibTrans" presStyleLbl="sibTrans2D1" presStyleIdx="2" presStyleCnt="4"/>
      <dgm:spPr/>
    </dgm:pt>
    <dgm:pt modelId="{2D7E7805-A5BE-47CE-8B6F-F3E5B40FD2AC}" type="pres">
      <dgm:prSet presAssocID="{53829CF5-7EAE-4103-850B-D4BCB4625C5A}" presName="node" presStyleLbl="node1" presStyleIdx="3" presStyleCnt="4" custScaleX="121177" custRadScaleRad="99049" custRadScaleInc="4138">
        <dgm:presLayoutVars>
          <dgm:bulletEnabled val="1"/>
        </dgm:presLayoutVars>
      </dgm:prSet>
      <dgm:spPr/>
    </dgm:pt>
    <dgm:pt modelId="{DF86ABE7-B74A-48B6-95E2-8918B82666B3}" type="pres">
      <dgm:prSet presAssocID="{53829CF5-7EAE-4103-850B-D4BCB4625C5A}" presName="dummy" presStyleCnt="0"/>
      <dgm:spPr/>
    </dgm:pt>
    <dgm:pt modelId="{C5780181-D9E7-4E04-B3CF-0C28A529A628}" type="pres">
      <dgm:prSet presAssocID="{75E72ED8-F8F1-4EDE-A171-00F6E9304165}" presName="sibTrans" presStyleLbl="sibTrans2D1" presStyleIdx="3" presStyleCnt="4"/>
      <dgm:spPr/>
    </dgm:pt>
  </dgm:ptLst>
  <dgm:cxnLst>
    <dgm:cxn modelId="{F1431E03-A018-44FF-9EF7-51B60A79D372}" srcId="{AC682202-23D6-499F-AF79-9DCE0BF9C882}" destId="{7831DBD5-EBBE-43DB-8433-7D5008F3FAA1}" srcOrd="2" destOrd="0" parTransId="{90333CB8-1887-4E19-9B96-D610658F31A5}" sibTransId="{53557721-9D47-4E65-AF3A-72026A5DF47D}"/>
    <dgm:cxn modelId="{CF62F206-431C-44C2-8B13-0F5F0B1B54B1}" type="presOf" srcId="{53829CF5-7EAE-4103-850B-D4BCB4625C5A}" destId="{2D7E7805-A5BE-47CE-8B6F-F3E5B40FD2AC}" srcOrd="0" destOrd="0" presId="urn:microsoft.com/office/officeart/2005/8/layout/radial6"/>
    <dgm:cxn modelId="{CCE44F10-BA45-46C0-9A0C-61A29571F8F9}" type="presOf" srcId="{F8026DC7-735A-4155-8FDF-225D72517A34}" destId="{F218CB06-DF54-48F1-B50F-6B9FE804DDDF}" srcOrd="0" destOrd="0" presId="urn:microsoft.com/office/officeart/2005/8/layout/radial6"/>
    <dgm:cxn modelId="{2525732C-5A8F-4FF8-8783-0E7BC85D141A}" type="presOf" srcId="{8E1D3579-A9B8-4349-ACEB-DA6230A81A98}" destId="{C2B7FC93-3EE1-4FC4-AA2E-9CD9E7932A12}" srcOrd="0" destOrd="0" presId="urn:microsoft.com/office/officeart/2005/8/layout/radial6"/>
    <dgm:cxn modelId="{91B90E34-3373-4AD3-BE73-DA772DC364DA}" srcId="{AC682202-23D6-499F-AF79-9DCE0BF9C882}" destId="{53829CF5-7EAE-4103-850B-D4BCB4625C5A}" srcOrd="3" destOrd="0" parTransId="{868B0B97-66C3-46AC-BD37-3BA03D926EBB}" sibTransId="{75E72ED8-F8F1-4EDE-A171-00F6E9304165}"/>
    <dgm:cxn modelId="{B1A8F94A-8377-49BA-9FFE-70824B77BC5C}" type="presOf" srcId="{6862E03D-C753-4CB0-A735-BF483A0EA18A}" destId="{36882761-6710-4014-A02A-53EB2150C003}" srcOrd="0" destOrd="0" presId="urn:microsoft.com/office/officeart/2005/8/layout/radial6"/>
    <dgm:cxn modelId="{4E29004D-ACA1-42F5-B277-C9AD3DB427E5}" srcId="{8E1D3579-A9B8-4349-ACEB-DA6230A81A98}" destId="{AC682202-23D6-499F-AF79-9DCE0BF9C882}" srcOrd="0" destOrd="0" parTransId="{3F0BFB17-8FE3-4CEF-B4BA-3130BD4669EE}" sibTransId="{142DAD95-1AB4-4CA2-8B76-622A6A92D547}"/>
    <dgm:cxn modelId="{1EA02A8B-720E-42A9-82B2-0EEFEF632747}" type="presOf" srcId="{53557721-9D47-4E65-AF3A-72026A5DF47D}" destId="{0E75D8D0-CA92-4D68-9BF8-BC51E654C735}" srcOrd="0" destOrd="0" presId="urn:microsoft.com/office/officeart/2005/8/layout/radial6"/>
    <dgm:cxn modelId="{BCB0C5A1-6FB4-4D6A-A6C7-6B749A1B77A2}" srcId="{AC682202-23D6-499F-AF79-9DCE0BF9C882}" destId="{F8026DC7-735A-4155-8FDF-225D72517A34}" srcOrd="0" destOrd="0" parTransId="{3432E1FB-BB5F-45BA-822D-EFF3A43E3555}" sibTransId="{926E12A7-FD73-4B93-9692-0A9A48E7E08C}"/>
    <dgm:cxn modelId="{A7D34BB0-A892-47FA-A68F-51AB3E78131F}" type="presOf" srcId="{AC682202-23D6-499F-AF79-9DCE0BF9C882}" destId="{EDE5CC2E-1259-45E8-86B0-93BBEED5A8A3}" srcOrd="0" destOrd="0" presId="urn:microsoft.com/office/officeart/2005/8/layout/radial6"/>
    <dgm:cxn modelId="{9042BDBD-44A8-4C57-A6E4-5B29A60801C1}" type="presOf" srcId="{7831DBD5-EBBE-43DB-8433-7D5008F3FAA1}" destId="{3946A381-BFF9-424E-AEBC-65CBACB5509C}" srcOrd="0" destOrd="0" presId="urn:microsoft.com/office/officeart/2005/8/layout/radial6"/>
    <dgm:cxn modelId="{9E3B4ED5-4B74-41A4-8797-14314B0162BB}" type="presOf" srcId="{926E12A7-FD73-4B93-9692-0A9A48E7E08C}" destId="{49E53898-A86B-44A8-9555-BB7E7B17264F}" srcOrd="0" destOrd="0" presId="urn:microsoft.com/office/officeart/2005/8/layout/radial6"/>
    <dgm:cxn modelId="{90A417DD-BF0D-4621-9856-C9DC9C5C0460}" type="presOf" srcId="{75E72ED8-F8F1-4EDE-A171-00F6E9304165}" destId="{C5780181-D9E7-4E04-B3CF-0C28A529A628}" srcOrd="0" destOrd="0" presId="urn:microsoft.com/office/officeart/2005/8/layout/radial6"/>
    <dgm:cxn modelId="{3AFBA5FC-DE69-41FE-AD6A-B28352847E61}" type="presOf" srcId="{DB3F567E-4248-4FA7-8608-44F3D868FD9F}" destId="{B4746ED3-9314-4C8A-82A4-F718B9B95C88}" srcOrd="0" destOrd="0" presId="urn:microsoft.com/office/officeart/2005/8/layout/radial6"/>
    <dgm:cxn modelId="{71BFDFFE-76D0-4FC8-86DA-FA578E97C4EE}" srcId="{AC682202-23D6-499F-AF79-9DCE0BF9C882}" destId="{DB3F567E-4248-4FA7-8608-44F3D868FD9F}" srcOrd="1" destOrd="0" parTransId="{574D085F-09F5-40CB-A8B4-AF5DA5149141}" sibTransId="{6862E03D-C753-4CB0-A735-BF483A0EA18A}"/>
    <dgm:cxn modelId="{E51ADCAF-4D67-4562-8B52-D90720559A82}" type="presParOf" srcId="{C2B7FC93-3EE1-4FC4-AA2E-9CD9E7932A12}" destId="{EDE5CC2E-1259-45E8-86B0-93BBEED5A8A3}" srcOrd="0" destOrd="0" presId="urn:microsoft.com/office/officeart/2005/8/layout/radial6"/>
    <dgm:cxn modelId="{2DF42F9C-C8CB-4A46-91F9-46750D28877C}" type="presParOf" srcId="{C2B7FC93-3EE1-4FC4-AA2E-9CD9E7932A12}" destId="{F218CB06-DF54-48F1-B50F-6B9FE804DDDF}" srcOrd="1" destOrd="0" presId="urn:microsoft.com/office/officeart/2005/8/layout/radial6"/>
    <dgm:cxn modelId="{EC324640-1726-4D71-9426-AD27D13BB789}" type="presParOf" srcId="{C2B7FC93-3EE1-4FC4-AA2E-9CD9E7932A12}" destId="{749DDAE8-DA1D-4AE1-A6E1-E1BD4FA4849D}" srcOrd="2" destOrd="0" presId="urn:microsoft.com/office/officeart/2005/8/layout/radial6"/>
    <dgm:cxn modelId="{D970A902-CB3A-4DF8-A2CB-1185C4A17362}" type="presParOf" srcId="{C2B7FC93-3EE1-4FC4-AA2E-9CD9E7932A12}" destId="{49E53898-A86B-44A8-9555-BB7E7B17264F}" srcOrd="3" destOrd="0" presId="urn:microsoft.com/office/officeart/2005/8/layout/radial6"/>
    <dgm:cxn modelId="{33FBD2D6-004F-4A76-A74C-A6D9EFDB3C33}" type="presParOf" srcId="{C2B7FC93-3EE1-4FC4-AA2E-9CD9E7932A12}" destId="{B4746ED3-9314-4C8A-82A4-F718B9B95C88}" srcOrd="4" destOrd="0" presId="urn:microsoft.com/office/officeart/2005/8/layout/radial6"/>
    <dgm:cxn modelId="{E0F8F9D5-F5DD-4D7F-B2B6-ADA7677D5638}" type="presParOf" srcId="{C2B7FC93-3EE1-4FC4-AA2E-9CD9E7932A12}" destId="{57AEBE2D-F24D-485D-B4F7-59C63EFC441A}" srcOrd="5" destOrd="0" presId="urn:microsoft.com/office/officeart/2005/8/layout/radial6"/>
    <dgm:cxn modelId="{209ABAC6-7359-4F15-B1B5-BF7A6F6CE88C}" type="presParOf" srcId="{C2B7FC93-3EE1-4FC4-AA2E-9CD9E7932A12}" destId="{36882761-6710-4014-A02A-53EB2150C003}" srcOrd="6" destOrd="0" presId="urn:microsoft.com/office/officeart/2005/8/layout/radial6"/>
    <dgm:cxn modelId="{19504F33-FE52-4123-BC34-90CA38E07FDC}" type="presParOf" srcId="{C2B7FC93-3EE1-4FC4-AA2E-9CD9E7932A12}" destId="{3946A381-BFF9-424E-AEBC-65CBACB5509C}" srcOrd="7" destOrd="0" presId="urn:microsoft.com/office/officeart/2005/8/layout/radial6"/>
    <dgm:cxn modelId="{42C5DFA6-ACC6-48D5-A990-2E0212959018}" type="presParOf" srcId="{C2B7FC93-3EE1-4FC4-AA2E-9CD9E7932A12}" destId="{B06AEC96-0986-4E9D-BCBF-70C4DC9389EB}" srcOrd="8" destOrd="0" presId="urn:microsoft.com/office/officeart/2005/8/layout/radial6"/>
    <dgm:cxn modelId="{19A5C044-F7D6-4FCD-8935-9001CFA81933}" type="presParOf" srcId="{C2B7FC93-3EE1-4FC4-AA2E-9CD9E7932A12}" destId="{0E75D8D0-CA92-4D68-9BF8-BC51E654C735}" srcOrd="9" destOrd="0" presId="urn:microsoft.com/office/officeart/2005/8/layout/radial6"/>
    <dgm:cxn modelId="{9FD95BBB-91D5-44C9-8FB9-79B1EA643126}" type="presParOf" srcId="{C2B7FC93-3EE1-4FC4-AA2E-9CD9E7932A12}" destId="{2D7E7805-A5BE-47CE-8B6F-F3E5B40FD2AC}" srcOrd="10" destOrd="0" presId="urn:microsoft.com/office/officeart/2005/8/layout/radial6"/>
    <dgm:cxn modelId="{7AC0C3EF-91DE-43CD-9FB3-1F84DB43A645}" type="presParOf" srcId="{C2B7FC93-3EE1-4FC4-AA2E-9CD9E7932A12}" destId="{DF86ABE7-B74A-48B6-95E2-8918B82666B3}" srcOrd="11" destOrd="0" presId="urn:microsoft.com/office/officeart/2005/8/layout/radial6"/>
    <dgm:cxn modelId="{98C76A8E-5E05-45A7-9AF4-783C88AB88A7}" type="presParOf" srcId="{C2B7FC93-3EE1-4FC4-AA2E-9CD9E7932A12}" destId="{C5780181-D9E7-4E04-B3CF-0C28A529A628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780181-D9E7-4E04-B3CF-0C28A529A628}">
      <dsp:nvSpPr>
        <dsp:cNvPr id="0" name=""/>
        <dsp:cNvSpPr/>
      </dsp:nvSpPr>
      <dsp:spPr>
        <a:xfrm>
          <a:off x="1657103" y="510321"/>
          <a:ext cx="3408362" cy="3408362"/>
        </a:xfrm>
        <a:prstGeom prst="blockArc">
          <a:avLst>
            <a:gd name="adj1" fmla="val 10873620"/>
            <a:gd name="adj2" fmla="val 16167296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75D8D0-CA92-4D68-9BF8-BC51E654C735}">
      <dsp:nvSpPr>
        <dsp:cNvPr id="0" name=""/>
        <dsp:cNvSpPr/>
      </dsp:nvSpPr>
      <dsp:spPr>
        <a:xfrm>
          <a:off x="1657100" y="510471"/>
          <a:ext cx="3408362" cy="3408362"/>
        </a:xfrm>
        <a:prstGeom prst="blockArc">
          <a:avLst>
            <a:gd name="adj1" fmla="val 5432698"/>
            <a:gd name="adj2" fmla="val 10873931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882761-6710-4014-A02A-53EB2150C003}">
      <dsp:nvSpPr>
        <dsp:cNvPr id="0" name=""/>
        <dsp:cNvSpPr/>
      </dsp:nvSpPr>
      <dsp:spPr>
        <a:xfrm>
          <a:off x="1641267" y="510396"/>
          <a:ext cx="3408362" cy="3408362"/>
        </a:xfrm>
        <a:prstGeom prst="blockArc">
          <a:avLst>
            <a:gd name="adj1" fmla="val 0"/>
            <a:gd name="adj2" fmla="val 5400000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E53898-A86B-44A8-9555-BB7E7B17264F}">
      <dsp:nvSpPr>
        <dsp:cNvPr id="0" name=""/>
        <dsp:cNvSpPr/>
      </dsp:nvSpPr>
      <dsp:spPr>
        <a:xfrm>
          <a:off x="1641267" y="510396"/>
          <a:ext cx="3408362" cy="3408362"/>
        </a:xfrm>
        <a:prstGeom prst="blockArc">
          <a:avLst>
            <a:gd name="adj1" fmla="val 16200000"/>
            <a:gd name="adj2" fmla="val 0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E5CC2E-1259-45E8-86B0-93BBEED5A8A3}">
      <dsp:nvSpPr>
        <dsp:cNvPr id="0" name=""/>
        <dsp:cNvSpPr/>
      </dsp:nvSpPr>
      <dsp:spPr>
        <a:xfrm>
          <a:off x="2561191" y="1430320"/>
          <a:ext cx="1568514" cy="15685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600" kern="1200" dirty="0"/>
            <a:t>为人民服务</a:t>
          </a:r>
        </a:p>
      </dsp:txBody>
      <dsp:txXfrm>
        <a:off x="2790895" y="1660024"/>
        <a:ext cx="1109106" cy="1109106"/>
      </dsp:txXfrm>
    </dsp:sp>
    <dsp:sp modelId="{F218CB06-DF54-48F1-B50F-6B9FE804DDDF}">
      <dsp:nvSpPr>
        <dsp:cNvPr id="0" name=""/>
        <dsp:cNvSpPr/>
      </dsp:nvSpPr>
      <dsp:spPr>
        <a:xfrm>
          <a:off x="2177570" y="942"/>
          <a:ext cx="2335757" cy="1097960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srgbClr val="FF0000"/>
              </a:solidFill>
              <a:latin typeface="黑体" pitchFamily="49" charset="-122"/>
              <a:ea typeface="黑体" pitchFamily="49" charset="-122"/>
            </a:rPr>
            <a:t>完全彻底为人民服务</a:t>
          </a:r>
          <a:endParaRPr lang="zh-CN" altLang="en-US" sz="2000" b="1" kern="1200" dirty="0"/>
        </a:p>
      </dsp:txBody>
      <dsp:txXfrm>
        <a:off x="2519634" y="161735"/>
        <a:ext cx="1651629" cy="776374"/>
      </dsp:txXfrm>
    </dsp:sp>
    <dsp:sp modelId="{B4746ED3-9314-4C8A-82A4-F718B9B95C88}">
      <dsp:nvSpPr>
        <dsp:cNvPr id="0" name=""/>
        <dsp:cNvSpPr/>
      </dsp:nvSpPr>
      <dsp:spPr>
        <a:xfrm>
          <a:off x="4272988" y="1566506"/>
          <a:ext cx="1474231" cy="1296142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b="1" kern="1200" dirty="0">
              <a:solidFill>
                <a:srgbClr val="FF0000"/>
              </a:solidFill>
              <a:latin typeface="黑体" pitchFamily="49" charset="-122"/>
              <a:ea typeface="黑体" pitchFamily="49" charset="-122"/>
            </a:rPr>
            <a:t>为人民利益而死比泰山还重</a:t>
          </a:r>
          <a:endParaRPr lang="zh-CN" altLang="en-US" sz="1800" b="1" kern="1200" dirty="0"/>
        </a:p>
      </dsp:txBody>
      <dsp:txXfrm>
        <a:off x="4488884" y="1756322"/>
        <a:ext cx="1042439" cy="916510"/>
      </dsp:txXfrm>
    </dsp:sp>
    <dsp:sp modelId="{3946A381-BFF9-424E-AEBC-65CBACB5509C}">
      <dsp:nvSpPr>
        <dsp:cNvPr id="0" name=""/>
        <dsp:cNvSpPr/>
      </dsp:nvSpPr>
      <dsp:spPr>
        <a:xfrm>
          <a:off x="2227291" y="3330252"/>
          <a:ext cx="2236314" cy="1097960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srgbClr val="FF0000"/>
              </a:solidFill>
              <a:latin typeface="黑体" pitchFamily="49" charset="-122"/>
              <a:ea typeface="黑体" pitchFamily="49" charset="-122"/>
            </a:rPr>
            <a:t>悼念为人民而死的人</a:t>
          </a:r>
          <a:endParaRPr lang="zh-CN" altLang="en-US" sz="2000" b="1" kern="1200" dirty="0"/>
        </a:p>
      </dsp:txBody>
      <dsp:txXfrm>
        <a:off x="2554792" y="3491045"/>
        <a:ext cx="1581312" cy="776374"/>
      </dsp:txXfrm>
    </dsp:sp>
    <dsp:sp modelId="{2D7E7805-A5BE-47CE-8B6F-F3E5B40FD2AC}">
      <dsp:nvSpPr>
        <dsp:cNvPr id="0" name=""/>
        <dsp:cNvSpPr/>
      </dsp:nvSpPr>
      <dsp:spPr>
        <a:xfrm>
          <a:off x="1031774" y="1629876"/>
          <a:ext cx="1330475" cy="1097960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srgbClr val="FF0000"/>
              </a:solidFill>
              <a:latin typeface="黑体" pitchFamily="49" charset="-122"/>
              <a:ea typeface="黑体" pitchFamily="49" charset="-122"/>
            </a:rPr>
            <a:t>正确对待批评</a:t>
          </a:r>
          <a:endParaRPr lang="zh-CN" altLang="en-US" sz="2000" b="1" kern="1200" dirty="0"/>
        </a:p>
      </dsp:txBody>
      <dsp:txXfrm>
        <a:off x="1226618" y="1790669"/>
        <a:ext cx="940787" cy="7763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pPr/>
              <a:t>2020/1/27 Monday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37400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pPr/>
              <a:t>2020/1/27 Monday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8915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86657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1448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77910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20550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46077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09919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96721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62572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42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07982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43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04833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44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437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6444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48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56000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49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41934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50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0652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53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36947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54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35122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55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49700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56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7279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5593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98820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99139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74446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4656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77470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5481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61" name="AutoShape 5" descr="http://img.chuansong.me/mmbiz_jpg/lcUVQD7J7fccoY3V603LibZQImJ6my1dxxF0p4a2l6qaUlGDWDbWcfNoDeqQ5dgJtosI1iaFbBoQvHrRziasn3Qfg/640?wx_fmt=jpeg"/>
          <p:cNvSpPr>
            <a:spLocks noChangeAspect="1" noChangeArrowheads="1"/>
          </p:cNvSpPr>
          <p:nvPr userDrawn="1"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96269" name="AutoShape 13" descr="http://img3.imgtn.bdimg.com/it/u=1270035513,2457988618&amp;fm=214&amp;gp=0.jpg"/>
          <p:cNvSpPr>
            <a:spLocks noChangeAspect="1" noChangeArrowheads="1"/>
          </p:cNvSpPr>
          <p:nvPr userDrawn="1"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96271" name="AutoShape 15" descr="http://img3.imgtn.bdimg.com/it/u=1270035513,2457988618&amp;fm=214&amp;gp=0.jpg"/>
          <p:cNvSpPr>
            <a:spLocks noChangeAspect="1" noChangeArrowheads="1"/>
          </p:cNvSpPr>
          <p:nvPr userDrawn="1"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111618" name="AutoShape 2" descr="http://img3.imgtn.bdimg.com/it/u=1183900443,1088175051&amp;fm=214&amp;gp=0.jpg"/>
          <p:cNvSpPr>
            <a:spLocks noChangeAspect="1" noChangeArrowheads="1"/>
          </p:cNvSpPr>
          <p:nvPr userDrawn="1"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111620" name="AutoShape 4" descr="http://img3.imgtn.bdimg.com/it/u=1183900443,1088175051&amp;fm=214&amp;gp=0.jpg"/>
          <p:cNvSpPr>
            <a:spLocks noChangeAspect="1" noChangeArrowheads="1"/>
          </p:cNvSpPr>
          <p:nvPr userDrawn="1"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grpSp>
        <p:nvGrpSpPr>
          <p:cNvPr id="13" name="组合 12"/>
          <p:cNvGrpSpPr/>
          <p:nvPr userDrawn="1"/>
        </p:nvGrpSpPr>
        <p:grpSpPr>
          <a:xfrm>
            <a:off x="1" y="92978"/>
            <a:ext cx="2771800" cy="276999"/>
            <a:chOff x="1" y="92978"/>
            <a:chExt cx="2771800" cy="276999"/>
          </a:xfrm>
        </p:grpSpPr>
        <p:sp>
          <p:nvSpPr>
            <p:cNvPr id="14" name="矩形 13"/>
            <p:cNvSpPr/>
            <p:nvPr userDrawn="1"/>
          </p:nvSpPr>
          <p:spPr>
            <a:xfrm flipH="1">
              <a:off x="1" y="123478"/>
              <a:ext cx="2771800" cy="216000"/>
            </a:xfrm>
            <a:prstGeom prst="rect">
              <a:avLst/>
            </a:prstGeom>
            <a:gradFill flip="none" rotWithShape="1">
              <a:gsLst>
                <a:gs pos="40000">
                  <a:schemeClr val="accent5">
                    <a:lumMod val="60000"/>
                    <a:lumOff val="40000"/>
                  </a:schemeClr>
                </a:gs>
                <a:gs pos="97000">
                  <a:schemeClr val="bg1">
                    <a:alpha val="0"/>
                  </a:schemeClr>
                </a:gs>
                <a:gs pos="70000">
                  <a:schemeClr val="accent5">
                    <a:lumMod val="40000"/>
                    <a:lumOff val="60000"/>
                    <a:alpha val="76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6" name="文本框 10"/>
            <p:cNvSpPr txBox="1"/>
            <p:nvPr userDrawn="1"/>
          </p:nvSpPr>
          <p:spPr>
            <a:xfrm>
              <a:off x="193237" y="92978"/>
              <a:ext cx="12618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1" dirty="0">
                  <a:latin typeface="黑体" pitchFamily="49" charset="-122"/>
                  <a:ea typeface="黑体" pitchFamily="49" charset="-122"/>
                </a:rPr>
                <a:t>12</a:t>
              </a:r>
              <a:r>
                <a:rPr kumimoji="1" lang="zh-CN" altLang="en-US" sz="1200" b="1" dirty="0">
                  <a:latin typeface="黑体" pitchFamily="49" charset="-122"/>
                  <a:ea typeface="黑体" pitchFamily="49" charset="-122"/>
                </a:rPr>
                <a:t>  为人民服务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&#38142;&#25509;&#19968;&#65306;&#24352;&#24605;&#24503;.pptx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&#19971;&#24425;&#20845;&#19979;&#23383;&#35789;&#21548;&#20889;12&#20026;&#20154;&#27665;&#26381;&#21153;.mp4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&#24352;&#24605;&#24503;.pptx" TargetMode="Externa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&#38142;&#25509;&#20108;&#65306;&#21496;&#39532;&#36801;.pptx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slide" Target="slide21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&#38142;&#25509;&#19977;&#65306;&#26446;&#40718;&#38125;.pptx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2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27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&#35838;&#25991;&#26391;&#35835;-12&#20026;&#20154;&#27665;&#26381;&#21153;.mp4" TargetMode="External"/><Relationship Id="rId7" Type="http://schemas.openxmlformats.org/officeDocument/2006/relationships/hyperlink" Target="&#20845;&#19979;&#29983;&#23383;&#35270;&#39057;12&#20026;&#20154;&#27665;&#26381;&#21153;.mp4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http://n.sinaimg.cn/news/transform/310/w710h400/20180330/rg-h-fyssmmc6847528.jpg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539552" y="862866"/>
            <a:ext cx="1553979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7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鸿毛</a:t>
            </a:r>
            <a:r>
              <a:rPr lang="zh-CN" altLang="en-US" sz="27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endParaRPr lang="en-US" altLang="zh-CN" sz="27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04092" y="862866"/>
            <a:ext cx="1915780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大雁的毛。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6015" y="1347614"/>
            <a:ext cx="4045985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本文比喻事物微不足道。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6015" y="2427734"/>
            <a:ext cx="3757954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有的人认为有些事轻于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鸿毛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，便不去做。</a:t>
            </a:r>
          </a:p>
        </p:txBody>
      </p:sp>
      <p:pic>
        <p:nvPicPr>
          <p:cNvPr id="115714" name="Picture 2" descr="http://pic.chinasspp.com/quan/u/353971/image/20160217105938_794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1807" y="879708"/>
            <a:ext cx="4338166" cy="2448272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526016" y="790858"/>
            <a:ext cx="1553979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7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五湖四海</a:t>
            </a:r>
            <a:r>
              <a:rPr lang="zh-CN" altLang="en-US" sz="27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endParaRPr lang="en-US" altLang="zh-CN" sz="27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66619" y="790858"/>
            <a:ext cx="2649397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泛指全国各地。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7544" y="1275606"/>
            <a:ext cx="4045985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本文指革命队伍的人来自全国各地，四面八方。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6041" y="2574841"/>
            <a:ext cx="3987488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上大学的哥哥说他们班的同学来自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五湖四海。</a:t>
            </a:r>
          </a:p>
        </p:txBody>
      </p:sp>
      <p:pic>
        <p:nvPicPr>
          <p:cNvPr id="116738" name="Picture 2" descr="http://pic.baike.soso.com/p/20131221/20131221044616-14983931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13529" y="951716"/>
            <a:ext cx="4342832" cy="244827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6"/>
          <p:cNvSpPr txBox="1"/>
          <p:nvPr/>
        </p:nvSpPr>
        <p:spPr>
          <a:xfrm>
            <a:off x="974724" y="1275606"/>
            <a:ext cx="7629723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自读课文，找一找这篇课文的中心论点是什么？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75856" y="1923678"/>
            <a:ext cx="4387850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为人民服务。</a:t>
            </a:r>
          </a:p>
        </p:txBody>
      </p:sp>
      <p:sp>
        <p:nvSpPr>
          <p:cNvPr id="4" name="文本框 14"/>
          <p:cNvSpPr txBox="1"/>
          <p:nvPr/>
        </p:nvSpPr>
        <p:spPr>
          <a:xfrm>
            <a:off x="536936" y="436158"/>
            <a:ext cx="2147372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整体感知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90" y="488835"/>
            <a:ext cx="366860" cy="456338"/>
          </a:xfrm>
          <a:prstGeom prst="rect">
            <a:avLst/>
          </a:prstGeom>
        </p:spPr>
      </p:pic>
      <p:sp>
        <p:nvSpPr>
          <p:cNvPr id="6" name="文本框 6"/>
          <p:cNvSpPr txBox="1"/>
          <p:nvPr/>
        </p:nvSpPr>
        <p:spPr>
          <a:xfrm>
            <a:off x="899592" y="2643758"/>
            <a:ext cx="7629723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你知道“服务”是什么意思吗？</a:t>
            </a:r>
          </a:p>
        </p:txBody>
      </p:sp>
      <p:sp>
        <p:nvSpPr>
          <p:cNvPr id="2" name="矩形 1"/>
          <p:cNvSpPr/>
          <p:nvPr/>
        </p:nvSpPr>
        <p:spPr>
          <a:xfrm>
            <a:off x="1005869" y="3277474"/>
            <a:ext cx="7200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服务是指为集体（或别人的）利益或为某种事业而工作。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159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636726" y="1888633"/>
            <a:ext cx="7679690" cy="190725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“为人民服务”就是指为了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________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而工作。   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u="sng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为人民做事，不管在什么地方，不管做什么工作，都应该</a:t>
            </a:r>
            <a:r>
              <a:rPr lang="zh-CN" altLang="en-US" sz="2800" b="1" u="sng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  <p:sp>
        <p:nvSpPr>
          <p:cNvPr id="22" name="文本框 6"/>
          <p:cNvSpPr txBox="1"/>
          <p:nvPr/>
        </p:nvSpPr>
        <p:spPr>
          <a:xfrm>
            <a:off x="569247" y="603117"/>
            <a:ext cx="8352928" cy="12126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听一听歌曲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为了谁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，说说你对“为人民服务”的理解？</a:t>
            </a:r>
          </a:p>
        </p:txBody>
      </p:sp>
      <p:sp>
        <p:nvSpPr>
          <p:cNvPr id="14" name="TextBox 24"/>
          <p:cNvSpPr txBox="1"/>
          <p:nvPr/>
        </p:nvSpPr>
        <p:spPr>
          <a:xfrm>
            <a:off x="5638778" y="1977893"/>
            <a:ext cx="1767840" cy="49911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人民群众</a:t>
            </a:r>
          </a:p>
        </p:txBody>
      </p:sp>
      <p:pic>
        <p:nvPicPr>
          <p:cNvPr id="3" name="张也-为了谁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71800" y="1209437"/>
            <a:ext cx="482352" cy="482352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11560" y="2649931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全心全意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3563888" y="3272666"/>
            <a:ext cx="2655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为人民谋利益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752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4" grpId="0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4"/>
          <p:cNvSpPr txBox="1"/>
          <p:nvPr/>
        </p:nvSpPr>
        <p:spPr>
          <a:xfrm>
            <a:off x="282418" y="339502"/>
            <a:ext cx="8723179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你能从文中找出能体现“为人民服务”内涵的句子吗？</a:t>
            </a:r>
            <a:endParaRPr lang="zh-CN" altLang="en-US" sz="2800" b="1" dirty="0">
              <a:latin typeface="黑体" pitchFamily="49" charset="-122"/>
              <a:ea typeface="黑体" pitchFamily="49" charset="-122"/>
              <a:cs typeface="楷体" panose="02010609060101010101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1203598"/>
            <a:ext cx="7632848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我们这个队伍完全是为着解放人民的，是彻底地为人民的利益工作的。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1600" y="2139702"/>
            <a:ext cx="5904656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为人民利益而死，就比泰山还重。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1600" y="2676857"/>
            <a:ext cx="7632848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只要我们为人民的利益坚持好的，为人民的利益改正错的，我们这个队伍就一定会兴旺起来。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71600" y="3540953"/>
            <a:ext cx="7704856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4.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但是我们想到人民的利益，想到大多数人民的痛苦，我们为人民而死，就是死得其所。</a:t>
            </a:r>
          </a:p>
        </p:txBody>
      </p:sp>
    </p:spTree>
    <p:extLst>
      <p:ext uri="{BB962C8B-B14F-4D97-AF65-F5344CB8AC3E}">
        <p14:creationId xmlns:p14="http://schemas.microsoft.com/office/powerpoint/2010/main" val="317676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63638"/>
            <a:ext cx="1104039" cy="1582166"/>
          </a:xfrm>
          <a:prstGeom prst="rect">
            <a:avLst/>
          </a:prstGeom>
        </p:spPr>
      </p:pic>
      <p:sp>
        <p:nvSpPr>
          <p:cNvPr id="9" name="文本框 6"/>
          <p:cNvSpPr txBox="1"/>
          <p:nvPr/>
        </p:nvSpPr>
        <p:spPr>
          <a:xfrm>
            <a:off x="1794321" y="1563638"/>
            <a:ext cx="6344285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朗读第</a:t>
            </a: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自然段</a:t>
            </a:r>
            <a:r>
              <a:rPr 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，勾画出与中心联系最密切的一句话，找出重点词语。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51520" y="406043"/>
            <a:ext cx="2664296" cy="561692"/>
            <a:chOff x="236194" y="411510"/>
            <a:chExt cx="2319582" cy="748922"/>
          </a:xfrm>
        </p:grpSpPr>
        <p:sp>
          <p:nvSpPr>
            <p:cNvPr id="5" name="文本框 14"/>
            <p:cNvSpPr txBox="1"/>
            <p:nvPr/>
          </p:nvSpPr>
          <p:spPr>
            <a:xfrm>
              <a:off x="624429" y="411510"/>
              <a:ext cx="1931347" cy="74892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互动课堂</a:t>
              </a: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194" y="464186"/>
              <a:ext cx="366861" cy="6266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692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3970213" y="2145665"/>
            <a:ext cx="771525" cy="41021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圆角矩形 2"/>
          <p:cNvSpPr/>
          <p:nvPr/>
        </p:nvSpPr>
        <p:spPr>
          <a:xfrm>
            <a:off x="4355976" y="1660416"/>
            <a:ext cx="771525" cy="41021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文本框 3"/>
          <p:cNvSpPr txBox="1"/>
          <p:nvPr/>
        </p:nvSpPr>
        <p:spPr>
          <a:xfrm>
            <a:off x="524500" y="596490"/>
            <a:ext cx="4767580" cy="3559436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我们的共产党和共产党所领导的八路军、新四军，是革命的队伍。我们这个队伍完全是为着解放人民的，是彻底地为人民的利益工作的。张思德同志就是我们这个队伍中的一个同志。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94679" y="1972024"/>
            <a:ext cx="2712085" cy="49911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全部，没有遗留</a:t>
            </a:r>
          </a:p>
        </p:txBody>
      </p:sp>
      <p:sp>
        <p:nvSpPr>
          <p:cNvPr id="4" name="右大括号 3"/>
          <p:cNvSpPr/>
          <p:nvPr/>
        </p:nvSpPr>
        <p:spPr>
          <a:xfrm>
            <a:off x="5221606" y="1887284"/>
            <a:ext cx="288290" cy="668591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6"/>
          <p:cNvSpPr txBox="1"/>
          <p:nvPr/>
        </p:nvSpPr>
        <p:spPr>
          <a:xfrm>
            <a:off x="5756275" y="2950845"/>
            <a:ext cx="2017395" cy="93027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全心全意</a:t>
            </a:r>
          </a:p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为人民服务</a:t>
            </a:r>
          </a:p>
        </p:txBody>
      </p:sp>
      <p:sp>
        <p:nvSpPr>
          <p:cNvPr id="6" name="下箭头 5"/>
          <p:cNvSpPr/>
          <p:nvPr/>
        </p:nvSpPr>
        <p:spPr>
          <a:xfrm>
            <a:off x="6543040" y="2570480"/>
            <a:ext cx="200025" cy="380365"/>
          </a:xfrm>
          <a:prstGeom prst="downArrow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爆炸形 1 7"/>
          <p:cNvSpPr/>
          <p:nvPr/>
        </p:nvSpPr>
        <p:spPr>
          <a:xfrm>
            <a:off x="5759444" y="465945"/>
            <a:ext cx="1872207" cy="1508161"/>
          </a:xfrm>
          <a:prstGeom prst="irregularSeal1">
            <a:avLst/>
          </a:prstGeom>
          <a:solidFill>
            <a:srgbClr val="FF0000">
              <a:alpha val="64000"/>
            </a:srgb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点明主题</a:t>
            </a:r>
          </a:p>
        </p:txBody>
      </p:sp>
      <p:cxnSp>
        <p:nvCxnSpPr>
          <p:cNvPr id="22" name="直接连接符 21"/>
          <p:cNvCxnSpPr/>
          <p:nvPr/>
        </p:nvCxnSpPr>
        <p:spPr>
          <a:xfrm>
            <a:off x="2411348" y="2117229"/>
            <a:ext cx="25927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 flipV="1">
            <a:off x="660395" y="2571750"/>
            <a:ext cx="427164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684431" y="3084696"/>
            <a:ext cx="302326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641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ldLvl="0" animBg="1"/>
      <p:bldP spid="7" grpId="0"/>
      <p:bldP spid="4" grpId="0" animBg="1"/>
      <p:bldP spid="5" grpId="0"/>
      <p:bldP spid="6" grpId="0" animBg="1"/>
      <p:bldP spid="8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6"/>
          <p:cNvSpPr txBox="1"/>
          <p:nvPr/>
        </p:nvSpPr>
        <p:spPr>
          <a:xfrm>
            <a:off x="1115616" y="1510527"/>
            <a:ext cx="7319650" cy="1384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课文围绕“为人民服务”讲了哪几个方面的意思呢？我们下节课再学习。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510527"/>
            <a:ext cx="1104039" cy="158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066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850862" y="1135130"/>
            <a:ext cx="4340423" cy="48387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一、查字典。   </a:t>
            </a:r>
          </a:p>
        </p:txBody>
      </p:sp>
      <p:sp>
        <p:nvSpPr>
          <p:cNvPr id="24" name="文本框 14"/>
          <p:cNvSpPr txBox="1"/>
          <p:nvPr/>
        </p:nvSpPr>
        <p:spPr>
          <a:xfrm>
            <a:off x="624428" y="411510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课堂演练</a:t>
            </a: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20" y="464186"/>
            <a:ext cx="366860" cy="456339"/>
          </a:xfrm>
          <a:prstGeom prst="rect">
            <a:avLst/>
          </a:prstGeom>
        </p:spPr>
      </p:pic>
      <p:sp>
        <p:nvSpPr>
          <p:cNvPr id="2" name="TextBox 24"/>
          <p:cNvSpPr txBox="1"/>
          <p:nvPr/>
        </p:nvSpPr>
        <p:spPr>
          <a:xfrm>
            <a:off x="509270" y="1862455"/>
            <a:ext cx="7679690" cy="200723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“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鼎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是</a:t>
            </a:r>
            <a:r>
              <a:rPr lang="zh-CN" altLang="en-US" sz="2800" b="1" u="sng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结构，用音序查字法应查音序</a:t>
            </a:r>
            <a:r>
              <a:rPr lang="zh-CN" altLang="en-US" sz="2800" b="1" u="sng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，音节</a:t>
            </a:r>
            <a:r>
              <a:rPr lang="zh-CN" altLang="en-US" sz="2800" b="1" u="sng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；用部首查字法应查</a:t>
            </a:r>
            <a:r>
              <a:rPr lang="zh-CN" altLang="en-US" sz="2800" b="1" u="sng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部，再查</a:t>
            </a:r>
            <a:r>
              <a:rPr lang="zh-CN" altLang="en-US" sz="2800" b="1" u="sng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画。</a:t>
            </a:r>
          </a:p>
        </p:txBody>
      </p:sp>
      <p:sp>
        <p:nvSpPr>
          <p:cNvPr id="8" name="矩形 7"/>
          <p:cNvSpPr/>
          <p:nvPr/>
        </p:nvSpPr>
        <p:spPr>
          <a:xfrm>
            <a:off x="2699792" y="1955952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上下</a:t>
            </a:r>
            <a:endParaRPr lang="zh-CN" altLang="en-US" dirty="0"/>
          </a:p>
        </p:txBody>
      </p:sp>
      <p:sp>
        <p:nvSpPr>
          <p:cNvPr id="9" name="矩形 8"/>
          <p:cNvSpPr/>
          <p:nvPr/>
        </p:nvSpPr>
        <p:spPr>
          <a:xfrm>
            <a:off x="1187624" y="2624594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d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2771800" y="2566124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err="1">
                <a:solidFill>
                  <a:srgbClr val="FF0000"/>
                </a:solidFill>
                <a:latin typeface="汉语拼音" pitchFamily="34" charset="0"/>
                <a:ea typeface="黑体" pitchFamily="49" charset="-122"/>
                <a:cs typeface="汉语拼音" pitchFamily="34" charset="0"/>
              </a:rPr>
              <a:t>dinɡ</a:t>
            </a:r>
            <a:endParaRPr lang="zh-CN" altLang="en-US" b="1" dirty="0"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948264" y="2624594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目</a:t>
            </a:r>
            <a:endParaRPr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1403648" y="3219822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七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850900" y="699542"/>
            <a:ext cx="5820410" cy="49911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二、将下列词语正确地搭配在一起。   </a:t>
            </a:r>
          </a:p>
        </p:txBody>
      </p:sp>
      <p:sp>
        <p:nvSpPr>
          <p:cNvPr id="2" name="TextBox 24"/>
          <p:cNvSpPr txBox="1"/>
          <p:nvPr/>
        </p:nvSpPr>
        <p:spPr>
          <a:xfrm>
            <a:off x="509270" y="1491629"/>
            <a:ext cx="7679690" cy="239458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auto">
              <a:lnSpc>
                <a:spcPct val="12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提高  战胜  改正  改进</a:t>
            </a:r>
          </a:p>
          <a:p>
            <a:pPr fontAlgn="auto">
              <a:lnSpc>
                <a:spcPct val="120000"/>
              </a:lnSpc>
            </a:pP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工作  缺点  困难  勇气</a:t>
            </a:r>
          </a:p>
          <a:p>
            <a:pPr>
              <a:lnSpc>
                <a:spcPct val="150000"/>
              </a:lnSpc>
            </a:pPr>
            <a:r>
              <a:rPr 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（   </a:t>
            </a: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—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    ）</a:t>
            </a:r>
            <a:r>
              <a:rPr 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 </a:t>
            </a: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）</a:t>
            </a: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—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    ）</a:t>
            </a:r>
          </a:p>
          <a:p>
            <a:pPr>
              <a:lnSpc>
                <a:spcPct val="150000"/>
              </a:lnSpc>
            </a:pPr>
            <a:r>
              <a:rPr 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（   </a:t>
            </a: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—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    ）</a:t>
            </a:r>
            <a:r>
              <a:rPr 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）</a:t>
            </a: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—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    ）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361727" y="2632973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提高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4572000" y="2632973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战胜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6372200" y="2632973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困难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1403648" y="3272666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改正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3173761" y="3261881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缺点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572000" y="3261881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改进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372200" y="3261881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工作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131840" y="2632973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勇气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8"/>
          <p:cNvSpPr txBox="1"/>
          <p:nvPr/>
        </p:nvSpPr>
        <p:spPr>
          <a:xfrm>
            <a:off x="271354" y="1505563"/>
            <a:ext cx="8520091" cy="28700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1944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年，毛泽东同志参加了一名普通战士的追悼会，并发表了著名的演讲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为人民服务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。这位普通的战士就是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hlinkClick r:id="rId3" action="ppaction://hlinkpres?slideindex=1&amp;slidetitle="/>
              </a:rPr>
              <a:t>张思德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几十年来，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为人民服务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这个光辉的口号响彻了中华大地。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71600" y="627534"/>
            <a:ext cx="72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同学们，你们知道图片中的人是谁吗？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2455144" y="2991811"/>
            <a:ext cx="335134" cy="4723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4"/>
          <p:cNvSpPr txBox="1"/>
          <p:nvPr/>
        </p:nvSpPr>
        <p:spPr>
          <a:xfrm>
            <a:off x="611560" y="795142"/>
            <a:ext cx="3857534" cy="7155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三、根据课文填空。</a:t>
            </a:r>
            <a:endParaRPr lang="zh-CN" altLang="en-US" sz="2800" b="1" dirty="0">
              <a:latin typeface="宋体" panose="02010600030101010101" pitchFamily="2" charset="-122"/>
              <a:ea typeface="宋体" panose="02010600030101010101" pitchFamily="2" charset="-122"/>
              <a:cs typeface="楷体" panose="02010609060101010101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90904" y="1563638"/>
            <a:ext cx="6721456" cy="13849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《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为人民服务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的作者是</a:t>
            </a:r>
            <a:r>
              <a:rPr lang="zh-CN" altLang="en-US" sz="28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        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，是为悼念</a:t>
            </a:r>
            <a:r>
              <a:rPr lang="zh-CN" altLang="en-US" sz="28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         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烈士而写的。</a:t>
            </a:r>
          </a:p>
        </p:txBody>
      </p:sp>
      <p:sp>
        <p:nvSpPr>
          <p:cNvPr id="7" name="TextBox 11">
            <a:hlinkClick r:id="rId3" action="ppaction://hlinkfile"/>
            <a:extLst>
              <a:ext uri="{FF2B5EF4-FFF2-40B4-BE49-F238E27FC236}">
                <a16:creationId xmlns:a16="http://schemas.microsoft.com/office/drawing/2014/main" id="{49A3FD07-BF8B-914C-839E-9D5D86242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8144" y="3791707"/>
            <a:ext cx="139805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>
                <a:latin typeface="Kaiti SC" panose="02010600040101010101" pitchFamily="2" charset="-122"/>
                <a:ea typeface="Kaiti SC" panose="02010600040101010101" pitchFamily="2" charset="-122"/>
              </a:rPr>
              <a:t>字词听写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BF5E3399-5C01-7A44-9303-9647FCE037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515" y="3841142"/>
            <a:ext cx="351070" cy="38016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A3B92EE-8477-F041-B1B2-3DE342038E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7381473" y="3775118"/>
            <a:ext cx="335134" cy="472337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5915440" y="1682851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毛泽东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819096" y="2355726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张思德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81257" y="1274502"/>
            <a:ext cx="7174865" cy="302390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“为人民服务”这简简单单的口号，经过五六十年的风风雨雨，经久不衰，深入人心，到底是什么原因让它散发着如此大的魅力呢？</a:t>
            </a:r>
            <a:endParaRPr lang="en-US" altLang="zh-CN" sz="32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让我们进一步走进毛主席的演讲词去感悟为人民服务思想的精髓吧！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77" y="546963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文本框 11"/>
          <p:cNvSpPr txBox="1"/>
          <p:nvPr/>
        </p:nvSpPr>
        <p:spPr>
          <a:xfrm>
            <a:off x="333190" y="536227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</a:rPr>
              <a:t>第二课时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6"/>
          <p:cNvSpPr txBox="1"/>
          <p:nvPr/>
        </p:nvSpPr>
        <p:spPr>
          <a:xfrm>
            <a:off x="1187624" y="1237337"/>
            <a:ext cx="7219950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通读课文，说说作者围绕着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为人民服务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这个中心论点讲了哪几方面的意思？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83768" y="3799805"/>
            <a:ext cx="4091521" cy="50013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三、克服困难，团结起来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251520" y="406043"/>
            <a:ext cx="2664296" cy="561692"/>
            <a:chOff x="236194" y="411510"/>
            <a:chExt cx="2319582" cy="748922"/>
          </a:xfrm>
        </p:grpSpPr>
        <p:sp>
          <p:nvSpPr>
            <p:cNvPr id="8" name="文本框 14"/>
            <p:cNvSpPr txBox="1"/>
            <p:nvPr/>
          </p:nvSpPr>
          <p:spPr>
            <a:xfrm>
              <a:off x="624429" y="411510"/>
              <a:ext cx="1931347" cy="74892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互动课堂</a:t>
              </a:r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194" y="464186"/>
              <a:ext cx="366861" cy="626687"/>
            </a:xfrm>
            <a:prstGeom prst="rect">
              <a:avLst/>
            </a:prstGeom>
          </p:spPr>
        </p:pic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578" y="1203598"/>
            <a:ext cx="1104039" cy="158216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3117467" y="4423938"/>
            <a:ext cx="24497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课后第二题</a:t>
            </a:r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</a:p>
        </p:txBody>
      </p:sp>
      <p:sp>
        <p:nvSpPr>
          <p:cNvPr id="3" name="矩形 2"/>
          <p:cNvSpPr/>
          <p:nvPr/>
        </p:nvSpPr>
        <p:spPr>
          <a:xfrm>
            <a:off x="2483768" y="2501652"/>
            <a:ext cx="3803489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一、树立正确的人生观</a:t>
            </a:r>
          </a:p>
        </p:txBody>
      </p:sp>
      <p:sp>
        <p:nvSpPr>
          <p:cNvPr id="4" name="矩形 3"/>
          <p:cNvSpPr/>
          <p:nvPr/>
        </p:nvSpPr>
        <p:spPr>
          <a:xfrm>
            <a:off x="2483768" y="3151734"/>
            <a:ext cx="3083409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二、正确对待批评</a:t>
            </a:r>
          </a:p>
        </p:txBody>
      </p:sp>
    </p:spTree>
    <p:extLst>
      <p:ext uri="{BB962C8B-B14F-4D97-AF65-F5344CB8AC3E}">
        <p14:creationId xmlns:p14="http://schemas.microsoft.com/office/powerpoint/2010/main" val="3812159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78" y="1591782"/>
            <a:ext cx="1104039" cy="1582166"/>
          </a:xfrm>
          <a:prstGeom prst="rect">
            <a:avLst/>
          </a:prstGeom>
        </p:spPr>
      </p:pic>
      <p:sp>
        <p:nvSpPr>
          <p:cNvPr id="9" name="文本框 6"/>
          <p:cNvSpPr txBox="1"/>
          <p:nvPr/>
        </p:nvSpPr>
        <p:spPr>
          <a:xfrm>
            <a:off x="1763688" y="1419622"/>
            <a:ext cx="6344285" cy="17543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朗读第</a:t>
            </a:r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自然段</a:t>
            </a:r>
            <a:r>
              <a:rPr 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，画出中心句，思考作者是怎样围绕中心句进行论述的。</a:t>
            </a:r>
            <a:endParaRPr lang="zh-CN" altLang="en-US" sz="3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7504" y="411510"/>
            <a:ext cx="3888432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一、树立正确的人生观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椭圆 18"/>
          <p:cNvSpPr/>
          <p:nvPr/>
        </p:nvSpPr>
        <p:spPr>
          <a:xfrm>
            <a:off x="6610195" y="1851670"/>
            <a:ext cx="1512168" cy="504056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4593971" y="1826719"/>
            <a:ext cx="1440160" cy="504056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文本框 3"/>
          <p:cNvSpPr txBox="1"/>
          <p:nvPr/>
        </p:nvSpPr>
        <p:spPr>
          <a:xfrm>
            <a:off x="2113220" y="1814706"/>
            <a:ext cx="6779260" cy="48387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人固有一死，或重于泰山，或轻于鸿毛。</a:t>
            </a:r>
          </a:p>
        </p:txBody>
      </p:sp>
      <p:sp>
        <p:nvSpPr>
          <p:cNvPr id="2" name="文本框 3"/>
          <p:cNvSpPr txBox="1"/>
          <p:nvPr/>
        </p:nvSpPr>
        <p:spPr>
          <a:xfrm>
            <a:off x="2236708" y="844193"/>
            <a:ext cx="5722620" cy="500137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人总是要死的，但死的意义有不同。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3851" y="843558"/>
            <a:ext cx="1307877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中心句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TextBox 11"/>
          <p:cNvSpPr txBox="1"/>
          <p:nvPr/>
        </p:nvSpPr>
        <p:spPr>
          <a:xfrm>
            <a:off x="552702" y="1879094"/>
            <a:ext cx="907415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论据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TextBox 11"/>
          <p:cNvSpPr txBox="1"/>
          <p:nvPr/>
        </p:nvSpPr>
        <p:spPr>
          <a:xfrm>
            <a:off x="3285107" y="2681099"/>
            <a:ext cx="1526540" cy="8991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为人民利益而死</a:t>
            </a:r>
            <a:endParaRPr lang="zh-CN" altLang="en-US" sz="27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TextBox 11"/>
          <p:cNvSpPr txBox="1"/>
          <p:nvPr/>
        </p:nvSpPr>
        <p:spPr>
          <a:xfrm>
            <a:off x="5836537" y="2604899"/>
            <a:ext cx="2906395" cy="131508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替法西斯卖力</a:t>
            </a:r>
          </a:p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替剥削人民和压迫人民的人去死</a:t>
            </a:r>
          </a:p>
        </p:txBody>
      </p:sp>
      <p:sp>
        <p:nvSpPr>
          <p:cNvPr id="15" name="Freeform 24"/>
          <p:cNvSpPr/>
          <p:nvPr/>
        </p:nvSpPr>
        <p:spPr bwMode="gray">
          <a:xfrm rot="11834870">
            <a:off x="4711952" y="2089914"/>
            <a:ext cx="707390" cy="670560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" name="Freeform 24"/>
          <p:cNvSpPr/>
          <p:nvPr/>
        </p:nvSpPr>
        <p:spPr bwMode="gray">
          <a:xfrm rot="11834870">
            <a:off x="7194167" y="2138174"/>
            <a:ext cx="406400" cy="517525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" name="TextBox 11">
            <a:hlinkClick r:id="rId2" action="ppaction://hlinkpres?slideindex=1&amp;slidetitle="/>
          </p:cNvPr>
          <p:cNvSpPr txBox="1"/>
          <p:nvPr/>
        </p:nvSpPr>
        <p:spPr>
          <a:xfrm>
            <a:off x="549513" y="3979654"/>
            <a:ext cx="1212215" cy="48387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张思德</a:t>
            </a:r>
          </a:p>
        </p:txBody>
      </p:sp>
      <p:sp>
        <p:nvSpPr>
          <p:cNvPr id="8" name="TextBox 11"/>
          <p:cNvSpPr txBox="1"/>
          <p:nvPr/>
        </p:nvSpPr>
        <p:spPr>
          <a:xfrm>
            <a:off x="2236708" y="3867894"/>
            <a:ext cx="1975252" cy="8991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为人民利益而死</a:t>
            </a:r>
          </a:p>
        </p:txBody>
      </p:sp>
      <p:sp>
        <p:nvSpPr>
          <p:cNvPr id="9" name="TextBox 11"/>
          <p:cNvSpPr txBox="1"/>
          <p:nvPr/>
        </p:nvSpPr>
        <p:spPr>
          <a:xfrm>
            <a:off x="4629636" y="3979654"/>
            <a:ext cx="1526540" cy="48387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比泰山重</a:t>
            </a:r>
          </a:p>
        </p:txBody>
      </p:sp>
      <p:sp>
        <p:nvSpPr>
          <p:cNvPr id="11" name="下箭头 10"/>
          <p:cNvSpPr/>
          <p:nvPr/>
        </p:nvSpPr>
        <p:spPr>
          <a:xfrm rot="16200000">
            <a:off x="1938893" y="4031724"/>
            <a:ext cx="200025" cy="380365"/>
          </a:xfrm>
          <a:prstGeom prst="downArrow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下箭头 12"/>
          <p:cNvSpPr/>
          <p:nvPr/>
        </p:nvSpPr>
        <p:spPr>
          <a:xfrm rot="16200000">
            <a:off x="4339441" y="4031724"/>
            <a:ext cx="200025" cy="380365"/>
          </a:xfrm>
          <a:prstGeom prst="downArrow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下箭头 13"/>
          <p:cNvSpPr/>
          <p:nvPr/>
        </p:nvSpPr>
        <p:spPr>
          <a:xfrm rot="16200000">
            <a:off x="1748407" y="1929259"/>
            <a:ext cx="200025" cy="380365"/>
          </a:xfrm>
          <a:prstGeom prst="downArrow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下箭头 15"/>
          <p:cNvSpPr/>
          <p:nvPr/>
        </p:nvSpPr>
        <p:spPr>
          <a:xfrm rot="16200000">
            <a:off x="1785858" y="895628"/>
            <a:ext cx="200025" cy="380365"/>
          </a:xfrm>
          <a:prstGeom prst="downArrow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8" grpId="0" animBg="1"/>
      <p:bldP spid="29" grpId="0"/>
      <p:bldP spid="2" grpId="0"/>
      <p:bldP spid="4" grpId="0"/>
      <p:bldP spid="5" grpId="0"/>
      <p:bldP spid="15" grpId="0" animBg="1"/>
      <p:bldP spid="6" grpId="0" animBg="1"/>
      <p:bldP spid="7" grpId="0"/>
      <p:bldP spid="8" grpId="0"/>
      <p:bldP spid="9" grpId="0"/>
      <p:bldP spid="11" grpId="0" animBg="1"/>
      <p:bldP spid="13" grpId="0" animBg="1"/>
      <p:bldP spid="14" grpId="0" animBg="1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38"/>
          <a:stretch/>
        </p:blipFill>
        <p:spPr bwMode="auto">
          <a:xfrm>
            <a:off x="-2722" y="0"/>
            <a:ext cx="9146721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11"/>
          <p:cNvSpPr txBox="1"/>
          <p:nvPr/>
        </p:nvSpPr>
        <p:spPr>
          <a:xfrm>
            <a:off x="2051720" y="1131590"/>
            <a:ext cx="2448272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张思德事迹</a:t>
            </a:r>
          </a:p>
        </p:txBody>
      </p:sp>
      <p:sp>
        <p:nvSpPr>
          <p:cNvPr id="10" name="矩形 9"/>
          <p:cNvSpPr/>
          <p:nvPr/>
        </p:nvSpPr>
        <p:spPr>
          <a:xfrm>
            <a:off x="1151213" y="1995686"/>
            <a:ext cx="68407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长征途中，为了战胜饥饿，走出草地，完成北上抗日的任务，组织发出了“尝百草”的号召。他总是抢在他人之前，差一点儿牺牲生命。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58"/>
          <a:stretch/>
        </p:blipFill>
        <p:spPr>
          <a:xfrm>
            <a:off x="1947752" y="4067770"/>
            <a:ext cx="5995992" cy="720080"/>
          </a:xfrm>
          <a:prstGeom prst="rect">
            <a:avLst/>
          </a:prstGeo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835696" y="4139778"/>
            <a:ext cx="5594801" cy="5232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none">
            <a:spAutoFit/>
          </a:bodyPr>
          <a:lstStyle/>
          <a:p>
            <a:r>
              <a:rPr lang="zh-CN" altLang="en-US" sz="28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查阅相关资料，加深对课文的理解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椭圆 8"/>
          <p:cNvSpPr/>
          <p:nvPr/>
        </p:nvSpPr>
        <p:spPr>
          <a:xfrm>
            <a:off x="5580112" y="1261777"/>
            <a:ext cx="864096" cy="504056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3404518" y="1261777"/>
            <a:ext cx="864096" cy="504056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9" name="文本框 3"/>
          <p:cNvSpPr txBox="1"/>
          <p:nvPr/>
        </p:nvSpPr>
        <p:spPr>
          <a:xfrm>
            <a:off x="611560" y="699542"/>
            <a:ext cx="8280920" cy="1103379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中国古时候有个文学家叫做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hlinkClick r:id="rId3" action="ppaction://hlinkpres?slideindex=1&amp;slidetitle="/>
              </a:rPr>
              <a:t>司马迁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的说过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: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“人固有一死，或重于泰山，或轻于鸿毛。”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43345" y="3363838"/>
            <a:ext cx="756084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24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  <a:sym typeface="+mn-ea"/>
              </a:rPr>
              <a:t>    引用司马迁的话证明人死的意义不同。人总是要死的，有价值的死，重于泰山，无价值的死，轻于鸿毛。</a:t>
            </a:r>
            <a:endParaRPr lang="zh-CN" altLang="en-US" sz="2400" dirty="0">
              <a:solidFill>
                <a:srgbClr val="0000FF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35993" y="1948099"/>
            <a:ext cx="5444119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比喻敬仰的人和重大的、有价值的事物</a:t>
            </a:r>
          </a:p>
        </p:txBody>
      </p:sp>
      <p:sp>
        <p:nvSpPr>
          <p:cNvPr id="11" name="矩形 10"/>
          <p:cNvSpPr/>
          <p:nvPr/>
        </p:nvSpPr>
        <p:spPr>
          <a:xfrm>
            <a:off x="5133026" y="2452154"/>
            <a:ext cx="2659702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比喻事物微不足道</a:t>
            </a:r>
          </a:p>
        </p:txBody>
      </p:sp>
      <p:sp>
        <p:nvSpPr>
          <p:cNvPr id="12" name="Freeform 24"/>
          <p:cNvSpPr/>
          <p:nvPr/>
        </p:nvSpPr>
        <p:spPr bwMode="gray">
          <a:xfrm rot="11834870">
            <a:off x="3475448" y="1561063"/>
            <a:ext cx="259339" cy="656579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" name="Freeform 24"/>
          <p:cNvSpPr/>
          <p:nvPr/>
        </p:nvSpPr>
        <p:spPr bwMode="gray">
          <a:xfrm rot="20285761" flipH="1" flipV="1">
            <a:off x="5696629" y="1755775"/>
            <a:ext cx="660503" cy="594641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EA3B92EE-8477-F041-B1B2-3DE342038E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6292232" y="990227"/>
            <a:ext cx="335134" cy="4723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4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://imgsrc.baidu.com/image/c0%3Dpixel_huitu%2C0%2C0%2C294%2C40/sign=2dca4b5d5d4e9258b2398eaef5fab434/f9dcd100baa1cd115662d119b212c8fcc3ce2d36.jpg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 r="346" b="4500"/>
          <a:stretch>
            <a:fillRect/>
          </a:stretch>
        </p:blipFill>
        <p:spPr bwMode="auto">
          <a:xfrm>
            <a:off x="5364088" y="550695"/>
            <a:ext cx="3024336" cy="28960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http://imgsrc.baidu.com/image/c0%3Dpixel_huitu%2C0%2C0%2C294%2C40/sign=ebca4c532e2dd42a4b0409eb6a433ed9/d1a20cf431adcbef4ae9673ca7af2edda3cc9f2e.jpg"/>
          <p:cNvPicPr>
            <a:picLocks noChangeAspect="1" noChangeArrowheads="1"/>
          </p:cNvPicPr>
          <p:nvPr/>
        </p:nvPicPr>
        <p:blipFill>
          <a:blip r:embed="rId4" cstate="print">
            <a:lum contrast="40000"/>
          </a:blip>
          <a:srcRect b="5020"/>
          <a:stretch>
            <a:fillRect/>
          </a:stretch>
        </p:blipFill>
        <p:spPr bwMode="auto">
          <a:xfrm>
            <a:off x="323528" y="699542"/>
            <a:ext cx="4321398" cy="2736304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6" name="TextBox 5"/>
          <p:cNvSpPr txBox="1"/>
          <p:nvPr/>
        </p:nvSpPr>
        <p:spPr>
          <a:xfrm>
            <a:off x="1872159" y="3729975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黑体" pitchFamily="49" charset="-122"/>
                <a:ea typeface="黑体" pitchFamily="49" charset="-122"/>
              </a:rPr>
              <a:t>泰山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92180" y="3729975"/>
            <a:ext cx="1368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latin typeface="黑体" pitchFamily="49" charset="-122"/>
                <a:ea typeface="黑体" pitchFamily="49" charset="-122"/>
              </a:rPr>
              <a:t>鸿毛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1406262"/>
            <a:ext cx="80648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人总是要死的，但</a:t>
            </a:r>
            <a:r>
              <a:rPr lang="zh-CN" altLang="en-US" sz="2800" b="1" u="sng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           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。中国古时候有个文学家叫做</a:t>
            </a:r>
            <a:r>
              <a:rPr lang="zh-CN" altLang="en-US" sz="2800" b="1" u="sng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   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的说过：“人</a:t>
            </a:r>
            <a:r>
              <a:rPr lang="zh-CN" altLang="en-US" sz="2800" b="1" u="sng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   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，或</a:t>
            </a:r>
            <a:r>
              <a:rPr lang="zh-CN" altLang="en-US" sz="2800" b="1" u="sng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    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，或</a:t>
            </a:r>
            <a:r>
              <a:rPr lang="zh-CN" altLang="en-US" sz="2800" b="1" u="sng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    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。”为</a:t>
            </a:r>
            <a:r>
              <a:rPr lang="zh-CN" altLang="en-US" sz="2800" b="1" u="sng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    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而死，就比泰山还重；替</a:t>
            </a:r>
            <a:r>
              <a:rPr lang="zh-CN" altLang="en-US" sz="2800" b="1" u="sng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  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卖力，替</a:t>
            </a:r>
            <a:r>
              <a:rPr lang="zh-CN" altLang="en-US" sz="2800" b="1" u="sng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    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和</a:t>
            </a:r>
            <a:r>
              <a:rPr lang="zh-CN" altLang="en-US" sz="2800" b="1" u="sng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  </a:t>
            </a:r>
            <a:r>
              <a:rPr lang="zh-CN" altLang="en-US" sz="2800" b="1" u="sng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，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的人去死，就比鸿毛还轻。张思德同志是为人民利益而死的，他的死是</a:t>
            </a:r>
            <a:r>
              <a:rPr lang="zh-CN" altLang="en-US" sz="2800" b="1" u="sng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           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TextBox 11"/>
          <p:cNvSpPr txBox="1"/>
          <p:nvPr/>
        </p:nvSpPr>
        <p:spPr>
          <a:xfrm>
            <a:off x="369658" y="555526"/>
            <a:ext cx="7488832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齐读第二自然段，然后试着填一填。</a:t>
            </a:r>
          </a:p>
        </p:txBody>
      </p:sp>
      <p:sp>
        <p:nvSpPr>
          <p:cNvPr id="4" name="矩形 3"/>
          <p:cNvSpPr/>
          <p:nvPr/>
        </p:nvSpPr>
        <p:spPr>
          <a:xfrm>
            <a:off x="4041613" y="1406262"/>
            <a:ext cx="28397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死的意义有不同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3588480" y="1855562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司马迁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881402" y="1829684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固有一死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657237" y="2263887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重于泰山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2811851" y="2263887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轻于鸿毛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5308247" y="2263887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人民利益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838182" y="2717623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法西斯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334577" y="2717623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剥削人民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090718" y="2706389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压迫人民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614811" y="3558726"/>
            <a:ext cx="28124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比泰山还要重的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488900" y="555526"/>
            <a:ext cx="24497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课后第一题</a:t>
            </a:r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298878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6"/>
          <p:cNvSpPr txBox="1"/>
          <p:nvPr/>
        </p:nvSpPr>
        <p:spPr>
          <a:xfrm>
            <a:off x="1824990" y="1582420"/>
            <a:ext cx="6344285" cy="14542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想一想生活中有哪些为了人民利益牺牲的事例，说说你的理解。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36" y="1277630"/>
            <a:ext cx="1104039" cy="158216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71"/>
          <a:stretch/>
        </p:blipFill>
        <p:spPr>
          <a:xfrm>
            <a:off x="2483768" y="1851670"/>
            <a:ext cx="5685507" cy="54868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2597"/>
          <a:stretch/>
        </p:blipFill>
        <p:spPr>
          <a:xfrm>
            <a:off x="1864439" y="2571750"/>
            <a:ext cx="6379969" cy="548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52"/>
          <a:stretch/>
        </p:blipFill>
        <p:spPr bwMode="auto">
          <a:xfrm>
            <a:off x="-1" y="1886016"/>
            <a:ext cx="9144003" cy="3257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-1" y="0"/>
            <a:ext cx="9144003" cy="2139702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5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6" name="组合 15"/>
          <p:cNvGrpSpPr/>
          <p:nvPr/>
        </p:nvGrpSpPr>
        <p:grpSpPr>
          <a:xfrm>
            <a:off x="-61486" y="123478"/>
            <a:ext cx="2796774" cy="288032"/>
            <a:chOff x="-61486" y="123478"/>
            <a:chExt cx="2796774" cy="288032"/>
          </a:xfrm>
        </p:grpSpPr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CD184A55-3423-F349-98B8-52F211EB9433}"/>
                </a:ext>
              </a:extLst>
            </p:cNvPr>
            <p:cNvSpPr/>
            <p:nvPr/>
          </p:nvSpPr>
          <p:spPr>
            <a:xfrm flipH="1">
              <a:off x="-36512" y="159510"/>
              <a:ext cx="2771800" cy="252000"/>
            </a:xfrm>
            <a:prstGeom prst="rect">
              <a:avLst/>
            </a:prstGeom>
            <a:gradFill flip="none" rotWithShape="1">
              <a:gsLst>
                <a:gs pos="40000">
                  <a:schemeClr val="bg1"/>
                </a:gs>
                <a:gs pos="99000">
                  <a:schemeClr val="bg1">
                    <a:alpha val="0"/>
                  </a:schemeClr>
                </a:gs>
                <a:gs pos="77000">
                  <a:schemeClr val="bg1">
                    <a:alpha val="59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8" name="文本框 1">
              <a:extLst>
                <a:ext uri="{FF2B5EF4-FFF2-40B4-BE49-F238E27FC236}">
                  <a16:creationId xmlns:a16="http://schemas.microsoft.com/office/drawing/2014/main" id="{06E88223-4167-0746-8818-C83637374A72}"/>
                </a:ext>
              </a:extLst>
            </p:cNvPr>
            <p:cNvSpPr txBox="1"/>
            <p:nvPr/>
          </p:nvSpPr>
          <p:spPr>
            <a:xfrm>
              <a:off x="-61486" y="123478"/>
              <a:ext cx="180049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1200" dirty="0">
                  <a:latin typeface="黑体" pitchFamily="49" charset="-122"/>
                  <a:ea typeface="黑体" pitchFamily="49" charset="-122"/>
                </a:rPr>
                <a:t>   语文  六年级  下册</a:t>
              </a:r>
            </a:p>
          </p:txBody>
        </p:sp>
      </p:grpSp>
      <p:sp>
        <p:nvSpPr>
          <p:cNvPr id="19" name="TextBox 48"/>
          <p:cNvSpPr txBox="1"/>
          <p:nvPr/>
        </p:nvSpPr>
        <p:spPr>
          <a:xfrm>
            <a:off x="2163103" y="1458976"/>
            <a:ext cx="4817793" cy="854080"/>
          </a:xfrm>
          <a:prstGeom prst="rect">
            <a:avLst/>
          </a:prstGeom>
          <a:solidFill>
            <a:schemeClr val="bg1">
              <a:alpha val="98000"/>
            </a:schemeClr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51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12  </a:t>
            </a:r>
            <a:r>
              <a:rPr lang="zh-CN" altLang="en-US" sz="51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为人民服务</a:t>
            </a: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525CFD39-A22E-C348-BCD9-F21C6C36FF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897" y="4238670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12572B1-64F1-6842-92BD-8700995A31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897" y="4630648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文本框 1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8F78E23-50A4-DE4E-802E-429241B99C9C}"/>
              </a:ext>
            </a:extLst>
          </p:cNvPr>
          <p:cNvSpPr txBox="1"/>
          <p:nvPr/>
        </p:nvSpPr>
        <p:spPr>
          <a:xfrm>
            <a:off x="7275010" y="4227934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</a:rPr>
              <a:t>第一课时</a:t>
            </a:r>
          </a:p>
        </p:txBody>
      </p:sp>
      <p:sp>
        <p:nvSpPr>
          <p:cNvPr id="23" name="文本框 14">
            <a:hlinkClick r:id="rId5" action="ppaction://hlinksldjump"/>
            <a:extLst>
              <a:ext uri="{FF2B5EF4-FFF2-40B4-BE49-F238E27FC236}">
                <a16:creationId xmlns:a16="http://schemas.microsoft.com/office/drawing/2014/main" id="{DE258695-61B7-0946-83FB-8DFACD6C2F8C}"/>
              </a:ext>
            </a:extLst>
          </p:cNvPr>
          <p:cNvSpPr txBox="1"/>
          <p:nvPr/>
        </p:nvSpPr>
        <p:spPr>
          <a:xfrm>
            <a:off x="7275010" y="4619912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</a:rPr>
              <a:t>第二课时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rcRect b="3567"/>
          <a:stretch>
            <a:fillRect/>
          </a:stretch>
        </p:blipFill>
        <p:spPr>
          <a:xfrm>
            <a:off x="539552" y="706217"/>
            <a:ext cx="3344832" cy="31221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67944" y="1497360"/>
            <a:ext cx="4536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雷锋叔叔时时处处做好事，为人民服务。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628321"/>
            <a:ext cx="2691308" cy="3492055"/>
          </a:xfrm>
          <a:prstGeom prst="rect">
            <a:avLst/>
          </a:prstGeom>
          <a:effectLst>
            <a:softEdge rad="76200"/>
          </a:effectLst>
        </p:spPr>
      </p:pic>
      <p:sp>
        <p:nvSpPr>
          <p:cNvPr id="4" name="TextBox 3"/>
          <p:cNvSpPr txBox="1"/>
          <p:nvPr/>
        </p:nvSpPr>
        <p:spPr>
          <a:xfrm>
            <a:off x="3779912" y="1497185"/>
            <a:ext cx="44644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焦裕禄同志为了人民的利益鞠躬尽瘁，死而后已。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355976" y="756618"/>
            <a:ext cx="45365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林秀贞，赡养了</a:t>
            </a:r>
            <a:r>
              <a:rPr lang="en-US" altLang="zh-CN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6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位孤寡老人，三十年如一日。被她赡养悉心照料的孤寡老人，度过了幸福的晚年，享年都超过了八十岁。</a:t>
            </a:r>
          </a:p>
        </p:txBody>
      </p:sp>
      <p:sp>
        <p:nvSpPr>
          <p:cNvPr id="47106" name="AutoShape 2" descr="http://img0.imgtn.bdimg.com/it/u=2947004488,1385877480&amp;fm=26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47108" name="Picture 4" descr="https://timgsa.baidu.com/timg?image&amp;quality=80&amp;size=b9999_10000&amp;sec=1537421189810&amp;di=8f923a180711bfad6b4f6f0c983700b1&amp;imgtype=0&amp;src=http%3A%2F%2Fwww.ce.cn%2Fxwzx%2Fgnsz%2Fgdxw%2F200805%2F05%2FW020080505568018779877.jpg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/>
          <a:stretch>
            <a:fillRect/>
          </a:stretch>
        </p:blipFill>
        <p:spPr bwMode="auto">
          <a:xfrm>
            <a:off x="155574" y="699542"/>
            <a:ext cx="4128393" cy="310406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6"/>
          <p:cNvSpPr txBox="1"/>
          <p:nvPr/>
        </p:nvSpPr>
        <p:spPr>
          <a:xfrm>
            <a:off x="1763688" y="1517177"/>
            <a:ext cx="6344285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朗读第</a:t>
            </a: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自然段</a:t>
            </a:r>
            <a:r>
              <a:rPr 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，说说这段话共有几句话？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每句话说的是什么？句与句是怎么连起来？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课后第三题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endParaRPr lang="zh-CN" altLang="en-US" sz="32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49" y="1565648"/>
            <a:ext cx="1104039" cy="1582166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07504" y="411510"/>
            <a:ext cx="3083409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二、正确对待批评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699542"/>
            <a:ext cx="7920880" cy="319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因为我们是为人民服务的，所以，我们如果有缺点，就不怕别人批评指出。不管是什么人，谁向我们指出都行。只要你说得对，我们就改正。你说的办法对人民有好处，我们就照你的办。“精兵简政”这一条意见，就是党外人士李鼎铭先生提出来的；他提得好，对人民有好处，我们就采用了。只要我们为人民的利益坚持好的，为人民的利益改正错的，我们这个队伍就一定会兴旺起来。</a:t>
            </a:r>
          </a:p>
        </p:txBody>
      </p:sp>
      <p:sp>
        <p:nvSpPr>
          <p:cNvPr id="3" name="椭圆 2"/>
          <p:cNvSpPr/>
          <p:nvPr/>
        </p:nvSpPr>
        <p:spPr>
          <a:xfrm>
            <a:off x="1297136" y="745672"/>
            <a:ext cx="648072" cy="425252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3"/>
          <p:cNvSpPr/>
          <p:nvPr/>
        </p:nvSpPr>
        <p:spPr>
          <a:xfrm>
            <a:off x="5004048" y="745672"/>
            <a:ext cx="648072" cy="425252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6516216" y="745672"/>
            <a:ext cx="648072" cy="425252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655958" y="1179550"/>
            <a:ext cx="396276" cy="425252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3754034" y="1179550"/>
            <a:ext cx="648072" cy="425252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664584" y="1635768"/>
            <a:ext cx="648072" cy="425252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6821269" y="2061020"/>
            <a:ext cx="648072" cy="425252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2224614" y="2942246"/>
            <a:ext cx="648072" cy="425252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7731726" y="1200909"/>
            <a:ext cx="396276" cy="425252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3419872" y="1635768"/>
            <a:ext cx="396276" cy="425252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1269335" y="2068665"/>
            <a:ext cx="396276" cy="425252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647332" y="2949890"/>
            <a:ext cx="396276" cy="425252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4365236" y="3376124"/>
            <a:ext cx="396276" cy="425252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1115616" y="3972909"/>
            <a:ext cx="7416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各句之间是通过</a:t>
            </a:r>
            <a:r>
              <a:rPr lang="zh-CN" altLang="en-US" sz="2800" b="1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连接起来的。</a:t>
            </a:r>
          </a:p>
        </p:txBody>
      </p:sp>
      <p:sp>
        <p:nvSpPr>
          <p:cNvPr id="17" name="矩形 16"/>
          <p:cNvSpPr/>
          <p:nvPr/>
        </p:nvSpPr>
        <p:spPr>
          <a:xfrm>
            <a:off x="3770108" y="3958595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关联词语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4406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616" y="555526"/>
            <a:ext cx="482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第</a:t>
            </a:r>
            <a:r>
              <a:rPr lang="en-US" altLang="zh-CN" sz="2800" b="1" dirty="0">
                <a:latin typeface="黑体" pitchFamily="49" charset="-122"/>
                <a:ea typeface="黑体" pitchFamily="49" charset="-122"/>
              </a:rPr>
              <a:t>3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自然段共（   ）句话。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88088" y="1347614"/>
            <a:ext cx="805723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第一句讲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我们如果有缺点，不怕别人批评的原因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；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第二句讲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不管什么人向我们指出都行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；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第三、四句是说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我们虚心听取批评的前提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；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第五句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举了“精兵简政”的例子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；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第六句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做出总结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2" name="矩形 1"/>
          <p:cNvSpPr/>
          <p:nvPr/>
        </p:nvSpPr>
        <p:spPr>
          <a:xfrm>
            <a:off x="3613164" y="562055"/>
            <a:ext cx="3658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6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983328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结合课文内容，体会关联词的使用有什么好处。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7624" y="2067694"/>
            <a:ext cx="6840760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关联词的使用使得句子与句子之间的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联系更紧密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结构更清晰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；句意转折、承接、递进等关系明确，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表达更具有条理性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6"/>
          <p:cNvSpPr txBox="1"/>
          <p:nvPr/>
        </p:nvSpPr>
        <p:spPr>
          <a:xfrm>
            <a:off x="538745" y="886364"/>
            <a:ext cx="8352928" cy="63248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700" dirty="0"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700" dirty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700" dirty="0">
                <a:latin typeface="黑体" panose="02010609060101010101" pitchFamily="49" charset="-122"/>
                <a:ea typeface="黑体" panose="02010609060101010101" pitchFamily="49" charset="-122"/>
              </a:rPr>
              <a:t>自然段中毛主席的演讲中为什么提到李鼎铭先生</a:t>
            </a:r>
            <a:r>
              <a:rPr lang="en-US" altLang="zh-CN" sz="2700" dirty="0">
                <a:latin typeface="黑体" panose="02010609060101010101" pitchFamily="49" charset="-122"/>
                <a:ea typeface="黑体" panose="02010609060101010101" pitchFamily="49" charset="-122"/>
              </a:rPr>
              <a:t>?</a:t>
            </a:r>
            <a:endParaRPr lang="zh-CN" altLang="en-US" sz="27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53089" y="1875229"/>
            <a:ext cx="7823479" cy="156504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hlinkClick r:id="rId3" action="ppaction://hlinkpres?slideindex=1&amp;slidetitle="/>
              </a:rPr>
              <a:t>李鼎铭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先生是党外人士。在演讲中提到李鼎铭是为了说明“只要你说得对，我们就改正。你说的办法对人民有好处，我们就照你的办”这个观点。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38A1193-F231-5246-96AE-A89D269385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2244199" y="2190942"/>
            <a:ext cx="335134" cy="47233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58"/>
          <a:stretch/>
        </p:blipFill>
        <p:spPr>
          <a:xfrm>
            <a:off x="1384320" y="3579862"/>
            <a:ext cx="5995992" cy="720080"/>
          </a:xfrm>
          <a:prstGeom prst="rect">
            <a:avLst/>
          </a:prstGeom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272264" y="3651870"/>
            <a:ext cx="5594801" cy="5232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none">
            <a:spAutoFit/>
          </a:bodyPr>
          <a:lstStyle/>
          <a:p>
            <a:r>
              <a:rPr lang="zh-CN" altLang="en-US" sz="28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查阅相关资料，加深对课文的理解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/>
        </p:nvSpPr>
        <p:spPr>
          <a:xfrm>
            <a:off x="1691680" y="3657515"/>
            <a:ext cx="2448272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批评</a:t>
            </a:r>
          </a:p>
        </p:txBody>
      </p:sp>
      <p:sp>
        <p:nvSpPr>
          <p:cNvPr id="3" name="TextBox 11"/>
          <p:cNvSpPr txBox="1"/>
          <p:nvPr/>
        </p:nvSpPr>
        <p:spPr>
          <a:xfrm>
            <a:off x="5436096" y="3666242"/>
            <a:ext cx="2448272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表扬</a:t>
            </a:r>
          </a:p>
        </p:txBody>
      </p:sp>
      <p:sp>
        <p:nvSpPr>
          <p:cNvPr id="4" name="矩形 3"/>
          <p:cNvSpPr/>
          <p:nvPr/>
        </p:nvSpPr>
        <p:spPr>
          <a:xfrm>
            <a:off x="3529965" y="424180"/>
            <a:ext cx="1567815" cy="6451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3600" dirty="0"/>
              <a:t>反义词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98"/>
          <a:stretch/>
        </p:blipFill>
        <p:spPr bwMode="auto">
          <a:xfrm>
            <a:off x="482080" y="1170237"/>
            <a:ext cx="3810000" cy="2523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12646"/>
            <a:ext cx="3024336" cy="2063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5919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6"/>
          <p:cNvSpPr txBox="1"/>
          <p:nvPr/>
        </p:nvSpPr>
        <p:spPr>
          <a:xfrm>
            <a:off x="1824990" y="915566"/>
            <a:ext cx="6344285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讨论：</a:t>
            </a:r>
            <a:r>
              <a:rPr 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我们党为什么日益强大，从而成为执政党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？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36" y="775345"/>
            <a:ext cx="1104039" cy="15821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3609" y="2357511"/>
            <a:ext cx="7200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因为我们的党始终把“为人民服务”作为自己的宗旨，全心全意为人民服务，勇于接受各方面的批评指正，所以日益强大，成为执政党。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51902" y="1540986"/>
            <a:ext cx="82089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    张思德是四川仪陇县人，生前为毛主席警卫班战士。</a:t>
            </a:r>
            <a:r>
              <a:rPr lang="en-US" altLang="zh-CN" sz="3200" b="1" dirty="0">
                <a:latin typeface="楷体" pitchFamily="49" charset="-122"/>
                <a:ea typeface="楷体" pitchFamily="49" charset="-122"/>
              </a:rPr>
              <a:t>1944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年</a:t>
            </a:r>
            <a:r>
              <a:rPr lang="en-US" altLang="zh-CN" sz="3200" b="1" dirty="0">
                <a:latin typeface="楷体" pitchFamily="49" charset="-122"/>
                <a:ea typeface="楷体" pitchFamily="49" charset="-122"/>
              </a:rPr>
              <a:t>9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月</a:t>
            </a:r>
            <a:r>
              <a:rPr lang="en-US" altLang="zh-CN" sz="3200" b="1" dirty="0">
                <a:latin typeface="楷体" pitchFamily="49" charset="-122"/>
                <a:ea typeface="楷体" pitchFamily="49" charset="-122"/>
              </a:rPr>
              <a:t>5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日，张思德奉命到南泥湾挖窑烧炭，被塌落的炭窑埋住。被救出时锨把顶着他的胸腹部，鲜血从嘴里流出，已经牺牲。毛主席知道这个消息后非常难过，要求把张思德的遗体运回延安，召开追悼会。</a:t>
            </a:r>
          </a:p>
        </p:txBody>
      </p:sp>
      <p:sp>
        <p:nvSpPr>
          <p:cNvPr id="3" name="矩形 2"/>
          <p:cNvSpPr/>
          <p:nvPr/>
        </p:nvSpPr>
        <p:spPr>
          <a:xfrm>
            <a:off x="309791" y="916548"/>
            <a:ext cx="45127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《为人民服务》发表的背景</a:t>
            </a:r>
            <a:endParaRPr lang="zh-CN" altLang="zh-CN" sz="2800" dirty="0">
              <a:solidFill>
                <a:srgbClr val="FF0000"/>
              </a:solidFill>
              <a:latin typeface="黑体" pitchFamily="49" charset="-122"/>
              <a:ea typeface="黑体" pitchFamily="49" charset="-122"/>
              <a:cs typeface="宋体" pitchFamily="2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60049" y="443448"/>
            <a:ext cx="1629583" cy="400110"/>
            <a:chOff x="160049" y="525491"/>
            <a:chExt cx="1629583" cy="400110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049" y="536227"/>
              <a:ext cx="1629583" cy="37863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6" name="文本框 11"/>
            <p:cNvSpPr txBox="1"/>
            <p:nvPr/>
          </p:nvSpPr>
          <p:spPr>
            <a:xfrm>
              <a:off x="172162" y="525491"/>
              <a:ext cx="12314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000" dirty="0">
                  <a:solidFill>
                    <a:schemeClr val="bg1"/>
                  </a:solidFill>
                </a:rPr>
                <a:t>第一课时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6175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6"/>
          <p:cNvSpPr txBox="1"/>
          <p:nvPr/>
        </p:nvSpPr>
        <p:spPr>
          <a:xfrm>
            <a:off x="1824990" y="1710556"/>
            <a:ext cx="7139498" cy="10772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默</a:t>
            </a:r>
            <a:r>
              <a:rPr 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读第</a:t>
            </a: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自然段</a:t>
            </a:r>
            <a:r>
              <a:rPr 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，说说你读懂了什么？</a:t>
            </a:r>
          </a:p>
          <a:p>
            <a:pPr fontAlgn="auto">
              <a:lnSpc>
                <a:spcPct val="100000"/>
              </a:lnSpc>
            </a:pP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36" y="1277630"/>
            <a:ext cx="1104039" cy="15821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9512" y="411510"/>
            <a:ext cx="4091521" cy="50013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三、克服困难，团结起来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770434"/>
            <a:ext cx="7704856" cy="13849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我们都是来自五湖四海，为了一个共同的革命目标，走到一起来了，但要取得胜利，还要团结更多的人。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1560" y="2193707"/>
            <a:ext cx="7704856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我们要正确对待困难，眼看到成绩、光明，要提高我们的勇气，不要灰心。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3200658"/>
            <a:ext cx="770485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要正确对待牺牲。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1560" y="3776722"/>
            <a:ext cx="770485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4.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革命队伍的人要互相关心、爱护、帮助。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3"/>
          <p:cNvSpPr txBox="1"/>
          <p:nvPr/>
        </p:nvSpPr>
        <p:spPr>
          <a:xfrm>
            <a:off x="971600" y="1275606"/>
            <a:ext cx="7416824" cy="110370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我们的同志在困难的时候，要看到成绩，要看到光明</a:t>
            </a:r>
            <a:r>
              <a:rPr lang="en-US" altLang="zh-CN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要提高我们的勇气。</a:t>
            </a:r>
          </a:p>
        </p:txBody>
      </p:sp>
      <p:grpSp>
        <p:nvGrpSpPr>
          <p:cNvPr id="2" name="组合 36"/>
          <p:cNvGrpSpPr/>
          <p:nvPr/>
        </p:nvGrpSpPr>
        <p:grpSpPr>
          <a:xfrm>
            <a:off x="-36512" y="457283"/>
            <a:ext cx="2430586" cy="674307"/>
            <a:chOff x="118542" y="801732"/>
            <a:chExt cx="2364952" cy="899076"/>
          </a:xfrm>
        </p:grpSpPr>
        <p:sp>
          <p:nvSpPr>
            <p:cNvPr id="38" name="MH_SubTitle_5"/>
            <p:cNvSpPr/>
            <p:nvPr>
              <p:custDataLst>
                <p:tags r:id="rId1"/>
              </p:custDataLst>
            </p:nvPr>
          </p:nvSpPr>
          <p:spPr bwMode="auto">
            <a:xfrm flipH="1">
              <a:off x="578494" y="801732"/>
              <a:ext cx="1905000" cy="714375"/>
            </a:xfrm>
            <a:custGeom>
              <a:avLst/>
              <a:gdLst>
                <a:gd name="T0" fmla="*/ 2147483646 w 30720"/>
                <a:gd name="T1" fmla="*/ 2147483646 h 11496"/>
                <a:gd name="T2" fmla="*/ 2147483646 w 30720"/>
                <a:gd name="T3" fmla="*/ 2147483646 h 11496"/>
                <a:gd name="T4" fmla="*/ 2147483646 w 30720"/>
                <a:gd name="T5" fmla="*/ 2147483646 h 11496"/>
                <a:gd name="T6" fmla="*/ 2147483646 w 30720"/>
                <a:gd name="T7" fmla="*/ 2147483646 h 11496"/>
                <a:gd name="T8" fmla="*/ 2147483646 w 30720"/>
                <a:gd name="T9" fmla="*/ 2147483646 h 11496"/>
                <a:gd name="T10" fmla="*/ 2147483646 w 30720"/>
                <a:gd name="T11" fmla="*/ 2147483646 h 11496"/>
                <a:gd name="T12" fmla="*/ 2147483646 w 30720"/>
                <a:gd name="T13" fmla="*/ 2147483646 h 11496"/>
                <a:gd name="T14" fmla="*/ 2147483646 w 30720"/>
                <a:gd name="T15" fmla="*/ 2147483646 h 11496"/>
                <a:gd name="T16" fmla="*/ 2147483646 w 30720"/>
                <a:gd name="T17" fmla="*/ 2147483646 h 11496"/>
                <a:gd name="T18" fmla="*/ 2147483646 w 30720"/>
                <a:gd name="T19" fmla="*/ 2147483646 h 11496"/>
                <a:gd name="T20" fmla="*/ 2147483646 w 30720"/>
                <a:gd name="T21" fmla="*/ 2147483646 h 11496"/>
                <a:gd name="T22" fmla="*/ 2147483646 w 30720"/>
                <a:gd name="T23" fmla="*/ 2147483646 h 11496"/>
                <a:gd name="T24" fmla="*/ 2147483646 w 30720"/>
                <a:gd name="T25" fmla="*/ 2147483646 h 11496"/>
                <a:gd name="T26" fmla="*/ 2147483646 w 30720"/>
                <a:gd name="T27" fmla="*/ 2147483646 h 11496"/>
                <a:gd name="T28" fmla="*/ 2147483646 w 30720"/>
                <a:gd name="T29" fmla="*/ 2147483646 h 11496"/>
                <a:gd name="T30" fmla="*/ 2147483646 w 30720"/>
                <a:gd name="T31" fmla="*/ 2147483646 h 11496"/>
                <a:gd name="T32" fmla="*/ 2147483646 w 30720"/>
                <a:gd name="T33" fmla="*/ 2147483646 h 11496"/>
                <a:gd name="T34" fmla="*/ 2147483646 w 30720"/>
                <a:gd name="T35" fmla="*/ 2147483646 h 11496"/>
                <a:gd name="T36" fmla="*/ 2147483646 w 30720"/>
                <a:gd name="T37" fmla="*/ 2147483646 h 11496"/>
                <a:gd name="T38" fmla="*/ 2147483646 w 30720"/>
                <a:gd name="T39" fmla="*/ 2147483646 h 11496"/>
                <a:gd name="T40" fmla="*/ 2147483646 w 30720"/>
                <a:gd name="T41" fmla="*/ 2147483646 h 11496"/>
                <a:gd name="T42" fmla="*/ 2147483646 w 30720"/>
                <a:gd name="T43" fmla="*/ 2147483646 h 11496"/>
                <a:gd name="T44" fmla="*/ 2147483646 w 30720"/>
                <a:gd name="T45" fmla="*/ 2147483646 h 11496"/>
                <a:gd name="T46" fmla="*/ 2147483646 w 30720"/>
                <a:gd name="T47" fmla="*/ 2147483646 h 11496"/>
                <a:gd name="T48" fmla="*/ 2147483646 w 30720"/>
                <a:gd name="T49" fmla="*/ 2147483646 h 11496"/>
                <a:gd name="T50" fmla="*/ 2147483646 w 30720"/>
                <a:gd name="T51" fmla="*/ 2147483646 h 11496"/>
                <a:gd name="T52" fmla="*/ 2147483646 w 30720"/>
                <a:gd name="T53" fmla="*/ 2147483646 h 11496"/>
                <a:gd name="T54" fmla="*/ 2147483646 w 30720"/>
                <a:gd name="T55" fmla="*/ 2147483646 h 11496"/>
                <a:gd name="T56" fmla="*/ 2147483646 w 30720"/>
                <a:gd name="T57" fmla="*/ 2147483646 h 11496"/>
                <a:gd name="T58" fmla="*/ 2147483646 w 30720"/>
                <a:gd name="T59" fmla="*/ 2147483646 h 11496"/>
                <a:gd name="T60" fmla="*/ 2147483646 w 30720"/>
                <a:gd name="T61" fmla="*/ 2147483646 h 11496"/>
                <a:gd name="T62" fmla="*/ 2147483646 w 30720"/>
                <a:gd name="T63" fmla="*/ 2147483646 h 11496"/>
                <a:gd name="T64" fmla="*/ 2147483646 w 30720"/>
                <a:gd name="T65" fmla="*/ 2147483646 h 11496"/>
                <a:gd name="T66" fmla="*/ 2147483646 w 30720"/>
                <a:gd name="T67" fmla="*/ 2147483646 h 11496"/>
                <a:gd name="T68" fmla="*/ 2147483646 w 30720"/>
                <a:gd name="T69" fmla="*/ 2147483646 h 11496"/>
                <a:gd name="T70" fmla="*/ 2147483646 w 30720"/>
                <a:gd name="T71" fmla="*/ 2147483646 h 11496"/>
                <a:gd name="T72" fmla="*/ 2147483646 w 30720"/>
                <a:gd name="T73" fmla="*/ 2147483646 h 11496"/>
                <a:gd name="T74" fmla="*/ 2147483646 w 30720"/>
                <a:gd name="T75" fmla="*/ 2147483646 h 11496"/>
                <a:gd name="T76" fmla="*/ 2147483646 w 30720"/>
                <a:gd name="T77" fmla="*/ 2147483646 h 11496"/>
                <a:gd name="T78" fmla="*/ 2147483646 w 30720"/>
                <a:gd name="T79" fmla="*/ 2147483646 h 11496"/>
                <a:gd name="T80" fmla="*/ 2147483646 w 30720"/>
                <a:gd name="T81" fmla="*/ 2147483646 h 11496"/>
                <a:gd name="T82" fmla="*/ 2147483646 w 30720"/>
                <a:gd name="T83" fmla="*/ 2147483646 h 11496"/>
                <a:gd name="T84" fmla="*/ 2147483646 w 30720"/>
                <a:gd name="T85" fmla="*/ 2147483646 h 11496"/>
                <a:gd name="T86" fmla="*/ 2147483646 w 30720"/>
                <a:gd name="T87" fmla="*/ 2147483646 h 11496"/>
                <a:gd name="T88" fmla="*/ 2147483646 w 30720"/>
                <a:gd name="T89" fmla="*/ 2147483646 h 11496"/>
                <a:gd name="T90" fmla="*/ 2147483646 w 30720"/>
                <a:gd name="T91" fmla="*/ 2147483646 h 11496"/>
                <a:gd name="T92" fmla="*/ 2147483646 w 30720"/>
                <a:gd name="T93" fmla="*/ 2147483646 h 11496"/>
                <a:gd name="T94" fmla="*/ 2147483646 w 30720"/>
                <a:gd name="T95" fmla="*/ 2147483646 h 11496"/>
                <a:gd name="T96" fmla="*/ 2147483646 w 30720"/>
                <a:gd name="T97" fmla="*/ 2147483646 h 11496"/>
                <a:gd name="T98" fmla="*/ 2147483646 w 30720"/>
                <a:gd name="T99" fmla="*/ 2147483646 h 11496"/>
                <a:gd name="T100" fmla="*/ 2147483646 w 30720"/>
                <a:gd name="T101" fmla="*/ 2147483646 h 11496"/>
                <a:gd name="T102" fmla="*/ 2147483646 w 30720"/>
                <a:gd name="T103" fmla="*/ 2147483646 h 11496"/>
                <a:gd name="T104" fmla="*/ 2147483646 w 30720"/>
                <a:gd name="T105" fmla="*/ 2147483646 h 11496"/>
                <a:gd name="T106" fmla="*/ 2147483646 w 30720"/>
                <a:gd name="T107" fmla="*/ 2147483646 h 11496"/>
                <a:gd name="T108" fmla="*/ 2147483646 w 30720"/>
                <a:gd name="T109" fmla="*/ 2147483646 h 11496"/>
                <a:gd name="T110" fmla="*/ 2147483646 w 30720"/>
                <a:gd name="T111" fmla="*/ 2147483646 h 11496"/>
                <a:gd name="T112" fmla="*/ 2147483646 w 30720"/>
                <a:gd name="T113" fmla="*/ 2147483646 h 11496"/>
                <a:gd name="T114" fmla="*/ 2147483646 w 30720"/>
                <a:gd name="T115" fmla="*/ 2147483646 h 11496"/>
                <a:gd name="T116" fmla="*/ 2147483646 w 30720"/>
                <a:gd name="T117" fmla="*/ 2147483646 h 11496"/>
                <a:gd name="T118" fmla="*/ 2147483646 w 30720"/>
                <a:gd name="T119" fmla="*/ 2147483646 h 11496"/>
                <a:gd name="T120" fmla="*/ 2147483646 w 30720"/>
                <a:gd name="T121" fmla="*/ 2147483646 h 11496"/>
                <a:gd name="T122" fmla="*/ 2147483646 w 30720"/>
                <a:gd name="T123" fmla="*/ 2147483646 h 11496"/>
                <a:gd name="T124" fmla="*/ 2147483646 w 30720"/>
                <a:gd name="T125" fmla="*/ 2147483646 h 1149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0720" h="11496">
                  <a:moveTo>
                    <a:pt x="29285" y="7403"/>
                  </a:moveTo>
                  <a:lnTo>
                    <a:pt x="29285" y="7403"/>
                  </a:lnTo>
                  <a:lnTo>
                    <a:pt x="29232" y="7379"/>
                  </a:lnTo>
                  <a:lnTo>
                    <a:pt x="29180" y="7357"/>
                  </a:lnTo>
                  <a:lnTo>
                    <a:pt x="29127" y="7336"/>
                  </a:lnTo>
                  <a:lnTo>
                    <a:pt x="29073" y="7316"/>
                  </a:lnTo>
                  <a:lnTo>
                    <a:pt x="29020" y="7298"/>
                  </a:lnTo>
                  <a:lnTo>
                    <a:pt x="28966" y="7280"/>
                  </a:lnTo>
                  <a:lnTo>
                    <a:pt x="28913" y="7264"/>
                  </a:lnTo>
                  <a:lnTo>
                    <a:pt x="28859" y="7251"/>
                  </a:lnTo>
                  <a:lnTo>
                    <a:pt x="28804" y="7237"/>
                  </a:lnTo>
                  <a:lnTo>
                    <a:pt x="28750" y="7226"/>
                  </a:lnTo>
                  <a:lnTo>
                    <a:pt x="28697" y="7216"/>
                  </a:lnTo>
                  <a:lnTo>
                    <a:pt x="28643" y="7208"/>
                  </a:lnTo>
                  <a:lnTo>
                    <a:pt x="28589" y="7202"/>
                  </a:lnTo>
                  <a:lnTo>
                    <a:pt x="28535" y="7198"/>
                  </a:lnTo>
                  <a:lnTo>
                    <a:pt x="28482" y="7195"/>
                  </a:lnTo>
                  <a:lnTo>
                    <a:pt x="28429" y="7194"/>
                  </a:lnTo>
                  <a:lnTo>
                    <a:pt x="28376" y="7194"/>
                  </a:lnTo>
                  <a:lnTo>
                    <a:pt x="28322" y="7197"/>
                  </a:lnTo>
                  <a:lnTo>
                    <a:pt x="28269" y="7201"/>
                  </a:lnTo>
                  <a:lnTo>
                    <a:pt x="28217" y="7207"/>
                  </a:lnTo>
                  <a:lnTo>
                    <a:pt x="28165" y="7215"/>
                  </a:lnTo>
                  <a:lnTo>
                    <a:pt x="28113" y="7226"/>
                  </a:lnTo>
                  <a:lnTo>
                    <a:pt x="28062" y="7238"/>
                  </a:lnTo>
                  <a:lnTo>
                    <a:pt x="28011" y="7253"/>
                  </a:lnTo>
                  <a:lnTo>
                    <a:pt x="27960" y="7270"/>
                  </a:lnTo>
                  <a:lnTo>
                    <a:pt x="27910" y="7289"/>
                  </a:lnTo>
                  <a:lnTo>
                    <a:pt x="27861" y="7310"/>
                  </a:lnTo>
                  <a:lnTo>
                    <a:pt x="27812" y="7334"/>
                  </a:lnTo>
                  <a:lnTo>
                    <a:pt x="27763" y="7360"/>
                  </a:lnTo>
                  <a:lnTo>
                    <a:pt x="27717" y="7388"/>
                  </a:lnTo>
                  <a:lnTo>
                    <a:pt x="27670" y="7418"/>
                  </a:lnTo>
                  <a:lnTo>
                    <a:pt x="27623" y="7452"/>
                  </a:lnTo>
                  <a:lnTo>
                    <a:pt x="27600" y="7473"/>
                  </a:lnTo>
                  <a:lnTo>
                    <a:pt x="27578" y="7494"/>
                  </a:lnTo>
                  <a:lnTo>
                    <a:pt x="27556" y="7516"/>
                  </a:lnTo>
                  <a:lnTo>
                    <a:pt x="27535" y="7539"/>
                  </a:lnTo>
                  <a:lnTo>
                    <a:pt x="27515" y="7562"/>
                  </a:lnTo>
                  <a:lnTo>
                    <a:pt x="27495" y="7586"/>
                  </a:lnTo>
                  <a:lnTo>
                    <a:pt x="27476" y="7611"/>
                  </a:lnTo>
                  <a:lnTo>
                    <a:pt x="27457" y="7636"/>
                  </a:lnTo>
                  <a:lnTo>
                    <a:pt x="27440" y="7662"/>
                  </a:lnTo>
                  <a:lnTo>
                    <a:pt x="27422" y="7689"/>
                  </a:lnTo>
                  <a:lnTo>
                    <a:pt x="27405" y="7716"/>
                  </a:lnTo>
                  <a:lnTo>
                    <a:pt x="27390" y="7743"/>
                  </a:lnTo>
                  <a:lnTo>
                    <a:pt x="27374" y="7771"/>
                  </a:lnTo>
                  <a:lnTo>
                    <a:pt x="27360" y="7799"/>
                  </a:lnTo>
                  <a:lnTo>
                    <a:pt x="27345" y="7827"/>
                  </a:lnTo>
                  <a:lnTo>
                    <a:pt x="27332" y="7857"/>
                  </a:lnTo>
                  <a:lnTo>
                    <a:pt x="27319" y="7887"/>
                  </a:lnTo>
                  <a:lnTo>
                    <a:pt x="27307" y="7916"/>
                  </a:lnTo>
                  <a:lnTo>
                    <a:pt x="27296" y="7946"/>
                  </a:lnTo>
                  <a:lnTo>
                    <a:pt x="27286" y="7976"/>
                  </a:lnTo>
                  <a:lnTo>
                    <a:pt x="27276" y="8006"/>
                  </a:lnTo>
                  <a:lnTo>
                    <a:pt x="27268" y="8038"/>
                  </a:lnTo>
                  <a:lnTo>
                    <a:pt x="27260" y="8069"/>
                  </a:lnTo>
                  <a:lnTo>
                    <a:pt x="27252" y="8099"/>
                  </a:lnTo>
                  <a:lnTo>
                    <a:pt x="27246" y="8130"/>
                  </a:lnTo>
                  <a:lnTo>
                    <a:pt x="27241" y="8161"/>
                  </a:lnTo>
                  <a:lnTo>
                    <a:pt x="27236" y="8193"/>
                  </a:lnTo>
                  <a:lnTo>
                    <a:pt x="27231" y="8224"/>
                  </a:lnTo>
                  <a:lnTo>
                    <a:pt x="27228" y="8255"/>
                  </a:lnTo>
                  <a:lnTo>
                    <a:pt x="27226" y="8286"/>
                  </a:lnTo>
                  <a:lnTo>
                    <a:pt x="27225" y="8318"/>
                  </a:lnTo>
                  <a:lnTo>
                    <a:pt x="27224" y="8348"/>
                  </a:lnTo>
                  <a:lnTo>
                    <a:pt x="27225" y="8379"/>
                  </a:lnTo>
                  <a:lnTo>
                    <a:pt x="27226" y="8409"/>
                  </a:lnTo>
                  <a:lnTo>
                    <a:pt x="27228" y="8440"/>
                  </a:lnTo>
                  <a:lnTo>
                    <a:pt x="27231" y="8471"/>
                  </a:lnTo>
                  <a:lnTo>
                    <a:pt x="27236" y="8500"/>
                  </a:lnTo>
                  <a:lnTo>
                    <a:pt x="27241" y="8530"/>
                  </a:lnTo>
                  <a:lnTo>
                    <a:pt x="27247" y="8559"/>
                  </a:lnTo>
                  <a:lnTo>
                    <a:pt x="27254" y="8588"/>
                  </a:lnTo>
                  <a:lnTo>
                    <a:pt x="27263" y="8617"/>
                  </a:lnTo>
                  <a:lnTo>
                    <a:pt x="27271" y="8645"/>
                  </a:lnTo>
                  <a:lnTo>
                    <a:pt x="27281" y="8674"/>
                  </a:lnTo>
                  <a:lnTo>
                    <a:pt x="27293" y="8701"/>
                  </a:lnTo>
                  <a:lnTo>
                    <a:pt x="27304" y="8728"/>
                  </a:lnTo>
                  <a:lnTo>
                    <a:pt x="27318" y="8754"/>
                  </a:lnTo>
                  <a:lnTo>
                    <a:pt x="27331" y="8780"/>
                  </a:lnTo>
                  <a:lnTo>
                    <a:pt x="27347" y="8805"/>
                  </a:lnTo>
                  <a:lnTo>
                    <a:pt x="27364" y="8830"/>
                  </a:lnTo>
                  <a:lnTo>
                    <a:pt x="27381" y="8854"/>
                  </a:lnTo>
                  <a:lnTo>
                    <a:pt x="27399" y="8876"/>
                  </a:lnTo>
                  <a:lnTo>
                    <a:pt x="27419" y="8899"/>
                  </a:lnTo>
                  <a:lnTo>
                    <a:pt x="27440" y="8921"/>
                  </a:lnTo>
                  <a:lnTo>
                    <a:pt x="27462" y="8943"/>
                  </a:lnTo>
                  <a:lnTo>
                    <a:pt x="27484" y="8963"/>
                  </a:lnTo>
                  <a:lnTo>
                    <a:pt x="27509" y="8983"/>
                  </a:lnTo>
                  <a:lnTo>
                    <a:pt x="27534" y="9001"/>
                  </a:lnTo>
                  <a:lnTo>
                    <a:pt x="27560" y="9019"/>
                  </a:lnTo>
                  <a:lnTo>
                    <a:pt x="27589" y="9036"/>
                  </a:lnTo>
                  <a:lnTo>
                    <a:pt x="27618" y="9052"/>
                  </a:lnTo>
                  <a:lnTo>
                    <a:pt x="27648" y="9067"/>
                  </a:lnTo>
                  <a:lnTo>
                    <a:pt x="27679" y="9081"/>
                  </a:lnTo>
                  <a:lnTo>
                    <a:pt x="27711" y="9094"/>
                  </a:lnTo>
                  <a:lnTo>
                    <a:pt x="27746" y="9106"/>
                  </a:lnTo>
                  <a:lnTo>
                    <a:pt x="27734" y="9013"/>
                  </a:lnTo>
                  <a:lnTo>
                    <a:pt x="27730" y="8964"/>
                  </a:lnTo>
                  <a:lnTo>
                    <a:pt x="27727" y="8916"/>
                  </a:lnTo>
                  <a:lnTo>
                    <a:pt x="27724" y="8866"/>
                  </a:lnTo>
                  <a:lnTo>
                    <a:pt x="27722" y="8816"/>
                  </a:lnTo>
                  <a:lnTo>
                    <a:pt x="27721" y="8767"/>
                  </a:lnTo>
                  <a:lnTo>
                    <a:pt x="27721" y="8717"/>
                  </a:lnTo>
                  <a:lnTo>
                    <a:pt x="27722" y="8667"/>
                  </a:lnTo>
                  <a:lnTo>
                    <a:pt x="27725" y="8617"/>
                  </a:lnTo>
                  <a:lnTo>
                    <a:pt x="27729" y="8568"/>
                  </a:lnTo>
                  <a:lnTo>
                    <a:pt x="27734" y="8519"/>
                  </a:lnTo>
                  <a:lnTo>
                    <a:pt x="27743" y="8472"/>
                  </a:lnTo>
                  <a:lnTo>
                    <a:pt x="27752" y="8425"/>
                  </a:lnTo>
                  <a:lnTo>
                    <a:pt x="27763" y="8378"/>
                  </a:lnTo>
                  <a:lnTo>
                    <a:pt x="27776" y="8333"/>
                  </a:lnTo>
                  <a:lnTo>
                    <a:pt x="27783" y="8311"/>
                  </a:lnTo>
                  <a:lnTo>
                    <a:pt x="27792" y="8289"/>
                  </a:lnTo>
                  <a:lnTo>
                    <a:pt x="27800" y="8268"/>
                  </a:lnTo>
                  <a:lnTo>
                    <a:pt x="27809" y="8247"/>
                  </a:lnTo>
                  <a:lnTo>
                    <a:pt x="27820" y="8226"/>
                  </a:lnTo>
                  <a:lnTo>
                    <a:pt x="27829" y="8206"/>
                  </a:lnTo>
                  <a:lnTo>
                    <a:pt x="27840" y="8185"/>
                  </a:lnTo>
                  <a:lnTo>
                    <a:pt x="27852" y="8167"/>
                  </a:lnTo>
                  <a:lnTo>
                    <a:pt x="27864" y="8148"/>
                  </a:lnTo>
                  <a:lnTo>
                    <a:pt x="27877" y="8129"/>
                  </a:lnTo>
                  <a:lnTo>
                    <a:pt x="27890" y="8112"/>
                  </a:lnTo>
                  <a:lnTo>
                    <a:pt x="27905" y="8094"/>
                  </a:lnTo>
                  <a:lnTo>
                    <a:pt x="27921" y="8077"/>
                  </a:lnTo>
                  <a:lnTo>
                    <a:pt x="27936" y="8061"/>
                  </a:lnTo>
                  <a:lnTo>
                    <a:pt x="27953" y="8045"/>
                  </a:lnTo>
                  <a:lnTo>
                    <a:pt x="27970" y="8029"/>
                  </a:lnTo>
                  <a:lnTo>
                    <a:pt x="27987" y="8015"/>
                  </a:lnTo>
                  <a:lnTo>
                    <a:pt x="28006" y="8001"/>
                  </a:lnTo>
                  <a:lnTo>
                    <a:pt x="28026" y="7988"/>
                  </a:lnTo>
                  <a:lnTo>
                    <a:pt x="28047" y="7975"/>
                  </a:lnTo>
                  <a:lnTo>
                    <a:pt x="28067" y="7963"/>
                  </a:lnTo>
                  <a:lnTo>
                    <a:pt x="28089" y="7951"/>
                  </a:lnTo>
                  <a:lnTo>
                    <a:pt x="28112" y="7941"/>
                  </a:lnTo>
                  <a:lnTo>
                    <a:pt x="28136" y="7931"/>
                  </a:lnTo>
                  <a:lnTo>
                    <a:pt x="28160" y="7922"/>
                  </a:lnTo>
                  <a:lnTo>
                    <a:pt x="28186" y="7914"/>
                  </a:lnTo>
                  <a:lnTo>
                    <a:pt x="28212" y="7906"/>
                  </a:lnTo>
                  <a:lnTo>
                    <a:pt x="28240" y="7899"/>
                  </a:lnTo>
                  <a:lnTo>
                    <a:pt x="28268" y="7893"/>
                  </a:lnTo>
                  <a:lnTo>
                    <a:pt x="28298" y="7889"/>
                  </a:lnTo>
                  <a:lnTo>
                    <a:pt x="28328" y="7885"/>
                  </a:lnTo>
                  <a:lnTo>
                    <a:pt x="28358" y="7880"/>
                  </a:lnTo>
                  <a:lnTo>
                    <a:pt x="28384" y="7882"/>
                  </a:lnTo>
                  <a:lnTo>
                    <a:pt x="28410" y="7883"/>
                  </a:lnTo>
                  <a:lnTo>
                    <a:pt x="28435" y="7884"/>
                  </a:lnTo>
                  <a:lnTo>
                    <a:pt x="28460" y="7887"/>
                  </a:lnTo>
                  <a:lnTo>
                    <a:pt x="28485" y="7890"/>
                  </a:lnTo>
                  <a:lnTo>
                    <a:pt x="28510" y="7893"/>
                  </a:lnTo>
                  <a:lnTo>
                    <a:pt x="28535" y="7898"/>
                  </a:lnTo>
                  <a:lnTo>
                    <a:pt x="28559" y="7903"/>
                  </a:lnTo>
                  <a:lnTo>
                    <a:pt x="28583" y="7909"/>
                  </a:lnTo>
                  <a:lnTo>
                    <a:pt x="28607" y="7915"/>
                  </a:lnTo>
                  <a:lnTo>
                    <a:pt x="28630" y="7922"/>
                  </a:lnTo>
                  <a:lnTo>
                    <a:pt x="28654" y="7929"/>
                  </a:lnTo>
                  <a:lnTo>
                    <a:pt x="28676" y="7938"/>
                  </a:lnTo>
                  <a:lnTo>
                    <a:pt x="28699" y="7947"/>
                  </a:lnTo>
                  <a:lnTo>
                    <a:pt x="28721" y="7956"/>
                  </a:lnTo>
                  <a:lnTo>
                    <a:pt x="28743" y="7966"/>
                  </a:lnTo>
                  <a:lnTo>
                    <a:pt x="28765" y="7976"/>
                  </a:lnTo>
                  <a:lnTo>
                    <a:pt x="28787" y="7988"/>
                  </a:lnTo>
                  <a:lnTo>
                    <a:pt x="28808" y="7999"/>
                  </a:lnTo>
                  <a:lnTo>
                    <a:pt x="28828" y="8012"/>
                  </a:lnTo>
                  <a:lnTo>
                    <a:pt x="28869" y="8038"/>
                  </a:lnTo>
                  <a:lnTo>
                    <a:pt x="28908" y="8065"/>
                  </a:lnTo>
                  <a:lnTo>
                    <a:pt x="28945" y="8095"/>
                  </a:lnTo>
                  <a:lnTo>
                    <a:pt x="28981" y="8126"/>
                  </a:lnTo>
                  <a:lnTo>
                    <a:pt x="29016" y="8159"/>
                  </a:lnTo>
                  <a:lnTo>
                    <a:pt x="29048" y="8195"/>
                  </a:lnTo>
                  <a:lnTo>
                    <a:pt x="29078" y="8231"/>
                  </a:lnTo>
                  <a:lnTo>
                    <a:pt x="29107" y="8270"/>
                  </a:lnTo>
                  <a:lnTo>
                    <a:pt x="29134" y="8309"/>
                  </a:lnTo>
                  <a:lnTo>
                    <a:pt x="29159" y="8351"/>
                  </a:lnTo>
                  <a:lnTo>
                    <a:pt x="29182" y="8394"/>
                  </a:lnTo>
                  <a:lnTo>
                    <a:pt x="29202" y="8436"/>
                  </a:lnTo>
                  <a:lnTo>
                    <a:pt x="29221" y="8481"/>
                  </a:lnTo>
                  <a:lnTo>
                    <a:pt x="29229" y="8504"/>
                  </a:lnTo>
                  <a:lnTo>
                    <a:pt x="29238" y="8527"/>
                  </a:lnTo>
                  <a:lnTo>
                    <a:pt x="29245" y="8551"/>
                  </a:lnTo>
                  <a:lnTo>
                    <a:pt x="29251" y="8574"/>
                  </a:lnTo>
                  <a:lnTo>
                    <a:pt x="29257" y="8598"/>
                  </a:lnTo>
                  <a:lnTo>
                    <a:pt x="29263" y="8621"/>
                  </a:lnTo>
                  <a:lnTo>
                    <a:pt x="29268" y="8645"/>
                  </a:lnTo>
                  <a:lnTo>
                    <a:pt x="29272" y="8670"/>
                  </a:lnTo>
                  <a:lnTo>
                    <a:pt x="29275" y="8694"/>
                  </a:lnTo>
                  <a:lnTo>
                    <a:pt x="29278" y="8719"/>
                  </a:lnTo>
                  <a:lnTo>
                    <a:pt x="29280" y="8744"/>
                  </a:lnTo>
                  <a:lnTo>
                    <a:pt x="29282" y="8769"/>
                  </a:lnTo>
                  <a:lnTo>
                    <a:pt x="29283" y="8794"/>
                  </a:lnTo>
                  <a:lnTo>
                    <a:pt x="29283" y="8820"/>
                  </a:lnTo>
                  <a:lnTo>
                    <a:pt x="29283" y="8845"/>
                  </a:lnTo>
                  <a:lnTo>
                    <a:pt x="29282" y="8871"/>
                  </a:lnTo>
                  <a:lnTo>
                    <a:pt x="29280" y="8897"/>
                  </a:lnTo>
                  <a:lnTo>
                    <a:pt x="29278" y="8922"/>
                  </a:lnTo>
                  <a:lnTo>
                    <a:pt x="29271" y="8974"/>
                  </a:lnTo>
                  <a:lnTo>
                    <a:pt x="29262" y="9024"/>
                  </a:lnTo>
                  <a:lnTo>
                    <a:pt x="29251" y="9074"/>
                  </a:lnTo>
                  <a:lnTo>
                    <a:pt x="29238" y="9123"/>
                  </a:lnTo>
                  <a:lnTo>
                    <a:pt x="29223" y="9171"/>
                  </a:lnTo>
                  <a:lnTo>
                    <a:pt x="29206" y="9219"/>
                  </a:lnTo>
                  <a:lnTo>
                    <a:pt x="29188" y="9265"/>
                  </a:lnTo>
                  <a:lnTo>
                    <a:pt x="29167" y="9310"/>
                  </a:lnTo>
                  <a:lnTo>
                    <a:pt x="29144" y="9355"/>
                  </a:lnTo>
                  <a:lnTo>
                    <a:pt x="29120" y="9398"/>
                  </a:lnTo>
                  <a:lnTo>
                    <a:pt x="29094" y="9441"/>
                  </a:lnTo>
                  <a:lnTo>
                    <a:pt x="29067" y="9481"/>
                  </a:lnTo>
                  <a:lnTo>
                    <a:pt x="29038" y="9522"/>
                  </a:lnTo>
                  <a:lnTo>
                    <a:pt x="29006" y="9560"/>
                  </a:lnTo>
                  <a:lnTo>
                    <a:pt x="28974" y="9599"/>
                  </a:lnTo>
                  <a:lnTo>
                    <a:pt x="28941" y="9635"/>
                  </a:lnTo>
                  <a:lnTo>
                    <a:pt x="28905" y="9671"/>
                  </a:lnTo>
                  <a:lnTo>
                    <a:pt x="28869" y="9704"/>
                  </a:lnTo>
                  <a:lnTo>
                    <a:pt x="28831" y="9737"/>
                  </a:lnTo>
                  <a:lnTo>
                    <a:pt x="28792" y="9768"/>
                  </a:lnTo>
                  <a:lnTo>
                    <a:pt x="28751" y="9798"/>
                  </a:lnTo>
                  <a:lnTo>
                    <a:pt x="28710" y="9827"/>
                  </a:lnTo>
                  <a:lnTo>
                    <a:pt x="28666" y="9854"/>
                  </a:lnTo>
                  <a:lnTo>
                    <a:pt x="28622" y="9879"/>
                  </a:lnTo>
                  <a:lnTo>
                    <a:pt x="28578" y="9903"/>
                  </a:lnTo>
                  <a:lnTo>
                    <a:pt x="28532" y="9926"/>
                  </a:lnTo>
                  <a:lnTo>
                    <a:pt x="28484" y="9946"/>
                  </a:lnTo>
                  <a:lnTo>
                    <a:pt x="28436" y="9965"/>
                  </a:lnTo>
                  <a:lnTo>
                    <a:pt x="28387" y="9983"/>
                  </a:lnTo>
                  <a:lnTo>
                    <a:pt x="28337" y="9999"/>
                  </a:lnTo>
                  <a:lnTo>
                    <a:pt x="28287" y="10013"/>
                  </a:lnTo>
                  <a:lnTo>
                    <a:pt x="28236" y="10025"/>
                  </a:lnTo>
                  <a:lnTo>
                    <a:pt x="28189" y="10031"/>
                  </a:lnTo>
                  <a:lnTo>
                    <a:pt x="28143" y="10035"/>
                  </a:lnTo>
                  <a:lnTo>
                    <a:pt x="28098" y="10038"/>
                  </a:lnTo>
                  <a:lnTo>
                    <a:pt x="28052" y="10040"/>
                  </a:lnTo>
                  <a:lnTo>
                    <a:pt x="28006" y="10041"/>
                  </a:lnTo>
                  <a:lnTo>
                    <a:pt x="27960" y="10040"/>
                  </a:lnTo>
                  <a:lnTo>
                    <a:pt x="27915" y="10039"/>
                  </a:lnTo>
                  <a:lnTo>
                    <a:pt x="27870" y="10036"/>
                  </a:lnTo>
                  <a:lnTo>
                    <a:pt x="27825" y="10033"/>
                  </a:lnTo>
                  <a:lnTo>
                    <a:pt x="27780" y="10028"/>
                  </a:lnTo>
                  <a:lnTo>
                    <a:pt x="27735" y="10021"/>
                  </a:lnTo>
                  <a:lnTo>
                    <a:pt x="27691" y="10014"/>
                  </a:lnTo>
                  <a:lnTo>
                    <a:pt x="27647" y="10005"/>
                  </a:lnTo>
                  <a:lnTo>
                    <a:pt x="27602" y="9995"/>
                  </a:lnTo>
                  <a:lnTo>
                    <a:pt x="27559" y="9984"/>
                  </a:lnTo>
                  <a:lnTo>
                    <a:pt x="27516" y="9972"/>
                  </a:lnTo>
                  <a:lnTo>
                    <a:pt x="27473" y="9958"/>
                  </a:lnTo>
                  <a:lnTo>
                    <a:pt x="27430" y="9943"/>
                  </a:lnTo>
                  <a:lnTo>
                    <a:pt x="27388" y="9928"/>
                  </a:lnTo>
                  <a:lnTo>
                    <a:pt x="27346" y="9910"/>
                  </a:lnTo>
                  <a:lnTo>
                    <a:pt x="27305" y="9891"/>
                  </a:lnTo>
                  <a:lnTo>
                    <a:pt x="27265" y="9871"/>
                  </a:lnTo>
                  <a:lnTo>
                    <a:pt x="27224" y="9850"/>
                  </a:lnTo>
                  <a:lnTo>
                    <a:pt x="27185" y="9828"/>
                  </a:lnTo>
                  <a:lnTo>
                    <a:pt x="27145" y="9803"/>
                  </a:lnTo>
                  <a:lnTo>
                    <a:pt x="27107" y="9778"/>
                  </a:lnTo>
                  <a:lnTo>
                    <a:pt x="27068" y="9751"/>
                  </a:lnTo>
                  <a:lnTo>
                    <a:pt x="27031" y="9723"/>
                  </a:lnTo>
                  <a:lnTo>
                    <a:pt x="26994" y="9693"/>
                  </a:lnTo>
                  <a:lnTo>
                    <a:pt x="26958" y="9662"/>
                  </a:lnTo>
                  <a:lnTo>
                    <a:pt x="26922" y="9630"/>
                  </a:lnTo>
                  <a:lnTo>
                    <a:pt x="26888" y="9597"/>
                  </a:lnTo>
                  <a:lnTo>
                    <a:pt x="26854" y="9559"/>
                  </a:lnTo>
                  <a:lnTo>
                    <a:pt x="26821" y="9521"/>
                  </a:lnTo>
                  <a:lnTo>
                    <a:pt x="26790" y="9482"/>
                  </a:lnTo>
                  <a:lnTo>
                    <a:pt x="26761" y="9443"/>
                  </a:lnTo>
                  <a:lnTo>
                    <a:pt x="26732" y="9403"/>
                  </a:lnTo>
                  <a:lnTo>
                    <a:pt x="26705" y="9364"/>
                  </a:lnTo>
                  <a:lnTo>
                    <a:pt x="26679" y="9323"/>
                  </a:lnTo>
                  <a:lnTo>
                    <a:pt x="26655" y="9282"/>
                  </a:lnTo>
                  <a:lnTo>
                    <a:pt x="26631" y="9241"/>
                  </a:lnTo>
                  <a:lnTo>
                    <a:pt x="26609" y="9199"/>
                  </a:lnTo>
                  <a:lnTo>
                    <a:pt x="26588" y="9157"/>
                  </a:lnTo>
                  <a:lnTo>
                    <a:pt x="26568" y="9115"/>
                  </a:lnTo>
                  <a:lnTo>
                    <a:pt x="26551" y="9073"/>
                  </a:lnTo>
                  <a:lnTo>
                    <a:pt x="26533" y="9029"/>
                  </a:lnTo>
                  <a:lnTo>
                    <a:pt x="26517" y="8987"/>
                  </a:lnTo>
                  <a:lnTo>
                    <a:pt x="26503" y="8943"/>
                  </a:lnTo>
                  <a:lnTo>
                    <a:pt x="26489" y="8900"/>
                  </a:lnTo>
                  <a:lnTo>
                    <a:pt x="26477" y="8857"/>
                  </a:lnTo>
                  <a:lnTo>
                    <a:pt x="26466" y="8812"/>
                  </a:lnTo>
                  <a:lnTo>
                    <a:pt x="26456" y="8768"/>
                  </a:lnTo>
                  <a:lnTo>
                    <a:pt x="26448" y="8723"/>
                  </a:lnTo>
                  <a:lnTo>
                    <a:pt x="26440" y="8680"/>
                  </a:lnTo>
                  <a:lnTo>
                    <a:pt x="26434" y="8635"/>
                  </a:lnTo>
                  <a:lnTo>
                    <a:pt x="26429" y="8590"/>
                  </a:lnTo>
                  <a:lnTo>
                    <a:pt x="26425" y="8546"/>
                  </a:lnTo>
                  <a:lnTo>
                    <a:pt x="26422" y="8501"/>
                  </a:lnTo>
                  <a:lnTo>
                    <a:pt x="26421" y="8456"/>
                  </a:lnTo>
                  <a:lnTo>
                    <a:pt x="26419" y="8412"/>
                  </a:lnTo>
                  <a:lnTo>
                    <a:pt x="26419" y="8368"/>
                  </a:lnTo>
                  <a:lnTo>
                    <a:pt x="26422" y="8323"/>
                  </a:lnTo>
                  <a:lnTo>
                    <a:pt x="26425" y="8278"/>
                  </a:lnTo>
                  <a:lnTo>
                    <a:pt x="26428" y="8233"/>
                  </a:lnTo>
                  <a:lnTo>
                    <a:pt x="26433" y="8189"/>
                  </a:lnTo>
                  <a:lnTo>
                    <a:pt x="26439" y="8145"/>
                  </a:lnTo>
                  <a:lnTo>
                    <a:pt x="26445" y="8100"/>
                  </a:lnTo>
                  <a:lnTo>
                    <a:pt x="26454" y="8056"/>
                  </a:lnTo>
                  <a:lnTo>
                    <a:pt x="26463" y="8013"/>
                  </a:lnTo>
                  <a:lnTo>
                    <a:pt x="26473" y="7969"/>
                  </a:lnTo>
                  <a:lnTo>
                    <a:pt x="26484" y="7925"/>
                  </a:lnTo>
                  <a:lnTo>
                    <a:pt x="26497" y="7882"/>
                  </a:lnTo>
                  <a:lnTo>
                    <a:pt x="26509" y="7839"/>
                  </a:lnTo>
                  <a:lnTo>
                    <a:pt x="26524" y="7796"/>
                  </a:lnTo>
                  <a:lnTo>
                    <a:pt x="26539" y="7754"/>
                  </a:lnTo>
                  <a:lnTo>
                    <a:pt x="26555" y="7711"/>
                  </a:lnTo>
                  <a:lnTo>
                    <a:pt x="26571" y="7669"/>
                  </a:lnTo>
                  <a:lnTo>
                    <a:pt x="26590" y="7628"/>
                  </a:lnTo>
                  <a:lnTo>
                    <a:pt x="26609" y="7587"/>
                  </a:lnTo>
                  <a:lnTo>
                    <a:pt x="26629" y="7546"/>
                  </a:lnTo>
                  <a:lnTo>
                    <a:pt x="26650" y="7506"/>
                  </a:lnTo>
                  <a:lnTo>
                    <a:pt x="26671" y="7465"/>
                  </a:lnTo>
                  <a:lnTo>
                    <a:pt x="26694" y="7426"/>
                  </a:lnTo>
                  <a:lnTo>
                    <a:pt x="26718" y="7387"/>
                  </a:lnTo>
                  <a:lnTo>
                    <a:pt x="26743" y="7349"/>
                  </a:lnTo>
                  <a:lnTo>
                    <a:pt x="26768" y="7310"/>
                  </a:lnTo>
                  <a:lnTo>
                    <a:pt x="26795" y="7273"/>
                  </a:lnTo>
                  <a:lnTo>
                    <a:pt x="26822" y="7236"/>
                  </a:lnTo>
                  <a:lnTo>
                    <a:pt x="26850" y="7200"/>
                  </a:lnTo>
                  <a:lnTo>
                    <a:pt x="26880" y="7163"/>
                  </a:lnTo>
                  <a:lnTo>
                    <a:pt x="26910" y="7128"/>
                  </a:lnTo>
                  <a:lnTo>
                    <a:pt x="26940" y="7094"/>
                  </a:lnTo>
                  <a:lnTo>
                    <a:pt x="26971" y="7060"/>
                  </a:lnTo>
                  <a:lnTo>
                    <a:pt x="27005" y="7027"/>
                  </a:lnTo>
                  <a:lnTo>
                    <a:pt x="27038" y="6994"/>
                  </a:lnTo>
                  <a:lnTo>
                    <a:pt x="27071" y="6962"/>
                  </a:lnTo>
                  <a:lnTo>
                    <a:pt x="27107" y="6933"/>
                  </a:lnTo>
                  <a:lnTo>
                    <a:pt x="27141" y="6906"/>
                  </a:lnTo>
                  <a:lnTo>
                    <a:pt x="27176" y="6880"/>
                  </a:lnTo>
                  <a:lnTo>
                    <a:pt x="27212" y="6854"/>
                  </a:lnTo>
                  <a:lnTo>
                    <a:pt x="27248" y="6829"/>
                  </a:lnTo>
                  <a:lnTo>
                    <a:pt x="27285" y="6805"/>
                  </a:lnTo>
                  <a:lnTo>
                    <a:pt x="27321" y="6782"/>
                  </a:lnTo>
                  <a:lnTo>
                    <a:pt x="27357" y="6761"/>
                  </a:lnTo>
                  <a:lnTo>
                    <a:pt x="27395" y="6740"/>
                  </a:lnTo>
                  <a:lnTo>
                    <a:pt x="27432" y="6719"/>
                  </a:lnTo>
                  <a:lnTo>
                    <a:pt x="27470" y="6699"/>
                  </a:lnTo>
                  <a:lnTo>
                    <a:pt x="27508" y="6681"/>
                  </a:lnTo>
                  <a:lnTo>
                    <a:pt x="27546" y="6663"/>
                  </a:lnTo>
                  <a:lnTo>
                    <a:pt x="27584" y="6646"/>
                  </a:lnTo>
                  <a:lnTo>
                    <a:pt x="27623" y="6630"/>
                  </a:lnTo>
                  <a:lnTo>
                    <a:pt x="27662" y="6615"/>
                  </a:lnTo>
                  <a:lnTo>
                    <a:pt x="27701" y="6600"/>
                  </a:lnTo>
                  <a:lnTo>
                    <a:pt x="27741" y="6587"/>
                  </a:lnTo>
                  <a:lnTo>
                    <a:pt x="27780" y="6573"/>
                  </a:lnTo>
                  <a:lnTo>
                    <a:pt x="27820" y="6562"/>
                  </a:lnTo>
                  <a:lnTo>
                    <a:pt x="27859" y="6550"/>
                  </a:lnTo>
                  <a:lnTo>
                    <a:pt x="27899" y="6540"/>
                  </a:lnTo>
                  <a:lnTo>
                    <a:pt x="27939" y="6531"/>
                  </a:lnTo>
                  <a:lnTo>
                    <a:pt x="27980" y="6521"/>
                  </a:lnTo>
                  <a:lnTo>
                    <a:pt x="28020" y="6514"/>
                  </a:lnTo>
                  <a:lnTo>
                    <a:pt x="28060" y="6507"/>
                  </a:lnTo>
                  <a:lnTo>
                    <a:pt x="28101" y="6499"/>
                  </a:lnTo>
                  <a:lnTo>
                    <a:pt x="28141" y="6494"/>
                  </a:lnTo>
                  <a:lnTo>
                    <a:pt x="28182" y="6489"/>
                  </a:lnTo>
                  <a:lnTo>
                    <a:pt x="28223" y="6485"/>
                  </a:lnTo>
                  <a:lnTo>
                    <a:pt x="28264" y="6482"/>
                  </a:lnTo>
                  <a:lnTo>
                    <a:pt x="28305" y="6480"/>
                  </a:lnTo>
                  <a:lnTo>
                    <a:pt x="28345" y="6478"/>
                  </a:lnTo>
                  <a:lnTo>
                    <a:pt x="28387" y="6477"/>
                  </a:lnTo>
                  <a:lnTo>
                    <a:pt x="28428" y="6477"/>
                  </a:lnTo>
                  <a:lnTo>
                    <a:pt x="28468" y="6477"/>
                  </a:lnTo>
                  <a:lnTo>
                    <a:pt x="28510" y="6479"/>
                  </a:lnTo>
                  <a:lnTo>
                    <a:pt x="28550" y="6481"/>
                  </a:lnTo>
                  <a:lnTo>
                    <a:pt x="28592" y="6483"/>
                  </a:lnTo>
                  <a:lnTo>
                    <a:pt x="28633" y="6486"/>
                  </a:lnTo>
                  <a:lnTo>
                    <a:pt x="28673" y="6490"/>
                  </a:lnTo>
                  <a:lnTo>
                    <a:pt x="28715" y="6495"/>
                  </a:lnTo>
                  <a:lnTo>
                    <a:pt x="28756" y="6501"/>
                  </a:lnTo>
                  <a:lnTo>
                    <a:pt x="28796" y="6508"/>
                  </a:lnTo>
                  <a:lnTo>
                    <a:pt x="28837" y="6514"/>
                  </a:lnTo>
                  <a:lnTo>
                    <a:pt x="28877" y="6522"/>
                  </a:lnTo>
                  <a:lnTo>
                    <a:pt x="28918" y="6531"/>
                  </a:lnTo>
                  <a:lnTo>
                    <a:pt x="28959" y="6540"/>
                  </a:lnTo>
                  <a:lnTo>
                    <a:pt x="28999" y="6549"/>
                  </a:lnTo>
                  <a:lnTo>
                    <a:pt x="29040" y="6560"/>
                  </a:lnTo>
                  <a:lnTo>
                    <a:pt x="29079" y="6571"/>
                  </a:lnTo>
                  <a:lnTo>
                    <a:pt x="29119" y="6584"/>
                  </a:lnTo>
                  <a:lnTo>
                    <a:pt x="29159" y="6596"/>
                  </a:lnTo>
                  <a:lnTo>
                    <a:pt x="29199" y="6610"/>
                  </a:lnTo>
                  <a:lnTo>
                    <a:pt x="29239" y="6623"/>
                  </a:lnTo>
                  <a:lnTo>
                    <a:pt x="29277" y="6638"/>
                  </a:lnTo>
                  <a:lnTo>
                    <a:pt x="29317" y="6653"/>
                  </a:lnTo>
                  <a:lnTo>
                    <a:pt x="29355" y="6669"/>
                  </a:lnTo>
                  <a:lnTo>
                    <a:pt x="29395" y="6686"/>
                  </a:lnTo>
                  <a:lnTo>
                    <a:pt x="29432" y="6703"/>
                  </a:lnTo>
                  <a:lnTo>
                    <a:pt x="29471" y="6721"/>
                  </a:lnTo>
                  <a:lnTo>
                    <a:pt x="29509" y="6740"/>
                  </a:lnTo>
                  <a:lnTo>
                    <a:pt x="29547" y="6759"/>
                  </a:lnTo>
                  <a:lnTo>
                    <a:pt x="29584" y="6778"/>
                  </a:lnTo>
                  <a:lnTo>
                    <a:pt x="29619" y="6799"/>
                  </a:lnTo>
                  <a:lnTo>
                    <a:pt x="29652" y="6819"/>
                  </a:lnTo>
                  <a:lnTo>
                    <a:pt x="29685" y="6841"/>
                  </a:lnTo>
                  <a:lnTo>
                    <a:pt x="29717" y="6863"/>
                  </a:lnTo>
                  <a:lnTo>
                    <a:pt x="29750" y="6884"/>
                  </a:lnTo>
                  <a:lnTo>
                    <a:pt x="29781" y="6906"/>
                  </a:lnTo>
                  <a:lnTo>
                    <a:pt x="29812" y="6929"/>
                  </a:lnTo>
                  <a:lnTo>
                    <a:pt x="29842" y="6953"/>
                  </a:lnTo>
                  <a:lnTo>
                    <a:pt x="29873" y="6977"/>
                  </a:lnTo>
                  <a:lnTo>
                    <a:pt x="29902" y="7001"/>
                  </a:lnTo>
                  <a:lnTo>
                    <a:pt x="29931" y="7025"/>
                  </a:lnTo>
                  <a:lnTo>
                    <a:pt x="29959" y="7050"/>
                  </a:lnTo>
                  <a:lnTo>
                    <a:pt x="29987" y="7075"/>
                  </a:lnTo>
                  <a:lnTo>
                    <a:pt x="30014" y="7101"/>
                  </a:lnTo>
                  <a:lnTo>
                    <a:pt x="30041" y="7127"/>
                  </a:lnTo>
                  <a:lnTo>
                    <a:pt x="30067" y="7153"/>
                  </a:lnTo>
                  <a:lnTo>
                    <a:pt x="30118" y="7207"/>
                  </a:lnTo>
                  <a:lnTo>
                    <a:pt x="30167" y="7261"/>
                  </a:lnTo>
                  <a:lnTo>
                    <a:pt x="30213" y="7317"/>
                  </a:lnTo>
                  <a:lnTo>
                    <a:pt x="30258" y="7376"/>
                  </a:lnTo>
                  <a:lnTo>
                    <a:pt x="30300" y="7434"/>
                  </a:lnTo>
                  <a:lnTo>
                    <a:pt x="30341" y="7494"/>
                  </a:lnTo>
                  <a:lnTo>
                    <a:pt x="30379" y="7555"/>
                  </a:lnTo>
                  <a:lnTo>
                    <a:pt x="30415" y="7617"/>
                  </a:lnTo>
                  <a:lnTo>
                    <a:pt x="30449" y="7680"/>
                  </a:lnTo>
                  <a:lnTo>
                    <a:pt x="30482" y="7744"/>
                  </a:lnTo>
                  <a:lnTo>
                    <a:pt x="30512" y="7809"/>
                  </a:lnTo>
                  <a:lnTo>
                    <a:pt x="30540" y="7874"/>
                  </a:lnTo>
                  <a:lnTo>
                    <a:pt x="30566" y="7941"/>
                  </a:lnTo>
                  <a:lnTo>
                    <a:pt x="30590" y="8007"/>
                  </a:lnTo>
                  <a:lnTo>
                    <a:pt x="30612" y="8075"/>
                  </a:lnTo>
                  <a:lnTo>
                    <a:pt x="30632" y="8144"/>
                  </a:lnTo>
                  <a:lnTo>
                    <a:pt x="30649" y="8212"/>
                  </a:lnTo>
                  <a:lnTo>
                    <a:pt x="30665" y="8282"/>
                  </a:lnTo>
                  <a:lnTo>
                    <a:pt x="30678" y="8352"/>
                  </a:lnTo>
                  <a:lnTo>
                    <a:pt x="30691" y="8423"/>
                  </a:lnTo>
                  <a:lnTo>
                    <a:pt x="30700" y="8493"/>
                  </a:lnTo>
                  <a:lnTo>
                    <a:pt x="30709" y="8565"/>
                  </a:lnTo>
                  <a:lnTo>
                    <a:pt x="30714" y="8636"/>
                  </a:lnTo>
                  <a:lnTo>
                    <a:pt x="30718" y="8708"/>
                  </a:lnTo>
                  <a:lnTo>
                    <a:pt x="30720" y="8780"/>
                  </a:lnTo>
                  <a:lnTo>
                    <a:pt x="30720" y="8853"/>
                  </a:lnTo>
                  <a:lnTo>
                    <a:pt x="30718" y="8924"/>
                  </a:lnTo>
                  <a:lnTo>
                    <a:pt x="30714" y="8996"/>
                  </a:lnTo>
                  <a:lnTo>
                    <a:pt x="30708" y="9068"/>
                  </a:lnTo>
                  <a:lnTo>
                    <a:pt x="30700" y="9141"/>
                  </a:lnTo>
                  <a:lnTo>
                    <a:pt x="30690" y="9213"/>
                  </a:lnTo>
                  <a:lnTo>
                    <a:pt x="30678" y="9284"/>
                  </a:lnTo>
                  <a:lnTo>
                    <a:pt x="30665" y="9355"/>
                  </a:lnTo>
                  <a:lnTo>
                    <a:pt x="30649" y="9427"/>
                  </a:lnTo>
                  <a:lnTo>
                    <a:pt x="30632" y="9498"/>
                  </a:lnTo>
                  <a:lnTo>
                    <a:pt x="30612" y="9569"/>
                  </a:lnTo>
                  <a:lnTo>
                    <a:pt x="30590" y="9638"/>
                  </a:lnTo>
                  <a:lnTo>
                    <a:pt x="30567" y="9708"/>
                  </a:lnTo>
                  <a:lnTo>
                    <a:pt x="30542" y="9777"/>
                  </a:lnTo>
                  <a:lnTo>
                    <a:pt x="30515" y="9845"/>
                  </a:lnTo>
                  <a:lnTo>
                    <a:pt x="30486" y="9913"/>
                  </a:lnTo>
                  <a:lnTo>
                    <a:pt x="30456" y="9981"/>
                  </a:lnTo>
                  <a:lnTo>
                    <a:pt x="30422" y="10047"/>
                  </a:lnTo>
                  <a:lnTo>
                    <a:pt x="30388" y="10113"/>
                  </a:lnTo>
                  <a:lnTo>
                    <a:pt x="30351" y="10177"/>
                  </a:lnTo>
                  <a:lnTo>
                    <a:pt x="30313" y="10242"/>
                  </a:lnTo>
                  <a:lnTo>
                    <a:pt x="30273" y="10304"/>
                  </a:lnTo>
                  <a:lnTo>
                    <a:pt x="30231" y="10367"/>
                  </a:lnTo>
                  <a:lnTo>
                    <a:pt x="30187" y="10428"/>
                  </a:lnTo>
                  <a:lnTo>
                    <a:pt x="30141" y="10488"/>
                  </a:lnTo>
                  <a:lnTo>
                    <a:pt x="30094" y="10547"/>
                  </a:lnTo>
                  <a:lnTo>
                    <a:pt x="30044" y="10604"/>
                  </a:lnTo>
                  <a:lnTo>
                    <a:pt x="29993" y="10660"/>
                  </a:lnTo>
                  <a:lnTo>
                    <a:pt x="29940" y="10715"/>
                  </a:lnTo>
                  <a:lnTo>
                    <a:pt x="29886" y="10770"/>
                  </a:lnTo>
                  <a:lnTo>
                    <a:pt x="29829" y="10822"/>
                  </a:lnTo>
                  <a:lnTo>
                    <a:pt x="29775" y="10867"/>
                  </a:lnTo>
                  <a:lnTo>
                    <a:pt x="29719" y="10911"/>
                  </a:lnTo>
                  <a:lnTo>
                    <a:pt x="29662" y="10953"/>
                  </a:lnTo>
                  <a:lnTo>
                    <a:pt x="29605" y="10993"/>
                  </a:lnTo>
                  <a:lnTo>
                    <a:pt x="29548" y="11032"/>
                  </a:lnTo>
                  <a:lnTo>
                    <a:pt x="29489" y="11068"/>
                  </a:lnTo>
                  <a:lnTo>
                    <a:pt x="29431" y="11105"/>
                  </a:lnTo>
                  <a:lnTo>
                    <a:pt x="29372" y="11138"/>
                  </a:lnTo>
                  <a:lnTo>
                    <a:pt x="29311" y="11170"/>
                  </a:lnTo>
                  <a:lnTo>
                    <a:pt x="29251" y="11201"/>
                  </a:lnTo>
                  <a:lnTo>
                    <a:pt x="29191" y="11231"/>
                  </a:lnTo>
                  <a:lnTo>
                    <a:pt x="29129" y="11259"/>
                  </a:lnTo>
                  <a:lnTo>
                    <a:pt x="29068" y="11285"/>
                  </a:lnTo>
                  <a:lnTo>
                    <a:pt x="29005" y="11310"/>
                  </a:lnTo>
                  <a:lnTo>
                    <a:pt x="28943" y="11333"/>
                  </a:lnTo>
                  <a:lnTo>
                    <a:pt x="28880" y="11353"/>
                  </a:lnTo>
                  <a:lnTo>
                    <a:pt x="28817" y="11374"/>
                  </a:lnTo>
                  <a:lnTo>
                    <a:pt x="28753" y="11392"/>
                  </a:lnTo>
                  <a:lnTo>
                    <a:pt x="28689" y="11410"/>
                  </a:lnTo>
                  <a:lnTo>
                    <a:pt x="28625" y="11424"/>
                  </a:lnTo>
                  <a:lnTo>
                    <a:pt x="28561" y="11439"/>
                  </a:lnTo>
                  <a:lnTo>
                    <a:pt x="28496" y="11451"/>
                  </a:lnTo>
                  <a:lnTo>
                    <a:pt x="28431" y="11462"/>
                  </a:lnTo>
                  <a:lnTo>
                    <a:pt x="28366" y="11471"/>
                  </a:lnTo>
                  <a:lnTo>
                    <a:pt x="28301" y="11479"/>
                  </a:lnTo>
                  <a:lnTo>
                    <a:pt x="28236" y="11486"/>
                  </a:lnTo>
                  <a:lnTo>
                    <a:pt x="28170" y="11490"/>
                  </a:lnTo>
                  <a:lnTo>
                    <a:pt x="28105" y="11494"/>
                  </a:lnTo>
                  <a:lnTo>
                    <a:pt x="28039" y="11496"/>
                  </a:lnTo>
                  <a:lnTo>
                    <a:pt x="27974" y="11496"/>
                  </a:lnTo>
                  <a:lnTo>
                    <a:pt x="27908" y="11495"/>
                  </a:lnTo>
                  <a:lnTo>
                    <a:pt x="27843" y="11493"/>
                  </a:lnTo>
                  <a:lnTo>
                    <a:pt x="27777" y="11489"/>
                  </a:lnTo>
                  <a:lnTo>
                    <a:pt x="27711" y="11484"/>
                  </a:lnTo>
                  <a:lnTo>
                    <a:pt x="27646" y="11476"/>
                  </a:lnTo>
                  <a:lnTo>
                    <a:pt x="27580" y="11468"/>
                  </a:lnTo>
                  <a:lnTo>
                    <a:pt x="27516" y="11459"/>
                  </a:lnTo>
                  <a:lnTo>
                    <a:pt x="27450" y="11447"/>
                  </a:lnTo>
                  <a:lnTo>
                    <a:pt x="27386" y="11435"/>
                  </a:lnTo>
                  <a:lnTo>
                    <a:pt x="27320" y="11421"/>
                  </a:lnTo>
                  <a:lnTo>
                    <a:pt x="27255" y="11405"/>
                  </a:lnTo>
                  <a:lnTo>
                    <a:pt x="27192" y="11389"/>
                  </a:lnTo>
                  <a:lnTo>
                    <a:pt x="27127" y="11371"/>
                  </a:lnTo>
                  <a:lnTo>
                    <a:pt x="27064" y="11351"/>
                  </a:lnTo>
                  <a:lnTo>
                    <a:pt x="27000" y="11331"/>
                  </a:lnTo>
                  <a:lnTo>
                    <a:pt x="26937" y="11308"/>
                  </a:lnTo>
                  <a:lnTo>
                    <a:pt x="26874" y="11284"/>
                  </a:lnTo>
                  <a:lnTo>
                    <a:pt x="26812" y="11259"/>
                  </a:lnTo>
                  <a:lnTo>
                    <a:pt x="26751" y="11233"/>
                  </a:lnTo>
                  <a:lnTo>
                    <a:pt x="26689" y="11205"/>
                  </a:lnTo>
                  <a:lnTo>
                    <a:pt x="26628" y="11175"/>
                  </a:lnTo>
                  <a:lnTo>
                    <a:pt x="26567" y="11144"/>
                  </a:lnTo>
                  <a:lnTo>
                    <a:pt x="26507" y="11113"/>
                  </a:lnTo>
                  <a:lnTo>
                    <a:pt x="26448" y="11080"/>
                  </a:lnTo>
                  <a:lnTo>
                    <a:pt x="26388" y="11044"/>
                  </a:lnTo>
                  <a:lnTo>
                    <a:pt x="26330" y="11009"/>
                  </a:lnTo>
                  <a:lnTo>
                    <a:pt x="26272" y="10971"/>
                  </a:lnTo>
                  <a:lnTo>
                    <a:pt x="26214" y="10933"/>
                  </a:lnTo>
                  <a:lnTo>
                    <a:pt x="26158" y="10892"/>
                  </a:lnTo>
                  <a:lnTo>
                    <a:pt x="26102" y="10852"/>
                  </a:lnTo>
                  <a:lnTo>
                    <a:pt x="26047" y="10809"/>
                  </a:lnTo>
                  <a:lnTo>
                    <a:pt x="25992" y="10765"/>
                  </a:lnTo>
                  <a:lnTo>
                    <a:pt x="25937" y="10720"/>
                  </a:lnTo>
                  <a:lnTo>
                    <a:pt x="25884" y="10673"/>
                  </a:lnTo>
                  <a:lnTo>
                    <a:pt x="25840" y="10644"/>
                  </a:lnTo>
                  <a:lnTo>
                    <a:pt x="25797" y="10618"/>
                  </a:lnTo>
                  <a:lnTo>
                    <a:pt x="25756" y="10593"/>
                  </a:lnTo>
                  <a:lnTo>
                    <a:pt x="25718" y="10571"/>
                  </a:lnTo>
                  <a:lnTo>
                    <a:pt x="25681" y="10551"/>
                  </a:lnTo>
                  <a:lnTo>
                    <a:pt x="25646" y="10533"/>
                  </a:lnTo>
                  <a:lnTo>
                    <a:pt x="25613" y="10518"/>
                  </a:lnTo>
                  <a:lnTo>
                    <a:pt x="25581" y="10503"/>
                  </a:lnTo>
                  <a:lnTo>
                    <a:pt x="25550" y="10492"/>
                  </a:lnTo>
                  <a:lnTo>
                    <a:pt x="25521" y="10480"/>
                  </a:lnTo>
                  <a:lnTo>
                    <a:pt x="25493" y="10472"/>
                  </a:lnTo>
                  <a:lnTo>
                    <a:pt x="25466" y="10464"/>
                  </a:lnTo>
                  <a:lnTo>
                    <a:pt x="25440" y="10457"/>
                  </a:lnTo>
                  <a:lnTo>
                    <a:pt x="25414" y="10452"/>
                  </a:lnTo>
                  <a:lnTo>
                    <a:pt x="25389" y="10448"/>
                  </a:lnTo>
                  <a:lnTo>
                    <a:pt x="25364" y="10445"/>
                  </a:lnTo>
                  <a:lnTo>
                    <a:pt x="3051" y="10445"/>
                  </a:lnTo>
                  <a:lnTo>
                    <a:pt x="2972" y="10444"/>
                  </a:lnTo>
                  <a:lnTo>
                    <a:pt x="2894" y="10442"/>
                  </a:lnTo>
                  <a:lnTo>
                    <a:pt x="2816" y="10437"/>
                  </a:lnTo>
                  <a:lnTo>
                    <a:pt x="2739" y="10429"/>
                  </a:lnTo>
                  <a:lnTo>
                    <a:pt x="2662" y="10421"/>
                  </a:lnTo>
                  <a:lnTo>
                    <a:pt x="2586" y="10411"/>
                  </a:lnTo>
                  <a:lnTo>
                    <a:pt x="2511" y="10398"/>
                  </a:lnTo>
                  <a:lnTo>
                    <a:pt x="2436" y="10383"/>
                  </a:lnTo>
                  <a:lnTo>
                    <a:pt x="2362" y="10367"/>
                  </a:lnTo>
                  <a:lnTo>
                    <a:pt x="2288" y="10349"/>
                  </a:lnTo>
                  <a:lnTo>
                    <a:pt x="2215" y="10329"/>
                  </a:lnTo>
                  <a:lnTo>
                    <a:pt x="2143" y="10309"/>
                  </a:lnTo>
                  <a:lnTo>
                    <a:pt x="2073" y="10285"/>
                  </a:lnTo>
                  <a:lnTo>
                    <a:pt x="2002" y="10261"/>
                  </a:lnTo>
                  <a:lnTo>
                    <a:pt x="1932" y="10234"/>
                  </a:lnTo>
                  <a:lnTo>
                    <a:pt x="1863" y="10205"/>
                  </a:lnTo>
                  <a:lnTo>
                    <a:pt x="1795" y="10176"/>
                  </a:lnTo>
                  <a:lnTo>
                    <a:pt x="1728" y="10144"/>
                  </a:lnTo>
                  <a:lnTo>
                    <a:pt x="1661" y="10112"/>
                  </a:lnTo>
                  <a:lnTo>
                    <a:pt x="1597" y="10077"/>
                  </a:lnTo>
                  <a:lnTo>
                    <a:pt x="1532" y="10041"/>
                  </a:lnTo>
                  <a:lnTo>
                    <a:pt x="1469" y="10004"/>
                  </a:lnTo>
                  <a:lnTo>
                    <a:pt x="1406" y="9965"/>
                  </a:lnTo>
                  <a:lnTo>
                    <a:pt x="1345" y="9924"/>
                  </a:lnTo>
                  <a:lnTo>
                    <a:pt x="1285" y="9883"/>
                  </a:lnTo>
                  <a:lnTo>
                    <a:pt x="1225" y="9839"/>
                  </a:lnTo>
                  <a:lnTo>
                    <a:pt x="1167" y="9794"/>
                  </a:lnTo>
                  <a:lnTo>
                    <a:pt x="1110" y="9749"/>
                  </a:lnTo>
                  <a:lnTo>
                    <a:pt x="1055" y="9702"/>
                  </a:lnTo>
                  <a:lnTo>
                    <a:pt x="999" y="9653"/>
                  </a:lnTo>
                  <a:lnTo>
                    <a:pt x="945" y="9603"/>
                  </a:lnTo>
                  <a:lnTo>
                    <a:pt x="893" y="9552"/>
                  </a:lnTo>
                  <a:lnTo>
                    <a:pt x="842" y="9500"/>
                  </a:lnTo>
                  <a:lnTo>
                    <a:pt x="792" y="9446"/>
                  </a:lnTo>
                  <a:lnTo>
                    <a:pt x="743" y="9392"/>
                  </a:lnTo>
                  <a:lnTo>
                    <a:pt x="696" y="9335"/>
                  </a:lnTo>
                  <a:lnTo>
                    <a:pt x="651" y="9278"/>
                  </a:lnTo>
                  <a:lnTo>
                    <a:pt x="606" y="9220"/>
                  </a:lnTo>
                  <a:lnTo>
                    <a:pt x="562" y="9161"/>
                  </a:lnTo>
                  <a:lnTo>
                    <a:pt x="521" y="9100"/>
                  </a:lnTo>
                  <a:lnTo>
                    <a:pt x="480" y="9039"/>
                  </a:lnTo>
                  <a:lnTo>
                    <a:pt x="441" y="8976"/>
                  </a:lnTo>
                  <a:lnTo>
                    <a:pt x="404" y="8913"/>
                  </a:lnTo>
                  <a:lnTo>
                    <a:pt x="367" y="8849"/>
                  </a:lnTo>
                  <a:lnTo>
                    <a:pt x="333" y="8784"/>
                  </a:lnTo>
                  <a:lnTo>
                    <a:pt x="301" y="8717"/>
                  </a:lnTo>
                  <a:lnTo>
                    <a:pt x="270" y="8651"/>
                  </a:lnTo>
                  <a:lnTo>
                    <a:pt x="239" y="8582"/>
                  </a:lnTo>
                  <a:lnTo>
                    <a:pt x="211" y="8513"/>
                  </a:lnTo>
                  <a:lnTo>
                    <a:pt x="185" y="8444"/>
                  </a:lnTo>
                  <a:lnTo>
                    <a:pt x="160" y="8373"/>
                  </a:lnTo>
                  <a:lnTo>
                    <a:pt x="136" y="8302"/>
                  </a:lnTo>
                  <a:lnTo>
                    <a:pt x="116" y="8230"/>
                  </a:lnTo>
                  <a:lnTo>
                    <a:pt x="96" y="8157"/>
                  </a:lnTo>
                  <a:lnTo>
                    <a:pt x="78" y="8083"/>
                  </a:lnTo>
                  <a:lnTo>
                    <a:pt x="61" y="8010"/>
                  </a:lnTo>
                  <a:lnTo>
                    <a:pt x="47" y="7935"/>
                  </a:lnTo>
                  <a:lnTo>
                    <a:pt x="34" y="7860"/>
                  </a:lnTo>
                  <a:lnTo>
                    <a:pt x="24" y="7784"/>
                  </a:lnTo>
                  <a:lnTo>
                    <a:pt x="16" y="7707"/>
                  </a:lnTo>
                  <a:lnTo>
                    <a:pt x="8" y="7630"/>
                  </a:lnTo>
                  <a:lnTo>
                    <a:pt x="4" y="7552"/>
                  </a:lnTo>
                  <a:lnTo>
                    <a:pt x="1" y="7474"/>
                  </a:lnTo>
                  <a:lnTo>
                    <a:pt x="0" y="7394"/>
                  </a:lnTo>
                  <a:lnTo>
                    <a:pt x="0" y="3050"/>
                  </a:lnTo>
                  <a:lnTo>
                    <a:pt x="1" y="2971"/>
                  </a:lnTo>
                  <a:lnTo>
                    <a:pt x="4" y="2893"/>
                  </a:lnTo>
                  <a:lnTo>
                    <a:pt x="8" y="2815"/>
                  </a:lnTo>
                  <a:lnTo>
                    <a:pt x="16" y="2738"/>
                  </a:lnTo>
                  <a:lnTo>
                    <a:pt x="24" y="2661"/>
                  </a:lnTo>
                  <a:lnTo>
                    <a:pt x="34" y="2585"/>
                  </a:lnTo>
                  <a:lnTo>
                    <a:pt x="47" y="2510"/>
                  </a:lnTo>
                  <a:lnTo>
                    <a:pt x="61" y="2435"/>
                  </a:lnTo>
                  <a:lnTo>
                    <a:pt x="78" y="2361"/>
                  </a:lnTo>
                  <a:lnTo>
                    <a:pt x="96" y="2288"/>
                  </a:lnTo>
                  <a:lnTo>
                    <a:pt x="116" y="2215"/>
                  </a:lnTo>
                  <a:lnTo>
                    <a:pt x="136" y="2143"/>
                  </a:lnTo>
                  <a:lnTo>
                    <a:pt x="160" y="2072"/>
                  </a:lnTo>
                  <a:lnTo>
                    <a:pt x="185" y="2001"/>
                  </a:lnTo>
                  <a:lnTo>
                    <a:pt x="211" y="1932"/>
                  </a:lnTo>
                  <a:lnTo>
                    <a:pt x="239" y="1863"/>
                  </a:lnTo>
                  <a:lnTo>
                    <a:pt x="270" y="1795"/>
                  </a:lnTo>
                  <a:lnTo>
                    <a:pt x="301" y="1728"/>
                  </a:lnTo>
                  <a:lnTo>
                    <a:pt x="333" y="1661"/>
                  </a:lnTo>
                  <a:lnTo>
                    <a:pt x="367" y="1596"/>
                  </a:lnTo>
                  <a:lnTo>
                    <a:pt x="404" y="1532"/>
                  </a:lnTo>
                  <a:lnTo>
                    <a:pt x="441" y="1468"/>
                  </a:lnTo>
                  <a:lnTo>
                    <a:pt x="480" y="1406"/>
                  </a:lnTo>
                  <a:lnTo>
                    <a:pt x="521" y="1345"/>
                  </a:lnTo>
                  <a:lnTo>
                    <a:pt x="562" y="1284"/>
                  </a:lnTo>
                  <a:lnTo>
                    <a:pt x="606" y="1225"/>
                  </a:lnTo>
                  <a:lnTo>
                    <a:pt x="651" y="1167"/>
                  </a:lnTo>
                  <a:lnTo>
                    <a:pt x="696" y="1109"/>
                  </a:lnTo>
                  <a:lnTo>
                    <a:pt x="743" y="1054"/>
                  </a:lnTo>
                  <a:lnTo>
                    <a:pt x="792" y="999"/>
                  </a:lnTo>
                  <a:lnTo>
                    <a:pt x="842" y="946"/>
                  </a:lnTo>
                  <a:lnTo>
                    <a:pt x="893" y="893"/>
                  </a:lnTo>
                  <a:lnTo>
                    <a:pt x="945" y="842"/>
                  </a:lnTo>
                  <a:lnTo>
                    <a:pt x="999" y="792"/>
                  </a:lnTo>
                  <a:lnTo>
                    <a:pt x="1055" y="744"/>
                  </a:lnTo>
                  <a:lnTo>
                    <a:pt x="1110" y="696"/>
                  </a:lnTo>
                  <a:lnTo>
                    <a:pt x="1167" y="650"/>
                  </a:lnTo>
                  <a:lnTo>
                    <a:pt x="1225" y="606"/>
                  </a:lnTo>
                  <a:lnTo>
                    <a:pt x="1285" y="563"/>
                  </a:lnTo>
                  <a:lnTo>
                    <a:pt x="1345" y="520"/>
                  </a:lnTo>
                  <a:lnTo>
                    <a:pt x="1406" y="481"/>
                  </a:lnTo>
                  <a:lnTo>
                    <a:pt x="1469" y="441"/>
                  </a:lnTo>
                  <a:lnTo>
                    <a:pt x="1532" y="404"/>
                  </a:lnTo>
                  <a:lnTo>
                    <a:pt x="1597" y="368"/>
                  </a:lnTo>
                  <a:lnTo>
                    <a:pt x="1661" y="334"/>
                  </a:lnTo>
                  <a:lnTo>
                    <a:pt x="1728" y="301"/>
                  </a:lnTo>
                  <a:lnTo>
                    <a:pt x="1795" y="270"/>
                  </a:lnTo>
                  <a:lnTo>
                    <a:pt x="1863" y="239"/>
                  </a:lnTo>
                  <a:lnTo>
                    <a:pt x="1932" y="211"/>
                  </a:lnTo>
                  <a:lnTo>
                    <a:pt x="2002" y="185"/>
                  </a:lnTo>
                  <a:lnTo>
                    <a:pt x="2073" y="160"/>
                  </a:lnTo>
                  <a:lnTo>
                    <a:pt x="2143" y="137"/>
                  </a:lnTo>
                  <a:lnTo>
                    <a:pt x="2215" y="116"/>
                  </a:lnTo>
                  <a:lnTo>
                    <a:pt x="2288" y="96"/>
                  </a:lnTo>
                  <a:lnTo>
                    <a:pt x="2362" y="78"/>
                  </a:lnTo>
                  <a:lnTo>
                    <a:pt x="2436" y="61"/>
                  </a:lnTo>
                  <a:lnTo>
                    <a:pt x="2511" y="48"/>
                  </a:lnTo>
                  <a:lnTo>
                    <a:pt x="2586" y="35"/>
                  </a:lnTo>
                  <a:lnTo>
                    <a:pt x="2662" y="24"/>
                  </a:lnTo>
                  <a:lnTo>
                    <a:pt x="2739" y="16"/>
                  </a:lnTo>
                  <a:lnTo>
                    <a:pt x="2816" y="8"/>
                  </a:lnTo>
                  <a:lnTo>
                    <a:pt x="2894" y="4"/>
                  </a:lnTo>
                  <a:lnTo>
                    <a:pt x="2972" y="1"/>
                  </a:lnTo>
                  <a:lnTo>
                    <a:pt x="3051" y="0"/>
                  </a:lnTo>
                  <a:lnTo>
                    <a:pt x="25929" y="0"/>
                  </a:lnTo>
                  <a:lnTo>
                    <a:pt x="26007" y="1"/>
                  </a:lnTo>
                  <a:lnTo>
                    <a:pt x="26086" y="4"/>
                  </a:lnTo>
                  <a:lnTo>
                    <a:pt x="26163" y="8"/>
                  </a:lnTo>
                  <a:lnTo>
                    <a:pt x="26240" y="16"/>
                  </a:lnTo>
                  <a:lnTo>
                    <a:pt x="26317" y="24"/>
                  </a:lnTo>
                  <a:lnTo>
                    <a:pt x="26393" y="35"/>
                  </a:lnTo>
                  <a:lnTo>
                    <a:pt x="26469" y="48"/>
                  </a:lnTo>
                  <a:lnTo>
                    <a:pt x="26543" y="61"/>
                  </a:lnTo>
                  <a:lnTo>
                    <a:pt x="26618" y="78"/>
                  </a:lnTo>
                  <a:lnTo>
                    <a:pt x="26691" y="96"/>
                  </a:lnTo>
                  <a:lnTo>
                    <a:pt x="26764" y="116"/>
                  </a:lnTo>
                  <a:lnTo>
                    <a:pt x="26836" y="137"/>
                  </a:lnTo>
                  <a:lnTo>
                    <a:pt x="26908" y="160"/>
                  </a:lnTo>
                  <a:lnTo>
                    <a:pt x="26977" y="185"/>
                  </a:lnTo>
                  <a:lnTo>
                    <a:pt x="27047" y="211"/>
                  </a:lnTo>
                  <a:lnTo>
                    <a:pt x="27117" y="239"/>
                  </a:lnTo>
                  <a:lnTo>
                    <a:pt x="27185" y="270"/>
                  </a:lnTo>
                  <a:lnTo>
                    <a:pt x="27251" y="301"/>
                  </a:lnTo>
                  <a:lnTo>
                    <a:pt x="27318" y="334"/>
                  </a:lnTo>
                  <a:lnTo>
                    <a:pt x="27383" y="368"/>
                  </a:lnTo>
                  <a:lnTo>
                    <a:pt x="27448" y="404"/>
                  </a:lnTo>
                  <a:lnTo>
                    <a:pt x="27510" y="441"/>
                  </a:lnTo>
                  <a:lnTo>
                    <a:pt x="27573" y="481"/>
                  </a:lnTo>
                  <a:lnTo>
                    <a:pt x="27634" y="520"/>
                  </a:lnTo>
                  <a:lnTo>
                    <a:pt x="27695" y="563"/>
                  </a:lnTo>
                  <a:lnTo>
                    <a:pt x="27754" y="606"/>
                  </a:lnTo>
                  <a:lnTo>
                    <a:pt x="27812" y="650"/>
                  </a:lnTo>
                  <a:lnTo>
                    <a:pt x="27870" y="696"/>
                  </a:lnTo>
                  <a:lnTo>
                    <a:pt x="27926" y="744"/>
                  </a:lnTo>
                  <a:lnTo>
                    <a:pt x="27980" y="792"/>
                  </a:lnTo>
                  <a:lnTo>
                    <a:pt x="28034" y="842"/>
                  </a:lnTo>
                  <a:lnTo>
                    <a:pt x="28086" y="893"/>
                  </a:lnTo>
                  <a:lnTo>
                    <a:pt x="28137" y="946"/>
                  </a:lnTo>
                  <a:lnTo>
                    <a:pt x="28187" y="999"/>
                  </a:lnTo>
                  <a:lnTo>
                    <a:pt x="28236" y="1054"/>
                  </a:lnTo>
                  <a:lnTo>
                    <a:pt x="28283" y="1109"/>
                  </a:lnTo>
                  <a:lnTo>
                    <a:pt x="28330" y="1167"/>
                  </a:lnTo>
                  <a:lnTo>
                    <a:pt x="28373" y="1225"/>
                  </a:lnTo>
                  <a:lnTo>
                    <a:pt x="28417" y="1284"/>
                  </a:lnTo>
                  <a:lnTo>
                    <a:pt x="28459" y="1345"/>
                  </a:lnTo>
                  <a:lnTo>
                    <a:pt x="28499" y="1406"/>
                  </a:lnTo>
                  <a:lnTo>
                    <a:pt x="28538" y="1468"/>
                  </a:lnTo>
                  <a:lnTo>
                    <a:pt x="28575" y="1532"/>
                  </a:lnTo>
                  <a:lnTo>
                    <a:pt x="28612" y="1596"/>
                  </a:lnTo>
                  <a:lnTo>
                    <a:pt x="28646" y="1661"/>
                  </a:lnTo>
                  <a:lnTo>
                    <a:pt x="28680" y="1728"/>
                  </a:lnTo>
                  <a:lnTo>
                    <a:pt x="28711" y="1795"/>
                  </a:lnTo>
                  <a:lnTo>
                    <a:pt x="28740" y="1863"/>
                  </a:lnTo>
                  <a:lnTo>
                    <a:pt x="28768" y="1932"/>
                  </a:lnTo>
                  <a:lnTo>
                    <a:pt x="28795" y="2001"/>
                  </a:lnTo>
                  <a:lnTo>
                    <a:pt x="28820" y="2072"/>
                  </a:lnTo>
                  <a:lnTo>
                    <a:pt x="28843" y="2143"/>
                  </a:lnTo>
                  <a:lnTo>
                    <a:pt x="28865" y="2215"/>
                  </a:lnTo>
                  <a:lnTo>
                    <a:pt x="28884" y="2288"/>
                  </a:lnTo>
                  <a:lnTo>
                    <a:pt x="28902" y="2361"/>
                  </a:lnTo>
                  <a:lnTo>
                    <a:pt x="28918" y="2435"/>
                  </a:lnTo>
                  <a:lnTo>
                    <a:pt x="28933" y="2510"/>
                  </a:lnTo>
                  <a:lnTo>
                    <a:pt x="28945" y="2585"/>
                  </a:lnTo>
                  <a:lnTo>
                    <a:pt x="28955" y="2661"/>
                  </a:lnTo>
                  <a:lnTo>
                    <a:pt x="28965" y="2738"/>
                  </a:lnTo>
                  <a:lnTo>
                    <a:pt x="28971" y="2815"/>
                  </a:lnTo>
                  <a:lnTo>
                    <a:pt x="28976" y="2893"/>
                  </a:lnTo>
                  <a:lnTo>
                    <a:pt x="28979" y="2971"/>
                  </a:lnTo>
                  <a:lnTo>
                    <a:pt x="28980" y="3050"/>
                  </a:lnTo>
                  <a:lnTo>
                    <a:pt x="28980" y="5222"/>
                  </a:lnTo>
                  <a:lnTo>
                    <a:pt x="28979" y="5273"/>
                  </a:lnTo>
                  <a:lnTo>
                    <a:pt x="28978" y="5323"/>
                  </a:lnTo>
                  <a:lnTo>
                    <a:pt x="28974" y="5373"/>
                  </a:lnTo>
                  <a:lnTo>
                    <a:pt x="28969" y="5422"/>
                  </a:lnTo>
                  <a:lnTo>
                    <a:pt x="28965" y="5447"/>
                  </a:lnTo>
                  <a:lnTo>
                    <a:pt x="28961" y="5471"/>
                  </a:lnTo>
                  <a:lnTo>
                    <a:pt x="28955" y="5495"/>
                  </a:lnTo>
                  <a:lnTo>
                    <a:pt x="28950" y="5518"/>
                  </a:lnTo>
                  <a:lnTo>
                    <a:pt x="28943" y="5542"/>
                  </a:lnTo>
                  <a:lnTo>
                    <a:pt x="28936" y="5565"/>
                  </a:lnTo>
                  <a:lnTo>
                    <a:pt x="28927" y="5588"/>
                  </a:lnTo>
                  <a:lnTo>
                    <a:pt x="28918" y="5610"/>
                  </a:lnTo>
                  <a:lnTo>
                    <a:pt x="28825" y="5605"/>
                  </a:lnTo>
                  <a:lnTo>
                    <a:pt x="28733" y="5603"/>
                  </a:lnTo>
                  <a:lnTo>
                    <a:pt x="28640" y="5603"/>
                  </a:lnTo>
                  <a:lnTo>
                    <a:pt x="28548" y="5605"/>
                  </a:lnTo>
                  <a:lnTo>
                    <a:pt x="28456" y="5610"/>
                  </a:lnTo>
                  <a:lnTo>
                    <a:pt x="28364" y="5617"/>
                  </a:lnTo>
                  <a:lnTo>
                    <a:pt x="28274" y="5625"/>
                  </a:lnTo>
                  <a:lnTo>
                    <a:pt x="28183" y="5637"/>
                  </a:lnTo>
                  <a:lnTo>
                    <a:pt x="28092" y="5649"/>
                  </a:lnTo>
                  <a:lnTo>
                    <a:pt x="28003" y="5665"/>
                  </a:lnTo>
                  <a:lnTo>
                    <a:pt x="27913" y="5682"/>
                  </a:lnTo>
                  <a:lnTo>
                    <a:pt x="27825" y="5702"/>
                  </a:lnTo>
                  <a:lnTo>
                    <a:pt x="27737" y="5725"/>
                  </a:lnTo>
                  <a:lnTo>
                    <a:pt x="27650" y="5749"/>
                  </a:lnTo>
                  <a:lnTo>
                    <a:pt x="27564" y="5776"/>
                  </a:lnTo>
                  <a:lnTo>
                    <a:pt x="27478" y="5805"/>
                  </a:lnTo>
                  <a:lnTo>
                    <a:pt x="27437" y="5821"/>
                  </a:lnTo>
                  <a:lnTo>
                    <a:pt x="27394" y="5836"/>
                  </a:lnTo>
                  <a:lnTo>
                    <a:pt x="27352" y="5853"/>
                  </a:lnTo>
                  <a:lnTo>
                    <a:pt x="27311" y="5870"/>
                  </a:lnTo>
                  <a:lnTo>
                    <a:pt x="27269" y="5887"/>
                  </a:lnTo>
                  <a:lnTo>
                    <a:pt x="27228" y="5906"/>
                  </a:lnTo>
                  <a:lnTo>
                    <a:pt x="27187" y="5925"/>
                  </a:lnTo>
                  <a:lnTo>
                    <a:pt x="27147" y="5945"/>
                  </a:lnTo>
                  <a:lnTo>
                    <a:pt x="27107" y="5964"/>
                  </a:lnTo>
                  <a:lnTo>
                    <a:pt x="27066" y="5985"/>
                  </a:lnTo>
                  <a:lnTo>
                    <a:pt x="27026" y="6007"/>
                  </a:lnTo>
                  <a:lnTo>
                    <a:pt x="26988" y="6029"/>
                  </a:lnTo>
                  <a:lnTo>
                    <a:pt x="26948" y="6051"/>
                  </a:lnTo>
                  <a:lnTo>
                    <a:pt x="26910" y="6075"/>
                  </a:lnTo>
                  <a:lnTo>
                    <a:pt x="26871" y="6098"/>
                  </a:lnTo>
                  <a:lnTo>
                    <a:pt x="26833" y="6123"/>
                  </a:lnTo>
                  <a:lnTo>
                    <a:pt x="26795" y="6148"/>
                  </a:lnTo>
                  <a:lnTo>
                    <a:pt x="26758" y="6173"/>
                  </a:lnTo>
                  <a:lnTo>
                    <a:pt x="26721" y="6199"/>
                  </a:lnTo>
                  <a:lnTo>
                    <a:pt x="26684" y="6226"/>
                  </a:lnTo>
                  <a:lnTo>
                    <a:pt x="26648" y="6253"/>
                  </a:lnTo>
                  <a:lnTo>
                    <a:pt x="26612" y="6281"/>
                  </a:lnTo>
                  <a:lnTo>
                    <a:pt x="26577" y="6309"/>
                  </a:lnTo>
                  <a:lnTo>
                    <a:pt x="26541" y="6338"/>
                  </a:lnTo>
                  <a:lnTo>
                    <a:pt x="26507" y="6368"/>
                  </a:lnTo>
                  <a:lnTo>
                    <a:pt x="26473" y="6398"/>
                  </a:lnTo>
                  <a:lnTo>
                    <a:pt x="26438" y="6430"/>
                  </a:lnTo>
                  <a:lnTo>
                    <a:pt x="26405" y="6462"/>
                  </a:lnTo>
                  <a:lnTo>
                    <a:pt x="26372" y="6494"/>
                  </a:lnTo>
                  <a:lnTo>
                    <a:pt x="26339" y="6526"/>
                  </a:lnTo>
                  <a:lnTo>
                    <a:pt x="26307" y="6560"/>
                  </a:lnTo>
                  <a:lnTo>
                    <a:pt x="26275" y="6594"/>
                  </a:lnTo>
                  <a:lnTo>
                    <a:pt x="26232" y="6643"/>
                  </a:lnTo>
                  <a:lnTo>
                    <a:pt x="26191" y="6694"/>
                  </a:lnTo>
                  <a:lnTo>
                    <a:pt x="26152" y="6744"/>
                  </a:lnTo>
                  <a:lnTo>
                    <a:pt x="26113" y="6796"/>
                  </a:lnTo>
                  <a:lnTo>
                    <a:pt x="26076" y="6848"/>
                  </a:lnTo>
                  <a:lnTo>
                    <a:pt x="26041" y="6901"/>
                  </a:lnTo>
                  <a:lnTo>
                    <a:pt x="26006" y="6954"/>
                  </a:lnTo>
                  <a:lnTo>
                    <a:pt x="25973" y="7008"/>
                  </a:lnTo>
                  <a:lnTo>
                    <a:pt x="25942" y="7063"/>
                  </a:lnTo>
                  <a:lnTo>
                    <a:pt x="25911" y="7119"/>
                  </a:lnTo>
                  <a:lnTo>
                    <a:pt x="25882" y="7174"/>
                  </a:lnTo>
                  <a:lnTo>
                    <a:pt x="25855" y="7231"/>
                  </a:lnTo>
                  <a:lnTo>
                    <a:pt x="25829" y="7287"/>
                  </a:lnTo>
                  <a:lnTo>
                    <a:pt x="25804" y="7344"/>
                  </a:lnTo>
                  <a:lnTo>
                    <a:pt x="25780" y="7403"/>
                  </a:lnTo>
                  <a:lnTo>
                    <a:pt x="25758" y="7461"/>
                  </a:lnTo>
                  <a:lnTo>
                    <a:pt x="25738" y="7519"/>
                  </a:lnTo>
                  <a:lnTo>
                    <a:pt x="25719" y="7578"/>
                  </a:lnTo>
                  <a:lnTo>
                    <a:pt x="25701" y="7637"/>
                  </a:lnTo>
                  <a:lnTo>
                    <a:pt x="25684" y="7697"/>
                  </a:lnTo>
                  <a:lnTo>
                    <a:pt x="25669" y="7757"/>
                  </a:lnTo>
                  <a:lnTo>
                    <a:pt x="25655" y="7817"/>
                  </a:lnTo>
                  <a:lnTo>
                    <a:pt x="25643" y="7877"/>
                  </a:lnTo>
                  <a:lnTo>
                    <a:pt x="25631" y="7938"/>
                  </a:lnTo>
                  <a:lnTo>
                    <a:pt x="25622" y="7998"/>
                  </a:lnTo>
                  <a:lnTo>
                    <a:pt x="25614" y="8058"/>
                  </a:lnTo>
                  <a:lnTo>
                    <a:pt x="25606" y="8120"/>
                  </a:lnTo>
                  <a:lnTo>
                    <a:pt x="25601" y="8180"/>
                  </a:lnTo>
                  <a:lnTo>
                    <a:pt x="25597" y="8242"/>
                  </a:lnTo>
                  <a:lnTo>
                    <a:pt x="25595" y="8303"/>
                  </a:lnTo>
                  <a:lnTo>
                    <a:pt x="25593" y="8363"/>
                  </a:lnTo>
                  <a:lnTo>
                    <a:pt x="25593" y="8425"/>
                  </a:lnTo>
                  <a:lnTo>
                    <a:pt x="25595" y="8486"/>
                  </a:lnTo>
                  <a:lnTo>
                    <a:pt x="25597" y="8547"/>
                  </a:lnTo>
                  <a:lnTo>
                    <a:pt x="25601" y="8608"/>
                  </a:lnTo>
                  <a:lnTo>
                    <a:pt x="25607" y="8668"/>
                  </a:lnTo>
                  <a:lnTo>
                    <a:pt x="25614" y="8729"/>
                  </a:lnTo>
                  <a:lnTo>
                    <a:pt x="25622" y="8789"/>
                  </a:lnTo>
                  <a:lnTo>
                    <a:pt x="25632" y="8849"/>
                  </a:lnTo>
                  <a:lnTo>
                    <a:pt x="25644" y="8910"/>
                  </a:lnTo>
                  <a:lnTo>
                    <a:pt x="25656" y="8969"/>
                  </a:lnTo>
                  <a:lnTo>
                    <a:pt x="25670" y="9028"/>
                  </a:lnTo>
                  <a:lnTo>
                    <a:pt x="25686" y="9088"/>
                  </a:lnTo>
                  <a:lnTo>
                    <a:pt x="25702" y="9146"/>
                  </a:lnTo>
                  <a:lnTo>
                    <a:pt x="25721" y="9204"/>
                  </a:lnTo>
                  <a:lnTo>
                    <a:pt x="25740" y="9263"/>
                  </a:lnTo>
                  <a:lnTo>
                    <a:pt x="25762" y="9320"/>
                  </a:lnTo>
                  <a:lnTo>
                    <a:pt x="25783" y="9377"/>
                  </a:lnTo>
                  <a:lnTo>
                    <a:pt x="25807" y="9434"/>
                  </a:lnTo>
                  <a:lnTo>
                    <a:pt x="25832" y="9490"/>
                  </a:lnTo>
                  <a:lnTo>
                    <a:pt x="25859" y="9546"/>
                  </a:lnTo>
                  <a:lnTo>
                    <a:pt x="25888" y="9601"/>
                  </a:lnTo>
                  <a:lnTo>
                    <a:pt x="25917" y="9655"/>
                  </a:lnTo>
                  <a:lnTo>
                    <a:pt x="25948" y="9709"/>
                  </a:lnTo>
                  <a:lnTo>
                    <a:pt x="25980" y="9762"/>
                  </a:lnTo>
                  <a:lnTo>
                    <a:pt x="26015" y="9815"/>
                  </a:lnTo>
                  <a:lnTo>
                    <a:pt x="26050" y="9867"/>
                  </a:lnTo>
                  <a:lnTo>
                    <a:pt x="26086" y="9918"/>
                  </a:lnTo>
                  <a:lnTo>
                    <a:pt x="26124" y="9969"/>
                  </a:lnTo>
                  <a:lnTo>
                    <a:pt x="26163" y="10018"/>
                  </a:lnTo>
                  <a:lnTo>
                    <a:pt x="26205" y="10067"/>
                  </a:lnTo>
                  <a:lnTo>
                    <a:pt x="26247" y="10116"/>
                  </a:lnTo>
                  <a:lnTo>
                    <a:pt x="26290" y="10163"/>
                  </a:lnTo>
                  <a:lnTo>
                    <a:pt x="26336" y="10210"/>
                  </a:lnTo>
                  <a:lnTo>
                    <a:pt x="26383" y="10254"/>
                  </a:lnTo>
                  <a:lnTo>
                    <a:pt x="26430" y="10298"/>
                  </a:lnTo>
                  <a:lnTo>
                    <a:pt x="26479" y="10340"/>
                  </a:lnTo>
                  <a:lnTo>
                    <a:pt x="26528" y="10380"/>
                  </a:lnTo>
                  <a:lnTo>
                    <a:pt x="26579" y="10419"/>
                  </a:lnTo>
                  <a:lnTo>
                    <a:pt x="26630" y="10456"/>
                  </a:lnTo>
                  <a:lnTo>
                    <a:pt x="26682" y="10492"/>
                  </a:lnTo>
                  <a:lnTo>
                    <a:pt x="26735" y="10525"/>
                  </a:lnTo>
                  <a:lnTo>
                    <a:pt x="26788" y="10557"/>
                  </a:lnTo>
                  <a:lnTo>
                    <a:pt x="26843" y="10588"/>
                  </a:lnTo>
                  <a:lnTo>
                    <a:pt x="26897" y="10618"/>
                  </a:lnTo>
                  <a:lnTo>
                    <a:pt x="26954" y="10645"/>
                  </a:lnTo>
                  <a:lnTo>
                    <a:pt x="27010" y="10671"/>
                  </a:lnTo>
                  <a:lnTo>
                    <a:pt x="27067" y="10695"/>
                  </a:lnTo>
                  <a:lnTo>
                    <a:pt x="27124" y="10718"/>
                  </a:lnTo>
                  <a:lnTo>
                    <a:pt x="27182" y="10738"/>
                  </a:lnTo>
                  <a:lnTo>
                    <a:pt x="27240" y="10758"/>
                  </a:lnTo>
                  <a:lnTo>
                    <a:pt x="27298" y="10776"/>
                  </a:lnTo>
                  <a:lnTo>
                    <a:pt x="27357" y="10792"/>
                  </a:lnTo>
                  <a:lnTo>
                    <a:pt x="27417" y="10807"/>
                  </a:lnTo>
                  <a:lnTo>
                    <a:pt x="27476" y="10821"/>
                  </a:lnTo>
                  <a:lnTo>
                    <a:pt x="27535" y="10832"/>
                  </a:lnTo>
                  <a:lnTo>
                    <a:pt x="27596" y="10841"/>
                  </a:lnTo>
                  <a:lnTo>
                    <a:pt x="27655" y="10850"/>
                  </a:lnTo>
                  <a:lnTo>
                    <a:pt x="27716" y="10857"/>
                  </a:lnTo>
                  <a:lnTo>
                    <a:pt x="27776" y="10862"/>
                  </a:lnTo>
                  <a:lnTo>
                    <a:pt x="27836" y="10865"/>
                  </a:lnTo>
                  <a:lnTo>
                    <a:pt x="27897" y="10867"/>
                  </a:lnTo>
                  <a:lnTo>
                    <a:pt x="27956" y="10868"/>
                  </a:lnTo>
                  <a:lnTo>
                    <a:pt x="28016" y="10867"/>
                  </a:lnTo>
                  <a:lnTo>
                    <a:pt x="28077" y="10864"/>
                  </a:lnTo>
                  <a:lnTo>
                    <a:pt x="28136" y="10860"/>
                  </a:lnTo>
                  <a:lnTo>
                    <a:pt x="28195" y="10854"/>
                  </a:lnTo>
                  <a:lnTo>
                    <a:pt x="28255" y="10847"/>
                  </a:lnTo>
                  <a:lnTo>
                    <a:pt x="28314" y="10838"/>
                  </a:lnTo>
                  <a:lnTo>
                    <a:pt x="28372" y="10828"/>
                  </a:lnTo>
                  <a:lnTo>
                    <a:pt x="28431" y="10815"/>
                  </a:lnTo>
                  <a:lnTo>
                    <a:pt x="28488" y="10802"/>
                  </a:lnTo>
                  <a:lnTo>
                    <a:pt x="28545" y="10786"/>
                  </a:lnTo>
                  <a:lnTo>
                    <a:pt x="28603" y="10770"/>
                  </a:lnTo>
                  <a:lnTo>
                    <a:pt x="28659" y="10752"/>
                  </a:lnTo>
                  <a:lnTo>
                    <a:pt x="28714" y="10732"/>
                  </a:lnTo>
                  <a:lnTo>
                    <a:pt x="28769" y="10710"/>
                  </a:lnTo>
                  <a:lnTo>
                    <a:pt x="28823" y="10687"/>
                  </a:lnTo>
                  <a:lnTo>
                    <a:pt x="28877" y="10662"/>
                  </a:lnTo>
                  <a:lnTo>
                    <a:pt x="28930" y="10636"/>
                  </a:lnTo>
                  <a:lnTo>
                    <a:pt x="28983" y="10609"/>
                  </a:lnTo>
                  <a:lnTo>
                    <a:pt x="29034" y="10580"/>
                  </a:lnTo>
                  <a:lnTo>
                    <a:pt x="29083" y="10549"/>
                  </a:lnTo>
                  <a:lnTo>
                    <a:pt x="29133" y="10517"/>
                  </a:lnTo>
                  <a:lnTo>
                    <a:pt x="29181" y="10482"/>
                  </a:lnTo>
                  <a:lnTo>
                    <a:pt x="29229" y="10447"/>
                  </a:lnTo>
                  <a:lnTo>
                    <a:pt x="29276" y="10411"/>
                  </a:lnTo>
                  <a:lnTo>
                    <a:pt x="29321" y="10372"/>
                  </a:lnTo>
                  <a:lnTo>
                    <a:pt x="29366" y="10332"/>
                  </a:lnTo>
                  <a:lnTo>
                    <a:pt x="29408" y="10291"/>
                  </a:lnTo>
                  <a:lnTo>
                    <a:pt x="29450" y="10247"/>
                  </a:lnTo>
                  <a:lnTo>
                    <a:pt x="29491" y="10202"/>
                  </a:lnTo>
                  <a:lnTo>
                    <a:pt x="29530" y="10157"/>
                  </a:lnTo>
                  <a:lnTo>
                    <a:pt x="29569" y="10109"/>
                  </a:lnTo>
                  <a:lnTo>
                    <a:pt x="29605" y="10060"/>
                  </a:lnTo>
                  <a:lnTo>
                    <a:pt x="29640" y="10009"/>
                  </a:lnTo>
                  <a:lnTo>
                    <a:pt x="29674" y="9957"/>
                  </a:lnTo>
                  <a:lnTo>
                    <a:pt x="29707" y="9903"/>
                  </a:lnTo>
                  <a:lnTo>
                    <a:pt x="29727" y="9868"/>
                  </a:lnTo>
                  <a:lnTo>
                    <a:pt x="29746" y="9833"/>
                  </a:lnTo>
                  <a:lnTo>
                    <a:pt x="29764" y="9798"/>
                  </a:lnTo>
                  <a:lnTo>
                    <a:pt x="29783" y="9761"/>
                  </a:lnTo>
                  <a:lnTo>
                    <a:pt x="29800" y="9726"/>
                  </a:lnTo>
                  <a:lnTo>
                    <a:pt x="29817" y="9688"/>
                  </a:lnTo>
                  <a:lnTo>
                    <a:pt x="29833" y="9652"/>
                  </a:lnTo>
                  <a:lnTo>
                    <a:pt x="29850" y="9614"/>
                  </a:lnTo>
                  <a:lnTo>
                    <a:pt x="29864" y="9577"/>
                  </a:lnTo>
                  <a:lnTo>
                    <a:pt x="29879" y="9538"/>
                  </a:lnTo>
                  <a:lnTo>
                    <a:pt x="29893" y="9501"/>
                  </a:lnTo>
                  <a:lnTo>
                    <a:pt x="29906" y="9462"/>
                  </a:lnTo>
                  <a:lnTo>
                    <a:pt x="29918" y="9424"/>
                  </a:lnTo>
                  <a:lnTo>
                    <a:pt x="29931" y="9384"/>
                  </a:lnTo>
                  <a:lnTo>
                    <a:pt x="29942" y="9346"/>
                  </a:lnTo>
                  <a:lnTo>
                    <a:pt x="29953" y="9306"/>
                  </a:lnTo>
                  <a:lnTo>
                    <a:pt x="29962" y="9267"/>
                  </a:lnTo>
                  <a:lnTo>
                    <a:pt x="29971" y="9227"/>
                  </a:lnTo>
                  <a:lnTo>
                    <a:pt x="29980" y="9188"/>
                  </a:lnTo>
                  <a:lnTo>
                    <a:pt x="29988" y="9147"/>
                  </a:lnTo>
                  <a:lnTo>
                    <a:pt x="29994" y="9108"/>
                  </a:lnTo>
                  <a:lnTo>
                    <a:pt x="30001" y="9068"/>
                  </a:lnTo>
                  <a:lnTo>
                    <a:pt x="30006" y="9027"/>
                  </a:lnTo>
                  <a:lnTo>
                    <a:pt x="30011" y="8988"/>
                  </a:lnTo>
                  <a:lnTo>
                    <a:pt x="30015" y="8947"/>
                  </a:lnTo>
                  <a:lnTo>
                    <a:pt x="30018" y="8908"/>
                  </a:lnTo>
                  <a:lnTo>
                    <a:pt x="30020" y="8867"/>
                  </a:lnTo>
                  <a:lnTo>
                    <a:pt x="30021" y="8827"/>
                  </a:lnTo>
                  <a:lnTo>
                    <a:pt x="30023" y="8787"/>
                  </a:lnTo>
                  <a:lnTo>
                    <a:pt x="30023" y="8747"/>
                  </a:lnTo>
                  <a:lnTo>
                    <a:pt x="30021" y="8707"/>
                  </a:lnTo>
                  <a:lnTo>
                    <a:pt x="30019" y="8667"/>
                  </a:lnTo>
                  <a:lnTo>
                    <a:pt x="30017" y="8628"/>
                  </a:lnTo>
                  <a:lnTo>
                    <a:pt x="30013" y="8588"/>
                  </a:lnTo>
                  <a:lnTo>
                    <a:pt x="30009" y="8549"/>
                  </a:lnTo>
                  <a:lnTo>
                    <a:pt x="30004" y="8509"/>
                  </a:lnTo>
                  <a:lnTo>
                    <a:pt x="29998" y="8471"/>
                  </a:lnTo>
                  <a:lnTo>
                    <a:pt x="29990" y="8432"/>
                  </a:lnTo>
                  <a:lnTo>
                    <a:pt x="29982" y="8394"/>
                  </a:lnTo>
                  <a:lnTo>
                    <a:pt x="29974" y="8355"/>
                  </a:lnTo>
                  <a:lnTo>
                    <a:pt x="29963" y="8317"/>
                  </a:lnTo>
                  <a:lnTo>
                    <a:pt x="29953" y="8279"/>
                  </a:lnTo>
                  <a:lnTo>
                    <a:pt x="29941" y="8242"/>
                  </a:lnTo>
                  <a:lnTo>
                    <a:pt x="29928" y="8204"/>
                  </a:lnTo>
                  <a:lnTo>
                    <a:pt x="29914" y="8168"/>
                  </a:lnTo>
                  <a:lnTo>
                    <a:pt x="29900" y="8130"/>
                  </a:lnTo>
                  <a:lnTo>
                    <a:pt x="29884" y="8095"/>
                  </a:lnTo>
                  <a:lnTo>
                    <a:pt x="29867" y="8058"/>
                  </a:lnTo>
                  <a:lnTo>
                    <a:pt x="29850" y="8023"/>
                  </a:lnTo>
                  <a:lnTo>
                    <a:pt x="29831" y="7989"/>
                  </a:lnTo>
                  <a:lnTo>
                    <a:pt x="29811" y="7954"/>
                  </a:lnTo>
                  <a:lnTo>
                    <a:pt x="29790" y="7920"/>
                  </a:lnTo>
                  <a:lnTo>
                    <a:pt x="29767" y="7887"/>
                  </a:lnTo>
                  <a:lnTo>
                    <a:pt x="29745" y="7853"/>
                  </a:lnTo>
                  <a:lnTo>
                    <a:pt x="29721" y="7821"/>
                  </a:lnTo>
                  <a:lnTo>
                    <a:pt x="29696" y="7789"/>
                  </a:lnTo>
                  <a:lnTo>
                    <a:pt x="29670" y="7758"/>
                  </a:lnTo>
                  <a:lnTo>
                    <a:pt x="29643" y="7726"/>
                  </a:lnTo>
                  <a:lnTo>
                    <a:pt x="29613" y="7696"/>
                  </a:lnTo>
                  <a:lnTo>
                    <a:pt x="29584" y="7666"/>
                  </a:lnTo>
                  <a:lnTo>
                    <a:pt x="29553" y="7637"/>
                  </a:lnTo>
                  <a:lnTo>
                    <a:pt x="29522" y="7609"/>
                  </a:lnTo>
                  <a:lnTo>
                    <a:pt x="29488" y="7581"/>
                  </a:lnTo>
                  <a:lnTo>
                    <a:pt x="29454" y="7554"/>
                  </a:lnTo>
                  <a:lnTo>
                    <a:pt x="29417" y="7517"/>
                  </a:lnTo>
                  <a:lnTo>
                    <a:pt x="29384" y="7487"/>
                  </a:lnTo>
                  <a:lnTo>
                    <a:pt x="29355" y="7461"/>
                  </a:lnTo>
                  <a:lnTo>
                    <a:pt x="29331" y="7439"/>
                  </a:lnTo>
                  <a:lnTo>
                    <a:pt x="29297" y="7412"/>
                  </a:lnTo>
                  <a:lnTo>
                    <a:pt x="29285" y="7403"/>
                  </a:lnTo>
                  <a:close/>
                </a:path>
              </a:pathLst>
            </a:custGeom>
            <a:solidFill>
              <a:srgbClr val="94EDF4"/>
            </a:solid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Ins="252000" anchor="ctr">
              <a:noAutofit/>
            </a:bodyPr>
            <a:lstStyle/>
            <a:p>
              <a:pPr algn="r">
                <a:defRPr/>
              </a:pPr>
              <a:r>
                <a:rPr lang="zh-CN" altLang="en-US" sz="2400" dirty="0">
                  <a:latin typeface="黑体" panose="02010609060101010101" pitchFamily="49" charset="-122"/>
                  <a:ea typeface="黑体" panose="02010609060101010101" pitchFamily="49" charset="-122"/>
                </a:rPr>
                <a:t>句子品析</a:t>
              </a:r>
            </a:p>
          </p:txBody>
        </p:sp>
        <p:pic>
          <p:nvPicPr>
            <p:cNvPr id="39" name="图片 38"/>
            <p:cNvPicPr>
              <a:picLocks noChangeAspect="1"/>
            </p:cNvPicPr>
            <p:nvPr/>
          </p:nvPicPr>
          <p:blipFill rotWithShape="1">
            <a:blip r:embed="rId4" cstate="print"/>
            <a:srcRect t="18341" r="17085" b="26262"/>
            <a:stretch>
              <a:fillRect/>
            </a:stretch>
          </p:blipFill>
          <p:spPr>
            <a:xfrm flipH="1">
              <a:off x="118542" y="981343"/>
              <a:ext cx="1076845" cy="719465"/>
            </a:xfrm>
            <a:prstGeom prst="rect">
              <a:avLst/>
            </a:prstGeom>
          </p:spPr>
        </p:pic>
      </p:grpSp>
      <p:sp>
        <p:nvSpPr>
          <p:cNvPr id="3" name="矩形 2"/>
          <p:cNvSpPr/>
          <p:nvPr/>
        </p:nvSpPr>
        <p:spPr>
          <a:xfrm>
            <a:off x="1001290" y="3075806"/>
            <a:ext cx="738713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这句话说明革命斗争不会是一帆风顺的，必然要遇到艰难困苦。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3"/>
          <p:cNvSpPr txBox="1"/>
          <p:nvPr/>
        </p:nvSpPr>
        <p:spPr>
          <a:xfrm>
            <a:off x="899592" y="1203598"/>
            <a:ext cx="7488832" cy="169431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我们今天已经领导着有九千一百万人口的根据地，但是还不够，还要更大些，才能取得全民族的解放。</a:t>
            </a:r>
          </a:p>
        </p:txBody>
      </p:sp>
      <p:grpSp>
        <p:nvGrpSpPr>
          <p:cNvPr id="2" name="组合 36"/>
          <p:cNvGrpSpPr/>
          <p:nvPr/>
        </p:nvGrpSpPr>
        <p:grpSpPr>
          <a:xfrm>
            <a:off x="-36512" y="411510"/>
            <a:ext cx="2430586" cy="674307"/>
            <a:chOff x="118542" y="801732"/>
            <a:chExt cx="2364952" cy="899076"/>
          </a:xfrm>
        </p:grpSpPr>
        <p:sp>
          <p:nvSpPr>
            <p:cNvPr id="38" name="MH_SubTitle_5"/>
            <p:cNvSpPr/>
            <p:nvPr>
              <p:custDataLst>
                <p:tags r:id="rId1"/>
              </p:custDataLst>
            </p:nvPr>
          </p:nvSpPr>
          <p:spPr bwMode="auto">
            <a:xfrm flipH="1">
              <a:off x="578494" y="801732"/>
              <a:ext cx="1905000" cy="714375"/>
            </a:xfrm>
            <a:custGeom>
              <a:avLst/>
              <a:gdLst>
                <a:gd name="T0" fmla="*/ 2147483646 w 30720"/>
                <a:gd name="T1" fmla="*/ 2147483646 h 11496"/>
                <a:gd name="T2" fmla="*/ 2147483646 w 30720"/>
                <a:gd name="T3" fmla="*/ 2147483646 h 11496"/>
                <a:gd name="T4" fmla="*/ 2147483646 w 30720"/>
                <a:gd name="T5" fmla="*/ 2147483646 h 11496"/>
                <a:gd name="T6" fmla="*/ 2147483646 w 30720"/>
                <a:gd name="T7" fmla="*/ 2147483646 h 11496"/>
                <a:gd name="T8" fmla="*/ 2147483646 w 30720"/>
                <a:gd name="T9" fmla="*/ 2147483646 h 11496"/>
                <a:gd name="T10" fmla="*/ 2147483646 w 30720"/>
                <a:gd name="T11" fmla="*/ 2147483646 h 11496"/>
                <a:gd name="T12" fmla="*/ 2147483646 w 30720"/>
                <a:gd name="T13" fmla="*/ 2147483646 h 11496"/>
                <a:gd name="T14" fmla="*/ 2147483646 w 30720"/>
                <a:gd name="T15" fmla="*/ 2147483646 h 11496"/>
                <a:gd name="T16" fmla="*/ 2147483646 w 30720"/>
                <a:gd name="T17" fmla="*/ 2147483646 h 11496"/>
                <a:gd name="T18" fmla="*/ 2147483646 w 30720"/>
                <a:gd name="T19" fmla="*/ 2147483646 h 11496"/>
                <a:gd name="T20" fmla="*/ 2147483646 w 30720"/>
                <a:gd name="T21" fmla="*/ 2147483646 h 11496"/>
                <a:gd name="T22" fmla="*/ 2147483646 w 30720"/>
                <a:gd name="T23" fmla="*/ 2147483646 h 11496"/>
                <a:gd name="T24" fmla="*/ 2147483646 w 30720"/>
                <a:gd name="T25" fmla="*/ 2147483646 h 11496"/>
                <a:gd name="T26" fmla="*/ 2147483646 w 30720"/>
                <a:gd name="T27" fmla="*/ 2147483646 h 11496"/>
                <a:gd name="T28" fmla="*/ 2147483646 w 30720"/>
                <a:gd name="T29" fmla="*/ 2147483646 h 11496"/>
                <a:gd name="T30" fmla="*/ 2147483646 w 30720"/>
                <a:gd name="T31" fmla="*/ 2147483646 h 11496"/>
                <a:gd name="T32" fmla="*/ 2147483646 w 30720"/>
                <a:gd name="T33" fmla="*/ 2147483646 h 11496"/>
                <a:gd name="T34" fmla="*/ 2147483646 w 30720"/>
                <a:gd name="T35" fmla="*/ 2147483646 h 11496"/>
                <a:gd name="T36" fmla="*/ 2147483646 w 30720"/>
                <a:gd name="T37" fmla="*/ 2147483646 h 11496"/>
                <a:gd name="T38" fmla="*/ 2147483646 w 30720"/>
                <a:gd name="T39" fmla="*/ 2147483646 h 11496"/>
                <a:gd name="T40" fmla="*/ 2147483646 w 30720"/>
                <a:gd name="T41" fmla="*/ 2147483646 h 11496"/>
                <a:gd name="T42" fmla="*/ 2147483646 w 30720"/>
                <a:gd name="T43" fmla="*/ 2147483646 h 11496"/>
                <a:gd name="T44" fmla="*/ 2147483646 w 30720"/>
                <a:gd name="T45" fmla="*/ 2147483646 h 11496"/>
                <a:gd name="T46" fmla="*/ 2147483646 w 30720"/>
                <a:gd name="T47" fmla="*/ 2147483646 h 11496"/>
                <a:gd name="T48" fmla="*/ 2147483646 w 30720"/>
                <a:gd name="T49" fmla="*/ 2147483646 h 11496"/>
                <a:gd name="T50" fmla="*/ 2147483646 w 30720"/>
                <a:gd name="T51" fmla="*/ 2147483646 h 11496"/>
                <a:gd name="T52" fmla="*/ 2147483646 w 30720"/>
                <a:gd name="T53" fmla="*/ 2147483646 h 11496"/>
                <a:gd name="T54" fmla="*/ 2147483646 w 30720"/>
                <a:gd name="T55" fmla="*/ 2147483646 h 11496"/>
                <a:gd name="T56" fmla="*/ 2147483646 w 30720"/>
                <a:gd name="T57" fmla="*/ 2147483646 h 11496"/>
                <a:gd name="T58" fmla="*/ 2147483646 w 30720"/>
                <a:gd name="T59" fmla="*/ 2147483646 h 11496"/>
                <a:gd name="T60" fmla="*/ 2147483646 w 30720"/>
                <a:gd name="T61" fmla="*/ 2147483646 h 11496"/>
                <a:gd name="T62" fmla="*/ 2147483646 w 30720"/>
                <a:gd name="T63" fmla="*/ 2147483646 h 11496"/>
                <a:gd name="T64" fmla="*/ 2147483646 w 30720"/>
                <a:gd name="T65" fmla="*/ 2147483646 h 11496"/>
                <a:gd name="T66" fmla="*/ 2147483646 w 30720"/>
                <a:gd name="T67" fmla="*/ 2147483646 h 11496"/>
                <a:gd name="T68" fmla="*/ 2147483646 w 30720"/>
                <a:gd name="T69" fmla="*/ 2147483646 h 11496"/>
                <a:gd name="T70" fmla="*/ 2147483646 w 30720"/>
                <a:gd name="T71" fmla="*/ 2147483646 h 11496"/>
                <a:gd name="T72" fmla="*/ 2147483646 w 30720"/>
                <a:gd name="T73" fmla="*/ 2147483646 h 11496"/>
                <a:gd name="T74" fmla="*/ 2147483646 w 30720"/>
                <a:gd name="T75" fmla="*/ 2147483646 h 11496"/>
                <a:gd name="T76" fmla="*/ 2147483646 w 30720"/>
                <a:gd name="T77" fmla="*/ 2147483646 h 11496"/>
                <a:gd name="T78" fmla="*/ 2147483646 w 30720"/>
                <a:gd name="T79" fmla="*/ 2147483646 h 11496"/>
                <a:gd name="T80" fmla="*/ 2147483646 w 30720"/>
                <a:gd name="T81" fmla="*/ 2147483646 h 11496"/>
                <a:gd name="T82" fmla="*/ 2147483646 w 30720"/>
                <a:gd name="T83" fmla="*/ 2147483646 h 11496"/>
                <a:gd name="T84" fmla="*/ 2147483646 w 30720"/>
                <a:gd name="T85" fmla="*/ 2147483646 h 11496"/>
                <a:gd name="T86" fmla="*/ 2147483646 w 30720"/>
                <a:gd name="T87" fmla="*/ 2147483646 h 11496"/>
                <a:gd name="T88" fmla="*/ 2147483646 w 30720"/>
                <a:gd name="T89" fmla="*/ 2147483646 h 11496"/>
                <a:gd name="T90" fmla="*/ 2147483646 w 30720"/>
                <a:gd name="T91" fmla="*/ 2147483646 h 11496"/>
                <a:gd name="T92" fmla="*/ 2147483646 w 30720"/>
                <a:gd name="T93" fmla="*/ 2147483646 h 11496"/>
                <a:gd name="T94" fmla="*/ 2147483646 w 30720"/>
                <a:gd name="T95" fmla="*/ 2147483646 h 11496"/>
                <a:gd name="T96" fmla="*/ 2147483646 w 30720"/>
                <a:gd name="T97" fmla="*/ 2147483646 h 11496"/>
                <a:gd name="T98" fmla="*/ 2147483646 w 30720"/>
                <a:gd name="T99" fmla="*/ 2147483646 h 11496"/>
                <a:gd name="T100" fmla="*/ 2147483646 w 30720"/>
                <a:gd name="T101" fmla="*/ 2147483646 h 11496"/>
                <a:gd name="T102" fmla="*/ 2147483646 w 30720"/>
                <a:gd name="T103" fmla="*/ 2147483646 h 11496"/>
                <a:gd name="T104" fmla="*/ 2147483646 w 30720"/>
                <a:gd name="T105" fmla="*/ 2147483646 h 11496"/>
                <a:gd name="T106" fmla="*/ 2147483646 w 30720"/>
                <a:gd name="T107" fmla="*/ 2147483646 h 11496"/>
                <a:gd name="T108" fmla="*/ 2147483646 w 30720"/>
                <a:gd name="T109" fmla="*/ 2147483646 h 11496"/>
                <a:gd name="T110" fmla="*/ 2147483646 w 30720"/>
                <a:gd name="T111" fmla="*/ 2147483646 h 11496"/>
                <a:gd name="T112" fmla="*/ 2147483646 w 30720"/>
                <a:gd name="T113" fmla="*/ 2147483646 h 11496"/>
                <a:gd name="T114" fmla="*/ 2147483646 w 30720"/>
                <a:gd name="T115" fmla="*/ 2147483646 h 11496"/>
                <a:gd name="T116" fmla="*/ 2147483646 w 30720"/>
                <a:gd name="T117" fmla="*/ 2147483646 h 11496"/>
                <a:gd name="T118" fmla="*/ 2147483646 w 30720"/>
                <a:gd name="T119" fmla="*/ 2147483646 h 11496"/>
                <a:gd name="T120" fmla="*/ 2147483646 w 30720"/>
                <a:gd name="T121" fmla="*/ 2147483646 h 11496"/>
                <a:gd name="T122" fmla="*/ 2147483646 w 30720"/>
                <a:gd name="T123" fmla="*/ 2147483646 h 11496"/>
                <a:gd name="T124" fmla="*/ 2147483646 w 30720"/>
                <a:gd name="T125" fmla="*/ 2147483646 h 1149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0720" h="11496">
                  <a:moveTo>
                    <a:pt x="29285" y="7403"/>
                  </a:moveTo>
                  <a:lnTo>
                    <a:pt x="29285" y="7403"/>
                  </a:lnTo>
                  <a:lnTo>
                    <a:pt x="29232" y="7379"/>
                  </a:lnTo>
                  <a:lnTo>
                    <a:pt x="29180" y="7357"/>
                  </a:lnTo>
                  <a:lnTo>
                    <a:pt x="29127" y="7336"/>
                  </a:lnTo>
                  <a:lnTo>
                    <a:pt x="29073" y="7316"/>
                  </a:lnTo>
                  <a:lnTo>
                    <a:pt x="29020" y="7298"/>
                  </a:lnTo>
                  <a:lnTo>
                    <a:pt x="28966" y="7280"/>
                  </a:lnTo>
                  <a:lnTo>
                    <a:pt x="28913" y="7264"/>
                  </a:lnTo>
                  <a:lnTo>
                    <a:pt x="28859" y="7251"/>
                  </a:lnTo>
                  <a:lnTo>
                    <a:pt x="28804" y="7237"/>
                  </a:lnTo>
                  <a:lnTo>
                    <a:pt x="28750" y="7226"/>
                  </a:lnTo>
                  <a:lnTo>
                    <a:pt x="28697" y="7216"/>
                  </a:lnTo>
                  <a:lnTo>
                    <a:pt x="28643" y="7208"/>
                  </a:lnTo>
                  <a:lnTo>
                    <a:pt x="28589" y="7202"/>
                  </a:lnTo>
                  <a:lnTo>
                    <a:pt x="28535" y="7198"/>
                  </a:lnTo>
                  <a:lnTo>
                    <a:pt x="28482" y="7195"/>
                  </a:lnTo>
                  <a:lnTo>
                    <a:pt x="28429" y="7194"/>
                  </a:lnTo>
                  <a:lnTo>
                    <a:pt x="28376" y="7194"/>
                  </a:lnTo>
                  <a:lnTo>
                    <a:pt x="28322" y="7197"/>
                  </a:lnTo>
                  <a:lnTo>
                    <a:pt x="28269" y="7201"/>
                  </a:lnTo>
                  <a:lnTo>
                    <a:pt x="28217" y="7207"/>
                  </a:lnTo>
                  <a:lnTo>
                    <a:pt x="28165" y="7215"/>
                  </a:lnTo>
                  <a:lnTo>
                    <a:pt x="28113" y="7226"/>
                  </a:lnTo>
                  <a:lnTo>
                    <a:pt x="28062" y="7238"/>
                  </a:lnTo>
                  <a:lnTo>
                    <a:pt x="28011" y="7253"/>
                  </a:lnTo>
                  <a:lnTo>
                    <a:pt x="27960" y="7270"/>
                  </a:lnTo>
                  <a:lnTo>
                    <a:pt x="27910" y="7289"/>
                  </a:lnTo>
                  <a:lnTo>
                    <a:pt x="27861" y="7310"/>
                  </a:lnTo>
                  <a:lnTo>
                    <a:pt x="27812" y="7334"/>
                  </a:lnTo>
                  <a:lnTo>
                    <a:pt x="27763" y="7360"/>
                  </a:lnTo>
                  <a:lnTo>
                    <a:pt x="27717" y="7388"/>
                  </a:lnTo>
                  <a:lnTo>
                    <a:pt x="27670" y="7418"/>
                  </a:lnTo>
                  <a:lnTo>
                    <a:pt x="27623" y="7452"/>
                  </a:lnTo>
                  <a:lnTo>
                    <a:pt x="27600" y="7473"/>
                  </a:lnTo>
                  <a:lnTo>
                    <a:pt x="27578" y="7494"/>
                  </a:lnTo>
                  <a:lnTo>
                    <a:pt x="27556" y="7516"/>
                  </a:lnTo>
                  <a:lnTo>
                    <a:pt x="27535" y="7539"/>
                  </a:lnTo>
                  <a:lnTo>
                    <a:pt x="27515" y="7562"/>
                  </a:lnTo>
                  <a:lnTo>
                    <a:pt x="27495" y="7586"/>
                  </a:lnTo>
                  <a:lnTo>
                    <a:pt x="27476" y="7611"/>
                  </a:lnTo>
                  <a:lnTo>
                    <a:pt x="27457" y="7636"/>
                  </a:lnTo>
                  <a:lnTo>
                    <a:pt x="27440" y="7662"/>
                  </a:lnTo>
                  <a:lnTo>
                    <a:pt x="27422" y="7689"/>
                  </a:lnTo>
                  <a:lnTo>
                    <a:pt x="27405" y="7716"/>
                  </a:lnTo>
                  <a:lnTo>
                    <a:pt x="27390" y="7743"/>
                  </a:lnTo>
                  <a:lnTo>
                    <a:pt x="27374" y="7771"/>
                  </a:lnTo>
                  <a:lnTo>
                    <a:pt x="27360" y="7799"/>
                  </a:lnTo>
                  <a:lnTo>
                    <a:pt x="27345" y="7827"/>
                  </a:lnTo>
                  <a:lnTo>
                    <a:pt x="27332" y="7857"/>
                  </a:lnTo>
                  <a:lnTo>
                    <a:pt x="27319" y="7887"/>
                  </a:lnTo>
                  <a:lnTo>
                    <a:pt x="27307" y="7916"/>
                  </a:lnTo>
                  <a:lnTo>
                    <a:pt x="27296" y="7946"/>
                  </a:lnTo>
                  <a:lnTo>
                    <a:pt x="27286" y="7976"/>
                  </a:lnTo>
                  <a:lnTo>
                    <a:pt x="27276" y="8006"/>
                  </a:lnTo>
                  <a:lnTo>
                    <a:pt x="27268" y="8038"/>
                  </a:lnTo>
                  <a:lnTo>
                    <a:pt x="27260" y="8069"/>
                  </a:lnTo>
                  <a:lnTo>
                    <a:pt x="27252" y="8099"/>
                  </a:lnTo>
                  <a:lnTo>
                    <a:pt x="27246" y="8130"/>
                  </a:lnTo>
                  <a:lnTo>
                    <a:pt x="27241" y="8161"/>
                  </a:lnTo>
                  <a:lnTo>
                    <a:pt x="27236" y="8193"/>
                  </a:lnTo>
                  <a:lnTo>
                    <a:pt x="27231" y="8224"/>
                  </a:lnTo>
                  <a:lnTo>
                    <a:pt x="27228" y="8255"/>
                  </a:lnTo>
                  <a:lnTo>
                    <a:pt x="27226" y="8286"/>
                  </a:lnTo>
                  <a:lnTo>
                    <a:pt x="27225" y="8318"/>
                  </a:lnTo>
                  <a:lnTo>
                    <a:pt x="27224" y="8348"/>
                  </a:lnTo>
                  <a:lnTo>
                    <a:pt x="27225" y="8379"/>
                  </a:lnTo>
                  <a:lnTo>
                    <a:pt x="27226" y="8409"/>
                  </a:lnTo>
                  <a:lnTo>
                    <a:pt x="27228" y="8440"/>
                  </a:lnTo>
                  <a:lnTo>
                    <a:pt x="27231" y="8471"/>
                  </a:lnTo>
                  <a:lnTo>
                    <a:pt x="27236" y="8500"/>
                  </a:lnTo>
                  <a:lnTo>
                    <a:pt x="27241" y="8530"/>
                  </a:lnTo>
                  <a:lnTo>
                    <a:pt x="27247" y="8559"/>
                  </a:lnTo>
                  <a:lnTo>
                    <a:pt x="27254" y="8588"/>
                  </a:lnTo>
                  <a:lnTo>
                    <a:pt x="27263" y="8617"/>
                  </a:lnTo>
                  <a:lnTo>
                    <a:pt x="27271" y="8645"/>
                  </a:lnTo>
                  <a:lnTo>
                    <a:pt x="27281" y="8674"/>
                  </a:lnTo>
                  <a:lnTo>
                    <a:pt x="27293" y="8701"/>
                  </a:lnTo>
                  <a:lnTo>
                    <a:pt x="27304" y="8728"/>
                  </a:lnTo>
                  <a:lnTo>
                    <a:pt x="27318" y="8754"/>
                  </a:lnTo>
                  <a:lnTo>
                    <a:pt x="27331" y="8780"/>
                  </a:lnTo>
                  <a:lnTo>
                    <a:pt x="27347" y="8805"/>
                  </a:lnTo>
                  <a:lnTo>
                    <a:pt x="27364" y="8830"/>
                  </a:lnTo>
                  <a:lnTo>
                    <a:pt x="27381" y="8854"/>
                  </a:lnTo>
                  <a:lnTo>
                    <a:pt x="27399" y="8876"/>
                  </a:lnTo>
                  <a:lnTo>
                    <a:pt x="27419" y="8899"/>
                  </a:lnTo>
                  <a:lnTo>
                    <a:pt x="27440" y="8921"/>
                  </a:lnTo>
                  <a:lnTo>
                    <a:pt x="27462" y="8943"/>
                  </a:lnTo>
                  <a:lnTo>
                    <a:pt x="27484" y="8963"/>
                  </a:lnTo>
                  <a:lnTo>
                    <a:pt x="27509" y="8983"/>
                  </a:lnTo>
                  <a:lnTo>
                    <a:pt x="27534" y="9001"/>
                  </a:lnTo>
                  <a:lnTo>
                    <a:pt x="27560" y="9019"/>
                  </a:lnTo>
                  <a:lnTo>
                    <a:pt x="27589" y="9036"/>
                  </a:lnTo>
                  <a:lnTo>
                    <a:pt x="27618" y="9052"/>
                  </a:lnTo>
                  <a:lnTo>
                    <a:pt x="27648" y="9067"/>
                  </a:lnTo>
                  <a:lnTo>
                    <a:pt x="27679" y="9081"/>
                  </a:lnTo>
                  <a:lnTo>
                    <a:pt x="27711" y="9094"/>
                  </a:lnTo>
                  <a:lnTo>
                    <a:pt x="27746" y="9106"/>
                  </a:lnTo>
                  <a:lnTo>
                    <a:pt x="27734" y="9013"/>
                  </a:lnTo>
                  <a:lnTo>
                    <a:pt x="27730" y="8964"/>
                  </a:lnTo>
                  <a:lnTo>
                    <a:pt x="27727" y="8916"/>
                  </a:lnTo>
                  <a:lnTo>
                    <a:pt x="27724" y="8866"/>
                  </a:lnTo>
                  <a:lnTo>
                    <a:pt x="27722" y="8816"/>
                  </a:lnTo>
                  <a:lnTo>
                    <a:pt x="27721" y="8767"/>
                  </a:lnTo>
                  <a:lnTo>
                    <a:pt x="27721" y="8717"/>
                  </a:lnTo>
                  <a:lnTo>
                    <a:pt x="27722" y="8667"/>
                  </a:lnTo>
                  <a:lnTo>
                    <a:pt x="27725" y="8617"/>
                  </a:lnTo>
                  <a:lnTo>
                    <a:pt x="27729" y="8568"/>
                  </a:lnTo>
                  <a:lnTo>
                    <a:pt x="27734" y="8519"/>
                  </a:lnTo>
                  <a:lnTo>
                    <a:pt x="27743" y="8472"/>
                  </a:lnTo>
                  <a:lnTo>
                    <a:pt x="27752" y="8425"/>
                  </a:lnTo>
                  <a:lnTo>
                    <a:pt x="27763" y="8378"/>
                  </a:lnTo>
                  <a:lnTo>
                    <a:pt x="27776" y="8333"/>
                  </a:lnTo>
                  <a:lnTo>
                    <a:pt x="27783" y="8311"/>
                  </a:lnTo>
                  <a:lnTo>
                    <a:pt x="27792" y="8289"/>
                  </a:lnTo>
                  <a:lnTo>
                    <a:pt x="27800" y="8268"/>
                  </a:lnTo>
                  <a:lnTo>
                    <a:pt x="27809" y="8247"/>
                  </a:lnTo>
                  <a:lnTo>
                    <a:pt x="27820" y="8226"/>
                  </a:lnTo>
                  <a:lnTo>
                    <a:pt x="27829" y="8206"/>
                  </a:lnTo>
                  <a:lnTo>
                    <a:pt x="27840" y="8185"/>
                  </a:lnTo>
                  <a:lnTo>
                    <a:pt x="27852" y="8167"/>
                  </a:lnTo>
                  <a:lnTo>
                    <a:pt x="27864" y="8148"/>
                  </a:lnTo>
                  <a:lnTo>
                    <a:pt x="27877" y="8129"/>
                  </a:lnTo>
                  <a:lnTo>
                    <a:pt x="27890" y="8112"/>
                  </a:lnTo>
                  <a:lnTo>
                    <a:pt x="27905" y="8094"/>
                  </a:lnTo>
                  <a:lnTo>
                    <a:pt x="27921" y="8077"/>
                  </a:lnTo>
                  <a:lnTo>
                    <a:pt x="27936" y="8061"/>
                  </a:lnTo>
                  <a:lnTo>
                    <a:pt x="27953" y="8045"/>
                  </a:lnTo>
                  <a:lnTo>
                    <a:pt x="27970" y="8029"/>
                  </a:lnTo>
                  <a:lnTo>
                    <a:pt x="27987" y="8015"/>
                  </a:lnTo>
                  <a:lnTo>
                    <a:pt x="28006" y="8001"/>
                  </a:lnTo>
                  <a:lnTo>
                    <a:pt x="28026" y="7988"/>
                  </a:lnTo>
                  <a:lnTo>
                    <a:pt x="28047" y="7975"/>
                  </a:lnTo>
                  <a:lnTo>
                    <a:pt x="28067" y="7963"/>
                  </a:lnTo>
                  <a:lnTo>
                    <a:pt x="28089" y="7951"/>
                  </a:lnTo>
                  <a:lnTo>
                    <a:pt x="28112" y="7941"/>
                  </a:lnTo>
                  <a:lnTo>
                    <a:pt x="28136" y="7931"/>
                  </a:lnTo>
                  <a:lnTo>
                    <a:pt x="28160" y="7922"/>
                  </a:lnTo>
                  <a:lnTo>
                    <a:pt x="28186" y="7914"/>
                  </a:lnTo>
                  <a:lnTo>
                    <a:pt x="28212" y="7906"/>
                  </a:lnTo>
                  <a:lnTo>
                    <a:pt x="28240" y="7899"/>
                  </a:lnTo>
                  <a:lnTo>
                    <a:pt x="28268" y="7893"/>
                  </a:lnTo>
                  <a:lnTo>
                    <a:pt x="28298" y="7889"/>
                  </a:lnTo>
                  <a:lnTo>
                    <a:pt x="28328" y="7885"/>
                  </a:lnTo>
                  <a:lnTo>
                    <a:pt x="28358" y="7880"/>
                  </a:lnTo>
                  <a:lnTo>
                    <a:pt x="28384" y="7882"/>
                  </a:lnTo>
                  <a:lnTo>
                    <a:pt x="28410" y="7883"/>
                  </a:lnTo>
                  <a:lnTo>
                    <a:pt x="28435" y="7884"/>
                  </a:lnTo>
                  <a:lnTo>
                    <a:pt x="28460" y="7887"/>
                  </a:lnTo>
                  <a:lnTo>
                    <a:pt x="28485" y="7890"/>
                  </a:lnTo>
                  <a:lnTo>
                    <a:pt x="28510" y="7893"/>
                  </a:lnTo>
                  <a:lnTo>
                    <a:pt x="28535" y="7898"/>
                  </a:lnTo>
                  <a:lnTo>
                    <a:pt x="28559" y="7903"/>
                  </a:lnTo>
                  <a:lnTo>
                    <a:pt x="28583" y="7909"/>
                  </a:lnTo>
                  <a:lnTo>
                    <a:pt x="28607" y="7915"/>
                  </a:lnTo>
                  <a:lnTo>
                    <a:pt x="28630" y="7922"/>
                  </a:lnTo>
                  <a:lnTo>
                    <a:pt x="28654" y="7929"/>
                  </a:lnTo>
                  <a:lnTo>
                    <a:pt x="28676" y="7938"/>
                  </a:lnTo>
                  <a:lnTo>
                    <a:pt x="28699" y="7947"/>
                  </a:lnTo>
                  <a:lnTo>
                    <a:pt x="28721" y="7956"/>
                  </a:lnTo>
                  <a:lnTo>
                    <a:pt x="28743" y="7966"/>
                  </a:lnTo>
                  <a:lnTo>
                    <a:pt x="28765" y="7976"/>
                  </a:lnTo>
                  <a:lnTo>
                    <a:pt x="28787" y="7988"/>
                  </a:lnTo>
                  <a:lnTo>
                    <a:pt x="28808" y="7999"/>
                  </a:lnTo>
                  <a:lnTo>
                    <a:pt x="28828" y="8012"/>
                  </a:lnTo>
                  <a:lnTo>
                    <a:pt x="28869" y="8038"/>
                  </a:lnTo>
                  <a:lnTo>
                    <a:pt x="28908" y="8065"/>
                  </a:lnTo>
                  <a:lnTo>
                    <a:pt x="28945" y="8095"/>
                  </a:lnTo>
                  <a:lnTo>
                    <a:pt x="28981" y="8126"/>
                  </a:lnTo>
                  <a:lnTo>
                    <a:pt x="29016" y="8159"/>
                  </a:lnTo>
                  <a:lnTo>
                    <a:pt x="29048" y="8195"/>
                  </a:lnTo>
                  <a:lnTo>
                    <a:pt x="29078" y="8231"/>
                  </a:lnTo>
                  <a:lnTo>
                    <a:pt x="29107" y="8270"/>
                  </a:lnTo>
                  <a:lnTo>
                    <a:pt x="29134" y="8309"/>
                  </a:lnTo>
                  <a:lnTo>
                    <a:pt x="29159" y="8351"/>
                  </a:lnTo>
                  <a:lnTo>
                    <a:pt x="29182" y="8394"/>
                  </a:lnTo>
                  <a:lnTo>
                    <a:pt x="29202" y="8436"/>
                  </a:lnTo>
                  <a:lnTo>
                    <a:pt x="29221" y="8481"/>
                  </a:lnTo>
                  <a:lnTo>
                    <a:pt x="29229" y="8504"/>
                  </a:lnTo>
                  <a:lnTo>
                    <a:pt x="29238" y="8527"/>
                  </a:lnTo>
                  <a:lnTo>
                    <a:pt x="29245" y="8551"/>
                  </a:lnTo>
                  <a:lnTo>
                    <a:pt x="29251" y="8574"/>
                  </a:lnTo>
                  <a:lnTo>
                    <a:pt x="29257" y="8598"/>
                  </a:lnTo>
                  <a:lnTo>
                    <a:pt x="29263" y="8621"/>
                  </a:lnTo>
                  <a:lnTo>
                    <a:pt x="29268" y="8645"/>
                  </a:lnTo>
                  <a:lnTo>
                    <a:pt x="29272" y="8670"/>
                  </a:lnTo>
                  <a:lnTo>
                    <a:pt x="29275" y="8694"/>
                  </a:lnTo>
                  <a:lnTo>
                    <a:pt x="29278" y="8719"/>
                  </a:lnTo>
                  <a:lnTo>
                    <a:pt x="29280" y="8744"/>
                  </a:lnTo>
                  <a:lnTo>
                    <a:pt x="29282" y="8769"/>
                  </a:lnTo>
                  <a:lnTo>
                    <a:pt x="29283" y="8794"/>
                  </a:lnTo>
                  <a:lnTo>
                    <a:pt x="29283" y="8820"/>
                  </a:lnTo>
                  <a:lnTo>
                    <a:pt x="29283" y="8845"/>
                  </a:lnTo>
                  <a:lnTo>
                    <a:pt x="29282" y="8871"/>
                  </a:lnTo>
                  <a:lnTo>
                    <a:pt x="29280" y="8897"/>
                  </a:lnTo>
                  <a:lnTo>
                    <a:pt x="29278" y="8922"/>
                  </a:lnTo>
                  <a:lnTo>
                    <a:pt x="29271" y="8974"/>
                  </a:lnTo>
                  <a:lnTo>
                    <a:pt x="29262" y="9024"/>
                  </a:lnTo>
                  <a:lnTo>
                    <a:pt x="29251" y="9074"/>
                  </a:lnTo>
                  <a:lnTo>
                    <a:pt x="29238" y="9123"/>
                  </a:lnTo>
                  <a:lnTo>
                    <a:pt x="29223" y="9171"/>
                  </a:lnTo>
                  <a:lnTo>
                    <a:pt x="29206" y="9219"/>
                  </a:lnTo>
                  <a:lnTo>
                    <a:pt x="29188" y="9265"/>
                  </a:lnTo>
                  <a:lnTo>
                    <a:pt x="29167" y="9310"/>
                  </a:lnTo>
                  <a:lnTo>
                    <a:pt x="29144" y="9355"/>
                  </a:lnTo>
                  <a:lnTo>
                    <a:pt x="29120" y="9398"/>
                  </a:lnTo>
                  <a:lnTo>
                    <a:pt x="29094" y="9441"/>
                  </a:lnTo>
                  <a:lnTo>
                    <a:pt x="29067" y="9481"/>
                  </a:lnTo>
                  <a:lnTo>
                    <a:pt x="29038" y="9522"/>
                  </a:lnTo>
                  <a:lnTo>
                    <a:pt x="29006" y="9560"/>
                  </a:lnTo>
                  <a:lnTo>
                    <a:pt x="28974" y="9599"/>
                  </a:lnTo>
                  <a:lnTo>
                    <a:pt x="28941" y="9635"/>
                  </a:lnTo>
                  <a:lnTo>
                    <a:pt x="28905" y="9671"/>
                  </a:lnTo>
                  <a:lnTo>
                    <a:pt x="28869" y="9704"/>
                  </a:lnTo>
                  <a:lnTo>
                    <a:pt x="28831" y="9737"/>
                  </a:lnTo>
                  <a:lnTo>
                    <a:pt x="28792" y="9768"/>
                  </a:lnTo>
                  <a:lnTo>
                    <a:pt x="28751" y="9798"/>
                  </a:lnTo>
                  <a:lnTo>
                    <a:pt x="28710" y="9827"/>
                  </a:lnTo>
                  <a:lnTo>
                    <a:pt x="28666" y="9854"/>
                  </a:lnTo>
                  <a:lnTo>
                    <a:pt x="28622" y="9879"/>
                  </a:lnTo>
                  <a:lnTo>
                    <a:pt x="28578" y="9903"/>
                  </a:lnTo>
                  <a:lnTo>
                    <a:pt x="28532" y="9926"/>
                  </a:lnTo>
                  <a:lnTo>
                    <a:pt x="28484" y="9946"/>
                  </a:lnTo>
                  <a:lnTo>
                    <a:pt x="28436" y="9965"/>
                  </a:lnTo>
                  <a:lnTo>
                    <a:pt x="28387" y="9983"/>
                  </a:lnTo>
                  <a:lnTo>
                    <a:pt x="28337" y="9999"/>
                  </a:lnTo>
                  <a:lnTo>
                    <a:pt x="28287" y="10013"/>
                  </a:lnTo>
                  <a:lnTo>
                    <a:pt x="28236" y="10025"/>
                  </a:lnTo>
                  <a:lnTo>
                    <a:pt x="28189" y="10031"/>
                  </a:lnTo>
                  <a:lnTo>
                    <a:pt x="28143" y="10035"/>
                  </a:lnTo>
                  <a:lnTo>
                    <a:pt x="28098" y="10038"/>
                  </a:lnTo>
                  <a:lnTo>
                    <a:pt x="28052" y="10040"/>
                  </a:lnTo>
                  <a:lnTo>
                    <a:pt x="28006" y="10041"/>
                  </a:lnTo>
                  <a:lnTo>
                    <a:pt x="27960" y="10040"/>
                  </a:lnTo>
                  <a:lnTo>
                    <a:pt x="27915" y="10039"/>
                  </a:lnTo>
                  <a:lnTo>
                    <a:pt x="27870" y="10036"/>
                  </a:lnTo>
                  <a:lnTo>
                    <a:pt x="27825" y="10033"/>
                  </a:lnTo>
                  <a:lnTo>
                    <a:pt x="27780" y="10028"/>
                  </a:lnTo>
                  <a:lnTo>
                    <a:pt x="27735" y="10021"/>
                  </a:lnTo>
                  <a:lnTo>
                    <a:pt x="27691" y="10014"/>
                  </a:lnTo>
                  <a:lnTo>
                    <a:pt x="27647" y="10005"/>
                  </a:lnTo>
                  <a:lnTo>
                    <a:pt x="27602" y="9995"/>
                  </a:lnTo>
                  <a:lnTo>
                    <a:pt x="27559" y="9984"/>
                  </a:lnTo>
                  <a:lnTo>
                    <a:pt x="27516" y="9972"/>
                  </a:lnTo>
                  <a:lnTo>
                    <a:pt x="27473" y="9958"/>
                  </a:lnTo>
                  <a:lnTo>
                    <a:pt x="27430" y="9943"/>
                  </a:lnTo>
                  <a:lnTo>
                    <a:pt x="27388" y="9928"/>
                  </a:lnTo>
                  <a:lnTo>
                    <a:pt x="27346" y="9910"/>
                  </a:lnTo>
                  <a:lnTo>
                    <a:pt x="27305" y="9891"/>
                  </a:lnTo>
                  <a:lnTo>
                    <a:pt x="27265" y="9871"/>
                  </a:lnTo>
                  <a:lnTo>
                    <a:pt x="27224" y="9850"/>
                  </a:lnTo>
                  <a:lnTo>
                    <a:pt x="27185" y="9828"/>
                  </a:lnTo>
                  <a:lnTo>
                    <a:pt x="27145" y="9803"/>
                  </a:lnTo>
                  <a:lnTo>
                    <a:pt x="27107" y="9778"/>
                  </a:lnTo>
                  <a:lnTo>
                    <a:pt x="27068" y="9751"/>
                  </a:lnTo>
                  <a:lnTo>
                    <a:pt x="27031" y="9723"/>
                  </a:lnTo>
                  <a:lnTo>
                    <a:pt x="26994" y="9693"/>
                  </a:lnTo>
                  <a:lnTo>
                    <a:pt x="26958" y="9662"/>
                  </a:lnTo>
                  <a:lnTo>
                    <a:pt x="26922" y="9630"/>
                  </a:lnTo>
                  <a:lnTo>
                    <a:pt x="26888" y="9597"/>
                  </a:lnTo>
                  <a:lnTo>
                    <a:pt x="26854" y="9559"/>
                  </a:lnTo>
                  <a:lnTo>
                    <a:pt x="26821" y="9521"/>
                  </a:lnTo>
                  <a:lnTo>
                    <a:pt x="26790" y="9482"/>
                  </a:lnTo>
                  <a:lnTo>
                    <a:pt x="26761" y="9443"/>
                  </a:lnTo>
                  <a:lnTo>
                    <a:pt x="26732" y="9403"/>
                  </a:lnTo>
                  <a:lnTo>
                    <a:pt x="26705" y="9364"/>
                  </a:lnTo>
                  <a:lnTo>
                    <a:pt x="26679" y="9323"/>
                  </a:lnTo>
                  <a:lnTo>
                    <a:pt x="26655" y="9282"/>
                  </a:lnTo>
                  <a:lnTo>
                    <a:pt x="26631" y="9241"/>
                  </a:lnTo>
                  <a:lnTo>
                    <a:pt x="26609" y="9199"/>
                  </a:lnTo>
                  <a:lnTo>
                    <a:pt x="26588" y="9157"/>
                  </a:lnTo>
                  <a:lnTo>
                    <a:pt x="26568" y="9115"/>
                  </a:lnTo>
                  <a:lnTo>
                    <a:pt x="26551" y="9073"/>
                  </a:lnTo>
                  <a:lnTo>
                    <a:pt x="26533" y="9029"/>
                  </a:lnTo>
                  <a:lnTo>
                    <a:pt x="26517" y="8987"/>
                  </a:lnTo>
                  <a:lnTo>
                    <a:pt x="26503" y="8943"/>
                  </a:lnTo>
                  <a:lnTo>
                    <a:pt x="26489" y="8900"/>
                  </a:lnTo>
                  <a:lnTo>
                    <a:pt x="26477" y="8857"/>
                  </a:lnTo>
                  <a:lnTo>
                    <a:pt x="26466" y="8812"/>
                  </a:lnTo>
                  <a:lnTo>
                    <a:pt x="26456" y="8768"/>
                  </a:lnTo>
                  <a:lnTo>
                    <a:pt x="26448" y="8723"/>
                  </a:lnTo>
                  <a:lnTo>
                    <a:pt x="26440" y="8680"/>
                  </a:lnTo>
                  <a:lnTo>
                    <a:pt x="26434" y="8635"/>
                  </a:lnTo>
                  <a:lnTo>
                    <a:pt x="26429" y="8590"/>
                  </a:lnTo>
                  <a:lnTo>
                    <a:pt x="26425" y="8546"/>
                  </a:lnTo>
                  <a:lnTo>
                    <a:pt x="26422" y="8501"/>
                  </a:lnTo>
                  <a:lnTo>
                    <a:pt x="26421" y="8456"/>
                  </a:lnTo>
                  <a:lnTo>
                    <a:pt x="26419" y="8412"/>
                  </a:lnTo>
                  <a:lnTo>
                    <a:pt x="26419" y="8368"/>
                  </a:lnTo>
                  <a:lnTo>
                    <a:pt x="26422" y="8323"/>
                  </a:lnTo>
                  <a:lnTo>
                    <a:pt x="26425" y="8278"/>
                  </a:lnTo>
                  <a:lnTo>
                    <a:pt x="26428" y="8233"/>
                  </a:lnTo>
                  <a:lnTo>
                    <a:pt x="26433" y="8189"/>
                  </a:lnTo>
                  <a:lnTo>
                    <a:pt x="26439" y="8145"/>
                  </a:lnTo>
                  <a:lnTo>
                    <a:pt x="26445" y="8100"/>
                  </a:lnTo>
                  <a:lnTo>
                    <a:pt x="26454" y="8056"/>
                  </a:lnTo>
                  <a:lnTo>
                    <a:pt x="26463" y="8013"/>
                  </a:lnTo>
                  <a:lnTo>
                    <a:pt x="26473" y="7969"/>
                  </a:lnTo>
                  <a:lnTo>
                    <a:pt x="26484" y="7925"/>
                  </a:lnTo>
                  <a:lnTo>
                    <a:pt x="26497" y="7882"/>
                  </a:lnTo>
                  <a:lnTo>
                    <a:pt x="26509" y="7839"/>
                  </a:lnTo>
                  <a:lnTo>
                    <a:pt x="26524" y="7796"/>
                  </a:lnTo>
                  <a:lnTo>
                    <a:pt x="26539" y="7754"/>
                  </a:lnTo>
                  <a:lnTo>
                    <a:pt x="26555" y="7711"/>
                  </a:lnTo>
                  <a:lnTo>
                    <a:pt x="26571" y="7669"/>
                  </a:lnTo>
                  <a:lnTo>
                    <a:pt x="26590" y="7628"/>
                  </a:lnTo>
                  <a:lnTo>
                    <a:pt x="26609" y="7587"/>
                  </a:lnTo>
                  <a:lnTo>
                    <a:pt x="26629" y="7546"/>
                  </a:lnTo>
                  <a:lnTo>
                    <a:pt x="26650" y="7506"/>
                  </a:lnTo>
                  <a:lnTo>
                    <a:pt x="26671" y="7465"/>
                  </a:lnTo>
                  <a:lnTo>
                    <a:pt x="26694" y="7426"/>
                  </a:lnTo>
                  <a:lnTo>
                    <a:pt x="26718" y="7387"/>
                  </a:lnTo>
                  <a:lnTo>
                    <a:pt x="26743" y="7349"/>
                  </a:lnTo>
                  <a:lnTo>
                    <a:pt x="26768" y="7310"/>
                  </a:lnTo>
                  <a:lnTo>
                    <a:pt x="26795" y="7273"/>
                  </a:lnTo>
                  <a:lnTo>
                    <a:pt x="26822" y="7236"/>
                  </a:lnTo>
                  <a:lnTo>
                    <a:pt x="26850" y="7200"/>
                  </a:lnTo>
                  <a:lnTo>
                    <a:pt x="26880" y="7163"/>
                  </a:lnTo>
                  <a:lnTo>
                    <a:pt x="26910" y="7128"/>
                  </a:lnTo>
                  <a:lnTo>
                    <a:pt x="26940" y="7094"/>
                  </a:lnTo>
                  <a:lnTo>
                    <a:pt x="26971" y="7060"/>
                  </a:lnTo>
                  <a:lnTo>
                    <a:pt x="27005" y="7027"/>
                  </a:lnTo>
                  <a:lnTo>
                    <a:pt x="27038" y="6994"/>
                  </a:lnTo>
                  <a:lnTo>
                    <a:pt x="27071" y="6962"/>
                  </a:lnTo>
                  <a:lnTo>
                    <a:pt x="27107" y="6933"/>
                  </a:lnTo>
                  <a:lnTo>
                    <a:pt x="27141" y="6906"/>
                  </a:lnTo>
                  <a:lnTo>
                    <a:pt x="27176" y="6880"/>
                  </a:lnTo>
                  <a:lnTo>
                    <a:pt x="27212" y="6854"/>
                  </a:lnTo>
                  <a:lnTo>
                    <a:pt x="27248" y="6829"/>
                  </a:lnTo>
                  <a:lnTo>
                    <a:pt x="27285" y="6805"/>
                  </a:lnTo>
                  <a:lnTo>
                    <a:pt x="27321" y="6782"/>
                  </a:lnTo>
                  <a:lnTo>
                    <a:pt x="27357" y="6761"/>
                  </a:lnTo>
                  <a:lnTo>
                    <a:pt x="27395" y="6740"/>
                  </a:lnTo>
                  <a:lnTo>
                    <a:pt x="27432" y="6719"/>
                  </a:lnTo>
                  <a:lnTo>
                    <a:pt x="27470" y="6699"/>
                  </a:lnTo>
                  <a:lnTo>
                    <a:pt x="27508" y="6681"/>
                  </a:lnTo>
                  <a:lnTo>
                    <a:pt x="27546" y="6663"/>
                  </a:lnTo>
                  <a:lnTo>
                    <a:pt x="27584" y="6646"/>
                  </a:lnTo>
                  <a:lnTo>
                    <a:pt x="27623" y="6630"/>
                  </a:lnTo>
                  <a:lnTo>
                    <a:pt x="27662" y="6615"/>
                  </a:lnTo>
                  <a:lnTo>
                    <a:pt x="27701" y="6600"/>
                  </a:lnTo>
                  <a:lnTo>
                    <a:pt x="27741" y="6587"/>
                  </a:lnTo>
                  <a:lnTo>
                    <a:pt x="27780" y="6573"/>
                  </a:lnTo>
                  <a:lnTo>
                    <a:pt x="27820" y="6562"/>
                  </a:lnTo>
                  <a:lnTo>
                    <a:pt x="27859" y="6550"/>
                  </a:lnTo>
                  <a:lnTo>
                    <a:pt x="27899" y="6540"/>
                  </a:lnTo>
                  <a:lnTo>
                    <a:pt x="27939" y="6531"/>
                  </a:lnTo>
                  <a:lnTo>
                    <a:pt x="27980" y="6521"/>
                  </a:lnTo>
                  <a:lnTo>
                    <a:pt x="28020" y="6514"/>
                  </a:lnTo>
                  <a:lnTo>
                    <a:pt x="28060" y="6507"/>
                  </a:lnTo>
                  <a:lnTo>
                    <a:pt x="28101" y="6499"/>
                  </a:lnTo>
                  <a:lnTo>
                    <a:pt x="28141" y="6494"/>
                  </a:lnTo>
                  <a:lnTo>
                    <a:pt x="28182" y="6489"/>
                  </a:lnTo>
                  <a:lnTo>
                    <a:pt x="28223" y="6485"/>
                  </a:lnTo>
                  <a:lnTo>
                    <a:pt x="28264" y="6482"/>
                  </a:lnTo>
                  <a:lnTo>
                    <a:pt x="28305" y="6480"/>
                  </a:lnTo>
                  <a:lnTo>
                    <a:pt x="28345" y="6478"/>
                  </a:lnTo>
                  <a:lnTo>
                    <a:pt x="28387" y="6477"/>
                  </a:lnTo>
                  <a:lnTo>
                    <a:pt x="28428" y="6477"/>
                  </a:lnTo>
                  <a:lnTo>
                    <a:pt x="28468" y="6477"/>
                  </a:lnTo>
                  <a:lnTo>
                    <a:pt x="28510" y="6479"/>
                  </a:lnTo>
                  <a:lnTo>
                    <a:pt x="28550" y="6481"/>
                  </a:lnTo>
                  <a:lnTo>
                    <a:pt x="28592" y="6483"/>
                  </a:lnTo>
                  <a:lnTo>
                    <a:pt x="28633" y="6486"/>
                  </a:lnTo>
                  <a:lnTo>
                    <a:pt x="28673" y="6490"/>
                  </a:lnTo>
                  <a:lnTo>
                    <a:pt x="28715" y="6495"/>
                  </a:lnTo>
                  <a:lnTo>
                    <a:pt x="28756" y="6501"/>
                  </a:lnTo>
                  <a:lnTo>
                    <a:pt x="28796" y="6508"/>
                  </a:lnTo>
                  <a:lnTo>
                    <a:pt x="28837" y="6514"/>
                  </a:lnTo>
                  <a:lnTo>
                    <a:pt x="28877" y="6522"/>
                  </a:lnTo>
                  <a:lnTo>
                    <a:pt x="28918" y="6531"/>
                  </a:lnTo>
                  <a:lnTo>
                    <a:pt x="28959" y="6540"/>
                  </a:lnTo>
                  <a:lnTo>
                    <a:pt x="28999" y="6549"/>
                  </a:lnTo>
                  <a:lnTo>
                    <a:pt x="29040" y="6560"/>
                  </a:lnTo>
                  <a:lnTo>
                    <a:pt x="29079" y="6571"/>
                  </a:lnTo>
                  <a:lnTo>
                    <a:pt x="29119" y="6584"/>
                  </a:lnTo>
                  <a:lnTo>
                    <a:pt x="29159" y="6596"/>
                  </a:lnTo>
                  <a:lnTo>
                    <a:pt x="29199" y="6610"/>
                  </a:lnTo>
                  <a:lnTo>
                    <a:pt x="29239" y="6623"/>
                  </a:lnTo>
                  <a:lnTo>
                    <a:pt x="29277" y="6638"/>
                  </a:lnTo>
                  <a:lnTo>
                    <a:pt x="29317" y="6653"/>
                  </a:lnTo>
                  <a:lnTo>
                    <a:pt x="29355" y="6669"/>
                  </a:lnTo>
                  <a:lnTo>
                    <a:pt x="29395" y="6686"/>
                  </a:lnTo>
                  <a:lnTo>
                    <a:pt x="29432" y="6703"/>
                  </a:lnTo>
                  <a:lnTo>
                    <a:pt x="29471" y="6721"/>
                  </a:lnTo>
                  <a:lnTo>
                    <a:pt x="29509" y="6740"/>
                  </a:lnTo>
                  <a:lnTo>
                    <a:pt x="29547" y="6759"/>
                  </a:lnTo>
                  <a:lnTo>
                    <a:pt x="29584" y="6778"/>
                  </a:lnTo>
                  <a:lnTo>
                    <a:pt x="29619" y="6799"/>
                  </a:lnTo>
                  <a:lnTo>
                    <a:pt x="29652" y="6819"/>
                  </a:lnTo>
                  <a:lnTo>
                    <a:pt x="29685" y="6841"/>
                  </a:lnTo>
                  <a:lnTo>
                    <a:pt x="29717" y="6863"/>
                  </a:lnTo>
                  <a:lnTo>
                    <a:pt x="29750" y="6884"/>
                  </a:lnTo>
                  <a:lnTo>
                    <a:pt x="29781" y="6906"/>
                  </a:lnTo>
                  <a:lnTo>
                    <a:pt x="29812" y="6929"/>
                  </a:lnTo>
                  <a:lnTo>
                    <a:pt x="29842" y="6953"/>
                  </a:lnTo>
                  <a:lnTo>
                    <a:pt x="29873" y="6977"/>
                  </a:lnTo>
                  <a:lnTo>
                    <a:pt x="29902" y="7001"/>
                  </a:lnTo>
                  <a:lnTo>
                    <a:pt x="29931" y="7025"/>
                  </a:lnTo>
                  <a:lnTo>
                    <a:pt x="29959" y="7050"/>
                  </a:lnTo>
                  <a:lnTo>
                    <a:pt x="29987" y="7075"/>
                  </a:lnTo>
                  <a:lnTo>
                    <a:pt x="30014" y="7101"/>
                  </a:lnTo>
                  <a:lnTo>
                    <a:pt x="30041" y="7127"/>
                  </a:lnTo>
                  <a:lnTo>
                    <a:pt x="30067" y="7153"/>
                  </a:lnTo>
                  <a:lnTo>
                    <a:pt x="30118" y="7207"/>
                  </a:lnTo>
                  <a:lnTo>
                    <a:pt x="30167" y="7261"/>
                  </a:lnTo>
                  <a:lnTo>
                    <a:pt x="30213" y="7317"/>
                  </a:lnTo>
                  <a:lnTo>
                    <a:pt x="30258" y="7376"/>
                  </a:lnTo>
                  <a:lnTo>
                    <a:pt x="30300" y="7434"/>
                  </a:lnTo>
                  <a:lnTo>
                    <a:pt x="30341" y="7494"/>
                  </a:lnTo>
                  <a:lnTo>
                    <a:pt x="30379" y="7555"/>
                  </a:lnTo>
                  <a:lnTo>
                    <a:pt x="30415" y="7617"/>
                  </a:lnTo>
                  <a:lnTo>
                    <a:pt x="30449" y="7680"/>
                  </a:lnTo>
                  <a:lnTo>
                    <a:pt x="30482" y="7744"/>
                  </a:lnTo>
                  <a:lnTo>
                    <a:pt x="30512" y="7809"/>
                  </a:lnTo>
                  <a:lnTo>
                    <a:pt x="30540" y="7874"/>
                  </a:lnTo>
                  <a:lnTo>
                    <a:pt x="30566" y="7941"/>
                  </a:lnTo>
                  <a:lnTo>
                    <a:pt x="30590" y="8007"/>
                  </a:lnTo>
                  <a:lnTo>
                    <a:pt x="30612" y="8075"/>
                  </a:lnTo>
                  <a:lnTo>
                    <a:pt x="30632" y="8144"/>
                  </a:lnTo>
                  <a:lnTo>
                    <a:pt x="30649" y="8212"/>
                  </a:lnTo>
                  <a:lnTo>
                    <a:pt x="30665" y="8282"/>
                  </a:lnTo>
                  <a:lnTo>
                    <a:pt x="30678" y="8352"/>
                  </a:lnTo>
                  <a:lnTo>
                    <a:pt x="30691" y="8423"/>
                  </a:lnTo>
                  <a:lnTo>
                    <a:pt x="30700" y="8493"/>
                  </a:lnTo>
                  <a:lnTo>
                    <a:pt x="30709" y="8565"/>
                  </a:lnTo>
                  <a:lnTo>
                    <a:pt x="30714" y="8636"/>
                  </a:lnTo>
                  <a:lnTo>
                    <a:pt x="30718" y="8708"/>
                  </a:lnTo>
                  <a:lnTo>
                    <a:pt x="30720" y="8780"/>
                  </a:lnTo>
                  <a:lnTo>
                    <a:pt x="30720" y="8853"/>
                  </a:lnTo>
                  <a:lnTo>
                    <a:pt x="30718" y="8924"/>
                  </a:lnTo>
                  <a:lnTo>
                    <a:pt x="30714" y="8996"/>
                  </a:lnTo>
                  <a:lnTo>
                    <a:pt x="30708" y="9068"/>
                  </a:lnTo>
                  <a:lnTo>
                    <a:pt x="30700" y="9141"/>
                  </a:lnTo>
                  <a:lnTo>
                    <a:pt x="30690" y="9213"/>
                  </a:lnTo>
                  <a:lnTo>
                    <a:pt x="30678" y="9284"/>
                  </a:lnTo>
                  <a:lnTo>
                    <a:pt x="30665" y="9355"/>
                  </a:lnTo>
                  <a:lnTo>
                    <a:pt x="30649" y="9427"/>
                  </a:lnTo>
                  <a:lnTo>
                    <a:pt x="30632" y="9498"/>
                  </a:lnTo>
                  <a:lnTo>
                    <a:pt x="30612" y="9569"/>
                  </a:lnTo>
                  <a:lnTo>
                    <a:pt x="30590" y="9638"/>
                  </a:lnTo>
                  <a:lnTo>
                    <a:pt x="30567" y="9708"/>
                  </a:lnTo>
                  <a:lnTo>
                    <a:pt x="30542" y="9777"/>
                  </a:lnTo>
                  <a:lnTo>
                    <a:pt x="30515" y="9845"/>
                  </a:lnTo>
                  <a:lnTo>
                    <a:pt x="30486" y="9913"/>
                  </a:lnTo>
                  <a:lnTo>
                    <a:pt x="30456" y="9981"/>
                  </a:lnTo>
                  <a:lnTo>
                    <a:pt x="30422" y="10047"/>
                  </a:lnTo>
                  <a:lnTo>
                    <a:pt x="30388" y="10113"/>
                  </a:lnTo>
                  <a:lnTo>
                    <a:pt x="30351" y="10177"/>
                  </a:lnTo>
                  <a:lnTo>
                    <a:pt x="30313" y="10242"/>
                  </a:lnTo>
                  <a:lnTo>
                    <a:pt x="30273" y="10304"/>
                  </a:lnTo>
                  <a:lnTo>
                    <a:pt x="30231" y="10367"/>
                  </a:lnTo>
                  <a:lnTo>
                    <a:pt x="30187" y="10428"/>
                  </a:lnTo>
                  <a:lnTo>
                    <a:pt x="30141" y="10488"/>
                  </a:lnTo>
                  <a:lnTo>
                    <a:pt x="30094" y="10547"/>
                  </a:lnTo>
                  <a:lnTo>
                    <a:pt x="30044" y="10604"/>
                  </a:lnTo>
                  <a:lnTo>
                    <a:pt x="29993" y="10660"/>
                  </a:lnTo>
                  <a:lnTo>
                    <a:pt x="29940" y="10715"/>
                  </a:lnTo>
                  <a:lnTo>
                    <a:pt x="29886" y="10770"/>
                  </a:lnTo>
                  <a:lnTo>
                    <a:pt x="29829" y="10822"/>
                  </a:lnTo>
                  <a:lnTo>
                    <a:pt x="29775" y="10867"/>
                  </a:lnTo>
                  <a:lnTo>
                    <a:pt x="29719" y="10911"/>
                  </a:lnTo>
                  <a:lnTo>
                    <a:pt x="29662" y="10953"/>
                  </a:lnTo>
                  <a:lnTo>
                    <a:pt x="29605" y="10993"/>
                  </a:lnTo>
                  <a:lnTo>
                    <a:pt x="29548" y="11032"/>
                  </a:lnTo>
                  <a:lnTo>
                    <a:pt x="29489" y="11068"/>
                  </a:lnTo>
                  <a:lnTo>
                    <a:pt x="29431" y="11105"/>
                  </a:lnTo>
                  <a:lnTo>
                    <a:pt x="29372" y="11138"/>
                  </a:lnTo>
                  <a:lnTo>
                    <a:pt x="29311" y="11170"/>
                  </a:lnTo>
                  <a:lnTo>
                    <a:pt x="29251" y="11201"/>
                  </a:lnTo>
                  <a:lnTo>
                    <a:pt x="29191" y="11231"/>
                  </a:lnTo>
                  <a:lnTo>
                    <a:pt x="29129" y="11259"/>
                  </a:lnTo>
                  <a:lnTo>
                    <a:pt x="29068" y="11285"/>
                  </a:lnTo>
                  <a:lnTo>
                    <a:pt x="29005" y="11310"/>
                  </a:lnTo>
                  <a:lnTo>
                    <a:pt x="28943" y="11333"/>
                  </a:lnTo>
                  <a:lnTo>
                    <a:pt x="28880" y="11353"/>
                  </a:lnTo>
                  <a:lnTo>
                    <a:pt x="28817" y="11374"/>
                  </a:lnTo>
                  <a:lnTo>
                    <a:pt x="28753" y="11392"/>
                  </a:lnTo>
                  <a:lnTo>
                    <a:pt x="28689" y="11410"/>
                  </a:lnTo>
                  <a:lnTo>
                    <a:pt x="28625" y="11424"/>
                  </a:lnTo>
                  <a:lnTo>
                    <a:pt x="28561" y="11439"/>
                  </a:lnTo>
                  <a:lnTo>
                    <a:pt x="28496" y="11451"/>
                  </a:lnTo>
                  <a:lnTo>
                    <a:pt x="28431" y="11462"/>
                  </a:lnTo>
                  <a:lnTo>
                    <a:pt x="28366" y="11471"/>
                  </a:lnTo>
                  <a:lnTo>
                    <a:pt x="28301" y="11479"/>
                  </a:lnTo>
                  <a:lnTo>
                    <a:pt x="28236" y="11486"/>
                  </a:lnTo>
                  <a:lnTo>
                    <a:pt x="28170" y="11490"/>
                  </a:lnTo>
                  <a:lnTo>
                    <a:pt x="28105" y="11494"/>
                  </a:lnTo>
                  <a:lnTo>
                    <a:pt x="28039" y="11496"/>
                  </a:lnTo>
                  <a:lnTo>
                    <a:pt x="27974" y="11496"/>
                  </a:lnTo>
                  <a:lnTo>
                    <a:pt x="27908" y="11495"/>
                  </a:lnTo>
                  <a:lnTo>
                    <a:pt x="27843" y="11493"/>
                  </a:lnTo>
                  <a:lnTo>
                    <a:pt x="27777" y="11489"/>
                  </a:lnTo>
                  <a:lnTo>
                    <a:pt x="27711" y="11484"/>
                  </a:lnTo>
                  <a:lnTo>
                    <a:pt x="27646" y="11476"/>
                  </a:lnTo>
                  <a:lnTo>
                    <a:pt x="27580" y="11468"/>
                  </a:lnTo>
                  <a:lnTo>
                    <a:pt x="27516" y="11459"/>
                  </a:lnTo>
                  <a:lnTo>
                    <a:pt x="27450" y="11447"/>
                  </a:lnTo>
                  <a:lnTo>
                    <a:pt x="27386" y="11435"/>
                  </a:lnTo>
                  <a:lnTo>
                    <a:pt x="27320" y="11421"/>
                  </a:lnTo>
                  <a:lnTo>
                    <a:pt x="27255" y="11405"/>
                  </a:lnTo>
                  <a:lnTo>
                    <a:pt x="27192" y="11389"/>
                  </a:lnTo>
                  <a:lnTo>
                    <a:pt x="27127" y="11371"/>
                  </a:lnTo>
                  <a:lnTo>
                    <a:pt x="27064" y="11351"/>
                  </a:lnTo>
                  <a:lnTo>
                    <a:pt x="27000" y="11331"/>
                  </a:lnTo>
                  <a:lnTo>
                    <a:pt x="26937" y="11308"/>
                  </a:lnTo>
                  <a:lnTo>
                    <a:pt x="26874" y="11284"/>
                  </a:lnTo>
                  <a:lnTo>
                    <a:pt x="26812" y="11259"/>
                  </a:lnTo>
                  <a:lnTo>
                    <a:pt x="26751" y="11233"/>
                  </a:lnTo>
                  <a:lnTo>
                    <a:pt x="26689" y="11205"/>
                  </a:lnTo>
                  <a:lnTo>
                    <a:pt x="26628" y="11175"/>
                  </a:lnTo>
                  <a:lnTo>
                    <a:pt x="26567" y="11144"/>
                  </a:lnTo>
                  <a:lnTo>
                    <a:pt x="26507" y="11113"/>
                  </a:lnTo>
                  <a:lnTo>
                    <a:pt x="26448" y="11080"/>
                  </a:lnTo>
                  <a:lnTo>
                    <a:pt x="26388" y="11044"/>
                  </a:lnTo>
                  <a:lnTo>
                    <a:pt x="26330" y="11009"/>
                  </a:lnTo>
                  <a:lnTo>
                    <a:pt x="26272" y="10971"/>
                  </a:lnTo>
                  <a:lnTo>
                    <a:pt x="26214" y="10933"/>
                  </a:lnTo>
                  <a:lnTo>
                    <a:pt x="26158" y="10892"/>
                  </a:lnTo>
                  <a:lnTo>
                    <a:pt x="26102" y="10852"/>
                  </a:lnTo>
                  <a:lnTo>
                    <a:pt x="26047" y="10809"/>
                  </a:lnTo>
                  <a:lnTo>
                    <a:pt x="25992" y="10765"/>
                  </a:lnTo>
                  <a:lnTo>
                    <a:pt x="25937" y="10720"/>
                  </a:lnTo>
                  <a:lnTo>
                    <a:pt x="25884" y="10673"/>
                  </a:lnTo>
                  <a:lnTo>
                    <a:pt x="25840" y="10644"/>
                  </a:lnTo>
                  <a:lnTo>
                    <a:pt x="25797" y="10618"/>
                  </a:lnTo>
                  <a:lnTo>
                    <a:pt x="25756" y="10593"/>
                  </a:lnTo>
                  <a:lnTo>
                    <a:pt x="25718" y="10571"/>
                  </a:lnTo>
                  <a:lnTo>
                    <a:pt x="25681" y="10551"/>
                  </a:lnTo>
                  <a:lnTo>
                    <a:pt x="25646" y="10533"/>
                  </a:lnTo>
                  <a:lnTo>
                    <a:pt x="25613" y="10518"/>
                  </a:lnTo>
                  <a:lnTo>
                    <a:pt x="25581" y="10503"/>
                  </a:lnTo>
                  <a:lnTo>
                    <a:pt x="25550" y="10492"/>
                  </a:lnTo>
                  <a:lnTo>
                    <a:pt x="25521" y="10480"/>
                  </a:lnTo>
                  <a:lnTo>
                    <a:pt x="25493" y="10472"/>
                  </a:lnTo>
                  <a:lnTo>
                    <a:pt x="25466" y="10464"/>
                  </a:lnTo>
                  <a:lnTo>
                    <a:pt x="25440" y="10457"/>
                  </a:lnTo>
                  <a:lnTo>
                    <a:pt x="25414" y="10452"/>
                  </a:lnTo>
                  <a:lnTo>
                    <a:pt x="25389" y="10448"/>
                  </a:lnTo>
                  <a:lnTo>
                    <a:pt x="25364" y="10445"/>
                  </a:lnTo>
                  <a:lnTo>
                    <a:pt x="3051" y="10445"/>
                  </a:lnTo>
                  <a:lnTo>
                    <a:pt x="2972" y="10444"/>
                  </a:lnTo>
                  <a:lnTo>
                    <a:pt x="2894" y="10442"/>
                  </a:lnTo>
                  <a:lnTo>
                    <a:pt x="2816" y="10437"/>
                  </a:lnTo>
                  <a:lnTo>
                    <a:pt x="2739" y="10429"/>
                  </a:lnTo>
                  <a:lnTo>
                    <a:pt x="2662" y="10421"/>
                  </a:lnTo>
                  <a:lnTo>
                    <a:pt x="2586" y="10411"/>
                  </a:lnTo>
                  <a:lnTo>
                    <a:pt x="2511" y="10398"/>
                  </a:lnTo>
                  <a:lnTo>
                    <a:pt x="2436" y="10383"/>
                  </a:lnTo>
                  <a:lnTo>
                    <a:pt x="2362" y="10367"/>
                  </a:lnTo>
                  <a:lnTo>
                    <a:pt x="2288" y="10349"/>
                  </a:lnTo>
                  <a:lnTo>
                    <a:pt x="2215" y="10329"/>
                  </a:lnTo>
                  <a:lnTo>
                    <a:pt x="2143" y="10309"/>
                  </a:lnTo>
                  <a:lnTo>
                    <a:pt x="2073" y="10285"/>
                  </a:lnTo>
                  <a:lnTo>
                    <a:pt x="2002" y="10261"/>
                  </a:lnTo>
                  <a:lnTo>
                    <a:pt x="1932" y="10234"/>
                  </a:lnTo>
                  <a:lnTo>
                    <a:pt x="1863" y="10205"/>
                  </a:lnTo>
                  <a:lnTo>
                    <a:pt x="1795" y="10176"/>
                  </a:lnTo>
                  <a:lnTo>
                    <a:pt x="1728" y="10144"/>
                  </a:lnTo>
                  <a:lnTo>
                    <a:pt x="1661" y="10112"/>
                  </a:lnTo>
                  <a:lnTo>
                    <a:pt x="1597" y="10077"/>
                  </a:lnTo>
                  <a:lnTo>
                    <a:pt x="1532" y="10041"/>
                  </a:lnTo>
                  <a:lnTo>
                    <a:pt x="1469" y="10004"/>
                  </a:lnTo>
                  <a:lnTo>
                    <a:pt x="1406" y="9965"/>
                  </a:lnTo>
                  <a:lnTo>
                    <a:pt x="1345" y="9924"/>
                  </a:lnTo>
                  <a:lnTo>
                    <a:pt x="1285" y="9883"/>
                  </a:lnTo>
                  <a:lnTo>
                    <a:pt x="1225" y="9839"/>
                  </a:lnTo>
                  <a:lnTo>
                    <a:pt x="1167" y="9794"/>
                  </a:lnTo>
                  <a:lnTo>
                    <a:pt x="1110" y="9749"/>
                  </a:lnTo>
                  <a:lnTo>
                    <a:pt x="1055" y="9702"/>
                  </a:lnTo>
                  <a:lnTo>
                    <a:pt x="999" y="9653"/>
                  </a:lnTo>
                  <a:lnTo>
                    <a:pt x="945" y="9603"/>
                  </a:lnTo>
                  <a:lnTo>
                    <a:pt x="893" y="9552"/>
                  </a:lnTo>
                  <a:lnTo>
                    <a:pt x="842" y="9500"/>
                  </a:lnTo>
                  <a:lnTo>
                    <a:pt x="792" y="9446"/>
                  </a:lnTo>
                  <a:lnTo>
                    <a:pt x="743" y="9392"/>
                  </a:lnTo>
                  <a:lnTo>
                    <a:pt x="696" y="9335"/>
                  </a:lnTo>
                  <a:lnTo>
                    <a:pt x="651" y="9278"/>
                  </a:lnTo>
                  <a:lnTo>
                    <a:pt x="606" y="9220"/>
                  </a:lnTo>
                  <a:lnTo>
                    <a:pt x="562" y="9161"/>
                  </a:lnTo>
                  <a:lnTo>
                    <a:pt x="521" y="9100"/>
                  </a:lnTo>
                  <a:lnTo>
                    <a:pt x="480" y="9039"/>
                  </a:lnTo>
                  <a:lnTo>
                    <a:pt x="441" y="8976"/>
                  </a:lnTo>
                  <a:lnTo>
                    <a:pt x="404" y="8913"/>
                  </a:lnTo>
                  <a:lnTo>
                    <a:pt x="367" y="8849"/>
                  </a:lnTo>
                  <a:lnTo>
                    <a:pt x="333" y="8784"/>
                  </a:lnTo>
                  <a:lnTo>
                    <a:pt x="301" y="8717"/>
                  </a:lnTo>
                  <a:lnTo>
                    <a:pt x="270" y="8651"/>
                  </a:lnTo>
                  <a:lnTo>
                    <a:pt x="239" y="8582"/>
                  </a:lnTo>
                  <a:lnTo>
                    <a:pt x="211" y="8513"/>
                  </a:lnTo>
                  <a:lnTo>
                    <a:pt x="185" y="8444"/>
                  </a:lnTo>
                  <a:lnTo>
                    <a:pt x="160" y="8373"/>
                  </a:lnTo>
                  <a:lnTo>
                    <a:pt x="136" y="8302"/>
                  </a:lnTo>
                  <a:lnTo>
                    <a:pt x="116" y="8230"/>
                  </a:lnTo>
                  <a:lnTo>
                    <a:pt x="96" y="8157"/>
                  </a:lnTo>
                  <a:lnTo>
                    <a:pt x="78" y="8083"/>
                  </a:lnTo>
                  <a:lnTo>
                    <a:pt x="61" y="8010"/>
                  </a:lnTo>
                  <a:lnTo>
                    <a:pt x="47" y="7935"/>
                  </a:lnTo>
                  <a:lnTo>
                    <a:pt x="34" y="7860"/>
                  </a:lnTo>
                  <a:lnTo>
                    <a:pt x="24" y="7784"/>
                  </a:lnTo>
                  <a:lnTo>
                    <a:pt x="16" y="7707"/>
                  </a:lnTo>
                  <a:lnTo>
                    <a:pt x="8" y="7630"/>
                  </a:lnTo>
                  <a:lnTo>
                    <a:pt x="4" y="7552"/>
                  </a:lnTo>
                  <a:lnTo>
                    <a:pt x="1" y="7474"/>
                  </a:lnTo>
                  <a:lnTo>
                    <a:pt x="0" y="7394"/>
                  </a:lnTo>
                  <a:lnTo>
                    <a:pt x="0" y="3050"/>
                  </a:lnTo>
                  <a:lnTo>
                    <a:pt x="1" y="2971"/>
                  </a:lnTo>
                  <a:lnTo>
                    <a:pt x="4" y="2893"/>
                  </a:lnTo>
                  <a:lnTo>
                    <a:pt x="8" y="2815"/>
                  </a:lnTo>
                  <a:lnTo>
                    <a:pt x="16" y="2738"/>
                  </a:lnTo>
                  <a:lnTo>
                    <a:pt x="24" y="2661"/>
                  </a:lnTo>
                  <a:lnTo>
                    <a:pt x="34" y="2585"/>
                  </a:lnTo>
                  <a:lnTo>
                    <a:pt x="47" y="2510"/>
                  </a:lnTo>
                  <a:lnTo>
                    <a:pt x="61" y="2435"/>
                  </a:lnTo>
                  <a:lnTo>
                    <a:pt x="78" y="2361"/>
                  </a:lnTo>
                  <a:lnTo>
                    <a:pt x="96" y="2288"/>
                  </a:lnTo>
                  <a:lnTo>
                    <a:pt x="116" y="2215"/>
                  </a:lnTo>
                  <a:lnTo>
                    <a:pt x="136" y="2143"/>
                  </a:lnTo>
                  <a:lnTo>
                    <a:pt x="160" y="2072"/>
                  </a:lnTo>
                  <a:lnTo>
                    <a:pt x="185" y="2001"/>
                  </a:lnTo>
                  <a:lnTo>
                    <a:pt x="211" y="1932"/>
                  </a:lnTo>
                  <a:lnTo>
                    <a:pt x="239" y="1863"/>
                  </a:lnTo>
                  <a:lnTo>
                    <a:pt x="270" y="1795"/>
                  </a:lnTo>
                  <a:lnTo>
                    <a:pt x="301" y="1728"/>
                  </a:lnTo>
                  <a:lnTo>
                    <a:pt x="333" y="1661"/>
                  </a:lnTo>
                  <a:lnTo>
                    <a:pt x="367" y="1596"/>
                  </a:lnTo>
                  <a:lnTo>
                    <a:pt x="404" y="1532"/>
                  </a:lnTo>
                  <a:lnTo>
                    <a:pt x="441" y="1468"/>
                  </a:lnTo>
                  <a:lnTo>
                    <a:pt x="480" y="1406"/>
                  </a:lnTo>
                  <a:lnTo>
                    <a:pt x="521" y="1345"/>
                  </a:lnTo>
                  <a:lnTo>
                    <a:pt x="562" y="1284"/>
                  </a:lnTo>
                  <a:lnTo>
                    <a:pt x="606" y="1225"/>
                  </a:lnTo>
                  <a:lnTo>
                    <a:pt x="651" y="1167"/>
                  </a:lnTo>
                  <a:lnTo>
                    <a:pt x="696" y="1109"/>
                  </a:lnTo>
                  <a:lnTo>
                    <a:pt x="743" y="1054"/>
                  </a:lnTo>
                  <a:lnTo>
                    <a:pt x="792" y="999"/>
                  </a:lnTo>
                  <a:lnTo>
                    <a:pt x="842" y="946"/>
                  </a:lnTo>
                  <a:lnTo>
                    <a:pt x="893" y="893"/>
                  </a:lnTo>
                  <a:lnTo>
                    <a:pt x="945" y="842"/>
                  </a:lnTo>
                  <a:lnTo>
                    <a:pt x="999" y="792"/>
                  </a:lnTo>
                  <a:lnTo>
                    <a:pt x="1055" y="744"/>
                  </a:lnTo>
                  <a:lnTo>
                    <a:pt x="1110" y="696"/>
                  </a:lnTo>
                  <a:lnTo>
                    <a:pt x="1167" y="650"/>
                  </a:lnTo>
                  <a:lnTo>
                    <a:pt x="1225" y="606"/>
                  </a:lnTo>
                  <a:lnTo>
                    <a:pt x="1285" y="563"/>
                  </a:lnTo>
                  <a:lnTo>
                    <a:pt x="1345" y="520"/>
                  </a:lnTo>
                  <a:lnTo>
                    <a:pt x="1406" y="481"/>
                  </a:lnTo>
                  <a:lnTo>
                    <a:pt x="1469" y="441"/>
                  </a:lnTo>
                  <a:lnTo>
                    <a:pt x="1532" y="404"/>
                  </a:lnTo>
                  <a:lnTo>
                    <a:pt x="1597" y="368"/>
                  </a:lnTo>
                  <a:lnTo>
                    <a:pt x="1661" y="334"/>
                  </a:lnTo>
                  <a:lnTo>
                    <a:pt x="1728" y="301"/>
                  </a:lnTo>
                  <a:lnTo>
                    <a:pt x="1795" y="270"/>
                  </a:lnTo>
                  <a:lnTo>
                    <a:pt x="1863" y="239"/>
                  </a:lnTo>
                  <a:lnTo>
                    <a:pt x="1932" y="211"/>
                  </a:lnTo>
                  <a:lnTo>
                    <a:pt x="2002" y="185"/>
                  </a:lnTo>
                  <a:lnTo>
                    <a:pt x="2073" y="160"/>
                  </a:lnTo>
                  <a:lnTo>
                    <a:pt x="2143" y="137"/>
                  </a:lnTo>
                  <a:lnTo>
                    <a:pt x="2215" y="116"/>
                  </a:lnTo>
                  <a:lnTo>
                    <a:pt x="2288" y="96"/>
                  </a:lnTo>
                  <a:lnTo>
                    <a:pt x="2362" y="78"/>
                  </a:lnTo>
                  <a:lnTo>
                    <a:pt x="2436" y="61"/>
                  </a:lnTo>
                  <a:lnTo>
                    <a:pt x="2511" y="48"/>
                  </a:lnTo>
                  <a:lnTo>
                    <a:pt x="2586" y="35"/>
                  </a:lnTo>
                  <a:lnTo>
                    <a:pt x="2662" y="24"/>
                  </a:lnTo>
                  <a:lnTo>
                    <a:pt x="2739" y="16"/>
                  </a:lnTo>
                  <a:lnTo>
                    <a:pt x="2816" y="8"/>
                  </a:lnTo>
                  <a:lnTo>
                    <a:pt x="2894" y="4"/>
                  </a:lnTo>
                  <a:lnTo>
                    <a:pt x="2972" y="1"/>
                  </a:lnTo>
                  <a:lnTo>
                    <a:pt x="3051" y="0"/>
                  </a:lnTo>
                  <a:lnTo>
                    <a:pt x="25929" y="0"/>
                  </a:lnTo>
                  <a:lnTo>
                    <a:pt x="26007" y="1"/>
                  </a:lnTo>
                  <a:lnTo>
                    <a:pt x="26086" y="4"/>
                  </a:lnTo>
                  <a:lnTo>
                    <a:pt x="26163" y="8"/>
                  </a:lnTo>
                  <a:lnTo>
                    <a:pt x="26240" y="16"/>
                  </a:lnTo>
                  <a:lnTo>
                    <a:pt x="26317" y="24"/>
                  </a:lnTo>
                  <a:lnTo>
                    <a:pt x="26393" y="35"/>
                  </a:lnTo>
                  <a:lnTo>
                    <a:pt x="26469" y="48"/>
                  </a:lnTo>
                  <a:lnTo>
                    <a:pt x="26543" y="61"/>
                  </a:lnTo>
                  <a:lnTo>
                    <a:pt x="26618" y="78"/>
                  </a:lnTo>
                  <a:lnTo>
                    <a:pt x="26691" y="96"/>
                  </a:lnTo>
                  <a:lnTo>
                    <a:pt x="26764" y="116"/>
                  </a:lnTo>
                  <a:lnTo>
                    <a:pt x="26836" y="137"/>
                  </a:lnTo>
                  <a:lnTo>
                    <a:pt x="26908" y="160"/>
                  </a:lnTo>
                  <a:lnTo>
                    <a:pt x="26977" y="185"/>
                  </a:lnTo>
                  <a:lnTo>
                    <a:pt x="27047" y="211"/>
                  </a:lnTo>
                  <a:lnTo>
                    <a:pt x="27117" y="239"/>
                  </a:lnTo>
                  <a:lnTo>
                    <a:pt x="27185" y="270"/>
                  </a:lnTo>
                  <a:lnTo>
                    <a:pt x="27251" y="301"/>
                  </a:lnTo>
                  <a:lnTo>
                    <a:pt x="27318" y="334"/>
                  </a:lnTo>
                  <a:lnTo>
                    <a:pt x="27383" y="368"/>
                  </a:lnTo>
                  <a:lnTo>
                    <a:pt x="27448" y="404"/>
                  </a:lnTo>
                  <a:lnTo>
                    <a:pt x="27510" y="441"/>
                  </a:lnTo>
                  <a:lnTo>
                    <a:pt x="27573" y="481"/>
                  </a:lnTo>
                  <a:lnTo>
                    <a:pt x="27634" y="520"/>
                  </a:lnTo>
                  <a:lnTo>
                    <a:pt x="27695" y="563"/>
                  </a:lnTo>
                  <a:lnTo>
                    <a:pt x="27754" y="606"/>
                  </a:lnTo>
                  <a:lnTo>
                    <a:pt x="27812" y="650"/>
                  </a:lnTo>
                  <a:lnTo>
                    <a:pt x="27870" y="696"/>
                  </a:lnTo>
                  <a:lnTo>
                    <a:pt x="27926" y="744"/>
                  </a:lnTo>
                  <a:lnTo>
                    <a:pt x="27980" y="792"/>
                  </a:lnTo>
                  <a:lnTo>
                    <a:pt x="28034" y="842"/>
                  </a:lnTo>
                  <a:lnTo>
                    <a:pt x="28086" y="893"/>
                  </a:lnTo>
                  <a:lnTo>
                    <a:pt x="28137" y="946"/>
                  </a:lnTo>
                  <a:lnTo>
                    <a:pt x="28187" y="999"/>
                  </a:lnTo>
                  <a:lnTo>
                    <a:pt x="28236" y="1054"/>
                  </a:lnTo>
                  <a:lnTo>
                    <a:pt x="28283" y="1109"/>
                  </a:lnTo>
                  <a:lnTo>
                    <a:pt x="28330" y="1167"/>
                  </a:lnTo>
                  <a:lnTo>
                    <a:pt x="28373" y="1225"/>
                  </a:lnTo>
                  <a:lnTo>
                    <a:pt x="28417" y="1284"/>
                  </a:lnTo>
                  <a:lnTo>
                    <a:pt x="28459" y="1345"/>
                  </a:lnTo>
                  <a:lnTo>
                    <a:pt x="28499" y="1406"/>
                  </a:lnTo>
                  <a:lnTo>
                    <a:pt x="28538" y="1468"/>
                  </a:lnTo>
                  <a:lnTo>
                    <a:pt x="28575" y="1532"/>
                  </a:lnTo>
                  <a:lnTo>
                    <a:pt x="28612" y="1596"/>
                  </a:lnTo>
                  <a:lnTo>
                    <a:pt x="28646" y="1661"/>
                  </a:lnTo>
                  <a:lnTo>
                    <a:pt x="28680" y="1728"/>
                  </a:lnTo>
                  <a:lnTo>
                    <a:pt x="28711" y="1795"/>
                  </a:lnTo>
                  <a:lnTo>
                    <a:pt x="28740" y="1863"/>
                  </a:lnTo>
                  <a:lnTo>
                    <a:pt x="28768" y="1932"/>
                  </a:lnTo>
                  <a:lnTo>
                    <a:pt x="28795" y="2001"/>
                  </a:lnTo>
                  <a:lnTo>
                    <a:pt x="28820" y="2072"/>
                  </a:lnTo>
                  <a:lnTo>
                    <a:pt x="28843" y="2143"/>
                  </a:lnTo>
                  <a:lnTo>
                    <a:pt x="28865" y="2215"/>
                  </a:lnTo>
                  <a:lnTo>
                    <a:pt x="28884" y="2288"/>
                  </a:lnTo>
                  <a:lnTo>
                    <a:pt x="28902" y="2361"/>
                  </a:lnTo>
                  <a:lnTo>
                    <a:pt x="28918" y="2435"/>
                  </a:lnTo>
                  <a:lnTo>
                    <a:pt x="28933" y="2510"/>
                  </a:lnTo>
                  <a:lnTo>
                    <a:pt x="28945" y="2585"/>
                  </a:lnTo>
                  <a:lnTo>
                    <a:pt x="28955" y="2661"/>
                  </a:lnTo>
                  <a:lnTo>
                    <a:pt x="28965" y="2738"/>
                  </a:lnTo>
                  <a:lnTo>
                    <a:pt x="28971" y="2815"/>
                  </a:lnTo>
                  <a:lnTo>
                    <a:pt x="28976" y="2893"/>
                  </a:lnTo>
                  <a:lnTo>
                    <a:pt x="28979" y="2971"/>
                  </a:lnTo>
                  <a:lnTo>
                    <a:pt x="28980" y="3050"/>
                  </a:lnTo>
                  <a:lnTo>
                    <a:pt x="28980" y="5222"/>
                  </a:lnTo>
                  <a:lnTo>
                    <a:pt x="28979" y="5273"/>
                  </a:lnTo>
                  <a:lnTo>
                    <a:pt x="28978" y="5323"/>
                  </a:lnTo>
                  <a:lnTo>
                    <a:pt x="28974" y="5373"/>
                  </a:lnTo>
                  <a:lnTo>
                    <a:pt x="28969" y="5422"/>
                  </a:lnTo>
                  <a:lnTo>
                    <a:pt x="28965" y="5447"/>
                  </a:lnTo>
                  <a:lnTo>
                    <a:pt x="28961" y="5471"/>
                  </a:lnTo>
                  <a:lnTo>
                    <a:pt x="28955" y="5495"/>
                  </a:lnTo>
                  <a:lnTo>
                    <a:pt x="28950" y="5518"/>
                  </a:lnTo>
                  <a:lnTo>
                    <a:pt x="28943" y="5542"/>
                  </a:lnTo>
                  <a:lnTo>
                    <a:pt x="28936" y="5565"/>
                  </a:lnTo>
                  <a:lnTo>
                    <a:pt x="28927" y="5588"/>
                  </a:lnTo>
                  <a:lnTo>
                    <a:pt x="28918" y="5610"/>
                  </a:lnTo>
                  <a:lnTo>
                    <a:pt x="28825" y="5605"/>
                  </a:lnTo>
                  <a:lnTo>
                    <a:pt x="28733" y="5603"/>
                  </a:lnTo>
                  <a:lnTo>
                    <a:pt x="28640" y="5603"/>
                  </a:lnTo>
                  <a:lnTo>
                    <a:pt x="28548" y="5605"/>
                  </a:lnTo>
                  <a:lnTo>
                    <a:pt x="28456" y="5610"/>
                  </a:lnTo>
                  <a:lnTo>
                    <a:pt x="28364" y="5617"/>
                  </a:lnTo>
                  <a:lnTo>
                    <a:pt x="28274" y="5625"/>
                  </a:lnTo>
                  <a:lnTo>
                    <a:pt x="28183" y="5637"/>
                  </a:lnTo>
                  <a:lnTo>
                    <a:pt x="28092" y="5649"/>
                  </a:lnTo>
                  <a:lnTo>
                    <a:pt x="28003" y="5665"/>
                  </a:lnTo>
                  <a:lnTo>
                    <a:pt x="27913" y="5682"/>
                  </a:lnTo>
                  <a:lnTo>
                    <a:pt x="27825" y="5702"/>
                  </a:lnTo>
                  <a:lnTo>
                    <a:pt x="27737" y="5725"/>
                  </a:lnTo>
                  <a:lnTo>
                    <a:pt x="27650" y="5749"/>
                  </a:lnTo>
                  <a:lnTo>
                    <a:pt x="27564" y="5776"/>
                  </a:lnTo>
                  <a:lnTo>
                    <a:pt x="27478" y="5805"/>
                  </a:lnTo>
                  <a:lnTo>
                    <a:pt x="27437" y="5821"/>
                  </a:lnTo>
                  <a:lnTo>
                    <a:pt x="27394" y="5836"/>
                  </a:lnTo>
                  <a:lnTo>
                    <a:pt x="27352" y="5853"/>
                  </a:lnTo>
                  <a:lnTo>
                    <a:pt x="27311" y="5870"/>
                  </a:lnTo>
                  <a:lnTo>
                    <a:pt x="27269" y="5887"/>
                  </a:lnTo>
                  <a:lnTo>
                    <a:pt x="27228" y="5906"/>
                  </a:lnTo>
                  <a:lnTo>
                    <a:pt x="27187" y="5925"/>
                  </a:lnTo>
                  <a:lnTo>
                    <a:pt x="27147" y="5945"/>
                  </a:lnTo>
                  <a:lnTo>
                    <a:pt x="27107" y="5964"/>
                  </a:lnTo>
                  <a:lnTo>
                    <a:pt x="27066" y="5985"/>
                  </a:lnTo>
                  <a:lnTo>
                    <a:pt x="27026" y="6007"/>
                  </a:lnTo>
                  <a:lnTo>
                    <a:pt x="26988" y="6029"/>
                  </a:lnTo>
                  <a:lnTo>
                    <a:pt x="26948" y="6051"/>
                  </a:lnTo>
                  <a:lnTo>
                    <a:pt x="26910" y="6075"/>
                  </a:lnTo>
                  <a:lnTo>
                    <a:pt x="26871" y="6098"/>
                  </a:lnTo>
                  <a:lnTo>
                    <a:pt x="26833" y="6123"/>
                  </a:lnTo>
                  <a:lnTo>
                    <a:pt x="26795" y="6148"/>
                  </a:lnTo>
                  <a:lnTo>
                    <a:pt x="26758" y="6173"/>
                  </a:lnTo>
                  <a:lnTo>
                    <a:pt x="26721" y="6199"/>
                  </a:lnTo>
                  <a:lnTo>
                    <a:pt x="26684" y="6226"/>
                  </a:lnTo>
                  <a:lnTo>
                    <a:pt x="26648" y="6253"/>
                  </a:lnTo>
                  <a:lnTo>
                    <a:pt x="26612" y="6281"/>
                  </a:lnTo>
                  <a:lnTo>
                    <a:pt x="26577" y="6309"/>
                  </a:lnTo>
                  <a:lnTo>
                    <a:pt x="26541" y="6338"/>
                  </a:lnTo>
                  <a:lnTo>
                    <a:pt x="26507" y="6368"/>
                  </a:lnTo>
                  <a:lnTo>
                    <a:pt x="26473" y="6398"/>
                  </a:lnTo>
                  <a:lnTo>
                    <a:pt x="26438" y="6430"/>
                  </a:lnTo>
                  <a:lnTo>
                    <a:pt x="26405" y="6462"/>
                  </a:lnTo>
                  <a:lnTo>
                    <a:pt x="26372" y="6494"/>
                  </a:lnTo>
                  <a:lnTo>
                    <a:pt x="26339" y="6526"/>
                  </a:lnTo>
                  <a:lnTo>
                    <a:pt x="26307" y="6560"/>
                  </a:lnTo>
                  <a:lnTo>
                    <a:pt x="26275" y="6594"/>
                  </a:lnTo>
                  <a:lnTo>
                    <a:pt x="26232" y="6643"/>
                  </a:lnTo>
                  <a:lnTo>
                    <a:pt x="26191" y="6694"/>
                  </a:lnTo>
                  <a:lnTo>
                    <a:pt x="26152" y="6744"/>
                  </a:lnTo>
                  <a:lnTo>
                    <a:pt x="26113" y="6796"/>
                  </a:lnTo>
                  <a:lnTo>
                    <a:pt x="26076" y="6848"/>
                  </a:lnTo>
                  <a:lnTo>
                    <a:pt x="26041" y="6901"/>
                  </a:lnTo>
                  <a:lnTo>
                    <a:pt x="26006" y="6954"/>
                  </a:lnTo>
                  <a:lnTo>
                    <a:pt x="25973" y="7008"/>
                  </a:lnTo>
                  <a:lnTo>
                    <a:pt x="25942" y="7063"/>
                  </a:lnTo>
                  <a:lnTo>
                    <a:pt x="25911" y="7119"/>
                  </a:lnTo>
                  <a:lnTo>
                    <a:pt x="25882" y="7174"/>
                  </a:lnTo>
                  <a:lnTo>
                    <a:pt x="25855" y="7231"/>
                  </a:lnTo>
                  <a:lnTo>
                    <a:pt x="25829" y="7287"/>
                  </a:lnTo>
                  <a:lnTo>
                    <a:pt x="25804" y="7344"/>
                  </a:lnTo>
                  <a:lnTo>
                    <a:pt x="25780" y="7403"/>
                  </a:lnTo>
                  <a:lnTo>
                    <a:pt x="25758" y="7461"/>
                  </a:lnTo>
                  <a:lnTo>
                    <a:pt x="25738" y="7519"/>
                  </a:lnTo>
                  <a:lnTo>
                    <a:pt x="25719" y="7578"/>
                  </a:lnTo>
                  <a:lnTo>
                    <a:pt x="25701" y="7637"/>
                  </a:lnTo>
                  <a:lnTo>
                    <a:pt x="25684" y="7697"/>
                  </a:lnTo>
                  <a:lnTo>
                    <a:pt x="25669" y="7757"/>
                  </a:lnTo>
                  <a:lnTo>
                    <a:pt x="25655" y="7817"/>
                  </a:lnTo>
                  <a:lnTo>
                    <a:pt x="25643" y="7877"/>
                  </a:lnTo>
                  <a:lnTo>
                    <a:pt x="25631" y="7938"/>
                  </a:lnTo>
                  <a:lnTo>
                    <a:pt x="25622" y="7998"/>
                  </a:lnTo>
                  <a:lnTo>
                    <a:pt x="25614" y="8058"/>
                  </a:lnTo>
                  <a:lnTo>
                    <a:pt x="25606" y="8120"/>
                  </a:lnTo>
                  <a:lnTo>
                    <a:pt x="25601" y="8180"/>
                  </a:lnTo>
                  <a:lnTo>
                    <a:pt x="25597" y="8242"/>
                  </a:lnTo>
                  <a:lnTo>
                    <a:pt x="25595" y="8303"/>
                  </a:lnTo>
                  <a:lnTo>
                    <a:pt x="25593" y="8363"/>
                  </a:lnTo>
                  <a:lnTo>
                    <a:pt x="25593" y="8425"/>
                  </a:lnTo>
                  <a:lnTo>
                    <a:pt x="25595" y="8486"/>
                  </a:lnTo>
                  <a:lnTo>
                    <a:pt x="25597" y="8547"/>
                  </a:lnTo>
                  <a:lnTo>
                    <a:pt x="25601" y="8608"/>
                  </a:lnTo>
                  <a:lnTo>
                    <a:pt x="25607" y="8668"/>
                  </a:lnTo>
                  <a:lnTo>
                    <a:pt x="25614" y="8729"/>
                  </a:lnTo>
                  <a:lnTo>
                    <a:pt x="25622" y="8789"/>
                  </a:lnTo>
                  <a:lnTo>
                    <a:pt x="25632" y="8849"/>
                  </a:lnTo>
                  <a:lnTo>
                    <a:pt x="25644" y="8910"/>
                  </a:lnTo>
                  <a:lnTo>
                    <a:pt x="25656" y="8969"/>
                  </a:lnTo>
                  <a:lnTo>
                    <a:pt x="25670" y="9028"/>
                  </a:lnTo>
                  <a:lnTo>
                    <a:pt x="25686" y="9088"/>
                  </a:lnTo>
                  <a:lnTo>
                    <a:pt x="25702" y="9146"/>
                  </a:lnTo>
                  <a:lnTo>
                    <a:pt x="25721" y="9204"/>
                  </a:lnTo>
                  <a:lnTo>
                    <a:pt x="25740" y="9263"/>
                  </a:lnTo>
                  <a:lnTo>
                    <a:pt x="25762" y="9320"/>
                  </a:lnTo>
                  <a:lnTo>
                    <a:pt x="25783" y="9377"/>
                  </a:lnTo>
                  <a:lnTo>
                    <a:pt x="25807" y="9434"/>
                  </a:lnTo>
                  <a:lnTo>
                    <a:pt x="25832" y="9490"/>
                  </a:lnTo>
                  <a:lnTo>
                    <a:pt x="25859" y="9546"/>
                  </a:lnTo>
                  <a:lnTo>
                    <a:pt x="25888" y="9601"/>
                  </a:lnTo>
                  <a:lnTo>
                    <a:pt x="25917" y="9655"/>
                  </a:lnTo>
                  <a:lnTo>
                    <a:pt x="25948" y="9709"/>
                  </a:lnTo>
                  <a:lnTo>
                    <a:pt x="25980" y="9762"/>
                  </a:lnTo>
                  <a:lnTo>
                    <a:pt x="26015" y="9815"/>
                  </a:lnTo>
                  <a:lnTo>
                    <a:pt x="26050" y="9867"/>
                  </a:lnTo>
                  <a:lnTo>
                    <a:pt x="26086" y="9918"/>
                  </a:lnTo>
                  <a:lnTo>
                    <a:pt x="26124" y="9969"/>
                  </a:lnTo>
                  <a:lnTo>
                    <a:pt x="26163" y="10018"/>
                  </a:lnTo>
                  <a:lnTo>
                    <a:pt x="26205" y="10067"/>
                  </a:lnTo>
                  <a:lnTo>
                    <a:pt x="26247" y="10116"/>
                  </a:lnTo>
                  <a:lnTo>
                    <a:pt x="26290" y="10163"/>
                  </a:lnTo>
                  <a:lnTo>
                    <a:pt x="26336" y="10210"/>
                  </a:lnTo>
                  <a:lnTo>
                    <a:pt x="26383" y="10254"/>
                  </a:lnTo>
                  <a:lnTo>
                    <a:pt x="26430" y="10298"/>
                  </a:lnTo>
                  <a:lnTo>
                    <a:pt x="26479" y="10340"/>
                  </a:lnTo>
                  <a:lnTo>
                    <a:pt x="26528" y="10380"/>
                  </a:lnTo>
                  <a:lnTo>
                    <a:pt x="26579" y="10419"/>
                  </a:lnTo>
                  <a:lnTo>
                    <a:pt x="26630" y="10456"/>
                  </a:lnTo>
                  <a:lnTo>
                    <a:pt x="26682" y="10492"/>
                  </a:lnTo>
                  <a:lnTo>
                    <a:pt x="26735" y="10525"/>
                  </a:lnTo>
                  <a:lnTo>
                    <a:pt x="26788" y="10557"/>
                  </a:lnTo>
                  <a:lnTo>
                    <a:pt x="26843" y="10588"/>
                  </a:lnTo>
                  <a:lnTo>
                    <a:pt x="26897" y="10618"/>
                  </a:lnTo>
                  <a:lnTo>
                    <a:pt x="26954" y="10645"/>
                  </a:lnTo>
                  <a:lnTo>
                    <a:pt x="27010" y="10671"/>
                  </a:lnTo>
                  <a:lnTo>
                    <a:pt x="27067" y="10695"/>
                  </a:lnTo>
                  <a:lnTo>
                    <a:pt x="27124" y="10718"/>
                  </a:lnTo>
                  <a:lnTo>
                    <a:pt x="27182" y="10738"/>
                  </a:lnTo>
                  <a:lnTo>
                    <a:pt x="27240" y="10758"/>
                  </a:lnTo>
                  <a:lnTo>
                    <a:pt x="27298" y="10776"/>
                  </a:lnTo>
                  <a:lnTo>
                    <a:pt x="27357" y="10792"/>
                  </a:lnTo>
                  <a:lnTo>
                    <a:pt x="27417" y="10807"/>
                  </a:lnTo>
                  <a:lnTo>
                    <a:pt x="27476" y="10821"/>
                  </a:lnTo>
                  <a:lnTo>
                    <a:pt x="27535" y="10832"/>
                  </a:lnTo>
                  <a:lnTo>
                    <a:pt x="27596" y="10841"/>
                  </a:lnTo>
                  <a:lnTo>
                    <a:pt x="27655" y="10850"/>
                  </a:lnTo>
                  <a:lnTo>
                    <a:pt x="27716" y="10857"/>
                  </a:lnTo>
                  <a:lnTo>
                    <a:pt x="27776" y="10862"/>
                  </a:lnTo>
                  <a:lnTo>
                    <a:pt x="27836" y="10865"/>
                  </a:lnTo>
                  <a:lnTo>
                    <a:pt x="27897" y="10867"/>
                  </a:lnTo>
                  <a:lnTo>
                    <a:pt x="27956" y="10868"/>
                  </a:lnTo>
                  <a:lnTo>
                    <a:pt x="28016" y="10867"/>
                  </a:lnTo>
                  <a:lnTo>
                    <a:pt x="28077" y="10864"/>
                  </a:lnTo>
                  <a:lnTo>
                    <a:pt x="28136" y="10860"/>
                  </a:lnTo>
                  <a:lnTo>
                    <a:pt x="28195" y="10854"/>
                  </a:lnTo>
                  <a:lnTo>
                    <a:pt x="28255" y="10847"/>
                  </a:lnTo>
                  <a:lnTo>
                    <a:pt x="28314" y="10838"/>
                  </a:lnTo>
                  <a:lnTo>
                    <a:pt x="28372" y="10828"/>
                  </a:lnTo>
                  <a:lnTo>
                    <a:pt x="28431" y="10815"/>
                  </a:lnTo>
                  <a:lnTo>
                    <a:pt x="28488" y="10802"/>
                  </a:lnTo>
                  <a:lnTo>
                    <a:pt x="28545" y="10786"/>
                  </a:lnTo>
                  <a:lnTo>
                    <a:pt x="28603" y="10770"/>
                  </a:lnTo>
                  <a:lnTo>
                    <a:pt x="28659" y="10752"/>
                  </a:lnTo>
                  <a:lnTo>
                    <a:pt x="28714" y="10732"/>
                  </a:lnTo>
                  <a:lnTo>
                    <a:pt x="28769" y="10710"/>
                  </a:lnTo>
                  <a:lnTo>
                    <a:pt x="28823" y="10687"/>
                  </a:lnTo>
                  <a:lnTo>
                    <a:pt x="28877" y="10662"/>
                  </a:lnTo>
                  <a:lnTo>
                    <a:pt x="28930" y="10636"/>
                  </a:lnTo>
                  <a:lnTo>
                    <a:pt x="28983" y="10609"/>
                  </a:lnTo>
                  <a:lnTo>
                    <a:pt x="29034" y="10580"/>
                  </a:lnTo>
                  <a:lnTo>
                    <a:pt x="29083" y="10549"/>
                  </a:lnTo>
                  <a:lnTo>
                    <a:pt x="29133" y="10517"/>
                  </a:lnTo>
                  <a:lnTo>
                    <a:pt x="29181" y="10482"/>
                  </a:lnTo>
                  <a:lnTo>
                    <a:pt x="29229" y="10447"/>
                  </a:lnTo>
                  <a:lnTo>
                    <a:pt x="29276" y="10411"/>
                  </a:lnTo>
                  <a:lnTo>
                    <a:pt x="29321" y="10372"/>
                  </a:lnTo>
                  <a:lnTo>
                    <a:pt x="29366" y="10332"/>
                  </a:lnTo>
                  <a:lnTo>
                    <a:pt x="29408" y="10291"/>
                  </a:lnTo>
                  <a:lnTo>
                    <a:pt x="29450" y="10247"/>
                  </a:lnTo>
                  <a:lnTo>
                    <a:pt x="29491" y="10202"/>
                  </a:lnTo>
                  <a:lnTo>
                    <a:pt x="29530" y="10157"/>
                  </a:lnTo>
                  <a:lnTo>
                    <a:pt x="29569" y="10109"/>
                  </a:lnTo>
                  <a:lnTo>
                    <a:pt x="29605" y="10060"/>
                  </a:lnTo>
                  <a:lnTo>
                    <a:pt x="29640" y="10009"/>
                  </a:lnTo>
                  <a:lnTo>
                    <a:pt x="29674" y="9957"/>
                  </a:lnTo>
                  <a:lnTo>
                    <a:pt x="29707" y="9903"/>
                  </a:lnTo>
                  <a:lnTo>
                    <a:pt x="29727" y="9868"/>
                  </a:lnTo>
                  <a:lnTo>
                    <a:pt x="29746" y="9833"/>
                  </a:lnTo>
                  <a:lnTo>
                    <a:pt x="29764" y="9798"/>
                  </a:lnTo>
                  <a:lnTo>
                    <a:pt x="29783" y="9761"/>
                  </a:lnTo>
                  <a:lnTo>
                    <a:pt x="29800" y="9726"/>
                  </a:lnTo>
                  <a:lnTo>
                    <a:pt x="29817" y="9688"/>
                  </a:lnTo>
                  <a:lnTo>
                    <a:pt x="29833" y="9652"/>
                  </a:lnTo>
                  <a:lnTo>
                    <a:pt x="29850" y="9614"/>
                  </a:lnTo>
                  <a:lnTo>
                    <a:pt x="29864" y="9577"/>
                  </a:lnTo>
                  <a:lnTo>
                    <a:pt x="29879" y="9538"/>
                  </a:lnTo>
                  <a:lnTo>
                    <a:pt x="29893" y="9501"/>
                  </a:lnTo>
                  <a:lnTo>
                    <a:pt x="29906" y="9462"/>
                  </a:lnTo>
                  <a:lnTo>
                    <a:pt x="29918" y="9424"/>
                  </a:lnTo>
                  <a:lnTo>
                    <a:pt x="29931" y="9384"/>
                  </a:lnTo>
                  <a:lnTo>
                    <a:pt x="29942" y="9346"/>
                  </a:lnTo>
                  <a:lnTo>
                    <a:pt x="29953" y="9306"/>
                  </a:lnTo>
                  <a:lnTo>
                    <a:pt x="29962" y="9267"/>
                  </a:lnTo>
                  <a:lnTo>
                    <a:pt x="29971" y="9227"/>
                  </a:lnTo>
                  <a:lnTo>
                    <a:pt x="29980" y="9188"/>
                  </a:lnTo>
                  <a:lnTo>
                    <a:pt x="29988" y="9147"/>
                  </a:lnTo>
                  <a:lnTo>
                    <a:pt x="29994" y="9108"/>
                  </a:lnTo>
                  <a:lnTo>
                    <a:pt x="30001" y="9068"/>
                  </a:lnTo>
                  <a:lnTo>
                    <a:pt x="30006" y="9027"/>
                  </a:lnTo>
                  <a:lnTo>
                    <a:pt x="30011" y="8988"/>
                  </a:lnTo>
                  <a:lnTo>
                    <a:pt x="30015" y="8947"/>
                  </a:lnTo>
                  <a:lnTo>
                    <a:pt x="30018" y="8908"/>
                  </a:lnTo>
                  <a:lnTo>
                    <a:pt x="30020" y="8867"/>
                  </a:lnTo>
                  <a:lnTo>
                    <a:pt x="30021" y="8827"/>
                  </a:lnTo>
                  <a:lnTo>
                    <a:pt x="30023" y="8787"/>
                  </a:lnTo>
                  <a:lnTo>
                    <a:pt x="30023" y="8747"/>
                  </a:lnTo>
                  <a:lnTo>
                    <a:pt x="30021" y="8707"/>
                  </a:lnTo>
                  <a:lnTo>
                    <a:pt x="30019" y="8667"/>
                  </a:lnTo>
                  <a:lnTo>
                    <a:pt x="30017" y="8628"/>
                  </a:lnTo>
                  <a:lnTo>
                    <a:pt x="30013" y="8588"/>
                  </a:lnTo>
                  <a:lnTo>
                    <a:pt x="30009" y="8549"/>
                  </a:lnTo>
                  <a:lnTo>
                    <a:pt x="30004" y="8509"/>
                  </a:lnTo>
                  <a:lnTo>
                    <a:pt x="29998" y="8471"/>
                  </a:lnTo>
                  <a:lnTo>
                    <a:pt x="29990" y="8432"/>
                  </a:lnTo>
                  <a:lnTo>
                    <a:pt x="29982" y="8394"/>
                  </a:lnTo>
                  <a:lnTo>
                    <a:pt x="29974" y="8355"/>
                  </a:lnTo>
                  <a:lnTo>
                    <a:pt x="29963" y="8317"/>
                  </a:lnTo>
                  <a:lnTo>
                    <a:pt x="29953" y="8279"/>
                  </a:lnTo>
                  <a:lnTo>
                    <a:pt x="29941" y="8242"/>
                  </a:lnTo>
                  <a:lnTo>
                    <a:pt x="29928" y="8204"/>
                  </a:lnTo>
                  <a:lnTo>
                    <a:pt x="29914" y="8168"/>
                  </a:lnTo>
                  <a:lnTo>
                    <a:pt x="29900" y="8130"/>
                  </a:lnTo>
                  <a:lnTo>
                    <a:pt x="29884" y="8095"/>
                  </a:lnTo>
                  <a:lnTo>
                    <a:pt x="29867" y="8058"/>
                  </a:lnTo>
                  <a:lnTo>
                    <a:pt x="29850" y="8023"/>
                  </a:lnTo>
                  <a:lnTo>
                    <a:pt x="29831" y="7989"/>
                  </a:lnTo>
                  <a:lnTo>
                    <a:pt x="29811" y="7954"/>
                  </a:lnTo>
                  <a:lnTo>
                    <a:pt x="29790" y="7920"/>
                  </a:lnTo>
                  <a:lnTo>
                    <a:pt x="29767" y="7887"/>
                  </a:lnTo>
                  <a:lnTo>
                    <a:pt x="29745" y="7853"/>
                  </a:lnTo>
                  <a:lnTo>
                    <a:pt x="29721" y="7821"/>
                  </a:lnTo>
                  <a:lnTo>
                    <a:pt x="29696" y="7789"/>
                  </a:lnTo>
                  <a:lnTo>
                    <a:pt x="29670" y="7758"/>
                  </a:lnTo>
                  <a:lnTo>
                    <a:pt x="29643" y="7726"/>
                  </a:lnTo>
                  <a:lnTo>
                    <a:pt x="29613" y="7696"/>
                  </a:lnTo>
                  <a:lnTo>
                    <a:pt x="29584" y="7666"/>
                  </a:lnTo>
                  <a:lnTo>
                    <a:pt x="29553" y="7637"/>
                  </a:lnTo>
                  <a:lnTo>
                    <a:pt x="29522" y="7609"/>
                  </a:lnTo>
                  <a:lnTo>
                    <a:pt x="29488" y="7581"/>
                  </a:lnTo>
                  <a:lnTo>
                    <a:pt x="29454" y="7554"/>
                  </a:lnTo>
                  <a:lnTo>
                    <a:pt x="29417" y="7517"/>
                  </a:lnTo>
                  <a:lnTo>
                    <a:pt x="29384" y="7487"/>
                  </a:lnTo>
                  <a:lnTo>
                    <a:pt x="29355" y="7461"/>
                  </a:lnTo>
                  <a:lnTo>
                    <a:pt x="29331" y="7439"/>
                  </a:lnTo>
                  <a:lnTo>
                    <a:pt x="29297" y="7412"/>
                  </a:lnTo>
                  <a:lnTo>
                    <a:pt x="29285" y="7403"/>
                  </a:lnTo>
                  <a:close/>
                </a:path>
              </a:pathLst>
            </a:custGeom>
            <a:solidFill>
              <a:srgbClr val="94EDF4"/>
            </a:solid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Ins="252000" anchor="ctr">
              <a:noAutofit/>
            </a:bodyPr>
            <a:lstStyle/>
            <a:p>
              <a:pPr algn="r">
                <a:defRPr/>
              </a:pPr>
              <a:r>
                <a:rPr lang="zh-CN" altLang="en-US" sz="2400" dirty="0">
                  <a:latin typeface="黑体" panose="02010609060101010101" pitchFamily="49" charset="-122"/>
                  <a:ea typeface="黑体" panose="02010609060101010101" pitchFamily="49" charset="-122"/>
                </a:rPr>
                <a:t>句子品析</a:t>
              </a:r>
            </a:p>
          </p:txBody>
        </p:sp>
        <p:pic>
          <p:nvPicPr>
            <p:cNvPr id="39" name="图片 38"/>
            <p:cNvPicPr>
              <a:picLocks noChangeAspect="1"/>
            </p:cNvPicPr>
            <p:nvPr/>
          </p:nvPicPr>
          <p:blipFill rotWithShape="1">
            <a:blip r:embed="rId4" cstate="print"/>
            <a:srcRect t="18341" r="17085" b="26262"/>
            <a:stretch>
              <a:fillRect/>
            </a:stretch>
          </p:blipFill>
          <p:spPr>
            <a:xfrm flipH="1">
              <a:off x="118542" y="981343"/>
              <a:ext cx="1076845" cy="719465"/>
            </a:xfrm>
            <a:prstGeom prst="rect">
              <a:avLst/>
            </a:prstGeom>
          </p:spPr>
        </p:pic>
      </p:grpSp>
      <p:sp>
        <p:nvSpPr>
          <p:cNvPr id="3" name="矩形 2"/>
          <p:cNvSpPr/>
          <p:nvPr/>
        </p:nvSpPr>
        <p:spPr>
          <a:xfrm>
            <a:off x="899592" y="3003798"/>
            <a:ext cx="74888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“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九千一百万人口的根据地</a:t>
            </a: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”指的是当时的陕甘宁边区和华北、华中、华南等抗日根据地。当时“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为人民服务</a:t>
            </a: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”的共同目标就是打败日本侵略者，解放全中国。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3"/>
          <p:cNvSpPr txBox="1"/>
          <p:nvPr/>
        </p:nvSpPr>
        <p:spPr>
          <a:xfrm>
            <a:off x="909046" y="1322497"/>
            <a:ext cx="7911426" cy="1177245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000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我们的干部要关心每一个战士，一切革命队伍的人都要互相关心，互相爱护，互相帮助。</a:t>
            </a:r>
          </a:p>
        </p:txBody>
      </p:sp>
      <p:grpSp>
        <p:nvGrpSpPr>
          <p:cNvPr id="2" name="组合 36"/>
          <p:cNvGrpSpPr/>
          <p:nvPr/>
        </p:nvGrpSpPr>
        <p:grpSpPr>
          <a:xfrm>
            <a:off x="-36512" y="601299"/>
            <a:ext cx="2430586" cy="674307"/>
            <a:chOff x="118542" y="801732"/>
            <a:chExt cx="2364952" cy="899076"/>
          </a:xfrm>
        </p:grpSpPr>
        <p:sp>
          <p:nvSpPr>
            <p:cNvPr id="38" name="MH_SubTitle_5"/>
            <p:cNvSpPr/>
            <p:nvPr>
              <p:custDataLst>
                <p:tags r:id="rId1"/>
              </p:custDataLst>
            </p:nvPr>
          </p:nvSpPr>
          <p:spPr bwMode="auto">
            <a:xfrm flipH="1">
              <a:off x="578494" y="801732"/>
              <a:ext cx="1905000" cy="714375"/>
            </a:xfrm>
            <a:custGeom>
              <a:avLst/>
              <a:gdLst>
                <a:gd name="T0" fmla="*/ 2147483646 w 30720"/>
                <a:gd name="T1" fmla="*/ 2147483646 h 11496"/>
                <a:gd name="T2" fmla="*/ 2147483646 w 30720"/>
                <a:gd name="T3" fmla="*/ 2147483646 h 11496"/>
                <a:gd name="T4" fmla="*/ 2147483646 w 30720"/>
                <a:gd name="T5" fmla="*/ 2147483646 h 11496"/>
                <a:gd name="T6" fmla="*/ 2147483646 w 30720"/>
                <a:gd name="T7" fmla="*/ 2147483646 h 11496"/>
                <a:gd name="T8" fmla="*/ 2147483646 w 30720"/>
                <a:gd name="T9" fmla="*/ 2147483646 h 11496"/>
                <a:gd name="T10" fmla="*/ 2147483646 w 30720"/>
                <a:gd name="T11" fmla="*/ 2147483646 h 11496"/>
                <a:gd name="T12" fmla="*/ 2147483646 w 30720"/>
                <a:gd name="T13" fmla="*/ 2147483646 h 11496"/>
                <a:gd name="T14" fmla="*/ 2147483646 w 30720"/>
                <a:gd name="T15" fmla="*/ 2147483646 h 11496"/>
                <a:gd name="T16" fmla="*/ 2147483646 w 30720"/>
                <a:gd name="T17" fmla="*/ 2147483646 h 11496"/>
                <a:gd name="T18" fmla="*/ 2147483646 w 30720"/>
                <a:gd name="T19" fmla="*/ 2147483646 h 11496"/>
                <a:gd name="T20" fmla="*/ 2147483646 w 30720"/>
                <a:gd name="T21" fmla="*/ 2147483646 h 11496"/>
                <a:gd name="T22" fmla="*/ 2147483646 w 30720"/>
                <a:gd name="T23" fmla="*/ 2147483646 h 11496"/>
                <a:gd name="T24" fmla="*/ 2147483646 w 30720"/>
                <a:gd name="T25" fmla="*/ 2147483646 h 11496"/>
                <a:gd name="T26" fmla="*/ 2147483646 w 30720"/>
                <a:gd name="T27" fmla="*/ 2147483646 h 11496"/>
                <a:gd name="T28" fmla="*/ 2147483646 w 30720"/>
                <a:gd name="T29" fmla="*/ 2147483646 h 11496"/>
                <a:gd name="T30" fmla="*/ 2147483646 w 30720"/>
                <a:gd name="T31" fmla="*/ 2147483646 h 11496"/>
                <a:gd name="T32" fmla="*/ 2147483646 w 30720"/>
                <a:gd name="T33" fmla="*/ 2147483646 h 11496"/>
                <a:gd name="T34" fmla="*/ 2147483646 w 30720"/>
                <a:gd name="T35" fmla="*/ 2147483646 h 11496"/>
                <a:gd name="T36" fmla="*/ 2147483646 w 30720"/>
                <a:gd name="T37" fmla="*/ 2147483646 h 11496"/>
                <a:gd name="T38" fmla="*/ 2147483646 w 30720"/>
                <a:gd name="T39" fmla="*/ 2147483646 h 11496"/>
                <a:gd name="T40" fmla="*/ 2147483646 w 30720"/>
                <a:gd name="T41" fmla="*/ 2147483646 h 11496"/>
                <a:gd name="T42" fmla="*/ 2147483646 w 30720"/>
                <a:gd name="T43" fmla="*/ 2147483646 h 11496"/>
                <a:gd name="T44" fmla="*/ 2147483646 w 30720"/>
                <a:gd name="T45" fmla="*/ 2147483646 h 11496"/>
                <a:gd name="T46" fmla="*/ 2147483646 w 30720"/>
                <a:gd name="T47" fmla="*/ 2147483646 h 11496"/>
                <a:gd name="T48" fmla="*/ 2147483646 w 30720"/>
                <a:gd name="T49" fmla="*/ 2147483646 h 11496"/>
                <a:gd name="T50" fmla="*/ 2147483646 w 30720"/>
                <a:gd name="T51" fmla="*/ 2147483646 h 11496"/>
                <a:gd name="T52" fmla="*/ 2147483646 w 30720"/>
                <a:gd name="T53" fmla="*/ 2147483646 h 11496"/>
                <a:gd name="T54" fmla="*/ 2147483646 w 30720"/>
                <a:gd name="T55" fmla="*/ 2147483646 h 11496"/>
                <a:gd name="T56" fmla="*/ 2147483646 w 30720"/>
                <a:gd name="T57" fmla="*/ 2147483646 h 11496"/>
                <a:gd name="T58" fmla="*/ 2147483646 w 30720"/>
                <a:gd name="T59" fmla="*/ 2147483646 h 11496"/>
                <a:gd name="T60" fmla="*/ 2147483646 w 30720"/>
                <a:gd name="T61" fmla="*/ 2147483646 h 11496"/>
                <a:gd name="T62" fmla="*/ 2147483646 w 30720"/>
                <a:gd name="T63" fmla="*/ 2147483646 h 11496"/>
                <a:gd name="T64" fmla="*/ 2147483646 w 30720"/>
                <a:gd name="T65" fmla="*/ 2147483646 h 11496"/>
                <a:gd name="T66" fmla="*/ 2147483646 w 30720"/>
                <a:gd name="T67" fmla="*/ 2147483646 h 11496"/>
                <a:gd name="T68" fmla="*/ 2147483646 w 30720"/>
                <a:gd name="T69" fmla="*/ 2147483646 h 11496"/>
                <a:gd name="T70" fmla="*/ 2147483646 w 30720"/>
                <a:gd name="T71" fmla="*/ 2147483646 h 11496"/>
                <a:gd name="T72" fmla="*/ 2147483646 w 30720"/>
                <a:gd name="T73" fmla="*/ 2147483646 h 11496"/>
                <a:gd name="T74" fmla="*/ 2147483646 w 30720"/>
                <a:gd name="T75" fmla="*/ 2147483646 h 11496"/>
                <a:gd name="T76" fmla="*/ 2147483646 w 30720"/>
                <a:gd name="T77" fmla="*/ 2147483646 h 11496"/>
                <a:gd name="T78" fmla="*/ 2147483646 w 30720"/>
                <a:gd name="T79" fmla="*/ 2147483646 h 11496"/>
                <a:gd name="T80" fmla="*/ 2147483646 w 30720"/>
                <a:gd name="T81" fmla="*/ 2147483646 h 11496"/>
                <a:gd name="T82" fmla="*/ 2147483646 w 30720"/>
                <a:gd name="T83" fmla="*/ 2147483646 h 11496"/>
                <a:gd name="T84" fmla="*/ 2147483646 w 30720"/>
                <a:gd name="T85" fmla="*/ 2147483646 h 11496"/>
                <a:gd name="T86" fmla="*/ 2147483646 w 30720"/>
                <a:gd name="T87" fmla="*/ 2147483646 h 11496"/>
                <a:gd name="T88" fmla="*/ 2147483646 w 30720"/>
                <a:gd name="T89" fmla="*/ 2147483646 h 11496"/>
                <a:gd name="T90" fmla="*/ 2147483646 w 30720"/>
                <a:gd name="T91" fmla="*/ 2147483646 h 11496"/>
                <a:gd name="T92" fmla="*/ 2147483646 w 30720"/>
                <a:gd name="T93" fmla="*/ 2147483646 h 11496"/>
                <a:gd name="T94" fmla="*/ 2147483646 w 30720"/>
                <a:gd name="T95" fmla="*/ 2147483646 h 11496"/>
                <a:gd name="T96" fmla="*/ 2147483646 w 30720"/>
                <a:gd name="T97" fmla="*/ 2147483646 h 11496"/>
                <a:gd name="T98" fmla="*/ 2147483646 w 30720"/>
                <a:gd name="T99" fmla="*/ 2147483646 h 11496"/>
                <a:gd name="T100" fmla="*/ 2147483646 w 30720"/>
                <a:gd name="T101" fmla="*/ 2147483646 h 11496"/>
                <a:gd name="T102" fmla="*/ 2147483646 w 30720"/>
                <a:gd name="T103" fmla="*/ 2147483646 h 11496"/>
                <a:gd name="T104" fmla="*/ 2147483646 w 30720"/>
                <a:gd name="T105" fmla="*/ 2147483646 h 11496"/>
                <a:gd name="T106" fmla="*/ 2147483646 w 30720"/>
                <a:gd name="T107" fmla="*/ 2147483646 h 11496"/>
                <a:gd name="T108" fmla="*/ 2147483646 w 30720"/>
                <a:gd name="T109" fmla="*/ 2147483646 h 11496"/>
                <a:gd name="T110" fmla="*/ 2147483646 w 30720"/>
                <a:gd name="T111" fmla="*/ 2147483646 h 11496"/>
                <a:gd name="T112" fmla="*/ 2147483646 w 30720"/>
                <a:gd name="T113" fmla="*/ 2147483646 h 11496"/>
                <a:gd name="T114" fmla="*/ 2147483646 w 30720"/>
                <a:gd name="T115" fmla="*/ 2147483646 h 11496"/>
                <a:gd name="T116" fmla="*/ 2147483646 w 30720"/>
                <a:gd name="T117" fmla="*/ 2147483646 h 11496"/>
                <a:gd name="T118" fmla="*/ 2147483646 w 30720"/>
                <a:gd name="T119" fmla="*/ 2147483646 h 11496"/>
                <a:gd name="T120" fmla="*/ 2147483646 w 30720"/>
                <a:gd name="T121" fmla="*/ 2147483646 h 11496"/>
                <a:gd name="T122" fmla="*/ 2147483646 w 30720"/>
                <a:gd name="T123" fmla="*/ 2147483646 h 11496"/>
                <a:gd name="T124" fmla="*/ 2147483646 w 30720"/>
                <a:gd name="T125" fmla="*/ 2147483646 h 1149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0720" h="11496">
                  <a:moveTo>
                    <a:pt x="29285" y="7403"/>
                  </a:moveTo>
                  <a:lnTo>
                    <a:pt x="29285" y="7403"/>
                  </a:lnTo>
                  <a:lnTo>
                    <a:pt x="29232" y="7379"/>
                  </a:lnTo>
                  <a:lnTo>
                    <a:pt x="29180" y="7357"/>
                  </a:lnTo>
                  <a:lnTo>
                    <a:pt x="29127" y="7336"/>
                  </a:lnTo>
                  <a:lnTo>
                    <a:pt x="29073" y="7316"/>
                  </a:lnTo>
                  <a:lnTo>
                    <a:pt x="29020" y="7298"/>
                  </a:lnTo>
                  <a:lnTo>
                    <a:pt x="28966" y="7280"/>
                  </a:lnTo>
                  <a:lnTo>
                    <a:pt x="28913" y="7264"/>
                  </a:lnTo>
                  <a:lnTo>
                    <a:pt x="28859" y="7251"/>
                  </a:lnTo>
                  <a:lnTo>
                    <a:pt x="28804" y="7237"/>
                  </a:lnTo>
                  <a:lnTo>
                    <a:pt x="28750" y="7226"/>
                  </a:lnTo>
                  <a:lnTo>
                    <a:pt x="28697" y="7216"/>
                  </a:lnTo>
                  <a:lnTo>
                    <a:pt x="28643" y="7208"/>
                  </a:lnTo>
                  <a:lnTo>
                    <a:pt x="28589" y="7202"/>
                  </a:lnTo>
                  <a:lnTo>
                    <a:pt x="28535" y="7198"/>
                  </a:lnTo>
                  <a:lnTo>
                    <a:pt x="28482" y="7195"/>
                  </a:lnTo>
                  <a:lnTo>
                    <a:pt x="28429" y="7194"/>
                  </a:lnTo>
                  <a:lnTo>
                    <a:pt x="28376" y="7194"/>
                  </a:lnTo>
                  <a:lnTo>
                    <a:pt x="28322" y="7197"/>
                  </a:lnTo>
                  <a:lnTo>
                    <a:pt x="28269" y="7201"/>
                  </a:lnTo>
                  <a:lnTo>
                    <a:pt x="28217" y="7207"/>
                  </a:lnTo>
                  <a:lnTo>
                    <a:pt x="28165" y="7215"/>
                  </a:lnTo>
                  <a:lnTo>
                    <a:pt x="28113" y="7226"/>
                  </a:lnTo>
                  <a:lnTo>
                    <a:pt x="28062" y="7238"/>
                  </a:lnTo>
                  <a:lnTo>
                    <a:pt x="28011" y="7253"/>
                  </a:lnTo>
                  <a:lnTo>
                    <a:pt x="27960" y="7270"/>
                  </a:lnTo>
                  <a:lnTo>
                    <a:pt x="27910" y="7289"/>
                  </a:lnTo>
                  <a:lnTo>
                    <a:pt x="27861" y="7310"/>
                  </a:lnTo>
                  <a:lnTo>
                    <a:pt x="27812" y="7334"/>
                  </a:lnTo>
                  <a:lnTo>
                    <a:pt x="27763" y="7360"/>
                  </a:lnTo>
                  <a:lnTo>
                    <a:pt x="27717" y="7388"/>
                  </a:lnTo>
                  <a:lnTo>
                    <a:pt x="27670" y="7418"/>
                  </a:lnTo>
                  <a:lnTo>
                    <a:pt x="27623" y="7452"/>
                  </a:lnTo>
                  <a:lnTo>
                    <a:pt x="27600" y="7473"/>
                  </a:lnTo>
                  <a:lnTo>
                    <a:pt x="27578" y="7494"/>
                  </a:lnTo>
                  <a:lnTo>
                    <a:pt x="27556" y="7516"/>
                  </a:lnTo>
                  <a:lnTo>
                    <a:pt x="27535" y="7539"/>
                  </a:lnTo>
                  <a:lnTo>
                    <a:pt x="27515" y="7562"/>
                  </a:lnTo>
                  <a:lnTo>
                    <a:pt x="27495" y="7586"/>
                  </a:lnTo>
                  <a:lnTo>
                    <a:pt x="27476" y="7611"/>
                  </a:lnTo>
                  <a:lnTo>
                    <a:pt x="27457" y="7636"/>
                  </a:lnTo>
                  <a:lnTo>
                    <a:pt x="27440" y="7662"/>
                  </a:lnTo>
                  <a:lnTo>
                    <a:pt x="27422" y="7689"/>
                  </a:lnTo>
                  <a:lnTo>
                    <a:pt x="27405" y="7716"/>
                  </a:lnTo>
                  <a:lnTo>
                    <a:pt x="27390" y="7743"/>
                  </a:lnTo>
                  <a:lnTo>
                    <a:pt x="27374" y="7771"/>
                  </a:lnTo>
                  <a:lnTo>
                    <a:pt x="27360" y="7799"/>
                  </a:lnTo>
                  <a:lnTo>
                    <a:pt x="27345" y="7827"/>
                  </a:lnTo>
                  <a:lnTo>
                    <a:pt x="27332" y="7857"/>
                  </a:lnTo>
                  <a:lnTo>
                    <a:pt x="27319" y="7887"/>
                  </a:lnTo>
                  <a:lnTo>
                    <a:pt x="27307" y="7916"/>
                  </a:lnTo>
                  <a:lnTo>
                    <a:pt x="27296" y="7946"/>
                  </a:lnTo>
                  <a:lnTo>
                    <a:pt x="27286" y="7976"/>
                  </a:lnTo>
                  <a:lnTo>
                    <a:pt x="27276" y="8006"/>
                  </a:lnTo>
                  <a:lnTo>
                    <a:pt x="27268" y="8038"/>
                  </a:lnTo>
                  <a:lnTo>
                    <a:pt x="27260" y="8069"/>
                  </a:lnTo>
                  <a:lnTo>
                    <a:pt x="27252" y="8099"/>
                  </a:lnTo>
                  <a:lnTo>
                    <a:pt x="27246" y="8130"/>
                  </a:lnTo>
                  <a:lnTo>
                    <a:pt x="27241" y="8161"/>
                  </a:lnTo>
                  <a:lnTo>
                    <a:pt x="27236" y="8193"/>
                  </a:lnTo>
                  <a:lnTo>
                    <a:pt x="27231" y="8224"/>
                  </a:lnTo>
                  <a:lnTo>
                    <a:pt x="27228" y="8255"/>
                  </a:lnTo>
                  <a:lnTo>
                    <a:pt x="27226" y="8286"/>
                  </a:lnTo>
                  <a:lnTo>
                    <a:pt x="27225" y="8318"/>
                  </a:lnTo>
                  <a:lnTo>
                    <a:pt x="27224" y="8348"/>
                  </a:lnTo>
                  <a:lnTo>
                    <a:pt x="27225" y="8379"/>
                  </a:lnTo>
                  <a:lnTo>
                    <a:pt x="27226" y="8409"/>
                  </a:lnTo>
                  <a:lnTo>
                    <a:pt x="27228" y="8440"/>
                  </a:lnTo>
                  <a:lnTo>
                    <a:pt x="27231" y="8471"/>
                  </a:lnTo>
                  <a:lnTo>
                    <a:pt x="27236" y="8500"/>
                  </a:lnTo>
                  <a:lnTo>
                    <a:pt x="27241" y="8530"/>
                  </a:lnTo>
                  <a:lnTo>
                    <a:pt x="27247" y="8559"/>
                  </a:lnTo>
                  <a:lnTo>
                    <a:pt x="27254" y="8588"/>
                  </a:lnTo>
                  <a:lnTo>
                    <a:pt x="27263" y="8617"/>
                  </a:lnTo>
                  <a:lnTo>
                    <a:pt x="27271" y="8645"/>
                  </a:lnTo>
                  <a:lnTo>
                    <a:pt x="27281" y="8674"/>
                  </a:lnTo>
                  <a:lnTo>
                    <a:pt x="27293" y="8701"/>
                  </a:lnTo>
                  <a:lnTo>
                    <a:pt x="27304" y="8728"/>
                  </a:lnTo>
                  <a:lnTo>
                    <a:pt x="27318" y="8754"/>
                  </a:lnTo>
                  <a:lnTo>
                    <a:pt x="27331" y="8780"/>
                  </a:lnTo>
                  <a:lnTo>
                    <a:pt x="27347" y="8805"/>
                  </a:lnTo>
                  <a:lnTo>
                    <a:pt x="27364" y="8830"/>
                  </a:lnTo>
                  <a:lnTo>
                    <a:pt x="27381" y="8854"/>
                  </a:lnTo>
                  <a:lnTo>
                    <a:pt x="27399" y="8876"/>
                  </a:lnTo>
                  <a:lnTo>
                    <a:pt x="27419" y="8899"/>
                  </a:lnTo>
                  <a:lnTo>
                    <a:pt x="27440" y="8921"/>
                  </a:lnTo>
                  <a:lnTo>
                    <a:pt x="27462" y="8943"/>
                  </a:lnTo>
                  <a:lnTo>
                    <a:pt x="27484" y="8963"/>
                  </a:lnTo>
                  <a:lnTo>
                    <a:pt x="27509" y="8983"/>
                  </a:lnTo>
                  <a:lnTo>
                    <a:pt x="27534" y="9001"/>
                  </a:lnTo>
                  <a:lnTo>
                    <a:pt x="27560" y="9019"/>
                  </a:lnTo>
                  <a:lnTo>
                    <a:pt x="27589" y="9036"/>
                  </a:lnTo>
                  <a:lnTo>
                    <a:pt x="27618" y="9052"/>
                  </a:lnTo>
                  <a:lnTo>
                    <a:pt x="27648" y="9067"/>
                  </a:lnTo>
                  <a:lnTo>
                    <a:pt x="27679" y="9081"/>
                  </a:lnTo>
                  <a:lnTo>
                    <a:pt x="27711" y="9094"/>
                  </a:lnTo>
                  <a:lnTo>
                    <a:pt x="27746" y="9106"/>
                  </a:lnTo>
                  <a:lnTo>
                    <a:pt x="27734" y="9013"/>
                  </a:lnTo>
                  <a:lnTo>
                    <a:pt x="27730" y="8964"/>
                  </a:lnTo>
                  <a:lnTo>
                    <a:pt x="27727" y="8916"/>
                  </a:lnTo>
                  <a:lnTo>
                    <a:pt x="27724" y="8866"/>
                  </a:lnTo>
                  <a:lnTo>
                    <a:pt x="27722" y="8816"/>
                  </a:lnTo>
                  <a:lnTo>
                    <a:pt x="27721" y="8767"/>
                  </a:lnTo>
                  <a:lnTo>
                    <a:pt x="27721" y="8717"/>
                  </a:lnTo>
                  <a:lnTo>
                    <a:pt x="27722" y="8667"/>
                  </a:lnTo>
                  <a:lnTo>
                    <a:pt x="27725" y="8617"/>
                  </a:lnTo>
                  <a:lnTo>
                    <a:pt x="27729" y="8568"/>
                  </a:lnTo>
                  <a:lnTo>
                    <a:pt x="27734" y="8519"/>
                  </a:lnTo>
                  <a:lnTo>
                    <a:pt x="27743" y="8472"/>
                  </a:lnTo>
                  <a:lnTo>
                    <a:pt x="27752" y="8425"/>
                  </a:lnTo>
                  <a:lnTo>
                    <a:pt x="27763" y="8378"/>
                  </a:lnTo>
                  <a:lnTo>
                    <a:pt x="27776" y="8333"/>
                  </a:lnTo>
                  <a:lnTo>
                    <a:pt x="27783" y="8311"/>
                  </a:lnTo>
                  <a:lnTo>
                    <a:pt x="27792" y="8289"/>
                  </a:lnTo>
                  <a:lnTo>
                    <a:pt x="27800" y="8268"/>
                  </a:lnTo>
                  <a:lnTo>
                    <a:pt x="27809" y="8247"/>
                  </a:lnTo>
                  <a:lnTo>
                    <a:pt x="27820" y="8226"/>
                  </a:lnTo>
                  <a:lnTo>
                    <a:pt x="27829" y="8206"/>
                  </a:lnTo>
                  <a:lnTo>
                    <a:pt x="27840" y="8185"/>
                  </a:lnTo>
                  <a:lnTo>
                    <a:pt x="27852" y="8167"/>
                  </a:lnTo>
                  <a:lnTo>
                    <a:pt x="27864" y="8148"/>
                  </a:lnTo>
                  <a:lnTo>
                    <a:pt x="27877" y="8129"/>
                  </a:lnTo>
                  <a:lnTo>
                    <a:pt x="27890" y="8112"/>
                  </a:lnTo>
                  <a:lnTo>
                    <a:pt x="27905" y="8094"/>
                  </a:lnTo>
                  <a:lnTo>
                    <a:pt x="27921" y="8077"/>
                  </a:lnTo>
                  <a:lnTo>
                    <a:pt x="27936" y="8061"/>
                  </a:lnTo>
                  <a:lnTo>
                    <a:pt x="27953" y="8045"/>
                  </a:lnTo>
                  <a:lnTo>
                    <a:pt x="27970" y="8029"/>
                  </a:lnTo>
                  <a:lnTo>
                    <a:pt x="27987" y="8015"/>
                  </a:lnTo>
                  <a:lnTo>
                    <a:pt x="28006" y="8001"/>
                  </a:lnTo>
                  <a:lnTo>
                    <a:pt x="28026" y="7988"/>
                  </a:lnTo>
                  <a:lnTo>
                    <a:pt x="28047" y="7975"/>
                  </a:lnTo>
                  <a:lnTo>
                    <a:pt x="28067" y="7963"/>
                  </a:lnTo>
                  <a:lnTo>
                    <a:pt x="28089" y="7951"/>
                  </a:lnTo>
                  <a:lnTo>
                    <a:pt x="28112" y="7941"/>
                  </a:lnTo>
                  <a:lnTo>
                    <a:pt x="28136" y="7931"/>
                  </a:lnTo>
                  <a:lnTo>
                    <a:pt x="28160" y="7922"/>
                  </a:lnTo>
                  <a:lnTo>
                    <a:pt x="28186" y="7914"/>
                  </a:lnTo>
                  <a:lnTo>
                    <a:pt x="28212" y="7906"/>
                  </a:lnTo>
                  <a:lnTo>
                    <a:pt x="28240" y="7899"/>
                  </a:lnTo>
                  <a:lnTo>
                    <a:pt x="28268" y="7893"/>
                  </a:lnTo>
                  <a:lnTo>
                    <a:pt x="28298" y="7889"/>
                  </a:lnTo>
                  <a:lnTo>
                    <a:pt x="28328" y="7885"/>
                  </a:lnTo>
                  <a:lnTo>
                    <a:pt x="28358" y="7880"/>
                  </a:lnTo>
                  <a:lnTo>
                    <a:pt x="28384" y="7882"/>
                  </a:lnTo>
                  <a:lnTo>
                    <a:pt x="28410" y="7883"/>
                  </a:lnTo>
                  <a:lnTo>
                    <a:pt x="28435" y="7884"/>
                  </a:lnTo>
                  <a:lnTo>
                    <a:pt x="28460" y="7887"/>
                  </a:lnTo>
                  <a:lnTo>
                    <a:pt x="28485" y="7890"/>
                  </a:lnTo>
                  <a:lnTo>
                    <a:pt x="28510" y="7893"/>
                  </a:lnTo>
                  <a:lnTo>
                    <a:pt x="28535" y="7898"/>
                  </a:lnTo>
                  <a:lnTo>
                    <a:pt x="28559" y="7903"/>
                  </a:lnTo>
                  <a:lnTo>
                    <a:pt x="28583" y="7909"/>
                  </a:lnTo>
                  <a:lnTo>
                    <a:pt x="28607" y="7915"/>
                  </a:lnTo>
                  <a:lnTo>
                    <a:pt x="28630" y="7922"/>
                  </a:lnTo>
                  <a:lnTo>
                    <a:pt x="28654" y="7929"/>
                  </a:lnTo>
                  <a:lnTo>
                    <a:pt x="28676" y="7938"/>
                  </a:lnTo>
                  <a:lnTo>
                    <a:pt x="28699" y="7947"/>
                  </a:lnTo>
                  <a:lnTo>
                    <a:pt x="28721" y="7956"/>
                  </a:lnTo>
                  <a:lnTo>
                    <a:pt x="28743" y="7966"/>
                  </a:lnTo>
                  <a:lnTo>
                    <a:pt x="28765" y="7976"/>
                  </a:lnTo>
                  <a:lnTo>
                    <a:pt x="28787" y="7988"/>
                  </a:lnTo>
                  <a:lnTo>
                    <a:pt x="28808" y="7999"/>
                  </a:lnTo>
                  <a:lnTo>
                    <a:pt x="28828" y="8012"/>
                  </a:lnTo>
                  <a:lnTo>
                    <a:pt x="28869" y="8038"/>
                  </a:lnTo>
                  <a:lnTo>
                    <a:pt x="28908" y="8065"/>
                  </a:lnTo>
                  <a:lnTo>
                    <a:pt x="28945" y="8095"/>
                  </a:lnTo>
                  <a:lnTo>
                    <a:pt x="28981" y="8126"/>
                  </a:lnTo>
                  <a:lnTo>
                    <a:pt x="29016" y="8159"/>
                  </a:lnTo>
                  <a:lnTo>
                    <a:pt x="29048" y="8195"/>
                  </a:lnTo>
                  <a:lnTo>
                    <a:pt x="29078" y="8231"/>
                  </a:lnTo>
                  <a:lnTo>
                    <a:pt x="29107" y="8270"/>
                  </a:lnTo>
                  <a:lnTo>
                    <a:pt x="29134" y="8309"/>
                  </a:lnTo>
                  <a:lnTo>
                    <a:pt x="29159" y="8351"/>
                  </a:lnTo>
                  <a:lnTo>
                    <a:pt x="29182" y="8394"/>
                  </a:lnTo>
                  <a:lnTo>
                    <a:pt x="29202" y="8436"/>
                  </a:lnTo>
                  <a:lnTo>
                    <a:pt x="29221" y="8481"/>
                  </a:lnTo>
                  <a:lnTo>
                    <a:pt x="29229" y="8504"/>
                  </a:lnTo>
                  <a:lnTo>
                    <a:pt x="29238" y="8527"/>
                  </a:lnTo>
                  <a:lnTo>
                    <a:pt x="29245" y="8551"/>
                  </a:lnTo>
                  <a:lnTo>
                    <a:pt x="29251" y="8574"/>
                  </a:lnTo>
                  <a:lnTo>
                    <a:pt x="29257" y="8598"/>
                  </a:lnTo>
                  <a:lnTo>
                    <a:pt x="29263" y="8621"/>
                  </a:lnTo>
                  <a:lnTo>
                    <a:pt x="29268" y="8645"/>
                  </a:lnTo>
                  <a:lnTo>
                    <a:pt x="29272" y="8670"/>
                  </a:lnTo>
                  <a:lnTo>
                    <a:pt x="29275" y="8694"/>
                  </a:lnTo>
                  <a:lnTo>
                    <a:pt x="29278" y="8719"/>
                  </a:lnTo>
                  <a:lnTo>
                    <a:pt x="29280" y="8744"/>
                  </a:lnTo>
                  <a:lnTo>
                    <a:pt x="29282" y="8769"/>
                  </a:lnTo>
                  <a:lnTo>
                    <a:pt x="29283" y="8794"/>
                  </a:lnTo>
                  <a:lnTo>
                    <a:pt x="29283" y="8820"/>
                  </a:lnTo>
                  <a:lnTo>
                    <a:pt x="29283" y="8845"/>
                  </a:lnTo>
                  <a:lnTo>
                    <a:pt x="29282" y="8871"/>
                  </a:lnTo>
                  <a:lnTo>
                    <a:pt x="29280" y="8897"/>
                  </a:lnTo>
                  <a:lnTo>
                    <a:pt x="29278" y="8922"/>
                  </a:lnTo>
                  <a:lnTo>
                    <a:pt x="29271" y="8974"/>
                  </a:lnTo>
                  <a:lnTo>
                    <a:pt x="29262" y="9024"/>
                  </a:lnTo>
                  <a:lnTo>
                    <a:pt x="29251" y="9074"/>
                  </a:lnTo>
                  <a:lnTo>
                    <a:pt x="29238" y="9123"/>
                  </a:lnTo>
                  <a:lnTo>
                    <a:pt x="29223" y="9171"/>
                  </a:lnTo>
                  <a:lnTo>
                    <a:pt x="29206" y="9219"/>
                  </a:lnTo>
                  <a:lnTo>
                    <a:pt x="29188" y="9265"/>
                  </a:lnTo>
                  <a:lnTo>
                    <a:pt x="29167" y="9310"/>
                  </a:lnTo>
                  <a:lnTo>
                    <a:pt x="29144" y="9355"/>
                  </a:lnTo>
                  <a:lnTo>
                    <a:pt x="29120" y="9398"/>
                  </a:lnTo>
                  <a:lnTo>
                    <a:pt x="29094" y="9441"/>
                  </a:lnTo>
                  <a:lnTo>
                    <a:pt x="29067" y="9481"/>
                  </a:lnTo>
                  <a:lnTo>
                    <a:pt x="29038" y="9522"/>
                  </a:lnTo>
                  <a:lnTo>
                    <a:pt x="29006" y="9560"/>
                  </a:lnTo>
                  <a:lnTo>
                    <a:pt x="28974" y="9599"/>
                  </a:lnTo>
                  <a:lnTo>
                    <a:pt x="28941" y="9635"/>
                  </a:lnTo>
                  <a:lnTo>
                    <a:pt x="28905" y="9671"/>
                  </a:lnTo>
                  <a:lnTo>
                    <a:pt x="28869" y="9704"/>
                  </a:lnTo>
                  <a:lnTo>
                    <a:pt x="28831" y="9737"/>
                  </a:lnTo>
                  <a:lnTo>
                    <a:pt x="28792" y="9768"/>
                  </a:lnTo>
                  <a:lnTo>
                    <a:pt x="28751" y="9798"/>
                  </a:lnTo>
                  <a:lnTo>
                    <a:pt x="28710" y="9827"/>
                  </a:lnTo>
                  <a:lnTo>
                    <a:pt x="28666" y="9854"/>
                  </a:lnTo>
                  <a:lnTo>
                    <a:pt x="28622" y="9879"/>
                  </a:lnTo>
                  <a:lnTo>
                    <a:pt x="28578" y="9903"/>
                  </a:lnTo>
                  <a:lnTo>
                    <a:pt x="28532" y="9926"/>
                  </a:lnTo>
                  <a:lnTo>
                    <a:pt x="28484" y="9946"/>
                  </a:lnTo>
                  <a:lnTo>
                    <a:pt x="28436" y="9965"/>
                  </a:lnTo>
                  <a:lnTo>
                    <a:pt x="28387" y="9983"/>
                  </a:lnTo>
                  <a:lnTo>
                    <a:pt x="28337" y="9999"/>
                  </a:lnTo>
                  <a:lnTo>
                    <a:pt x="28287" y="10013"/>
                  </a:lnTo>
                  <a:lnTo>
                    <a:pt x="28236" y="10025"/>
                  </a:lnTo>
                  <a:lnTo>
                    <a:pt x="28189" y="10031"/>
                  </a:lnTo>
                  <a:lnTo>
                    <a:pt x="28143" y="10035"/>
                  </a:lnTo>
                  <a:lnTo>
                    <a:pt x="28098" y="10038"/>
                  </a:lnTo>
                  <a:lnTo>
                    <a:pt x="28052" y="10040"/>
                  </a:lnTo>
                  <a:lnTo>
                    <a:pt x="28006" y="10041"/>
                  </a:lnTo>
                  <a:lnTo>
                    <a:pt x="27960" y="10040"/>
                  </a:lnTo>
                  <a:lnTo>
                    <a:pt x="27915" y="10039"/>
                  </a:lnTo>
                  <a:lnTo>
                    <a:pt x="27870" y="10036"/>
                  </a:lnTo>
                  <a:lnTo>
                    <a:pt x="27825" y="10033"/>
                  </a:lnTo>
                  <a:lnTo>
                    <a:pt x="27780" y="10028"/>
                  </a:lnTo>
                  <a:lnTo>
                    <a:pt x="27735" y="10021"/>
                  </a:lnTo>
                  <a:lnTo>
                    <a:pt x="27691" y="10014"/>
                  </a:lnTo>
                  <a:lnTo>
                    <a:pt x="27647" y="10005"/>
                  </a:lnTo>
                  <a:lnTo>
                    <a:pt x="27602" y="9995"/>
                  </a:lnTo>
                  <a:lnTo>
                    <a:pt x="27559" y="9984"/>
                  </a:lnTo>
                  <a:lnTo>
                    <a:pt x="27516" y="9972"/>
                  </a:lnTo>
                  <a:lnTo>
                    <a:pt x="27473" y="9958"/>
                  </a:lnTo>
                  <a:lnTo>
                    <a:pt x="27430" y="9943"/>
                  </a:lnTo>
                  <a:lnTo>
                    <a:pt x="27388" y="9928"/>
                  </a:lnTo>
                  <a:lnTo>
                    <a:pt x="27346" y="9910"/>
                  </a:lnTo>
                  <a:lnTo>
                    <a:pt x="27305" y="9891"/>
                  </a:lnTo>
                  <a:lnTo>
                    <a:pt x="27265" y="9871"/>
                  </a:lnTo>
                  <a:lnTo>
                    <a:pt x="27224" y="9850"/>
                  </a:lnTo>
                  <a:lnTo>
                    <a:pt x="27185" y="9828"/>
                  </a:lnTo>
                  <a:lnTo>
                    <a:pt x="27145" y="9803"/>
                  </a:lnTo>
                  <a:lnTo>
                    <a:pt x="27107" y="9778"/>
                  </a:lnTo>
                  <a:lnTo>
                    <a:pt x="27068" y="9751"/>
                  </a:lnTo>
                  <a:lnTo>
                    <a:pt x="27031" y="9723"/>
                  </a:lnTo>
                  <a:lnTo>
                    <a:pt x="26994" y="9693"/>
                  </a:lnTo>
                  <a:lnTo>
                    <a:pt x="26958" y="9662"/>
                  </a:lnTo>
                  <a:lnTo>
                    <a:pt x="26922" y="9630"/>
                  </a:lnTo>
                  <a:lnTo>
                    <a:pt x="26888" y="9597"/>
                  </a:lnTo>
                  <a:lnTo>
                    <a:pt x="26854" y="9559"/>
                  </a:lnTo>
                  <a:lnTo>
                    <a:pt x="26821" y="9521"/>
                  </a:lnTo>
                  <a:lnTo>
                    <a:pt x="26790" y="9482"/>
                  </a:lnTo>
                  <a:lnTo>
                    <a:pt x="26761" y="9443"/>
                  </a:lnTo>
                  <a:lnTo>
                    <a:pt x="26732" y="9403"/>
                  </a:lnTo>
                  <a:lnTo>
                    <a:pt x="26705" y="9364"/>
                  </a:lnTo>
                  <a:lnTo>
                    <a:pt x="26679" y="9323"/>
                  </a:lnTo>
                  <a:lnTo>
                    <a:pt x="26655" y="9282"/>
                  </a:lnTo>
                  <a:lnTo>
                    <a:pt x="26631" y="9241"/>
                  </a:lnTo>
                  <a:lnTo>
                    <a:pt x="26609" y="9199"/>
                  </a:lnTo>
                  <a:lnTo>
                    <a:pt x="26588" y="9157"/>
                  </a:lnTo>
                  <a:lnTo>
                    <a:pt x="26568" y="9115"/>
                  </a:lnTo>
                  <a:lnTo>
                    <a:pt x="26551" y="9073"/>
                  </a:lnTo>
                  <a:lnTo>
                    <a:pt x="26533" y="9029"/>
                  </a:lnTo>
                  <a:lnTo>
                    <a:pt x="26517" y="8987"/>
                  </a:lnTo>
                  <a:lnTo>
                    <a:pt x="26503" y="8943"/>
                  </a:lnTo>
                  <a:lnTo>
                    <a:pt x="26489" y="8900"/>
                  </a:lnTo>
                  <a:lnTo>
                    <a:pt x="26477" y="8857"/>
                  </a:lnTo>
                  <a:lnTo>
                    <a:pt x="26466" y="8812"/>
                  </a:lnTo>
                  <a:lnTo>
                    <a:pt x="26456" y="8768"/>
                  </a:lnTo>
                  <a:lnTo>
                    <a:pt x="26448" y="8723"/>
                  </a:lnTo>
                  <a:lnTo>
                    <a:pt x="26440" y="8680"/>
                  </a:lnTo>
                  <a:lnTo>
                    <a:pt x="26434" y="8635"/>
                  </a:lnTo>
                  <a:lnTo>
                    <a:pt x="26429" y="8590"/>
                  </a:lnTo>
                  <a:lnTo>
                    <a:pt x="26425" y="8546"/>
                  </a:lnTo>
                  <a:lnTo>
                    <a:pt x="26422" y="8501"/>
                  </a:lnTo>
                  <a:lnTo>
                    <a:pt x="26421" y="8456"/>
                  </a:lnTo>
                  <a:lnTo>
                    <a:pt x="26419" y="8412"/>
                  </a:lnTo>
                  <a:lnTo>
                    <a:pt x="26419" y="8368"/>
                  </a:lnTo>
                  <a:lnTo>
                    <a:pt x="26422" y="8323"/>
                  </a:lnTo>
                  <a:lnTo>
                    <a:pt x="26425" y="8278"/>
                  </a:lnTo>
                  <a:lnTo>
                    <a:pt x="26428" y="8233"/>
                  </a:lnTo>
                  <a:lnTo>
                    <a:pt x="26433" y="8189"/>
                  </a:lnTo>
                  <a:lnTo>
                    <a:pt x="26439" y="8145"/>
                  </a:lnTo>
                  <a:lnTo>
                    <a:pt x="26445" y="8100"/>
                  </a:lnTo>
                  <a:lnTo>
                    <a:pt x="26454" y="8056"/>
                  </a:lnTo>
                  <a:lnTo>
                    <a:pt x="26463" y="8013"/>
                  </a:lnTo>
                  <a:lnTo>
                    <a:pt x="26473" y="7969"/>
                  </a:lnTo>
                  <a:lnTo>
                    <a:pt x="26484" y="7925"/>
                  </a:lnTo>
                  <a:lnTo>
                    <a:pt x="26497" y="7882"/>
                  </a:lnTo>
                  <a:lnTo>
                    <a:pt x="26509" y="7839"/>
                  </a:lnTo>
                  <a:lnTo>
                    <a:pt x="26524" y="7796"/>
                  </a:lnTo>
                  <a:lnTo>
                    <a:pt x="26539" y="7754"/>
                  </a:lnTo>
                  <a:lnTo>
                    <a:pt x="26555" y="7711"/>
                  </a:lnTo>
                  <a:lnTo>
                    <a:pt x="26571" y="7669"/>
                  </a:lnTo>
                  <a:lnTo>
                    <a:pt x="26590" y="7628"/>
                  </a:lnTo>
                  <a:lnTo>
                    <a:pt x="26609" y="7587"/>
                  </a:lnTo>
                  <a:lnTo>
                    <a:pt x="26629" y="7546"/>
                  </a:lnTo>
                  <a:lnTo>
                    <a:pt x="26650" y="7506"/>
                  </a:lnTo>
                  <a:lnTo>
                    <a:pt x="26671" y="7465"/>
                  </a:lnTo>
                  <a:lnTo>
                    <a:pt x="26694" y="7426"/>
                  </a:lnTo>
                  <a:lnTo>
                    <a:pt x="26718" y="7387"/>
                  </a:lnTo>
                  <a:lnTo>
                    <a:pt x="26743" y="7349"/>
                  </a:lnTo>
                  <a:lnTo>
                    <a:pt x="26768" y="7310"/>
                  </a:lnTo>
                  <a:lnTo>
                    <a:pt x="26795" y="7273"/>
                  </a:lnTo>
                  <a:lnTo>
                    <a:pt x="26822" y="7236"/>
                  </a:lnTo>
                  <a:lnTo>
                    <a:pt x="26850" y="7200"/>
                  </a:lnTo>
                  <a:lnTo>
                    <a:pt x="26880" y="7163"/>
                  </a:lnTo>
                  <a:lnTo>
                    <a:pt x="26910" y="7128"/>
                  </a:lnTo>
                  <a:lnTo>
                    <a:pt x="26940" y="7094"/>
                  </a:lnTo>
                  <a:lnTo>
                    <a:pt x="26971" y="7060"/>
                  </a:lnTo>
                  <a:lnTo>
                    <a:pt x="27005" y="7027"/>
                  </a:lnTo>
                  <a:lnTo>
                    <a:pt x="27038" y="6994"/>
                  </a:lnTo>
                  <a:lnTo>
                    <a:pt x="27071" y="6962"/>
                  </a:lnTo>
                  <a:lnTo>
                    <a:pt x="27107" y="6933"/>
                  </a:lnTo>
                  <a:lnTo>
                    <a:pt x="27141" y="6906"/>
                  </a:lnTo>
                  <a:lnTo>
                    <a:pt x="27176" y="6880"/>
                  </a:lnTo>
                  <a:lnTo>
                    <a:pt x="27212" y="6854"/>
                  </a:lnTo>
                  <a:lnTo>
                    <a:pt x="27248" y="6829"/>
                  </a:lnTo>
                  <a:lnTo>
                    <a:pt x="27285" y="6805"/>
                  </a:lnTo>
                  <a:lnTo>
                    <a:pt x="27321" y="6782"/>
                  </a:lnTo>
                  <a:lnTo>
                    <a:pt x="27357" y="6761"/>
                  </a:lnTo>
                  <a:lnTo>
                    <a:pt x="27395" y="6740"/>
                  </a:lnTo>
                  <a:lnTo>
                    <a:pt x="27432" y="6719"/>
                  </a:lnTo>
                  <a:lnTo>
                    <a:pt x="27470" y="6699"/>
                  </a:lnTo>
                  <a:lnTo>
                    <a:pt x="27508" y="6681"/>
                  </a:lnTo>
                  <a:lnTo>
                    <a:pt x="27546" y="6663"/>
                  </a:lnTo>
                  <a:lnTo>
                    <a:pt x="27584" y="6646"/>
                  </a:lnTo>
                  <a:lnTo>
                    <a:pt x="27623" y="6630"/>
                  </a:lnTo>
                  <a:lnTo>
                    <a:pt x="27662" y="6615"/>
                  </a:lnTo>
                  <a:lnTo>
                    <a:pt x="27701" y="6600"/>
                  </a:lnTo>
                  <a:lnTo>
                    <a:pt x="27741" y="6587"/>
                  </a:lnTo>
                  <a:lnTo>
                    <a:pt x="27780" y="6573"/>
                  </a:lnTo>
                  <a:lnTo>
                    <a:pt x="27820" y="6562"/>
                  </a:lnTo>
                  <a:lnTo>
                    <a:pt x="27859" y="6550"/>
                  </a:lnTo>
                  <a:lnTo>
                    <a:pt x="27899" y="6540"/>
                  </a:lnTo>
                  <a:lnTo>
                    <a:pt x="27939" y="6531"/>
                  </a:lnTo>
                  <a:lnTo>
                    <a:pt x="27980" y="6521"/>
                  </a:lnTo>
                  <a:lnTo>
                    <a:pt x="28020" y="6514"/>
                  </a:lnTo>
                  <a:lnTo>
                    <a:pt x="28060" y="6507"/>
                  </a:lnTo>
                  <a:lnTo>
                    <a:pt x="28101" y="6499"/>
                  </a:lnTo>
                  <a:lnTo>
                    <a:pt x="28141" y="6494"/>
                  </a:lnTo>
                  <a:lnTo>
                    <a:pt x="28182" y="6489"/>
                  </a:lnTo>
                  <a:lnTo>
                    <a:pt x="28223" y="6485"/>
                  </a:lnTo>
                  <a:lnTo>
                    <a:pt x="28264" y="6482"/>
                  </a:lnTo>
                  <a:lnTo>
                    <a:pt x="28305" y="6480"/>
                  </a:lnTo>
                  <a:lnTo>
                    <a:pt x="28345" y="6478"/>
                  </a:lnTo>
                  <a:lnTo>
                    <a:pt x="28387" y="6477"/>
                  </a:lnTo>
                  <a:lnTo>
                    <a:pt x="28428" y="6477"/>
                  </a:lnTo>
                  <a:lnTo>
                    <a:pt x="28468" y="6477"/>
                  </a:lnTo>
                  <a:lnTo>
                    <a:pt x="28510" y="6479"/>
                  </a:lnTo>
                  <a:lnTo>
                    <a:pt x="28550" y="6481"/>
                  </a:lnTo>
                  <a:lnTo>
                    <a:pt x="28592" y="6483"/>
                  </a:lnTo>
                  <a:lnTo>
                    <a:pt x="28633" y="6486"/>
                  </a:lnTo>
                  <a:lnTo>
                    <a:pt x="28673" y="6490"/>
                  </a:lnTo>
                  <a:lnTo>
                    <a:pt x="28715" y="6495"/>
                  </a:lnTo>
                  <a:lnTo>
                    <a:pt x="28756" y="6501"/>
                  </a:lnTo>
                  <a:lnTo>
                    <a:pt x="28796" y="6508"/>
                  </a:lnTo>
                  <a:lnTo>
                    <a:pt x="28837" y="6514"/>
                  </a:lnTo>
                  <a:lnTo>
                    <a:pt x="28877" y="6522"/>
                  </a:lnTo>
                  <a:lnTo>
                    <a:pt x="28918" y="6531"/>
                  </a:lnTo>
                  <a:lnTo>
                    <a:pt x="28959" y="6540"/>
                  </a:lnTo>
                  <a:lnTo>
                    <a:pt x="28999" y="6549"/>
                  </a:lnTo>
                  <a:lnTo>
                    <a:pt x="29040" y="6560"/>
                  </a:lnTo>
                  <a:lnTo>
                    <a:pt x="29079" y="6571"/>
                  </a:lnTo>
                  <a:lnTo>
                    <a:pt x="29119" y="6584"/>
                  </a:lnTo>
                  <a:lnTo>
                    <a:pt x="29159" y="6596"/>
                  </a:lnTo>
                  <a:lnTo>
                    <a:pt x="29199" y="6610"/>
                  </a:lnTo>
                  <a:lnTo>
                    <a:pt x="29239" y="6623"/>
                  </a:lnTo>
                  <a:lnTo>
                    <a:pt x="29277" y="6638"/>
                  </a:lnTo>
                  <a:lnTo>
                    <a:pt x="29317" y="6653"/>
                  </a:lnTo>
                  <a:lnTo>
                    <a:pt x="29355" y="6669"/>
                  </a:lnTo>
                  <a:lnTo>
                    <a:pt x="29395" y="6686"/>
                  </a:lnTo>
                  <a:lnTo>
                    <a:pt x="29432" y="6703"/>
                  </a:lnTo>
                  <a:lnTo>
                    <a:pt x="29471" y="6721"/>
                  </a:lnTo>
                  <a:lnTo>
                    <a:pt x="29509" y="6740"/>
                  </a:lnTo>
                  <a:lnTo>
                    <a:pt x="29547" y="6759"/>
                  </a:lnTo>
                  <a:lnTo>
                    <a:pt x="29584" y="6778"/>
                  </a:lnTo>
                  <a:lnTo>
                    <a:pt x="29619" y="6799"/>
                  </a:lnTo>
                  <a:lnTo>
                    <a:pt x="29652" y="6819"/>
                  </a:lnTo>
                  <a:lnTo>
                    <a:pt x="29685" y="6841"/>
                  </a:lnTo>
                  <a:lnTo>
                    <a:pt x="29717" y="6863"/>
                  </a:lnTo>
                  <a:lnTo>
                    <a:pt x="29750" y="6884"/>
                  </a:lnTo>
                  <a:lnTo>
                    <a:pt x="29781" y="6906"/>
                  </a:lnTo>
                  <a:lnTo>
                    <a:pt x="29812" y="6929"/>
                  </a:lnTo>
                  <a:lnTo>
                    <a:pt x="29842" y="6953"/>
                  </a:lnTo>
                  <a:lnTo>
                    <a:pt x="29873" y="6977"/>
                  </a:lnTo>
                  <a:lnTo>
                    <a:pt x="29902" y="7001"/>
                  </a:lnTo>
                  <a:lnTo>
                    <a:pt x="29931" y="7025"/>
                  </a:lnTo>
                  <a:lnTo>
                    <a:pt x="29959" y="7050"/>
                  </a:lnTo>
                  <a:lnTo>
                    <a:pt x="29987" y="7075"/>
                  </a:lnTo>
                  <a:lnTo>
                    <a:pt x="30014" y="7101"/>
                  </a:lnTo>
                  <a:lnTo>
                    <a:pt x="30041" y="7127"/>
                  </a:lnTo>
                  <a:lnTo>
                    <a:pt x="30067" y="7153"/>
                  </a:lnTo>
                  <a:lnTo>
                    <a:pt x="30118" y="7207"/>
                  </a:lnTo>
                  <a:lnTo>
                    <a:pt x="30167" y="7261"/>
                  </a:lnTo>
                  <a:lnTo>
                    <a:pt x="30213" y="7317"/>
                  </a:lnTo>
                  <a:lnTo>
                    <a:pt x="30258" y="7376"/>
                  </a:lnTo>
                  <a:lnTo>
                    <a:pt x="30300" y="7434"/>
                  </a:lnTo>
                  <a:lnTo>
                    <a:pt x="30341" y="7494"/>
                  </a:lnTo>
                  <a:lnTo>
                    <a:pt x="30379" y="7555"/>
                  </a:lnTo>
                  <a:lnTo>
                    <a:pt x="30415" y="7617"/>
                  </a:lnTo>
                  <a:lnTo>
                    <a:pt x="30449" y="7680"/>
                  </a:lnTo>
                  <a:lnTo>
                    <a:pt x="30482" y="7744"/>
                  </a:lnTo>
                  <a:lnTo>
                    <a:pt x="30512" y="7809"/>
                  </a:lnTo>
                  <a:lnTo>
                    <a:pt x="30540" y="7874"/>
                  </a:lnTo>
                  <a:lnTo>
                    <a:pt x="30566" y="7941"/>
                  </a:lnTo>
                  <a:lnTo>
                    <a:pt x="30590" y="8007"/>
                  </a:lnTo>
                  <a:lnTo>
                    <a:pt x="30612" y="8075"/>
                  </a:lnTo>
                  <a:lnTo>
                    <a:pt x="30632" y="8144"/>
                  </a:lnTo>
                  <a:lnTo>
                    <a:pt x="30649" y="8212"/>
                  </a:lnTo>
                  <a:lnTo>
                    <a:pt x="30665" y="8282"/>
                  </a:lnTo>
                  <a:lnTo>
                    <a:pt x="30678" y="8352"/>
                  </a:lnTo>
                  <a:lnTo>
                    <a:pt x="30691" y="8423"/>
                  </a:lnTo>
                  <a:lnTo>
                    <a:pt x="30700" y="8493"/>
                  </a:lnTo>
                  <a:lnTo>
                    <a:pt x="30709" y="8565"/>
                  </a:lnTo>
                  <a:lnTo>
                    <a:pt x="30714" y="8636"/>
                  </a:lnTo>
                  <a:lnTo>
                    <a:pt x="30718" y="8708"/>
                  </a:lnTo>
                  <a:lnTo>
                    <a:pt x="30720" y="8780"/>
                  </a:lnTo>
                  <a:lnTo>
                    <a:pt x="30720" y="8853"/>
                  </a:lnTo>
                  <a:lnTo>
                    <a:pt x="30718" y="8924"/>
                  </a:lnTo>
                  <a:lnTo>
                    <a:pt x="30714" y="8996"/>
                  </a:lnTo>
                  <a:lnTo>
                    <a:pt x="30708" y="9068"/>
                  </a:lnTo>
                  <a:lnTo>
                    <a:pt x="30700" y="9141"/>
                  </a:lnTo>
                  <a:lnTo>
                    <a:pt x="30690" y="9213"/>
                  </a:lnTo>
                  <a:lnTo>
                    <a:pt x="30678" y="9284"/>
                  </a:lnTo>
                  <a:lnTo>
                    <a:pt x="30665" y="9355"/>
                  </a:lnTo>
                  <a:lnTo>
                    <a:pt x="30649" y="9427"/>
                  </a:lnTo>
                  <a:lnTo>
                    <a:pt x="30632" y="9498"/>
                  </a:lnTo>
                  <a:lnTo>
                    <a:pt x="30612" y="9569"/>
                  </a:lnTo>
                  <a:lnTo>
                    <a:pt x="30590" y="9638"/>
                  </a:lnTo>
                  <a:lnTo>
                    <a:pt x="30567" y="9708"/>
                  </a:lnTo>
                  <a:lnTo>
                    <a:pt x="30542" y="9777"/>
                  </a:lnTo>
                  <a:lnTo>
                    <a:pt x="30515" y="9845"/>
                  </a:lnTo>
                  <a:lnTo>
                    <a:pt x="30486" y="9913"/>
                  </a:lnTo>
                  <a:lnTo>
                    <a:pt x="30456" y="9981"/>
                  </a:lnTo>
                  <a:lnTo>
                    <a:pt x="30422" y="10047"/>
                  </a:lnTo>
                  <a:lnTo>
                    <a:pt x="30388" y="10113"/>
                  </a:lnTo>
                  <a:lnTo>
                    <a:pt x="30351" y="10177"/>
                  </a:lnTo>
                  <a:lnTo>
                    <a:pt x="30313" y="10242"/>
                  </a:lnTo>
                  <a:lnTo>
                    <a:pt x="30273" y="10304"/>
                  </a:lnTo>
                  <a:lnTo>
                    <a:pt x="30231" y="10367"/>
                  </a:lnTo>
                  <a:lnTo>
                    <a:pt x="30187" y="10428"/>
                  </a:lnTo>
                  <a:lnTo>
                    <a:pt x="30141" y="10488"/>
                  </a:lnTo>
                  <a:lnTo>
                    <a:pt x="30094" y="10547"/>
                  </a:lnTo>
                  <a:lnTo>
                    <a:pt x="30044" y="10604"/>
                  </a:lnTo>
                  <a:lnTo>
                    <a:pt x="29993" y="10660"/>
                  </a:lnTo>
                  <a:lnTo>
                    <a:pt x="29940" y="10715"/>
                  </a:lnTo>
                  <a:lnTo>
                    <a:pt x="29886" y="10770"/>
                  </a:lnTo>
                  <a:lnTo>
                    <a:pt x="29829" y="10822"/>
                  </a:lnTo>
                  <a:lnTo>
                    <a:pt x="29775" y="10867"/>
                  </a:lnTo>
                  <a:lnTo>
                    <a:pt x="29719" y="10911"/>
                  </a:lnTo>
                  <a:lnTo>
                    <a:pt x="29662" y="10953"/>
                  </a:lnTo>
                  <a:lnTo>
                    <a:pt x="29605" y="10993"/>
                  </a:lnTo>
                  <a:lnTo>
                    <a:pt x="29548" y="11032"/>
                  </a:lnTo>
                  <a:lnTo>
                    <a:pt x="29489" y="11068"/>
                  </a:lnTo>
                  <a:lnTo>
                    <a:pt x="29431" y="11105"/>
                  </a:lnTo>
                  <a:lnTo>
                    <a:pt x="29372" y="11138"/>
                  </a:lnTo>
                  <a:lnTo>
                    <a:pt x="29311" y="11170"/>
                  </a:lnTo>
                  <a:lnTo>
                    <a:pt x="29251" y="11201"/>
                  </a:lnTo>
                  <a:lnTo>
                    <a:pt x="29191" y="11231"/>
                  </a:lnTo>
                  <a:lnTo>
                    <a:pt x="29129" y="11259"/>
                  </a:lnTo>
                  <a:lnTo>
                    <a:pt x="29068" y="11285"/>
                  </a:lnTo>
                  <a:lnTo>
                    <a:pt x="29005" y="11310"/>
                  </a:lnTo>
                  <a:lnTo>
                    <a:pt x="28943" y="11333"/>
                  </a:lnTo>
                  <a:lnTo>
                    <a:pt x="28880" y="11353"/>
                  </a:lnTo>
                  <a:lnTo>
                    <a:pt x="28817" y="11374"/>
                  </a:lnTo>
                  <a:lnTo>
                    <a:pt x="28753" y="11392"/>
                  </a:lnTo>
                  <a:lnTo>
                    <a:pt x="28689" y="11410"/>
                  </a:lnTo>
                  <a:lnTo>
                    <a:pt x="28625" y="11424"/>
                  </a:lnTo>
                  <a:lnTo>
                    <a:pt x="28561" y="11439"/>
                  </a:lnTo>
                  <a:lnTo>
                    <a:pt x="28496" y="11451"/>
                  </a:lnTo>
                  <a:lnTo>
                    <a:pt x="28431" y="11462"/>
                  </a:lnTo>
                  <a:lnTo>
                    <a:pt x="28366" y="11471"/>
                  </a:lnTo>
                  <a:lnTo>
                    <a:pt x="28301" y="11479"/>
                  </a:lnTo>
                  <a:lnTo>
                    <a:pt x="28236" y="11486"/>
                  </a:lnTo>
                  <a:lnTo>
                    <a:pt x="28170" y="11490"/>
                  </a:lnTo>
                  <a:lnTo>
                    <a:pt x="28105" y="11494"/>
                  </a:lnTo>
                  <a:lnTo>
                    <a:pt x="28039" y="11496"/>
                  </a:lnTo>
                  <a:lnTo>
                    <a:pt x="27974" y="11496"/>
                  </a:lnTo>
                  <a:lnTo>
                    <a:pt x="27908" y="11495"/>
                  </a:lnTo>
                  <a:lnTo>
                    <a:pt x="27843" y="11493"/>
                  </a:lnTo>
                  <a:lnTo>
                    <a:pt x="27777" y="11489"/>
                  </a:lnTo>
                  <a:lnTo>
                    <a:pt x="27711" y="11484"/>
                  </a:lnTo>
                  <a:lnTo>
                    <a:pt x="27646" y="11476"/>
                  </a:lnTo>
                  <a:lnTo>
                    <a:pt x="27580" y="11468"/>
                  </a:lnTo>
                  <a:lnTo>
                    <a:pt x="27516" y="11459"/>
                  </a:lnTo>
                  <a:lnTo>
                    <a:pt x="27450" y="11447"/>
                  </a:lnTo>
                  <a:lnTo>
                    <a:pt x="27386" y="11435"/>
                  </a:lnTo>
                  <a:lnTo>
                    <a:pt x="27320" y="11421"/>
                  </a:lnTo>
                  <a:lnTo>
                    <a:pt x="27255" y="11405"/>
                  </a:lnTo>
                  <a:lnTo>
                    <a:pt x="27192" y="11389"/>
                  </a:lnTo>
                  <a:lnTo>
                    <a:pt x="27127" y="11371"/>
                  </a:lnTo>
                  <a:lnTo>
                    <a:pt x="27064" y="11351"/>
                  </a:lnTo>
                  <a:lnTo>
                    <a:pt x="27000" y="11331"/>
                  </a:lnTo>
                  <a:lnTo>
                    <a:pt x="26937" y="11308"/>
                  </a:lnTo>
                  <a:lnTo>
                    <a:pt x="26874" y="11284"/>
                  </a:lnTo>
                  <a:lnTo>
                    <a:pt x="26812" y="11259"/>
                  </a:lnTo>
                  <a:lnTo>
                    <a:pt x="26751" y="11233"/>
                  </a:lnTo>
                  <a:lnTo>
                    <a:pt x="26689" y="11205"/>
                  </a:lnTo>
                  <a:lnTo>
                    <a:pt x="26628" y="11175"/>
                  </a:lnTo>
                  <a:lnTo>
                    <a:pt x="26567" y="11144"/>
                  </a:lnTo>
                  <a:lnTo>
                    <a:pt x="26507" y="11113"/>
                  </a:lnTo>
                  <a:lnTo>
                    <a:pt x="26448" y="11080"/>
                  </a:lnTo>
                  <a:lnTo>
                    <a:pt x="26388" y="11044"/>
                  </a:lnTo>
                  <a:lnTo>
                    <a:pt x="26330" y="11009"/>
                  </a:lnTo>
                  <a:lnTo>
                    <a:pt x="26272" y="10971"/>
                  </a:lnTo>
                  <a:lnTo>
                    <a:pt x="26214" y="10933"/>
                  </a:lnTo>
                  <a:lnTo>
                    <a:pt x="26158" y="10892"/>
                  </a:lnTo>
                  <a:lnTo>
                    <a:pt x="26102" y="10852"/>
                  </a:lnTo>
                  <a:lnTo>
                    <a:pt x="26047" y="10809"/>
                  </a:lnTo>
                  <a:lnTo>
                    <a:pt x="25992" y="10765"/>
                  </a:lnTo>
                  <a:lnTo>
                    <a:pt x="25937" y="10720"/>
                  </a:lnTo>
                  <a:lnTo>
                    <a:pt x="25884" y="10673"/>
                  </a:lnTo>
                  <a:lnTo>
                    <a:pt x="25840" y="10644"/>
                  </a:lnTo>
                  <a:lnTo>
                    <a:pt x="25797" y="10618"/>
                  </a:lnTo>
                  <a:lnTo>
                    <a:pt x="25756" y="10593"/>
                  </a:lnTo>
                  <a:lnTo>
                    <a:pt x="25718" y="10571"/>
                  </a:lnTo>
                  <a:lnTo>
                    <a:pt x="25681" y="10551"/>
                  </a:lnTo>
                  <a:lnTo>
                    <a:pt x="25646" y="10533"/>
                  </a:lnTo>
                  <a:lnTo>
                    <a:pt x="25613" y="10518"/>
                  </a:lnTo>
                  <a:lnTo>
                    <a:pt x="25581" y="10503"/>
                  </a:lnTo>
                  <a:lnTo>
                    <a:pt x="25550" y="10492"/>
                  </a:lnTo>
                  <a:lnTo>
                    <a:pt x="25521" y="10480"/>
                  </a:lnTo>
                  <a:lnTo>
                    <a:pt x="25493" y="10472"/>
                  </a:lnTo>
                  <a:lnTo>
                    <a:pt x="25466" y="10464"/>
                  </a:lnTo>
                  <a:lnTo>
                    <a:pt x="25440" y="10457"/>
                  </a:lnTo>
                  <a:lnTo>
                    <a:pt x="25414" y="10452"/>
                  </a:lnTo>
                  <a:lnTo>
                    <a:pt x="25389" y="10448"/>
                  </a:lnTo>
                  <a:lnTo>
                    <a:pt x="25364" y="10445"/>
                  </a:lnTo>
                  <a:lnTo>
                    <a:pt x="3051" y="10445"/>
                  </a:lnTo>
                  <a:lnTo>
                    <a:pt x="2972" y="10444"/>
                  </a:lnTo>
                  <a:lnTo>
                    <a:pt x="2894" y="10442"/>
                  </a:lnTo>
                  <a:lnTo>
                    <a:pt x="2816" y="10437"/>
                  </a:lnTo>
                  <a:lnTo>
                    <a:pt x="2739" y="10429"/>
                  </a:lnTo>
                  <a:lnTo>
                    <a:pt x="2662" y="10421"/>
                  </a:lnTo>
                  <a:lnTo>
                    <a:pt x="2586" y="10411"/>
                  </a:lnTo>
                  <a:lnTo>
                    <a:pt x="2511" y="10398"/>
                  </a:lnTo>
                  <a:lnTo>
                    <a:pt x="2436" y="10383"/>
                  </a:lnTo>
                  <a:lnTo>
                    <a:pt x="2362" y="10367"/>
                  </a:lnTo>
                  <a:lnTo>
                    <a:pt x="2288" y="10349"/>
                  </a:lnTo>
                  <a:lnTo>
                    <a:pt x="2215" y="10329"/>
                  </a:lnTo>
                  <a:lnTo>
                    <a:pt x="2143" y="10309"/>
                  </a:lnTo>
                  <a:lnTo>
                    <a:pt x="2073" y="10285"/>
                  </a:lnTo>
                  <a:lnTo>
                    <a:pt x="2002" y="10261"/>
                  </a:lnTo>
                  <a:lnTo>
                    <a:pt x="1932" y="10234"/>
                  </a:lnTo>
                  <a:lnTo>
                    <a:pt x="1863" y="10205"/>
                  </a:lnTo>
                  <a:lnTo>
                    <a:pt x="1795" y="10176"/>
                  </a:lnTo>
                  <a:lnTo>
                    <a:pt x="1728" y="10144"/>
                  </a:lnTo>
                  <a:lnTo>
                    <a:pt x="1661" y="10112"/>
                  </a:lnTo>
                  <a:lnTo>
                    <a:pt x="1597" y="10077"/>
                  </a:lnTo>
                  <a:lnTo>
                    <a:pt x="1532" y="10041"/>
                  </a:lnTo>
                  <a:lnTo>
                    <a:pt x="1469" y="10004"/>
                  </a:lnTo>
                  <a:lnTo>
                    <a:pt x="1406" y="9965"/>
                  </a:lnTo>
                  <a:lnTo>
                    <a:pt x="1345" y="9924"/>
                  </a:lnTo>
                  <a:lnTo>
                    <a:pt x="1285" y="9883"/>
                  </a:lnTo>
                  <a:lnTo>
                    <a:pt x="1225" y="9839"/>
                  </a:lnTo>
                  <a:lnTo>
                    <a:pt x="1167" y="9794"/>
                  </a:lnTo>
                  <a:lnTo>
                    <a:pt x="1110" y="9749"/>
                  </a:lnTo>
                  <a:lnTo>
                    <a:pt x="1055" y="9702"/>
                  </a:lnTo>
                  <a:lnTo>
                    <a:pt x="999" y="9653"/>
                  </a:lnTo>
                  <a:lnTo>
                    <a:pt x="945" y="9603"/>
                  </a:lnTo>
                  <a:lnTo>
                    <a:pt x="893" y="9552"/>
                  </a:lnTo>
                  <a:lnTo>
                    <a:pt x="842" y="9500"/>
                  </a:lnTo>
                  <a:lnTo>
                    <a:pt x="792" y="9446"/>
                  </a:lnTo>
                  <a:lnTo>
                    <a:pt x="743" y="9392"/>
                  </a:lnTo>
                  <a:lnTo>
                    <a:pt x="696" y="9335"/>
                  </a:lnTo>
                  <a:lnTo>
                    <a:pt x="651" y="9278"/>
                  </a:lnTo>
                  <a:lnTo>
                    <a:pt x="606" y="9220"/>
                  </a:lnTo>
                  <a:lnTo>
                    <a:pt x="562" y="9161"/>
                  </a:lnTo>
                  <a:lnTo>
                    <a:pt x="521" y="9100"/>
                  </a:lnTo>
                  <a:lnTo>
                    <a:pt x="480" y="9039"/>
                  </a:lnTo>
                  <a:lnTo>
                    <a:pt x="441" y="8976"/>
                  </a:lnTo>
                  <a:lnTo>
                    <a:pt x="404" y="8913"/>
                  </a:lnTo>
                  <a:lnTo>
                    <a:pt x="367" y="8849"/>
                  </a:lnTo>
                  <a:lnTo>
                    <a:pt x="333" y="8784"/>
                  </a:lnTo>
                  <a:lnTo>
                    <a:pt x="301" y="8717"/>
                  </a:lnTo>
                  <a:lnTo>
                    <a:pt x="270" y="8651"/>
                  </a:lnTo>
                  <a:lnTo>
                    <a:pt x="239" y="8582"/>
                  </a:lnTo>
                  <a:lnTo>
                    <a:pt x="211" y="8513"/>
                  </a:lnTo>
                  <a:lnTo>
                    <a:pt x="185" y="8444"/>
                  </a:lnTo>
                  <a:lnTo>
                    <a:pt x="160" y="8373"/>
                  </a:lnTo>
                  <a:lnTo>
                    <a:pt x="136" y="8302"/>
                  </a:lnTo>
                  <a:lnTo>
                    <a:pt x="116" y="8230"/>
                  </a:lnTo>
                  <a:lnTo>
                    <a:pt x="96" y="8157"/>
                  </a:lnTo>
                  <a:lnTo>
                    <a:pt x="78" y="8083"/>
                  </a:lnTo>
                  <a:lnTo>
                    <a:pt x="61" y="8010"/>
                  </a:lnTo>
                  <a:lnTo>
                    <a:pt x="47" y="7935"/>
                  </a:lnTo>
                  <a:lnTo>
                    <a:pt x="34" y="7860"/>
                  </a:lnTo>
                  <a:lnTo>
                    <a:pt x="24" y="7784"/>
                  </a:lnTo>
                  <a:lnTo>
                    <a:pt x="16" y="7707"/>
                  </a:lnTo>
                  <a:lnTo>
                    <a:pt x="8" y="7630"/>
                  </a:lnTo>
                  <a:lnTo>
                    <a:pt x="4" y="7552"/>
                  </a:lnTo>
                  <a:lnTo>
                    <a:pt x="1" y="7474"/>
                  </a:lnTo>
                  <a:lnTo>
                    <a:pt x="0" y="7394"/>
                  </a:lnTo>
                  <a:lnTo>
                    <a:pt x="0" y="3050"/>
                  </a:lnTo>
                  <a:lnTo>
                    <a:pt x="1" y="2971"/>
                  </a:lnTo>
                  <a:lnTo>
                    <a:pt x="4" y="2893"/>
                  </a:lnTo>
                  <a:lnTo>
                    <a:pt x="8" y="2815"/>
                  </a:lnTo>
                  <a:lnTo>
                    <a:pt x="16" y="2738"/>
                  </a:lnTo>
                  <a:lnTo>
                    <a:pt x="24" y="2661"/>
                  </a:lnTo>
                  <a:lnTo>
                    <a:pt x="34" y="2585"/>
                  </a:lnTo>
                  <a:lnTo>
                    <a:pt x="47" y="2510"/>
                  </a:lnTo>
                  <a:lnTo>
                    <a:pt x="61" y="2435"/>
                  </a:lnTo>
                  <a:lnTo>
                    <a:pt x="78" y="2361"/>
                  </a:lnTo>
                  <a:lnTo>
                    <a:pt x="96" y="2288"/>
                  </a:lnTo>
                  <a:lnTo>
                    <a:pt x="116" y="2215"/>
                  </a:lnTo>
                  <a:lnTo>
                    <a:pt x="136" y="2143"/>
                  </a:lnTo>
                  <a:lnTo>
                    <a:pt x="160" y="2072"/>
                  </a:lnTo>
                  <a:lnTo>
                    <a:pt x="185" y="2001"/>
                  </a:lnTo>
                  <a:lnTo>
                    <a:pt x="211" y="1932"/>
                  </a:lnTo>
                  <a:lnTo>
                    <a:pt x="239" y="1863"/>
                  </a:lnTo>
                  <a:lnTo>
                    <a:pt x="270" y="1795"/>
                  </a:lnTo>
                  <a:lnTo>
                    <a:pt x="301" y="1728"/>
                  </a:lnTo>
                  <a:lnTo>
                    <a:pt x="333" y="1661"/>
                  </a:lnTo>
                  <a:lnTo>
                    <a:pt x="367" y="1596"/>
                  </a:lnTo>
                  <a:lnTo>
                    <a:pt x="404" y="1532"/>
                  </a:lnTo>
                  <a:lnTo>
                    <a:pt x="441" y="1468"/>
                  </a:lnTo>
                  <a:lnTo>
                    <a:pt x="480" y="1406"/>
                  </a:lnTo>
                  <a:lnTo>
                    <a:pt x="521" y="1345"/>
                  </a:lnTo>
                  <a:lnTo>
                    <a:pt x="562" y="1284"/>
                  </a:lnTo>
                  <a:lnTo>
                    <a:pt x="606" y="1225"/>
                  </a:lnTo>
                  <a:lnTo>
                    <a:pt x="651" y="1167"/>
                  </a:lnTo>
                  <a:lnTo>
                    <a:pt x="696" y="1109"/>
                  </a:lnTo>
                  <a:lnTo>
                    <a:pt x="743" y="1054"/>
                  </a:lnTo>
                  <a:lnTo>
                    <a:pt x="792" y="999"/>
                  </a:lnTo>
                  <a:lnTo>
                    <a:pt x="842" y="946"/>
                  </a:lnTo>
                  <a:lnTo>
                    <a:pt x="893" y="893"/>
                  </a:lnTo>
                  <a:lnTo>
                    <a:pt x="945" y="842"/>
                  </a:lnTo>
                  <a:lnTo>
                    <a:pt x="999" y="792"/>
                  </a:lnTo>
                  <a:lnTo>
                    <a:pt x="1055" y="744"/>
                  </a:lnTo>
                  <a:lnTo>
                    <a:pt x="1110" y="696"/>
                  </a:lnTo>
                  <a:lnTo>
                    <a:pt x="1167" y="650"/>
                  </a:lnTo>
                  <a:lnTo>
                    <a:pt x="1225" y="606"/>
                  </a:lnTo>
                  <a:lnTo>
                    <a:pt x="1285" y="563"/>
                  </a:lnTo>
                  <a:lnTo>
                    <a:pt x="1345" y="520"/>
                  </a:lnTo>
                  <a:lnTo>
                    <a:pt x="1406" y="481"/>
                  </a:lnTo>
                  <a:lnTo>
                    <a:pt x="1469" y="441"/>
                  </a:lnTo>
                  <a:lnTo>
                    <a:pt x="1532" y="404"/>
                  </a:lnTo>
                  <a:lnTo>
                    <a:pt x="1597" y="368"/>
                  </a:lnTo>
                  <a:lnTo>
                    <a:pt x="1661" y="334"/>
                  </a:lnTo>
                  <a:lnTo>
                    <a:pt x="1728" y="301"/>
                  </a:lnTo>
                  <a:lnTo>
                    <a:pt x="1795" y="270"/>
                  </a:lnTo>
                  <a:lnTo>
                    <a:pt x="1863" y="239"/>
                  </a:lnTo>
                  <a:lnTo>
                    <a:pt x="1932" y="211"/>
                  </a:lnTo>
                  <a:lnTo>
                    <a:pt x="2002" y="185"/>
                  </a:lnTo>
                  <a:lnTo>
                    <a:pt x="2073" y="160"/>
                  </a:lnTo>
                  <a:lnTo>
                    <a:pt x="2143" y="137"/>
                  </a:lnTo>
                  <a:lnTo>
                    <a:pt x="2215" y="116"/>
                  </a:lnTo>
                  <a:lnTo>
                    <a:pt x="2288" y="96"/>
                  </a:lnTo>
                  <a:lnTo>
                    <a:pt x="2362" y="78"/>
                  </a:lnTo>
                  <a:lnTo>
                    <a:pt x="2436" y="61"/>
                  </a:lnTo>
                  <a:lnTo>
                    <a:pt x="2511" y="48"/>
                  </a:lnTo>
                  <a:lnTo>
                    <a:pt x="2586" y="35"/>
                  </a:lnTo>
                  <a:lnTo>
                    <a:pt x="2662" y="24"/>
                  </a:lnTo>
                  <a:lnTo>
                    <a:pt x="2739" y="16"/>
                  </a:lnTo>
                  <a:lnTo>
                    <a:pt x="2816" y="8"/>
                  </a:lnTo>
                  <a:lnTo>
                    <a:pt x="2894" y="4"/>
                  </a:lnTo>
                  <a:lnTo>
                    <a:pt x="2972" y="1"/>
                  </a:lnTo>
                  <a:lnTo>
                    <a:pt x="3051" y="0"/>
                  </a:lnTo>
                  <a:lnTo>
                    <a:pt x="25929" y="0"/>
                  </a:lnTo>
                  <a:lnTo>
                    <a:pt x="26007" y="1"/>
                  </a:lnTo>
                  <a:lnTo>
                    <a:pt x="26086" y="4"/>
                  </a:lnTo>
                  <a:lnTo>
                    <a:pt x="26163" y="8"/>
                  </a:lnTo>
                  <a:lnTo>
                    <a:pt x="26240" y="16"/>
                  </a:lnTo>
                  <a:lnTo>
                    <a:pt x="26317" y="24"/>
                  </a:lnTo>
                  <a:lnTo>
                    <a:pt x="26393" y="35"/>
                  </a:lnTo>
                  <a:lnTo>
                    <a:pt x="26469" y="48"/>
                  </a:lnTo>
                  <a:lnTo>
                    <a:pt x="26543" y="61"/>
                  </a:lnTo>
                  <a:lnTo>
                    <a:pt x="26618" y="78"/>
                  </a:lnTo>
                  <a:lnTo>
                    <a:pt x="26691" y="96"/>
                  </a:lnTo>
                  <a:lnTo>
                    <a:pt x="26764" y="116"/>
                  </a:lnTo>
                  <a:lnTo>
                    <a:pt x="26836" y="137"/>
                  </a:lnTo>
                  <a:lnTo>
                    <a:pt x="26908" y="160"/>
                  </a:lnTo>
                  <a:lnTo>
                    <a:pt x="26977" y="185"/>
                  </a:lnTo>
                  <a:lnTo>
                    <a:pt x="27047" y="211"/>
                  </a:lnTo>
                  <a:lnTo>
                    <a:pt x="27117" y="239"/>
                  </a:lnTo>
                  <a:lnTo>
                    <a:pt x="27185" y="270"/>
                  </a:lnTo>
                  <a:lnTo>
                    <a:pt x="27251" y="301"/>
                  </a:lnTo>
                  <a:lnTo>
                    <a:pt x="27318" y="334"/>
                  </a:lnTo>
                  <a:lnTo>
                    <a:pt x="27383" y="368"/>
                  </a:lnTo>
                  <a:lnTo>
                    <a:pt x="27448" y="404"/>
                  </a:lnTo>
                  <a:lnTo>
                    <a:pt x="27510" y="441"/>
                  </a:lnTo>
                  <a:lnTo>
                    <a:pt x="27573" y="481"/>
                  </a:lnTo>
                  <a:lnTo>
                    <a:pt x="27634" y="520"/>
                  </a:lnTo>
                  <a:lnTo>
                    <a:pt x="27695" y="563"/>
                  </a:lnTo>
                  <a:lnTo>
                    <a:pt x="27754" y="606"/>
                  </a:lnTo>
                  <a:lnTo>
                    <a:pt x="27812" y="650"/>
                  </a:lnTo>
                  <a:lnTo>
                    <a:pt x="27870" y="696"/>
                  </a:lnTo>
                  <a:lnTo>
                    <a:pt x="27926" y="744"/>
                  </a:lnTo>
                  <a:lnTo>
                    <a:pt x="27980" y="792"/>
                  </a:lnTo>
                  <a:lnTo>
                    <a:pt x="28034" y="842"/>
                  </a:lnTo>
                  <a:lnTo>
                    <a:pt x="28086" y="893"/>
                  </a:lnTo>
                  <a:lnTo>
                    <a:pt x="28137" y="946"/>
                  </a:lnTo>
                  <a:lnTo>
                    <a:pt x="28187" y="999"/>
                  </a:lnTo>
                  <a:lnTo>
                    <a:pt x="28236" y="1054"/>
                  </a:lnTo>
                  <a:lnTo>
                    <a:pt x="28283" y="1109"/>
                  </a:lnTo>
                  <a:lnTo>
                    <a:pt x="28330" y="1167"/>
                  </a:lnTo>
                  <a:lnTo>
                    <a:pt x="28373" y="1225"/>
                  </a:lnTo>
                  <a:lnTo>
                    <a:pt x="28417" y="1284"/>
                  </a:lnTo>
                  <a:lnTo>
                    <a:pt x="28459" y="1345"/>
                  </a:lnTo>
                  <a:lnTo>
                    <a:pt x="28499" y="1406"/>
                  </a:lnTo>
                  <a:lnTo>
                    <a:pt x="28538" y="1468"/>
                  </a:lnTo>
                  <a:lnTo>
                    <a:pt x="28575" y="1532"/>
                  </a:lnTo>
                  <a:lnTo>
                    <a:pt x="28612" y="1596"/>
                  </a:lnTo>
                  <a:lnTo>
                    <a:pt x="28646" y="1661"/>
                  </a:lnTo>
                  <a:lnTo>
                    <a:pt x="28680" y="1728"/>
                  </a:lnTo>
                  <a:lnTo>
                    <a:pt x="28711" y="1795"/>
                  </a:lnTo>
                  <a:lnTo>
                    <a:pt x="28740" y="1863"/>
                  </a:lnTo>
                  <a:lnTo>
                    <a:pt x="28768" y="1932"/>
                  </a:lnTo>
                  <a:lnTo>
                    <a:pt x="28795" y="2001"/>
                  </a:lnTo>
                  <a:lnTo>
                    <a:pt x="28820" y="2072"/>
                  </a:lnTo>
                  <a:lnTo>
                    <a:pt x="28843" y="2143"/>
                  </a:lnTo>
                  <a:lnTo>
                    <a:pt x="28865" y="2215"/>
                  </a:lnTo>
                  <a:lnTo>
                    <a:pt x="28884" y="2288"/>
                  </a:lnTo>
                  <a:lnTo>
                    <a:pt x="28902" y="2361"/>
                  </a:lnTo>
                  <a:lnTo>
                    <a:pt x="28918" y="2435"/>
                  </a:lnTo>
                  <a:lnTo>
                    <a:pt x="28933" y="2510"/>
                  </a:lnTo>
                  <a:lnTo>
                    <a:pt x="28945" y="2585"/>
                  </a:lnTo>
                  <a:lnTo>
                    <a:pt x="28955" y="2661"/>
                  </a:lnTo>
                  <a:lnTo>
                    <a:pt x="28965" y="2738"/>
                  </a:lnTo>
                  <a:lnTo>
                    <a:pt x="28971" y="2815"/>
                  </a:lnTo>
                  <a:lnTo>
                    <a:pt x="28976" y="2893"/>
                  </a:lnTo>
                  <a:lnTo>
                    <a:pt x="28979" y="2971"/>
                  </a:lnTo>
                  <a:lnTo>
                    <a:pt x="28980" y="3050"/>
                  </a:lnTo>
                  <a:lnTo>
                    <a:pt x="28980" y="5222"/>
                  </a:lnTo>
                  <a:lnTo>
                    <a:pt x="28979" y="5273"/>
                  </a:lnTo>
                  <a:lnTo>
                    <a:pt x="28978" y="5323"/>
                  </a:lnTo>
                  <a:lnTo>
                    <a:pt x="28974" y="5373"/>
                  </a:lnTo>
                  <a:lnTo>
                    <a:pt x="28969" y="5422"/>
                  </a:lnTo>
                  <a:lnTo>
                    <a:pt x="28965" y="5447"/>
                  </a:lnTo>
                  <a:lnTo>
                    <a:pt x="28961" y="5471"/>
                  </a:lnTo>
                  <a:lnTo>
                    <a:pt x="28955" y="5495"/>
                  </a:lnTo>
                  <a:lnTo>
                    <a:pt x="28950" y="5518"/>
                  </a:lnTo>
                  <a:lnTo>
                    <a:pt x="28943" y="5542"/>
                  </a:lnTo>
                  <a:lnTo>
                    <a:pt x="28936" y="5565"/>
                  </a:lnTo>
                  <a:lnTo>
                    <a:pt x="28927" y="5588"/>
                  </a:lnTo>
                  <a:lnTo>
                    <a:pt x="28918" y="5610"/>
                  </a:lnTo>
                  <a:lnTo>
                    <a:pt x="28825" y="5605"/>
                  </a:lnTo>
                  <a:lnTo>
                    <a:pt x="28733" y="5603"/>
                  </a:lnTo>
                  <a:lnTo>
                    <a:pt x="28640" y="5603"/>
                  </a:lnTo>
                  <a:lnTo>
                    <a:pt x="28548" y="5605"/>
                  </a:lnTo>
                  <a:lnTo>
                    <a:pt x="28456" y="5610"/>
                  </a:lnTo>
                  <a:lnTo>
                    <a:pt x="28364" y="5617"/>
                  </a:lnTo>
                  <a:lnTo>
                    <a:pt x="28274" y="5625"/>
                  </a:lnTo>
                  <a:lnTo>
                    <a:pt x="28183" y="5637"/>
                  </a:lnTo>
                  <a:lnTo>
                    <a:pt x="28092" y="5649"/>
                  </a:lnTo>
                  <a:lnTo>
                    <a:pt x="28003" y="5665"/>
                  </a:lnTo>
                  <a:lnTo>
                    <a:pt x="27913" y="5682"/>
                  </a:lnTo>
                  <a:lnTo>
                    <a:pt x="27825" y="5702"/>
                  </a:lnTo>
                  <a:lnTo>
                    <a:pt x="27737" y="5725"/>
                  </a:lnTo>
                  <a:lnTo>
                    <a:pt x="27650" y="5749"/>
                  </a:lnTo>
                  <a:lnTo>
                    <a:pt x="27564" y="5776"/>
                  </a:lnTo>
                  <a:lnTo>
                    <a:pt x="27478" y="5805"/>
                  </a:lnTo>
                  <a:lnTo>
                    <a:pt x="27437" y="5821"/>
                  </a:lnTo>
                  <a:lnTo>
                    <a:pt x="27394" y="5836"/>
                  </a:lnTo>
                  <a:lnTo>
                    <a:pt x="27352" y="5853"/>
                  </a:lnTo>
                  <a:lnTo>
                    <a:pt x="27311" y="5870"/>
                  </a:lnTo>
                  <a:lnTo>
                    <a:pt x="27269" y="5887"/>
                  </a:lnTo>
                  <a:lnTo>
                    <a:pt x="27228" y="5906"/>
                  </a:lnTo>
                  <a:lnTo>
                    <a:pt x="27187" y="5925"/>
                  </a:lnTo>
                  <a:lnTo>
                    <a:pt x="27147" y="5945"/>
                  </a:lnTo>
                  <a:lnTo>
                    <a:pt x="27107" y="5964"/>
                  </a:lnTo>
                  <a:lnTo>
                    <a:pt x="27066" y="5985"/>
                  </a:lnTo>
                  <a:lnTo>
                    <a:pt x="27026" y="6007"/>
                  </a:lnTo>
                  <a:lnTo>
                    <a:pt x="26988" y="6029"/>
                  </a:lnTo>
                  <a:lnTo>
                    <a:pt x="26948" y="6051"/>
                  </a:lnTo>
                  <a:lnTo>
                    <a:pt x="26910" y="6075"/>
                  </a:lnTo>
                  <a:lnTo>
                    <a:pt x="26871" y="6098"/>
                  </a:lnTo>
                  <a:lnTo>
                    <a:pt x="26833" y="6123"/>
                  </a:lnTo>
                  <a:lnTo>
                    <a:pt x="26795" y="6148"/>
                  </a:lnTo>
                  <a:lnTo>
                    <a:pt x="26758" y="6173"/>
                  </a:lnTo>
                  <a:lnTo>
                    <a:pt x="26721" y="6199"/>
                  </a:lnTo>
                  <a:lnTo>
                    <a:pt x="26684" y="6226"/>
                  </a:lnTo>
                  <a:lnTo>
                    <a:pt x="26648" y="6253"/>
                  </a:lnTo>
                  <a:lnTo>
                    <a:pt x="26612" y="6281"/>
                  </a:lnTo>
                  <a:lnTo>
                    <a:pt x="26577" y="6309"/>
                  </a:lnTo>
                  <a:lnTo>
                    <a:pt x="26541" y="6338"/>
                  </a:lnTo>
                  <a:lnTo>
                    <a:pt x="26507" y="6368"/>
                  </a:lnTo>
                  <a:lnTo>
                    <a:pt x="26473" y="6398"/>
                  </a:lnTo>
                  <a:lnTo>
                    <a:pt x="26438" y="6430"/>
                  </a:lnTo>
                  <a:lnTo>
                    <a:pt x="26405" y="6462"/>
                  </a:lnTo>
                  <a:lnTo>
                    <a:pt x="26372" y="6494"/>
                  </a:lnTo>
                  <a:lnTo>
                    <a:pt x="26339" y="6526"/>
                  </a:lnTo>
                  <a:lnTo>
                    <a:pt x="26307" y="6560"/>
                  </a:lnTo>
                  <a:lnTo>
                    <a:pt x="26275" y="6594"/>
                  </a:lnTo>
                  <a:lnTo>
                    <a:pt x="26232" y="6643"/>
                  </a:lnTo>
                  <a:lnTo>
                    <a:pt x="26191" y="6694"/>
                  </a:lnTo>
                  <a:lnTo>
                    <a:pt x="26152" y="6744"/>
                  </a:lnTo>
                  <a:lnTo>
                    <a:pt x="26113" y="6796"/>
                  </a:lnTo>
                  <a:lnTo>
                    <a:pt x="26076" y="6848"/>
                  </a:lnTo>
                  <a:lnTo>
                    <a:pt x="26041" y="6901"/>
                  </a:lnTo>
                  <a:lnTo>
                    <a:pt x="26006" y="6954"/>
                  </a:lnTo>
                  <a:lnTo>
                    <a:pt x="25973" y="7008"/>
                  </a:lnTo>
                  <a:lnTo>
                    <a:pt x="25942" y="7063"/>
                  </a:lnTo>
                  <a:lnTo>
                    <a:pt x="25911" y="7119"/>
                  </a:lnTo>
                  <a:lnTo>
                    <a:pt x="25882" y="7174"/>
                  </a:lnTo>
                  <a:lnTo>
                    <a:pt x="25855" y="7231"/>
                  </a:lnTo>
                  <a:lnTo>
                    <a:pt x="25829" y="7287"/>
                  </a:lnTo>
                  <a:lnTo>
                    <a:pt x="25804" y="7344"/>
                  </a:lnTo>
                  <a:lnTo>
                    <a:pt x="25780" y="7403"/>
                  </a:lnTo>
                  <a:lnTo>
                    <a:pt x="25758" y="7461"/>
                  </a:lnTo>
                  <a:lnTo>
                    <a:pt x="25738" y="7519"/>
                  </a:lnTo>
                  <a:lnTo>
                    <a:pt x="25719" y="7578"/>
                  </a:lnTo>
                  <a:lnTo>
                    <a:pt x="25701" y="7637"/>
                  </a:lnTo>
                  <a:lnTo>
                    <a:pt x="25684" y="7697"/>
                  </a:lnTo>
                  <a:lnTo>
                    <a:pt x="25669" y="7757"/>
                  </a:lnTo>
                  <a:lnTo>
                    <a:pt x="25655" y="7817"/>
                  </a:lnTo>
                  <a:lnTo>
                    <a:pt x="25643" y="7877"/>
                  </a:lnTo>
                  <a:lnTo>
                    <a:pt x="25631" y="7938"/>
                  </a:lnTo>
                  <a:lnTo>
                    <a:pt x="25622" y="7998"/>
                  </a:lnTo>
                  <a:lnTo>
                    <a:pt x="25614" y="8058"/>
                  </a:lnTo>
                  <a:lnTo>
                    <a:pt x="25606" y="8120"/>
                  </a:lnTo>
                  <a:lnTo>
                    <a:pt x="25601" y="8180"/>
                  </a:lnTo>
                  <a:lnTo>
                    <a:pt x="25597" y="8242"/>
                  </a:lnTo>
                  <a:lnTo>
                    <a:pt x="25595" y="8303"/>
                  </a:lnTo>
                  <a:lnTo>
                    <a:pt x="25593" y="8363"/>
                  </a:lnTo>
                  <a:lnTo>
                    <a:pt x="25593" y="8425"/>
                  </a:lnTo>
                  <a:lnTo>
                    <a:pt x="25595" y="8486"/>
                  </a:lnTo>
                  <a:lnTo>
                    <a:pt x="25597" y="8547"/>
                  </a:lnTo>
                  <a:lnTo>
                    <a:pt x="25601" y="8608"/>
                  </a:lnTo>
                  <a:lnTo>
                    <a:pt x="25607" y="8668"/>
                  </a:lnTo>
                  <a:lnTo>
                    <a:pt x="25614" y="8729"/>
                  </a:lnTo>
                  <a:lnTo>
                    <a:pt x="25622" y="8789"/>
                  </a:lnTo>
                  <a:lnTo>
                    <a:pt x="25632" y="8849"/>
                  </a:lnTo>
                  <a:lnTo>
                    <a:pt x="25644" y="8910"/>
                  </a:lnTo>
                  <a:lnTo>
                    <a:pt x="25656" y="8969"/>
                  </a:lnTo>
                  <a:lnTo>
                    <a:pt x="25670" y="9028"/>
                  </a:lnTo>
                  <a:lnTo>
                    <a:pt x="25686" y="9088"/>
                  </a:lnTo>
                  <a:lnTo>
                    <a:pt x="25702" y="9146"/>
                  </a:lnTo>
                  <a:lnTo>
                    <a:pt x="25721" y="9204"/>
                  </a:lnTo>
                  <a:lnTo>
                    <a:pt x="25740" y="9263"/>
                  </a:lnTo>
                  <a:lnTo>
                    <a:pt x="25762" y="9320"/>
                  </a:lnTo>
                  <a:lnTo>
                    <a:pt x="25783" y="9377"/>
                  </a:lnTo>
                  <a:lnTo>
                    <a:pt x="25807" y="9434"/>
                  </a:lnTo>
                  <a:lnTo>
                    <a:pt x="25832" y="9490"/>
                  </a:lnTo>
                  <a:lnTo>
                    <a:pt x="25859" y="9546"/>
                  </a:lnTo>
                  <a:lnTo>
                    <a:pt x="25888" y="9601"/>
                  </a:lnTo>
                  <a:lnTo>
                    <a:pt x="25917" y="9655"/>
                  </a:lnTo>
                  <a:lnTo>
                    <a:pt x="25948" y="9709"/>
                  </a:lnTo>
                  <a:lnTo>
                    <a:pt x="25980" y="9762"/>
                  </a:lnTo>
                  <a:lnTo>
                    <a:pt x="26015" y="9815"/>
                  </a:lnTo>
                  <a:lnTo>
                    <a:pt x="26050" y="9867"/>
                  </a:lnTo>
                  <a:lnTo>
                    <a:pt x="26086" y="9918"/>
                  </a:lnTo>
                  <a:lnTo>
                    <a:pt x="26124" y="9969"/>
                  </a:lnTo>
                  <a:lnTo>
                    <a:pt x="26163" y="10018"/>
                  </a:lnTo>
                  <a:lnTo>
                    <a:pt x="26205" y="10067"/>
                  </a:lnTo>
                  <a:lnTo>
                    <a:pt x="26247" y="10116"/>
                  </a:lnTo>
                  <a:lnTo>
                    <a:pt x="26290" y="10163"/>
                  </a:lnTo>
                  <a:lnTo>
                    <a:pt x="26336" y="10210"/>
                  </a:lnTo>
                  <a:lnTo>
                    <a:pt x="26383" y="10254"/>
                  </a:lnTo>
                  <a:lnTo>
                    <a:pt x="26430" y="10298"/>
                  </a:lnTo>
                  <a:lnTo>
                    <a:pt x="26479" y="10340"/>
                  </a:lnTo>
                  <a:lnTo>
                    <a:pt x="26528" y="10380"/>
                  </a:lnTo>
                  <a:lnTo>
                    <a:pt x="26579" y="10419"/>
                  </a:lnTo>
                  <a:lnTo>
                    <a:pt x="26630" y="10456"/>
                  </a:lnTo>
                  <a:lnTo>
                    <a:pt x="26682" y="10492"/>
                  </a:lnTo>
                  <a:lnTo>
                    <a:pt x="26735" y="10525"/>
                  </a:lnTo>
                  <a:lnTo>
                    <a:pt x="26788" y="10557"/>
                  </a:lnTo>
                  <a:lnTo>
                    <a:pt x="26843" y="10588"/>
                  </a:lnTo>
                  <a:lnTo>
                    <a:pt x="26897" y="10618"/>
                  </a:lnTo>
                  <a:lnTo>
                    <a:pt x="26954" y="10645"/>
                  </a:lnTo>
                  <a:lnTo>
                    <a:pt x="27010" y="10671"/>
                  </a:lnTo>
                  <a:lnTo>
                    <a:pt x="27067" y="10695"/>
                  </a:lnTo>
                  <a:lnTo>
                    <a:pt x="27124" y="10718"/>
                  </a:lnTo>
                  <a:lnTo>
                    <a:pt x="27182" y="10738"/>
                  </a:lnTo>
                  <a:lnTo>
                    <a:pt x="27240" y="10758"/>
                  </a:lnTo>
                  <a:lnTo>
                    <a:pt x="27298" y="10776"/>
                  </a:lnTo>
                  <a:lnTo>
                    <a:pt x="27357" y="10792"/>
                  </a:lnTo>
                  <a:lnTo>
                    <a:pt x="27417" y="10807"/>
                  </a:lnTo>
                  <a:lnTo>
                    <a:pt x="27476" y="10821"/>
                  </a:lnTo>
                  <a:lnTo>
                    <a:pt x="27535" y="10832"/>
                  </a:lnTo>
                  <a:lnTo>
                    <a:pt x="27596" y="10841"/>
                  </a:lnTo>
                  <a:lnTo>
                    <a:pt x="27655" y="10850"/>
                  </a:lnTo>
                  <a:lnTo>
                    <a:pt x="27716" y="10857"/>
                  </a:lnTo>
                  <a:lnTo>
                    <a:pt x="27776" y="10862"/>
                  </a:lnTo>
                  <a:lnTo>
                    <a:pt x="27836" y="10865"/>
                  </a:lnTo>
                  <a:lnTo>
                    <a:pt x="27897" y="10867"/>
                  </a:lnTo>
                  <a:lnTo>
                    <a:pt x="27956" y="10868"/>
                  </a:lnTo>
                  <a:lnTo>
                    <a:pt x="28016" y="10867"/>
                  </a:lnTo>
                  <a:lnTo>
                    <a:pt x="28077" y="10864"/>
                  </a:lnTo>
                  <a:lnTo>
                    <a:pt x="28136" y="10860"/>
                  </a:lnTo>
                  <a:lnTo>
                    <a:pt x="28195" y="10854"/>
                  </a:lnTo>
                  <a:lnTo>
                    <a:pt x="28255" y="10847"/>
                  </a:lnTo>
                  <a:lnTo>
                    <a:pt x="28314" y="10838"/>
                  </a:lnTo>
                  <a:lnTo>
                    <a:pt x="28372" y="10828"/>
                  </a:lnTo>
                  <a:lnTo>
                    <a:pt x="28431" y="10815"/>
                  </a:lnTo>
                  <a:lnTo>
                    <a:pt x="28488" y="10802"/>
                  </a:lnTo>
                  <a:lnTo>
                    <a:pt x="28545" y="10786"/>
                  </a:lnTo>
                  <a:lnTo>
                    <a:pt x="28603" y="10770"/>
                  </a:lnTo>
                  <a:lnTo>
                    <a:pt x="28659" y="10752"/>
                  </a:lnTo>
                  <a:lnTo>
                    <a:pt x="28714" y="10732"/>
                  </a:lnTo>
                  <a:lnTo>
                    <a:pt x="28769" y="10710"/>
                  </a:lnTo>
                  <a:lnTo>
                    <a:pt x="28823" y="10687"/>
                  </a:lnTo>
                  <a:lnTo>
                    <a:pt x="28877" y="10662"/>
                  </a:lnTo>
                  <a:lnTo>
                    <a:pt x="28930" y="10636"/>
                  </a:lnTo>
                  <a:lnTo>
                    <a:pt x="28983" y="10609"/>
                  </a:lnTo>
                  <a:lnTo>
                    <a:pt x="29034" y="10580"/>
                  </a:lnTo>
                  <a:lnTo>
                    <a:pt x="29083" y="10549"/>
                  </a:lnTo>
                  <a:lnTo>
                    <a:pt x="29133" y="10517"/>
                  </a:lnTo>
                  <a:lnTo>
                    <a:pt x="29181" y="10482"/>
                  </a:lnTo>
                  <a:lnTo>
                    <a:pt x="29229" y="10447"/>
                  </a:lnTo>
                  <a:lnTo>
                    <a:pt x="29276" y="10411"/>
                  </a:lnTo>
                  <a:lnTo>
                    <a:pt x="29321" y="10372"/>
                  </a:lnTo>
                  <a:lnTo>
                    <a:pt x="29366" y="10332"/>
                  </a:lnTo>
                  <a:lnTo>
                    <a:pt x="29408" y="10291"/>
                  </a:lnTo>
                  <a:lnTo>
                    <a:pt x="29450" y="10247"/>
                  </a:lnTo>
                  <a:lnTo>
                    <a:pt x="29491" y="10202"/>
                  </a:lnTo>
                  <a:lnTo>
                    <a:pt x="29530" y="10157"/>
                  </a:lnTo>
                  <a:lnTo>
                    <a:pt x="29569" y="10109"/>
                  </a:lnTo>
                  <a:lnTo>
                    <a:pt x="29605" y="10060"/>
                  </a:lnTo>
                  <a:lnTo>
                    <a:pt x="29640" y="10009"/>
                  </a:lnTo>
                  <a:lnTo>
                    <a:pt x="29674" y="9957"/>
                  </a:lnTo>
                  <a:lnTo>
                    <a:pt x="29707" y="9903"/>
                  </a:lnTo>
                  <a:lnTo>
                    <a:pt x="29727" y="9868"/>
                  </a:lnTo>
                  <a:lnTo>
                    <a:pt x="29746" y="9833"/>
                  </a:lnTo>
                  <a:lnTo>
                    <a:pt x="29764" y="9798"/>
                  </a:lnTo>
                  <a:lnTo>
                    <a:pt x="29783" y="9761"/>
                  </a:lnTo>
                  <a:lnTo>
                    <a:pt x="29800" y="9726"/>
                  </a:lnTo>
                  <a:lnTo>
                    <a:pt x="29817" y="9688"/>
                  </a:lnTo>
                  <a:lnTo>
                    <a:pt x="29833" y="9652"/>
                  </a:lnTo>
                  <a:lnTo>
                    <a:pt x="29850" y="9614"/>
                  </a:lnTo>
                  <a:lnTo>
                    <a:pt x="29864" y="9577"/>
                  </a:lnTo>
                  <a:lnTo>
                    <a:pt x="29879" y="9538"/>
                  </a:lnTo>
                  <a:lnTo>
                    <a:pt x="29893" y="9501"/>
                  </a:lnTo>
                  <a:lnTo>
                    <a:pt x="29906" y="9462"/>
                  </a:lnTo>
                  <a:lnTo>
                    <a:pt x="29918" y="9424"/>
                  </a:lnTo>
                  <a:lnTo>
                    <a:pt x="29931" y="9384"/>
                  </a:lnTo>
                  <a:lnTo>
                    <a:pt x="29942" y="9346"/>
                  </a:lnTo>
                  <a:lnTo>
                    <a:pt x="29953" y="9306"/>
                  </a:lnTo>
                  <a:lnTo>
                    <a:pt x="29962" y="9267"/>
                  </a:lnTo>
                  <a:lnTo>
                    <a:pt x="29971" y="9227"/>
                  </a:lnTo>
                  <a:lnTo>
                    <a:pt x="29980" y="9188"/>
                  </a:lnTo>
                  <a:lnTo>
                    <a:pt x="29988" y="9147"/>
                  </a:lnTo>
                  <a:lnTo>
                    <a:pt x="29994" y="9108"/>
                  </a:lnTo>
                  <a:lnTo>
                    <a:pt x="30001" y="9068"/>
                  </a:lnTo>
                  <a:lnTo>
                    <a:pt x="30006" y="9027"/>
                  </a:lnTo>
                  <a:lnTo>
                    <a:pt x="30011" y="8988"/>
                  </a:lnTo>
                  <a:lnTo>
                    <a:pt x="30015" y="8947"/>
                  </a:lnTo>
                  <a:lnTo>
                    <a:pt x="30018" y="8908"/>
                  </a:lnTo>
                  <a:lnTo>
                    <a:pt x="30020" y="8867"/>
                  </a:lnTo>
                  <a:lnTo>
                    <a:pt x="30021" y="8827"/>
                  </a:lnTo>
                  <a:lnTo>
                    <a:pt x="30023" y="8787"/>
                  </a:lnTo>
                  <a:lnTo>
                    <a:pt x="30023" y="8747"/>
                  </a:lnTo>
                  <a:lnTo>
                    <a:pt x="30021" y="8707"/>
                  </a:lnTo>
                  <a:lnTo>
                    <a:pt x="30019" y="8667"/>
                  </a:lnTo>
                  <a:lnTo>
                    <a:pt x="30017" y="8628"/>
                  </a:lnTo>
                  <a:lnTo>
                    <a:pt x="30013" y="8588"/>
                  </a:lnTo>
                  <a:lnTo>
                    <a:pt x="30009" y="8549"/>
                  </a:lnTo>
                  <a:lnTo>
                    <a:pt x="30004" y="8509"/>
                  </a:lnTo>
                  <a:lnTo>
                    <a:pt x="29998" y="8471"/>
                  </a:lnTo>
                  <a:lnTo>
                    <a:pt x="29990" y="8432"/>
                  </a:lnTo>
                  <a:lnTo>
                    <a:pt x="29982" y="8394"/>
                  </a:lnTo>
                  <a:lnTo>
                    <a:pt x="29974" y="8355"/>
                  </a:lnTo>
                  <a:lnTo>
                    <a:pt x="29963" y="8317"/>
                  </a:lnTo>
                  <a:lnTo>
                    <a:pt x="29953" y="8279"/>
                  </a:lnTo>
                  <a:lnTo>
                    <a:pt x="29941" y="8242"/>
                  </a:lnTo>
                  <a:lnTo>
                    <a:pt x="29928" y="8204"/>
                  </a:lnTo>
                  <a:lnTo>
                    <a:pt x="29914" y="8168"/>
                  </a:lnTo>
                  <a:lnTo>
                    <a:pt x="29900" y="8130"/>
                  </a:lnTo>
                  <a:lnTo>
                    <a:pt x="29884" y="8095"/>
                  </a:lnTo>
                  <a:lnTo>
                    <a:pt x="29867" y="8058"/>
                  </a:lnTo>
                  <a:lnTo>
                    <a:pt x="29850" y="8023"/>
                  </a:lnTo>
                  <a:lnTo>
                    <a:pt x="29831" y="7989"/>
                  </a:lnTo>
                  <a:lnTo>
                    <a:pt x="29811" y="7954"/>
                  </a:lnTo>
                  <a:lnTo>
                    <a:pt x="29790" y="7920"/>
                  </a:lnTo>
                  <a:lnTo>
                    <a:pt x="29767" y="7887"/>
                  </a:lnTo>
                  <a:lnTo>
                    <a:pt x="29745" y="7853"/>
                  </a:lnTo>
                  <a:lnTo>
                    <a:pt x="29721" y="7821"/>
                  </a:lnTo>
                  <a:lnTo>
                    <a:pt x="29696" y="7789"/>
                  </a:lnTo>
                  <a:lnTo>
                    <a:pt x="29670" y="7758"/>
                  </a:lnTo>
                  <a:lnTo>
                    <a:pt x="29643" y="7726"/>
                  </a:lnTo>
                  <a:lnTo>
                    <a:pt x="29613" y="7696"/>
                  </a:lnTo>
                  <a:lnTo>
                    <a:pt x="29584" y="7666"/>
                  </a:lnTo>
                  <a:lnTo>
                    <a:pt x="29553" y="7637"/>
                  </a:lnTo>
                  <a:lnTo>
                    <a:pt x="29522" y="7609"/>
                  </a:lnTo>
                  <a:lnTo>
                    <a:pt x="29488" y="7581"/>
                  </a:lnTo>
                  <a:lnTo>
                    <a:pt x="29454" y="7554"/>
                  </a:lnTo>
                  <a:lnTo>
                    <a:pt x="29417" y="7517"/>
                  </a:lnTo>
                  <a:lnTo>
                    <a:pt x="29384" y="7487"/>
                  </a:lnTo>
                  <a:lnTo>
                    <a:pt x="29355" y="7461"/>
                  </a:lnTo>
                  <a:lnTo>
                    <a:pt x="29331" y="7439"/>
                  </a:lnTo>
                  <a:lnTo>
                    <a:pt x="29297" y="7412"/>
                  </a:lnTo>
                  <a:lnTo>
                    <a:pt x="29285" y="7403"/>
                  </a:lnTo>
                  <a:close/>
                </a:path>
              </a:pathLst>
            </a:custGeom>
            <a:solidFill>
              <a:srgbClr val="94EDF4"/>
            </a:solid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Ins="252000" anchor="ctr">
              <a:noAutofit/>
            </a:bodyPr>
            <a:lstStyle/>
            <a:p>
              <a:pPr algn="r">
                <a:defRPr/>
              </a:pPr>
              <a:r>
                <a:rPr lang="zh-CN" altLang="en-US" sz="2400" dirty="0">
                  <a:latin typeface="黑体" panose="02010609060101010101" pitchFamily="49" charset="-122"/>
                  <a:ea typeface="黑体" panose="02010609060101010101" pitchFamily="49" charset="-122"/>
                </a:rPr>
                <a:t>句子品析</a:t>
              </a:r>
            </a:p>
          </p:txBody>
        </p:sp>
        <p:pic>
          <p:nvPicPr>
            <p:cNvPr id="39" name="图片 38"/>
            <p:cNvPicPr>
              <a:picLocks noChangeAspect="1"/>
            </p:cNvPicPr>
            <p:nvPr/>
          </p:nvPicPr>
          <p:blipFill rotWithShape="1">
            <a:blip r:embed="rId4" cstate="print"/>
            <a:srcRect t="18341" r="17085" b="26262"/>
            <a:stretch>
              <a:fillRect/>
            </a:stretch>
          </p:blipFill>
          <p:spPr>
            <a:xfrm flipH="1">
              <a:off x="118542" y="981343"/>
              <a:ext cx="1076845" cy="719465"/>
            </a:xfrm>
            <a:prstGeom prst="rect">
              <a:avLst/>
            </a:prstGeom>
          </p:spPr>
        </p:pic>
      </p:grpSp>
      <p:sp>
        <p:nvSpPr>
          <p:cNvPr id="4" name="矩形 3"/>
          <p:cNvSpPr/>
          <p:nvPr/>
        </p:nvSpPr>
        <p:spPr>
          <a:xfrm>
            <a:off x="909046" y="2802290"/>
            <a:ext cx="76328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革命队伍的人是为了一个共同的目标走到一起的，因此，不论是干部对战士，还是战士对战士，都要互相关心、爱护和帮助。三个“互相”从不同层面上阐述了什么才是真正的团结，什么是真正的革命同志关系。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3"/>
          <p:cNvSpPr txBox="1"/>
          <p:nvPr/>
        </p:nvSpPr>
        <p:spPr>
          <a:xfrm>
            <a:off x="683568" y="1220927"/>
            <a:ext cx="7725410" cy="960755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我们的干部要关心每一个战士，一切革命队伍的人都要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互相关心，互相爱护，互相帮助。</a:t>
            </a:r>
          </a:p>
        </p:txBody>
      </p:sp>
      <p:sp>
        <p:nvSpPr>
          <p:cNvPr id="9" name="文本框 6"/>
          <p:cNvSpPr txBox="1"/>
          <p:nvPr/>
        </p:nvSpPr>
        <p:spPr>
          <a:xfrm>
            <a:off x="1547664" y="3773804"/>
            <a:ext cx="11341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排比</a:t>
            </a:r>
          </a:p>
        </p:txBody>
      </p:sp>
      <p:sp>
        <p:nvSpPr>
          <p:cNvPr id="3" name="文本框 3"/>
          <p:cNvSpPr txBox="1"/>
          <p:nvPr/>
        </p:nvSpPr>
        <p:spPr>
          <a:xfrm>
            <a:off x="663014" y="2427734"/>
            <a:ext cx="7725410" cy="960755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一切革命队伍的人都要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互相关心，互相爱护，互相帮助。</a:t>
            </a:r>
          </a:p>
        </p:txBody>
      </p:sp>
      <p:sp>
        <p:nvSpPr>
          <p:cNvPr id="4" name="文本框 6"/>
          <p:cNvSpPr txBox="1"/>
          <p:nvPr/>
        </p:nvSpPr>
        <p:spPr>
          <a:xfrm>
            <a:off x="539552" y="476017"/>
            <a:ext cx="71158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下面一组句子在表达上有什么特点？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6"/>
          <p:cNvSpPr txBox="1"/>
          <p:nvPr/>
        </p:nvSpPr>
        <p:spPr>
          <a:xfrm>
            <a:off x="4136901" y="3453446"/>
            <a:ext cx="1943735" cy="1383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增强演讲词的气势和感染力</a:t>
            </a:r>
          </a:p>
        </p:txBody>
      </p:sp>
      <p:sp>
        <p:nvSpPr>
          <p:cNvPr id="2" name="右箭头 1"/>
          <p:cNvSpPr/>
          <p:nvPr/>
        </p:nvSpPr>
        <p:spPr>
          <a:xfrm>
            <a:off x="2843808" y="3884294"/>
            <a:ext cx="720080" cy="260985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 animBg="1"/>
      <p:bldP spid="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6"/>
          <p:cNvSpPr txBox="1"/>
          <p:nvPr/>
        </p:nvSpPr>
        <p:spPr>
          <a:xfrm>
            <a:off x="1187624" y="627534"/>
            <a:ext cx="6980907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联系第</a:t>
            </a: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4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自然段，</a:t>
            </a:r>
            <a:r>
              <a:rPr 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体会第</a:t>
            </a: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5</a:t>
            </a:r>
            <a:r>
              <a:rPr 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自然段意思。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37" y="519206"/>
            <a:ext cx="1104039" cy="15821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71600" y="1995686"/>
            <a:ext cx="77768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第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自然段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让我们明确了目标，懂得了团结更多的人的重要性；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自然段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在此基础上提出只要是做过一些有益的事的人，死后都要开追悼会，寄托哀思。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图示 4"/>
          <p:cNvGraphicFramePr/>
          <p:nvPr>
            <p:extLst>
              <p:ext uri="{D42A27DB-BD31-4B8C-83A1-F6EECF244321}">
                <p14:modId xmlns:p14="http://schemas.microsoft.com/office/powerpoint/2010/main" val="3889607319"/>
              </p:ext>
            </p:extLst>
          </p:nvPr>
        </p:nvGraphicFramePr>
        <p:xfrm>
          <a:off x="1841672" y="357172"/>
          <a:ext cx="6762776" cy="4429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上箭头 5"/>
          <p:cNvSpPr/>
          <p:nvPr/>
        </p:nvSpPr>
        <p:spPr>
          <a:xfrm>
            <a:off x="5032548" y="1285866"/>
            <a:ext cx="214314" cy="500066"/>
          </a:xfrm>
          <a:prstGeom prst="upArrow">
            <a:avLst/>
          </a:prstGeom>
          <a:solidFill>
            <a:schemeClr val="accent2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上箭头 6"/>
          <p:cNvSpPr/>
          <p:nvPr/>
        </p:nvSpPr>
        <p:spPr>
          <a:xfrm rot="5400000">
            <a:off x="5961242" y="2357436"/>
            <a:ext cx="214314" cy="500066"/>
          </a:xfrm>
          <a:prstGeom prst="upArrow">
            <a:avLst/>
          </a:prstGeom>
          <a:solidFill>
            <a:schemeClr val="accent2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上箭头 7"/>
          <p:cNvSpPr/>
          <p:nvPr/>
        </p:nvSpPr>
        <p:spPr>
          <a:xfrm flipV="1">
            <a:off x="5175424" y="3286130"/>
            <a:ext cx="214314" cy="500066"/>
          </a:xfrm>
          <a:prstGeom prst="upArrow">
            <a:avLst/>
          </a:prstGeom>
          <a:solidFill>
            <a:schemeClr val="accent2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上箭头 8"/>
          <p:cNvSpPr/>
          <p:nvPr/>
        </p:nvSpPr>
        <p:spPr>
          <a:xfrm rot="5400000" flipV="1">
            <a:off x="4175292" y="2285998"/>
            <a:ext cx="214314" cy="500066"/>
          </a:xfrm>
          <a:prstGeom prst="upArrow">
            <a:avLst/>
          </a:prstGeom>
          <a:solidFill>
            <a:schemeClr val="accent2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6"/>
          <p:cNvSpPr txBox="1"/>
          <p:nvPr/>
        </p:nvSpPr>
        <p:spPr>
          <a:xfrm>
            <a:off x="200851" y="411510"/>
            <a:ext cx="2282917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</a:t>
            </a:r>
            <a:r>
              <a:rPr lang="zh-CN" sz="32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毛主席是怎样一层一层表达出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“为人民服务”这一</a:t>
            </a:r>
            <a:r>
              <a:rPr lang="zh-CN" sz="32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中心的？</a:t>
            </a:r>
            <a:endParaRPr lang="zh-CN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1115166" y="1545636"/>
            <a:ext cx="7201250" cy="2146742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27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围绕一个中心论述：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是以议论为主的文章的主要表达方式。文章围绕某一中心从几个方面进行论述。</a:t>
            </a:r>
            <a:endParaRPr lang="en-US" altLang="zh-CN" sz="27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/>
            <a:r>
              <a:rPr lang="zh-CN" altLang="en-US" sz="27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7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好处：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中心明确，有据可依，有的放矢。文章有说服力。</a:t>
            </a:r>
            <a:endParaRPr lang="zh-CN" altLang="en-US" sz="27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文本框 9"/>
          <p:cNvSpPr txBox="1"/>
          <p:nvPr/>
        </p:nvSpPr>
        <p:spPr>
          <a:xfrm>
            <a:off x="1259632" y="623003"/>
            <a:ext cx="3000787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latin typeface="黑体" panose="02010609060101010101" pitchFamily="49" charset="-122"/>
                <a:ea typeface="黑体" panose="02010609060101010101" pitchFamily="49" charset="-122"/>
              </a:rPr>
              <a:t>围绕一个中心论述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A1A10B2-CE78-6A4D-8987-BCB3984DCB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89" y="627534"/>
            <a:ext cx="533534" cy="4701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9"/>
          <p:cNvSpPr txBox="1"/>
          <p:nvPr/>
        </p:nvSpPr>
        <p:spPr>
          <a:xfrm>
            <a:off x="539552" y="1059582"/>
            <a:ext cx="5251377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dirty="0">
                <a:latin typeface="黑体" panose="02010609060101010101" pitchFamily="49" charset="-122"/>
                <a:ea typeface="黑体" panose="02010609060101010101" pitchFamily="49" charset="-122"/>
              </a:rPr>
              <a:t>请围绕一个中心练习写几句话！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5377" y="2355725"/>
            <a:ext cx="8230177" cy="228524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　　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雨下得真大。豆大的雨点打在窗前，瓦上，地上，天地顷刻间挂起了一片珠帘。街上的行人匆匆忙忙往家里赶。街边的小贩一边收拾着自己的货物，一边含糊不清地说着什么。风、闪电和雷也来凑热闹。风呼呼地咆哮着，路旁的小树弯着纤细的腰枝，就快要断了。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179512" y="483518"/>
            <a:ext cx="1842729" cy="500137"/>
            <a:chOff x="755577" y="411510"/>
            <a:chExt cx="1989619" cy="711810"/>
          </a:xfrm>
        </p:grpSpPr>
        <p:sp>
          <p:nvSpPr>
            <p:cNvPr id="7" name="文本框 9"/>
            <p:cNvSpPr txBox="1"/>
            <p:nvPr/>
          </p:nvSpPr>
          <p:spPr>
            <a:xfrm>
              <a:off x="1222064" y="411510"/>
              <a:ext cx="1523132" cy="711810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2800" b="1" dirty="0">
                  <a:latin typeface="黑体" pitchFamily="49" charset="-122"/>
                  <a:ea typeface="黑体" pitchFamily="49" charset="-122"/>
                </a:rPr>
                <a:t>小</a:t>
              </a:r>
              <a:r>
                <a:rPr lang="zh-CN" altLang="en-US" sz="2800" dirty="0">
                  <a:latin typeface="黑体" pitchFamily="49" charset="-122"/>
                  <a:ea typeface="黑体" pitchFamily="49" charset="-122"/>
                </a:rPr>
                <a:t>练笔</a:t>
              </a:r>
            </a:p>
          </p:txBody>
        </p: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4A1A10B2-CE78-6A4D-8987-BCB3984DCB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77" y="411510"/>
              <a:ext cx="576064" cy="669070"/>
            </a:xfrm>
            <a:prstGeom prst="rect">
              <a:avLst/>
            </a:prstGeom>
          </p:spPr>
        </p:pic>
      </p:grpSp>
      <p:sp>
        <p:nvSpPr>
          <p:cNvPr id="2" name="矩形 1"/>
          <p:cNvSpPr/>
          <p:nvPr/>
        </p:nvSpPr>
        <p:spPr>
          <a:xfrm>
            <a:off x="1115616" y="1692787"/>
            <a:ext cx="2271776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0000"/>
              </a:lnSpc>
            </a:pP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雨下得真大。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1"/>
          <p:cNvSpPr>
            <a:spLocks noChangeArrowheads="1"/>
          </p:cNvSpPr>
          <p:nvPr/>
        </p:nvSpPr>
        <p:spPr bwMode="auto">
          <a:xfrm>
            <a:off x="683568" y="843558"/>
            <a:ext cx="784887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    1944</a:t>
            </a:r>
            <a:r>
              <a:rPr kumimoji="0" lang="zh-CN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年</a:t>
            </a:r>
            <a:r>
              <a:rPr kumimoji="0" lang="en-US" altLang="zh-CN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9</a:t>
            </a:r>
            <a:r>
              <a:rPr kumimoji="0" lang="zh-CN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月</a:t>
            </a:r>
            <a:r>
              <a:rPr kumimoji="0" lang="en-US" altLang="zh-CN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8</a:t>
            </a:r>
            <a:r>
              <a:rPr kumimoji="0" lang="zh-CN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日，即张思德牺牲后</a:t>
            </a:r>
            <a:r>
              <a:rPr kumimoji="0" lang="en-US" altLang="zh-CN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3</a:t>
            </a:r>
            <a:r>
              <a:rPr kumimoji="0" lang="zh-CN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天，中央直属机关在延安凤凰山脚枣园操场上为他举行了追悼会，毛主席进行了题为</a:t>
            </a:r>
            <a:r>
              <a:rPr kumimoji="0" lang="en-US" altLang="zh-CN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《</a:t>
            </a:r>
            <a:r>
              <a:rPr kumimoji="0" lang="zh-CN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为人民服务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》</a:t>
            </a:r>
            <a:r>
              <a:rPr kumimoji="0" lang="zh-CN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的演讲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。张思德牺牲时年仅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28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岁。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/>
          <p:cNvSpPr/>
          <p:nvPr/>
        </p:nvSpPr>
        <p:spPr>
          <a:xfrm>
            <a:off x="498054" y="555526"/>
            <a:ext cx="8466434" cy="125880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联系时代背景，思考：毛泽东主席为什么要在张思德的追悼会上做演讲？</a:t>
            </a:r>
          </a:p>
        </p:txBody>
      </p:sp>
      <p:sp>
        <p:nvSpPr>
          <p:cNvPr id="4" name="矩形 3"/>
          <p:cNvSpPr/>
          <p:nvPr/>
        </p:nvSpPr>
        <p:spPr>
          <a:xfrm>
            <a:off x="539552" y="2067694"/>
            <a:ext cx="8208912" cy="222984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当时抗日战争正处于十分艰苦的阶段，有许多困难需要克服。毛泽东主席针对这一情况，讲述为人民服务的道理，号召大家学习张思德同志完全彻底为人民服务的精神，团结起来，打败日本侵略者。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58"/>
          <a:stretch/>
        </p:blipFill>
        <p:spPr>
          <a:xfrm>
            <a:off x="1947752" y="4155926"/>
            <a:ext cx="5995992" cy="720080"/>
          </a:xfrm>
          <a:prstGeom prst="rect">
            <a:avLst/>
          </a:prstGeo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835696" y="4227934"/>
            <a:ext cx="5594801" cy="5232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none">
            <a:spAutoFit/>
          </a:bodyPr>
          <a:lstStyle/>
          <a:p>
            <a:r>
              <a:rPr lang="zh-CN" altLang="en-US" sz="28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查阅相关资料，加深对课文的理解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20" y="-1"/>
            <a:ext cx="9146720" cy="5154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755576" y="843558"/>
            <a:ext cx="7488832" cy="198977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读一读课本</a:t>
            </a: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65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页“阅读链接”，说说你对“人固有一死，或重于泰山，或轻于鸿毛”这句话的理解和体会。</a:t>
            </a:r>
          </a:p>
        </p:txBody>
      </p:sp>
      <p:sp>
        <p:nvSpPr>
          <p:cNvPr id="3" name="矩形 2"/>
          <p:cNvSpPr/>
          <p:nvPr/>
        </p:nvSpPr>
        <p:spPr>
          <a:xfrm>
            <a:off x="3059832" y="3003798"/>
            <a:ext cx="24497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课后第四题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endParaRPr lang="zh-CN" altLang="en-US" sz="32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1883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83568" y="1203598"/>
            <a:ext cx="777686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    每一个人本来都是要死的，但死的价值和意义却有所不同。有的人死得有价值、有意义，就比泰山还要重；有的人死得没有价值、没有意义，就比鸿毛还要轻。</a:t>
            </a:r>
          </a:p>
        </p:txBody>
      </p:sp>
    </p:spTree>
    <p:extLst>
      <p:ext uri="{BB962C8B-B14F-4D97-AF65-F5344CB8AC3E}">
        <p14:creationId xmlns:p14="http://schemas.microsoft.com/office/powerpoint/2010/main" val="1923965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6"/>
          <p:cNvSpPr txBox="1"/>
          <p:nvPr/>
        </p:nvSpPr>
        <p:spPr>
          <a:xfrm>
            <a:off x="1410457" y="1232288"/>
            <a:ext cx="5733646" cy="48474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700" b="1" noProof="1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提出观点</a:t>
            </a:r>
            <a:r>
              <a:rPr lang="en-US" altLang="zh-CN" sz="2700" b="1" noProof="1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2700" b="1" noProof="1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完全、彻底地为人民服务</a:t>
            </a:r>
          </a:p>
        </p:txBody>
      </p:sp>
      <p:sp>
        <p:nvSpPr>
          <p:cNvPr id="37" name="文本框 8"/>
          <p:cNvSpPr txBox="1">
            <a:spLocks noChangeArrowheads="1"/>
          </p:cNvSpPr>
          <p:nvPr/>
        </p:nvSpPr>
        <p:spPr bwMode="auto">
          <a:xfrm>
            <a:off x="3118625" y="1809230"/>
            <a:ext cx="5197791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7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死的意义</a:t>
            </a:r>
            <a:r>
              <a:rPr lang="en-US" altLang="zh-CN" sz="27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7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为人民不怕牺牲</a:t>
            </a:r>
          </a:p>
        </p:txBody>
      </p:sp>
      <p:sp>
        <p:nvSpPr>
          <p:cNvPr id="38" name="文本框 9"/>
          <p:cNvSpPr txBox="1">
            <a:spLocks noChangeArrowheads="1"/>
          </p:cNvSpPr>
          <p:nvPr/>
        </p:nvSpPr>
        <p:spPr bwMode="auto">
          <a:xfrm>
            <a:off x="1410457" y="2452172"/>
            <a:ext cx="1607564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7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具体观点</a:t>
            </a:r>
          </a:p>
        </p:txBody>
      </p:sp>
      <p:sp>
        <p:nvSpPr>
          <p:cNvPr id="2" name="左大括号 1"/>
          <p:cNvSpPr/>
          <p:nvPr/>
        </p:nvSpPr>
        <p:spPr>
          <a:xfrm>
            <a:off x="1196115" y="1178709"/>
            <a:ext cx="267927" cy="3053975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24" name="文本框 16"/>
          <p:cNvSpPr txBox="1">
            <a:spLocks noChangeArrowheads="1"/>
          </p:cNvSpPr>
          <p:nvPr/>
        </p:nvSpPr>
        <p:spPr bwMode="auto">
          <a:xfrm>
            <a:off x="3118625" y="2452172"/>
            <a:ext cx="4661936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7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面对批评</a:t>
            </a:r>
            <a:r>
              <a:rPr lang="en-US" altLang="zh-CN" sz="27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7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为人民不怕牺牲</a:t>
            </a:r>
          </a:p>
        </p:txBody>
      </p:sp>
      <p:sp>
        <p:nvSpPr>
          <p:cNvPr id="13" name="文本框 6"/>
          <p:cNvSpPr txBox="1"/>
          <p:nvPr/>
        </p:nvSpPr>
        <p:spPr>
          <a:xfrm>
            <a:off x="660260" y="1603735"/>
            <a:ext cx="535855" cy="2146742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700" b="1" noProof="1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为人民服务</a:t>
            </a:r>
          </a:p>
        </p:txBody>
      </p:sp>
      <p:sp>
        <p:nvSpPr>
          <p:cNvPr id="19" name="左大括号 18"/>
          <p:cNvSpPr/>
          <p:nvPr/>
        </p:nvSpPr>
        <p:spPr>
          <a:xfrm>
            <a:off x="2964436" y="1862808"/>
            <a:ext cx="267927" cy="1714512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19"/>
          <p:cNvSpPr txBox="1">
            <a:spLocks noChangeArrowheads="1"/>
          </p:cNvSpPr>
          <p:nvPr/>
        </p:nvSpPr>
        <p:spPr bwMode="auto">
          <a:xfrm>
            <a:off x="3118625" y="3095114"/>
            <a:ext cx="4661936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7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面对困难</a:t>
            </a:r>
            <a:r>
              <a:rPr lang="en-US" altLang="zh-CN" sz="27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7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为人民搞好团结</a:t>
            </a:r>
          </a:p>
        </p:txBody>
      </p:sp>
      <p:sp>
        <p:nvSpPr>
          <p:cNvPr id="22" name="文本框 19"/>
          <p:cNvSpPr txBox="1">
            <a:spLocks noChangeArrowheads="1"/>
          </p:cNvSpPr>
          <p:nvPr/>
        </p:nvSpPr>
        <p:spPr bwMode="auto">
          <a:xfrm>
            <a:off x="8055056" y="1254945"/>
            <a:ext cx="375098" cy="2977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7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全心全意为人民</a:t>
            </a:r>
          </a:p>
        </p:txBody>
      </p:sp>
      <p:sp>
        <p:nvSpPr>
          <p:cNvPr id="29" name="文本框 19"/>
          <p:cNvSpPr txBox="1">
            <a:spLocks noChangeArrowheads="1"/>
          </p:cNvSpPr>
          <p:nvPr/>
        </p:nvSpPr>
        <p:spPr bwMode="auto">
          <a:xfrm>
            <a:off x="1410457" y="3804056"/>
            <a:ext cx="5090620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7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提出希望  整个人民团结起来</a:t>
            </a:r>
          </a:p>
        </p:txBody>
      </p:sp>
      <p:sp>
        <p:nvSpPr>
          <p:cNvPr id="18" name="左大括号 17"/>
          <p:cNvSpPr/>
          <p:nvPr/>
        </p:nvSpPr>
        <p:spPr>
          <a:xfrm flipH="1">
            <a:off x="7733543" y="1232287"/>
            <a:ext cx="321513" cy="3161132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grpSp>
        <p:nvGrpSpPr>
          <p:cNvPr id="16" name="组合 15"/>
          <p:cNvGrpSpPr/>
          <p:nvPr/>
        </p:nvGrpSpPr>
        <p:grpSpPr>
          <a:xfrm>
            <a:off x="192083" y="411510"/>
            <a:ext cx="2651725" cy="561692"/>
            <a:chOff x="192083" y="411510"/>
            <a:chExt cx="2651725" cy="561692"/>
          </a:xfrm>
        </p:grpSpPr>
        <p:sp>
          <p:nvSpPr>
            <p:cNvPr id="17" name="文本框 14"/>
            <p:cNvSpPr txBox="1"/>
            <p:nvPr/>
          </p:nvSpPr>
          <p:spPr>
            <a:xfrm>
              <a:off x="624428" y="411510"/>
              <a:ext cx="2219380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结构梳理</a:t>
              </a:r>
            </a:p>
          </p:txBody>
        </p:sp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083" y="479078"/>
              <a:ext cx="366860" cy="45633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66508" y="1163547"/>
            <a:ext cx="7818590" cy="3169285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 fontAlgn="auto">
              <a:lnSpc>
                <a:spcPct val="120000"/>
              </a:lnSpc>
            </a:pPr>
            <a:r>
              <a:rPr lang="zh-CN" altLang="en-US" sz="2700" b="1" dirty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本文是毛泽东在张思德同志追悼会上所做的演讲，一开始就提出中国共产党及其领导的八路军、新四军的宗旨是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__________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，然后结合实际，从树立正确的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_________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、正确对待批评和搞好团结三个方面号召大家学习张思德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___________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的精神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,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团结起来，打败敌人。</a:t>
            </a:r>
          </a:p>
        </p:txBody>
      </p:sp>
      <p:sp>
        <p:nvSpPr>
          <p:cNvPr id="4" name="矩形 3"/>
          <p:cNvSpPr/>
          <p:nvPr/>
        </p:nvSpPr>
        <p:spPr>
          <a:xfrm>
            <a:off x="3986130" y="2156294"/>
            <a:ext cx="2089834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为人民服务</a:t>
            </a:r>
          </a:p>
        </p:txBody>
      </p:sp>
      <p:sp>
        <p:nvSpPr>
          <p:cNvPr id="5" name="矩形 4"/>
          <p:cNvSpPr/>
          <p:nvPr/>
        </p:nvSpPr>
        <p:spPr>
          <a:xfrm>
            <a:off x="3106770" y="2663066"/>
            <a:ext cx="1393222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生死观</a:t>
            </a:r>
          </a:p>
        </p:txBody>
      </p:sp>
      <p:sp>
        <p:nvSpPr>
          <p:cNvPr id="9" name="矩形 8"/>
          <p:cNvSpPr/>
          <p:nvPr/>
        </p:nvSpPr>
        <p:spPr>
          <a:xfrm>
            <a:off x="6226582" y="3239130"/>
            <a:ext cx="2089834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为人民服务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179512" y="411510"/>
            <a:ext cx="2481672" cy="561692"/>
            <a:chOff x="179512" y="411510"/>
            <a:chExt cx="2481672" cy="561692"/>
          </a:xfrm>
        </p:grpSpPr>
        <p:sp>
          <p:nvSpPr>
            <p:cNvPr id="12" name="文本框 14"/>
            <p:cNvSpPr txBox="1"/>
            <p:nvPr/>
          </p:nvSpPr>
          <p:spPr>
            <a:xfrm>
              <a:off x="624427" y="411510"/>
              <a:ext cx="2036757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主题概括</a:t>
              </a:r>
            </a:p>
          </p:txBody>
        </p:sp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7"/>
              <a:ext cx="366860" cy="45633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"/>
          <p:cNvSpPr>
            <a:spLocks noChangeArrowheads="1"/>
          </p:cNvSpPr>
          <p:nvPr/>
        </p:nvSpPr>
        <p:spPr bwMode="auto">
          <a:xfrm>
            <a:off x="499504" y="1108856"/>
            <a:ext cx="8392976" cy="35594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</a:ln>
          <a:effectLst/>
        </p:spPr>
        <p:txBody>
          <a:bodyPr wrap="square" lIns="68579" tIns="34289" rIns="68579" bIns="34289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张思德“尝百草”</a:t>
            </a:r>
          </a:p>
          <a:p>
            <a:pPr>
              <a:lnSpc>
                <a:spcPct val="12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红军长征最艰难的要数爬雪山过草地了。当年，为了能走出草地北上抗日，首长们把驮文件的马杀了，战士们把牛皮带煮了充饥。那时候，张思德还没有入党，但他处处按着党员的标准严格要求自己，在党组织号召的“尝百草”活动中，每见到一种草。他总是先尝，发现能吃的，就马上告诉兄弟单位。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文本框 14">
            <a:extLst>
              <a:ext uri="{FF2B5EF4-FFF2-40B4-BE49-F238E27FC236}">
                <a16:creationId xmlns:a16="http://schemas.microsoft.com/office/drawing/2014/main" id="{8C3BBCB5-2B2C-484A-A126-C71674BA7BCE}"/>
              </a:ext>
            </a:extLst>
          </p:cNvPr>
          <p:cNvSpPr txBox="1"/>
          <p:nvPr/>
        </p:nvSpPr>
        <p:spPr>
          <a:xfrm>
            <a:off x="696436" y="411510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拓展延伸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E6CD915-17EA-1141-B92C-9C186F2A75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64187"/>
            <a:ext cx="366860" cy="4563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"/>
          <p:cNvSpPr>
            <a:spLocks noChangeArrowheads="1"/>
          </p:cNvSpPr>
          <p:nvPr/>
        </p:nvSpPr>
        <p:spPr bwMode="auto">
          <a:xfrm>
            <a:off x="749503" y="1203598"/>
            <a:ext cx="7494905" cy="25622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</a:ln>
          <a:effectLst/>
        </p:spPr>
        <p:txBody>
          <a:bodyPr wrap="square" lIns="68579" tIns="34289" rIns="68579" bIns="34289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一天，一名战士采了一兜小蘑菇，张思德怕它有毒先尝了尝。结果，他脸色发青、呕吐、浑身无力，这蘑菇有毒</a:t>
            </a: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张思德慢慢醒来后，模模糊糊地看见战友端着瓷红蹲在跟前，他急忙说</a:t>
            </a: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:“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不要管我，快去告诉其他同志去。”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911608" y="1803924"/>
            <a:ext cx="7620832" cy="200824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精兵</a:t>
            </a:r>
            <a:r>
              <a:rPr kumimoji="1"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(    )（    ）   </a:t>
            </a: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五</a:t>
            </a:r>
            <a:r>
              <a:rPr kumimoji="1"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(    )</a:t>
            </a: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四（    ）</a:t>
            </a:r>
            <a:endParaRPr kumimoji="1" lang="en-US" altLang="zh-CN" sz="2800" b="1" dirty="0">
              <a:latin typeface="楷体" panose="02010609060101010101" pitchFamily="49" charset="-122"/>
              <a:ea typeface="楷体" panose="02010609060101010101" pitchFamily="49" charset="-122"/>
              <a:cs typeface="汉语拼音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死得</a:t>
            </a:r>
            <a:r>
              <a:rPr kumimoji="1"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(    ) (    )    </a:t>
            </a: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轻于</a:t>
            </a:r>
            <a:r>
              <a:rPr kumimoji="1"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(    )（    ）</a:t>
            </a:r>
          </a:p>
          <a:p>
            <a:pPr>
              <a:lnSpc>
                <a:spcPct val="150000"/>
              </a:lnSpc>
            </a:pP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重于</a:t>
            </a:r>
            <a:r>
              <a:rPr kumimoji="1"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(    )（    ）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161401" y="1923643"/>
            <a:ext cx="535855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政</a:t>
            </a:r>
          </a:p>
        </p:txBody>
      </p:sp>
      <p:sp>
        <p:nvSpPr>
          <p:cNvPr id="8" name="矩形 7"/>
          <p:cNvSpPr/>
          <p:nvPr/>
        </p:nvSpPr>
        <p:spPr>
          <a:xfrm>
            <a:off x="1955724" y="1923643"/>
            <a:ext cx="484811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简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390196" y="1923643"/>
            <a:ext cx="484811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湖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942021" y="1923643"/>
            <a:ext cx="484811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海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955724" y="2581404"/>
            <a:ext cx="484811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其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186923" y="2581404"/>
            <a:ext cx="484811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所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696486" y="2581404"/>
            <a:ext cx="484811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鸿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942021" y="2581404"/>
            <a:ext cx="484811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毛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955724" y="3219822"/>
            <a:ext cx="484811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泰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186923" y="3219822"/>
            <a:ext cx="484811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山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323528" y="411510"/>
            <a:ext cx="2376264" cy="561692"/>
            <a:chOff x="179512" y="411510"/>
            <a:chExt cx="2376264" cy="561692"/>
          </a:xfrm>
        </p:grpSpPr>
        <p:sp>
          <p:nvSpPr>
            <p:cNvPr id="19" name="文本框 14"/>
            <p:cNvSpPr txBox="1"/>
            <p:nvPr/>
          </p:nvSpPr>
          <p:spPr>
            <a:xfrm>
              <a:off x="624428" y="411510"/>
              <a:ext cx="1931348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课堂演练</a:t>
              </a:r>
            </a:p>
          </p:txBody>
        </p:sp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6"/>
              <a:ext cx="366860" cy="456339"/>
            </a:xfrm>
            <a:prstGeom prst="rect">
              <a:avLst/>
            </a:prstGeom>
          </p:spPr>
        </p:pic>
      </p:grpSp>
      <p:sp>
        <p:nvSpPr>
          <p:cNvPr id="2" name="矩形 1"/>
          <p:cNvSpPr/>
          <p:nvPr/>
        </p:nvSpPr>
        <p:spPr>
          <a:xfrm>
            <a:off x="395536" y="997971"/>
            <a:ext cx="3791423" cy="637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汉语拼音" panose="020B0604020202020204" pitchFamily="34" charset="0"/>
              </a:rPr>
              <a:t>一、把词语补充完整。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7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539552" y="699542"/>
            <a:ext cx="7777876" cy="4838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r>
              <a:rPr kumimoji="1" lang="zh-CN" altLang="en-US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二、下列句子比较长。读一读，标出停顿的地方。</a:t>
            </a:r>
          </a:p>
        </p:txBody>
      </p:sp>
      <p:sp>
        <p:nvSpPr>
          <p:cNvPr id="6" name="矩形 5"/>
          <p:cNvSpPr/>
          <p:nvPr/>
        </p:nvSpPr>
        <p:spPr>
          <a:xfrm>
            <a:off x="573882" y="1841730"/>
            <a:ext cx="8034619" cy="222368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我们这个队伍完全是为着解放人民的，是彻底地为人民的利益工作的。</a:t>
            </a:r>
          </a:p>
          <a:p>
            <a:endParaRPr lang="zh-CN"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中国古时候有个文学家叫做司马迁的说过：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人固有一死，或重于泰山，或轻于鸿毛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endParaRPr lang="zh-CN"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67544" y="1347614"/>
            <a:ext cx="8034619" cy="222368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我们这个队伍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完全是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为着解放人民的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，是彻底地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为人民的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/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利益工作的。</a:t>
            </a:r>
          </a:p>
          <a:p>
            <a:endParaRPr lang="zh-CN"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中国古时候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有个文学家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叫做司马迁的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说过：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固有一死，或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重于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泰山，或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轻于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鸿毛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endParaRPr lang="zh-CN"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0191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914" y="22926"/>
            <a:ext cx="4565873" cy="5106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677"/>
            <a:ext cx="3436630" cy="5134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5968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499504" y="627534"/>
            <a:ext cx="8104944" cy="500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r>
              <a:rPr kumimoji="1"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三、读句子，先理解加红的词，再写写句子的意思。</a:t>
            </a:r>
          </a:p>
        </p:txBody>
      </p:sp>
      <p:sp>
        <p:nvSpPr>
          <p:cNvPr id="18" name="矩形 17"/>
          <p:cNvSpPr/>
          <p:nvPr/>
        </p:nvSpPr>
        <p:spPr>
          <a:xfrm>
            <a:off x="834554" y="1555524"/>
            <a:ext cx="7769894" cy="214674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人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固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有一死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,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或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重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泰山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,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或轻于鸿毛。</a:t>
            </a:r>
          </a:p>
          <a:p>
            <a:pPr>
              <a:lnSpc>
                <a:spcPct val="125000"/>
              </a:lnSpc>
            </a:pP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固</a:t>
            </a: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en-US" altLang="zh-CN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______ 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或</a:t>
            </a: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en-US" altLang="zh-CN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______ 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</a:t>
            </a: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en-US" altLang="zh-CN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_______</a:t>
            </a:r>
          </a:p>
          <a:p>
            <a:pPr>
              <a:lnSpc>
                <a:spcPct val="125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句子意思</a:t>
            </a: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en-US" altLang="zh-CN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________________________________</a:t>
            </a:r>
          </a:p>
          <a:p>
            <a:pPr>
              <a:lnSpc>
                <a:spcPct val="125000"/>
              </a:lnSpc>
            </a:pPr>
            <a:r>
              <a:rPr lang="en-US" altLang="zh-CN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____________________________________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7546" y="3079357"/>
            <a:ext cx="5894402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重于泰山，无价值的死，轻于鸿毛。</a:t>
            </a:r>
          </a:p>
        </p:txBody>
      </p:sp>
      <p:sp>
        <p:nvSpPr>
          <p:cNvPr id="7" name="矩形 6"/>
          <p:cNvSpPr/>
          <p:nvPr/>
        </p:nvSpPr>
        <p:spPr>
          <a:xfrm>
            <a:off x="1731970" y="2089783"/>
            <a:ext cx="834203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本来</a:t>
            </a:r>
          </a:p>
        </p:txBody>
      </p:sp>
      <p:sp>
        <p:nvSpPr>
          <p:cNvPr id="8" name="矩形 7"/>
          <p:cNvSpPr/>
          <p:nvPr/>
        </p:nvSpPr>
        <p:spPr>
          <a:xfrm>
            <a:off x="3624229" y="2088905"/>
            <a:ext cx="831105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有的</a:t>
            </a:r>
          </a:p>
        </p:txBody>
      </p:sp>
      <p:sp>
        <p:nvSpPr>
          <p:cNvPr id="9" name="矩形 8"/>
          <p:cNvSpPr/>
          <p:nvPr/>
        </p:nvSpPr>
        <p:spPr>
          <a:xfrm>
            <a:off x="5590124" y="2088905"/>
            <a:ext cx="484811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比</a:t>
            </a:r>
          </a:p>
        </p:txBody>
      </p:sp>
      <p:sp>
        <p:nvSpPr>
          <p:cNvPr id="10" name="矩形 9"/>
          <p:cNvSpPr/>
          <p:nvPr/>
        </p:nvSpPr>
        <p:spPr>
          <a:xfrm>
            <a:off x="2750094" y="2573653"/>
            <a:ext cx="5566322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人本来就是要死的，有价值的死，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627534"/>
            <a:ext cx="8208912" cy="9310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    四、 学了这篇课文，思考一下，你会用什么实际行动来为人民服务？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8566" y="1923678"/>
            <a:ext cx="7126868" cy="214674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提示：</a:t>
            </a:r>
            <a:endParaRPr lang="en-US" altLang="zh-CN" sz="27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可以从身边的小事做起。比如：看到同学需要帮助要尽自己的能力帮助。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捡拾垃圾。 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做义工。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文本框 14">
            <a:hlinkClick r:id="rId3" action="ppaction://hlinkfile"/>
          </p:cNvPr>
          <p:cNvSpPr txBox="1"/>
          <p:nvPr/>
        </p:nvSpPr>
        <p:spPr>
          <a:xfrm>
            <a:off x="653667" y="422324"/>
            <a:ext cx="4033837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朗读课文 扫清障碍</a:t>
            </a:r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018" y="603851"/>
            <a:ext cx="351070" cy="380165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4408959" y="550061"/>
            <a:ext cx="335134" cy="472337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41" y="489080"/>
            <a:ext cx="366860" cy="456339"/>
          </a:xfrm>
          <a:prstGeom prst="rect">
            <a:avLst/>
          </a:prstGeom>
        </p:spPr>
      </p:pic>
      <p:grpSp>
        <p:nvGrpSpPr>
          <p:cNvPr id="40" name="组合 39"/>
          <p:cNvGrpSpPr/>
          <p:nvPr/>
        </p:nvGrpSpPr>
        <p:grpSpPr>
          <a:xfrm>
            <a:off x="467544" y="987574"/>
            <a:ext cx="1545870" cy="472337"/>
            <a:chOff x="467544" y="556111"/>
            <a:chExt cx="1545870" cy="472337"/>
          </a:xfrm>
        </p:grpSpPr>
        <p:sp>
          <p:nvSpPr>
            <p:cNvPr id="41" name="TextBox 11">
              <a:hlinkClick r:id="rId7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467544" y="589866"/>
              <a:ext cx="1121491" cy="43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400" b="1" dirty="0"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我会写</a:t>
              </a:r>
            </a:p>
          </p:txBody>
        </p:sp>
        <p:pic>
          <p:nvPicPr>
            <p:cNvPr id="42" name="图片 4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057708">
              <a:off x="1678280" y="556111"/>
              <a:ext cx="335134" cy="472337"/>
            </a:xfrm>
            <a:prstGeom prst="rect">
              <a:avLst/>
            </a:prstGeom>
          </p:spPr>
        </p:pic>
        <p:sp>
          <p:nvSpPr>
            <p:cNvPr id="43" name="矩形 42"/>
            <p:cNvSpPr/>
            <p:nvPr/>
          </p:nvSpPr>
          <p:spPr>
            <a:xfrm>
              <a:off x="1504535" y="591566"/>
              <a:ext cx="36000" cy="324000"/>
            </a:xfrm>
            <a:prstGeom prst="rect">
              <a:avLst/>
            </a:prstGeom>
            <a:gradFill flip="none" rotWithShape="1">
              <a:gsLst>
                <a:gs pos="14000">
                  <a:schemeClr val="bg1"/>
                </a:gs>
                <a:gs pos="76000">
                  <a:schemeClr val="bg1"/>
                </a:gs>
                <a:gs pos="5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4" name="矩形 43"/>
            <p:cNvSpPr/>
            <p:nvPr/>
          </p:nvSpPr>
          <p:spPr>
            <a:xfrm>
              <a:off x="487913" y="617000"/>
              <a:ext cx="36000" cy="324000"/>
            </a:xfrm>
            <a:prstGeom prst="rect">
              <a:avLst/>
            </a:prstGeom>
            <a:gradFill flip="none" rotWithShape="1">
              <a:gsLst>
                <a:gs pos="14000">
                  <a:schemeClr val="bg1"/>
                </a:gs>
                <a:gs pos="76000">
                  <a:schemeClr val="bg1"/>
                </a:gs>
                <a:gs pos="5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aphicFrame>
        <p:nvGraphicFramePr>
          <p:cNvPr id="31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3112174"/>
              </p:ext>
            </p:extLst>
          </p:nvPr>
        </p:nvGraphicFramePr>
        <p:xfrm>
          <a:off x="6086998" y="3676844"/>
          <a:ext cx="1140460" cy="1028700"/>
        </p:xfrm>
        <a:graphic>
          <a:graphicData uri="http://schemas.openxmlformats.org/drawingml/2006/table">
            <a:tbl>
              <a:tblPr/>
              <a:tblGrid>
                <a:gridCol w="570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40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6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2" name="TextBox 23"/>
          <p:cNvSpPr txBox="1"/>
          <p:nvPr/>
        </p:nvSpPr>
        <p:spPr>
          <a:xfrm>
            <a:off x="6124049" y="3615295"/>
            <a:ext cx="1097932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葬</a:t>
            </a:r>
          </a:p>
        </p:txBody>
      </p:sp>
      <p:graphicFrame>
        <p:nvGraphicFramePr>
          <p:cNvPr id="33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6782613"/>
              </p:ext>
            </p:extLst>
          </p:nvPr>
        </p:nvGraphicFramePr>
        <p:xfrm>
          <a:off x="888770" y="2010382"/>
          <a:ext cx="1140460" cy="1028700"/>
        </p:xfrm>
        <a:graphic>
          <a:graphicData uri="http://schemas.openxmlformats.org/drawingml/2006/table">
            <a:tbl>
              <a:tblPr/>
              <a:tblGrid>
                <a:gridCol w="570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40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6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4" name="TextBox 23"/>
          <p:cNvSpPr txBox="1"/>
          <p:nvPr/>
        </p:nvSpPr>
        <p:spPr>
          <a:xfrm>
            <a:off x="857176" y="1902470"/>
            <a:ext cx="1097932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彻</a:t>
            </a:r>
          </a:p>
        </p:txBody>
      </p:sp>
      <p:graphicFrame>
        <p:nvGraphicFramePr>
          <p:cNvPr id="35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511756"/>
              </p:ext>
            </p:extLst>
          </p:nvPr>
        </p:nvGraphicFramePr>
        <p:xfrm>
          <a:off x="2412056" y="2022766"/>
          <a:ext cx="1140460" cy="1028700"/>
        </p:xfrm>
        <a:graphic>
          <a:graphicData uri="http://schemas.openxmlformats.org/drawingml/2006/table">
            <a:tbl>
              <a:tblPr/>
              <a:tblGrid>
                <a:gridCol w="570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40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6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5" name="TextBox 23"/>
          <p:cNvSpPr txBox="1"/>
          <p:nvPr/>
        </p:nvSpPr>
        <p:spPr>
          <a:xfrm>
            <a:off x="2454652" y="1948833"/>
            <a:ext cx="1097932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迁</a:t>
            </a:r>
          </a:p>
        </p:txBody>
      </p:sp>
      <p:graphicFrame>
        <p:nvGraphicFramePr>
          <p:cNvPr id="46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2562502"/>
              </p:ext>
            </p:extLst>
          </p:nvPr>
        </p:nvGraphicFramePr>
        <p:xfrm>
          <a:off x="3965826" y="2010382"/>
          <a:ext cx="1140460" cy="1028700"/>
        </p:xfrm>
        <a:graphic>
          <a:graphicData uri="http://schemas.openxmlformats.org/drawingml/2006/table">
            <a:tbl>
              <a:tblPr/>
              <a:tblGrid>
                <a:gridCol w="570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40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6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7" name="TextBox 23"/>
          <p:cNvSpPr txBox="1"/>
          <p:nvPr/>
        </p:nvSpPr>
        <p:spPr>
          <a:xfrm>
            <a:off x="4000749" y="1914329"/>
            <a:ext cx="1097932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泰</a:t>
            </a:r>
          </a:p>
        </p:txBody>
      </p:sp>
      <p:graphicFrame>
        <p:nvGraphicFramePr>
          <p:cNvPr id="48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9402345"/>
              </p:ext>
            </p:extLst>
          </p:nvPr>
        </p:nvGraphicFramePr>
        <p:xfrm>
          <a:off x="5482920" y="2010382"/>
          <a:ext cx="1140460" cy="1028700"/>
        </p:xfrm>
        <a:graphic>
          <a:graphicData uri="http://schemas.openxmlformats.org/drawingml/2006/table">
            <a:tbl>
              <a:tblPr/>
              <a:tblGrid>
                <a:gridCol w="570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40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6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9" name="TextBox 23"/>
          <p:cNvSpPr txBox="1"/>
          <p:nvPr/>
        </p:nvSpPr>
        <p:spPr>
          <a:xfrm>
            <a:off x="5537900" y="1927875"/>
            <a:ext cx="1097932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迫</a:t>
            </a:r>
          </a:p>
        </p:txBody>
      </p:sp>
      <p:sp>
        <p:nvSpPr>
          <p:cNvPr id="50" name="文本框 23"/>
          <p:cNvSpPr txBox="1"/>
          <p:nvPr/>
        </p:nvSpPr>
        <p:spPr>
          <a:xfrm>
            <a:off x="6102766" y="3053966"/>
            <a:ext cx="12234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latin typeface="汉语拼音" panose="000B0604020202020204" pitchFamily="34" charset="0"/>
                <a:cs typeface="汉语拼音" panose="000B0604020202020204" pitchFamily="34" charset="0"/>
              </a:rPr>
              <a:t>zàng</a:t>
            </a:r>
            <a:endParaRPr lang="en-US" altLang="zh-CN" sz="3200" b="1" dirty="0">
              <a:latin typeface="汉语拼音" panose="000B0604020202020204" pitchFamily="34" charset="0"/>
              <a:cs typeface="汉语拼音" panose="000B0604020202020204" pitchFamily="34" charset="0"/>
            </a:endParaRPr>
          </a:p>
        </p:txBody>
      </p:sp>
      <p:sp>
        <p:nvSpPr>
          <p:cNvPr id="51" name="文本框 24"/>
          <p:cNvSpPr txBox="1"/>
          <p:nvPr/>
        </p:nvSpPr>
        <p:spPr>
          <a:xfrm>
            <a:off x="1049358" y="1404656"/>
            <a:ext cx="9057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chè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52" name="文本框 26"/>
          <p:cNvSpPr txBox="1"/>
          <p:nvPr/>
        </p:nvSpPr>
        <p:spPr>
          <a:xfrm>
            <a:off x="2494935" y="1444187"/>
            <a:ext cx="1057441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qiān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53" name="文本框 27"/>
          <p:cNvSpPr txBox="1"/>
          <p:nvPr/>
        </p:nvSpPr>
        <p:spPr>
          <a:xfrm>
            <a:off x="4121442" y="1403348"/>
            <a:ext cx="943123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tài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54" name="文本框 28"/>
          <p:cNvSpPr txBox="1"/>
          <p:nvPr/>
        </p:nvSpPr>
        <p:spPr>
          <a:xfrm>
            <a:off x="5537696" y="1423229"/>
            <a:ext cx="97789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 </a:t>
            </a:r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pò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graphicFrame>
        <p:nvGraphicFramePr>
          <p:cNvPr id="55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14544"/>
              </p:ext>
            </p:extLst>
          </p:nvPr>
        </p:nvGraphicFramePr>
        <p:xfrm>
          <a:off x="7020186" y="2018655"/>
          <a:ext cx="1140460" cy="1028700"/>
        </p:xfrm>
        <a:graphic>
          <a:graphicData uri="http://schemas.openxmlformats.org/drawingml/2006/table">
            <a:tbl>
              <a:tblPr/>
              <a:tblGrid>
                <a:gridCol w="570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40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6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6" name="TextBox 23"/>
          <p:cNvSpPr txBox="1"/>
          <p:nvPr/>
        </p:nvSpPr>
        <p:spPr>
          <a:xfrm>
            <a:off x="7057237" y="1890430"/>
            <a:ext cx="1097932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批</a:t>
            </a:r>
          </a:p>
        </p:txBody>
      </p:sp>
      <p:graphicFrame>
        <p:nvGraphicFramePr>
          <p:cNvPr id="59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154834"/>
              </p:ext>
            </p:extLst>
          </p:nvPr>
        </p:nvGraphicFramePr>
        <p:xfrm>
          <a:off x="1475656" y="3716515"/>
          <a:ext cx="1140460" cy="1028700"/>
        </p:xfrm>
        <a:graphic>
          <a:graphicData uri="http://schemas.openxmlformats.org/drawingml/2006/table">
            <a:tbl>
              <a:tblPr/>
              <a:tblGrid>
                <a:gridCol w="570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40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6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0" name="TextBox 23"/>
          <p:cNvSpPr txBox="1"/>
          <p:nvPr/>
        </p:nvSpPr>
        <p:spPr>
          <a:xfrm>
            <a:off x="1509626" y="3599452"/>
            <a:ext cx="1097932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标</a:t>
            </a:r>
          </a:p>
        </p:txBody>
      </p:sp>
      <p:graphicFrame>
        <p:nvGraphicFramePr>
          <p:cNvPr id="61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641567"/>
              </p:ext>
            </p:extLst>
          </p:nvPr>
        </p:nvGraphicFramePr>
        <p:xfrm>
          <a:off x="3029426" y="3704131"/>
          <a:ext cx="1140460" cy="1028700"/>
        </p:xfrm>
        <a:graphic>
          <a:graphicData uri="http://schemas.openxmlformats.org/drawingml/2006/table">
            <a:tbl>
              <a:tblPr/>
              <a:tblGrid>
                <a:gridCol w="570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40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6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2" name="TextBox 23"/>
          <p:cNvSpPr txBox="1"/>
          <p:nvPr/>
        </p:nvSpPr>
        <p:spPr>
          <a:xfrm>
            <a:off x="3072975" y="3558654"/>
            <a:ext cx="1097932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牺</a:t>
            </a:r>
          </a:p>
        </p:txBody>
      </p:sp>
      <p:graphicFrame>
        <p:nvGraphicFramePr>
          <p:cNvPr id="63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7911048"/>
              </p:ext>
            </p:extLst>
          </p:nvPr>
        </p:nvGraphicFramePr>
        <p:xfrm>
          <a:off x="4546520" y="3704131"/>
          <a:ext cx="1140460" cy="1028700"/>
        </p:xfrm>
        <a:graphic>
          <a:graphicData uri="http://schemas.openxmlformats.org/drawingml/2006/table">
            <a:tbl>
              <a:tblPr/>
              <a:tblGrid>
                <a:gridCol w="570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40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6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8" marR="58028" marT="28964" marB="28964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4" name="TextBox 23"/>
          <p:cNvSpPr txBox="1"/>
          <p:nvPr/>
        </p:nvSpPr>
        <p:spPr>
          <a:xfrm>
            <a:off x="4601500" y="3604372"/>
            <a:ext cx="1097932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炊</a:t>
            </a:r>
          </a:p>
        </p:txBody>
      </p:sp>
      <p:sp>
        <p:nvSpPr>
          <p:cNvPr id="65" name="文本框 23"/>
          <p:cNvSpPr txBox="1"/>
          <p:nvPr/>
        </p:nvSpPr>
        <p:spPr>
          <a:xfrm>
            <a:off x="7334865" y="1395777"/>
            <a:ext cx="7021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latin typeface="汉语拼音" panose="000B0604020202020204" pitchFamily="34" charset="0"/>
                <a:cs typeface="汉语拼音" panose="000B0604020202020204" pitchFamily="34" charset="0"/>
              </a:rPr>
              <a:t>pī</a:t>
            </a:r>
            <a:endParaRPr lang="en-US" altLang="zh-CN" sz="3200" b="1" dirty="0">
              <a:latin typeface="汉语拼音" panose="000B0604020202020204" pitchFamily="34" charset="0"/>
              <a:cs typeface="汉语拼音" panose="000B0604020202020204" pitchFamily="34" charset="0"/>
            </a:endParaRPr>
          </a:p>
        </p:txBody>
      </p:sp>
      <p:sp>
        <p:nvSpPr>
          <p:cNvPr id="67" name="文本框 26"/>
          <p:cNvSpPr txBox="1"/>
          <p:nvPr/>
        </p:nvSpPr>
        <p:spPr>
          <a:xfrm>
            <a:off x="1545835" y="3137936"/>
            <a:ext cx="10574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biāo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68" name="文本框 27"/>
          <p:cNvSpPr txBox="1"/>
          <p:nvPr/>
        </p:nvSpPr>
        <p:spPr>
          <a:xfrm>
            <a:off x="3296018" y="3116978"/>
            <a:ext cx="943123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xī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69" name="文本框 28"/>
          <p:cNvSpPr txBox="1"/>
          <p:nvPr/>
        </p:nvSpPr>
        <p:spPr>
          <a:xfrm>
            <a:off x="4588596" y="3116978"/>
            <a:ext cx="97789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chuī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0" grpId="1"/>
      <p:bldP spid="51" grpId="0"/>
      <p:bldP spid="51" grpId="1"/>
      <p:bldP spid="52" grpId="0"/>
      <p:bldP spid="52" grpId="1"/>
      <p:bldP spid="53" grpId="0"/>
      <p:bldP spid="53" grpId="1"/>
      <p:bldP spid="54" grpId="0"/>
      <p:bldP spid="54" grpId="1"/>
      <p:bldP spid="65" grpId="0"/>
      <p:bldP spid="65" grpId="1"/>
      <p:bldP spid="67" grpId="0"/>
      <p:bldP spid="67" grpId="1"/>
      <p:bldP spid="68" grpId="0"/>
      <p:bldP spid="68" grpId="1"/>
      <p:bldP spid="69" grpId="0"/>
      <p:bldP spid="69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227674"/>
              </p:ext>
            </p:extLst>
          </p:nvPr>
        </p:nvGraphicFramePr>
        <p:xfrm>
          <a:off x="1331640" y="1769891"/>
          <a:ext cx="1481202" cy="1528636"/>
        </p:xfrm>
        <a:graphic>
          <a:graphicData uri="http://schemas.openxmlformats.org/drawingml/2006/table">
            <a:tbl>
              <a:tblPr/>
              <a:tblGrid>
                <a:gridCol w="740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0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90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6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2" name="TextBox 23"/>
          <p:cNvSpPr txBox="1"/>
          <p:nvPr/>
        </p:nvSpPr>
        <p:spPr>
          <a:xfrm>
            <a:off x="1369476" y="1671181"/>
            <a:ext cx="1420517" cy="1667510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4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牺</a:t>
            </a:r>
          </a:p>
        </p:txBody>
      </p:sp>
      <p:sp>
        <p:nvSpPr>
          <p:cNvPr id="23" name="TextBox 24"/>
          <p:cNvSpPr txBox="1"/>
          <p:nvPr/>
        </p:nvSpPr>
        <p:spPr>
          <a:xfrm>
            <a:off x="1043608" y="922960"/>
            <a:ext cx="1743089" cy="838683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5000" b="1" dirty="0">
                <a:solidFill>
                  <a:prstClr val="black"/>
                </a:solidFill>
                <a:latin typeface="汉语拼音" pitchFamily="34" charset="0"/>
                <a:ea typeface="GB Pinyinok-B" pitchFamily="2" charset="-122"/>
                <a:cs typeface="汉语拼音" pitchFamily="34" charset="0"/>
              </a:rPr>
              <a:t>  </a:t>
            </a:r>
            <a:r>
              <a:rPr lang="en-US" altLang="zh-CN" sz="5000" b="1" dirty="0" err="1">
                <a:solidFill>
                  <a:prstClr val="black"/>
                </a:solidFill>
                <a:latin typeface="汉语拼音" pitchFamily="34" charset="0"/>
                <a:ea typeface="GB Pinyinok-B" pitchFamily="2" charset="-122"/>
                <a:cs typeface="汉语拼音" pitchFamily="34" charset="0"/>
              </a:rPr>
              <a:t>xī</a:t>
            </a:r>
            <a:endParaRPr lang="en-US" altLang="zh-CN" sz="5000" b="1" dirty="0">
              <a:solidFill>
                <a:prstClr val="black"/>
              </a:solidFill>
              <a:latin typeface="汉语拼音" pitchFamily="34" charset="0"/>
              <a:ea typeface="GB Pinyinok-B" pitchFamily="2" charset="-122"/>
              <a:cs typeface="汉语拼音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528208" y="2555925"/>
            <a:ext cx="1167627" cy="684803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牺牲</a:t>
            </a:r>
          </a:p>
        </p:txBody>
      </p:sp>
      <p:sp>
        <p:nvSpPr>
          <p:cNvPr id="6" name="矩形 5"/>
          <p:cNvSpPr/>
          <p:nvPr/>
        </p:nvSpPr>
        <p:spPr>
          <a:xfrm>
            <a:off x="1907704" y="3564037"/>
            <a:ext cx="5184576" cy="807913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牺牲：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指为坚持信仰而死、为了正义的目的舍弃自己的生命或利益。</a:t>
            </a:r>
            <a:endParaRPr lang="zh-CN" altLang="en-US" sz="24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线形标注 2 10"/>
          <p:cNvSpPr/>
          <p:nvPr/>
        </p:nvSpPr>
        <p:spPr>
          <a:xfrm>
            <a:off x="3370089" y="1467879"/>
            <a:ext cx="2030327" cy="800013"/>
          </a:xfrm>
          <a:prstGeom prst="borderCallout2">
            <a:avLst>
              <a:gd name="adj1" fmla="val 77095"/>
              <a:gd name="adj2" fmla="val -1469"/>
              <a:gd name="adj3" fmla="val 145736"/>
              <a:gd name="adj4" fmla="val -13547"/>
              <a:gd name="adj5" fmla="val 168068"/>
              <a:gd name="adj6" fmla="val -52226"/>
            </a:avLst>
          </a:prstGeom>
          <a:grpFill/>
          <a:ln w="31750"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6" rIns="68573" bIns="34286" rtlCol="0" anchor="ctr"/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右半部分是“西”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530" y="1478603"/>
            <a:ext cx="2857500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组合 8"/>
          <p:cNvGrpSpPr/>
          <p:nvPr/>
        </p:nvGrpSpPr>
        <p:grpSpPr>
          <a:xfrm>
            <a:off x="3635896" y="267494"/>
            <a:ext cx="1944216" cy="577081"/>
            <a:chOff x="3635896" y="554509"/>
            <a:chExt cx="1944216" cy="577081"/>
          </a:xfrm>
        </p:grpSpPr>
        <p:sp>
          <p:nvSpPr>
            <p:cNvPr id="10" name="TextBox 11"/>
            <p:cNvSpPr txBox="1">
              <a:spLocks noChangeArrowheads="1"/>
            </p:cNvSpPr>
            <p:nvPr/>
          </p:nvSpPr>
          <p:spPr bwMode="auto">
            <a:xfrm>
              <a:off x="4125341" y="554509"/>
              <a:ext cx="1454771" cy="577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33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易写错</a:t>
              </a:r>
            </a:p>
          </p:txBody>
        </p:sp>
        <p:grpSp>
          <p:nvGrpSpPr>
            <p:cNvPr id="12" name="组合 11"/>
            <p:cNvGrpSpPr/>
            <p:nvPr/>
          </p:nvGrpSpPr>
          <p:grpSpPr>
            <a:xfrm>
              <a:off x="3635896" y="627534"/>
              <a:ext cx="456833" cy="456366"/>
              <a:chOff x="631825" y="5181600"/>
              <a:chExt cx="1554163" cy="1552575"/>
            </a:xfrm>
          </p:grpSpPr>
          <p:sp>
            <p:nvSpPr>
              <p:cNvPr id="13" name="Oval 10"/>
              <p:cNvSpPr>
                <a:spLocks noChangeArrowheads="1"/>
              </p:cNvSpPr>
              <p:nvPr/>
            </p:nvSpPr>
            <p:spPr bwMode="auto">
              <a:xfrm>
                <a:off x="631825" y="5181600"/>
                <a:ext cx="1554163" cy="1552575"/>
              </a:xfrm>
              <a:prstGeom prst="ellipse">
                <a:avLst/>
              </a:prstGeom>
              <a:solidFill>
                <a:srgbClr val="FFC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4" name="Freeform 11"/>
              <p:cNvSpPr/>
              <p:nvPr/>
            </p:nvSpPr>
            <p:spPr bwMode="auto">
              <a:xfrm>
                <a:off x="1468438" y="5353050"/>
                <a:ext cx="34925" cy="87313"/>
              </a:xfrm>
              <a:custGeom>
                <a:avLst/>
                <a:gdLst>
                  <a:gd name="T0" fmla="*/ 4 w 12"/>
                  <a:gd name="T1" fmla="*/ 30 h 31"/>
                  <a:gd name="T2" fmla="*/ 12 w 12"/>
                  <a:gd name="T3" fmla="*/ 3 h 31"/>
                  <a:gd name="T4" fmla="*/ 11 w 12"/>
                  <a:gd name="T5" fmla="*/ 0 h 31"/>
                  <a:gd name="T6" fmla="*/ 0 w 12"/>
                  <a:gd name="T7" fmla="*/ 31 h 31"/>
                  <a:gd name="T8" fmla="*/ 4 w 12"/>
                  <a:gd name="T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1">
                    <a:moveTo>
                      <a:pt x="4" y="30"/>
                    </a:moveTo>
                    <a:cubicBezTo>
                      <a:pt x="4" y="20"/>
                      <a:pt x="7" y="7"/>
                      <a:pt x="12" y="3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2" y="6"/>
                      <a:pt x="0" y="21"/>
                      <a:pt x="0" y="31"/>
                    </a:cubicBez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4F2E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5" name="Freeform 12"/>
              <p:cNvSpPr/>
              <p:nvPr/>
            </p:nvSpPr>
            <p:spPr bwMode="auto">
              <a:xfrm>
                <a:off x="1471613" y="5410200"/>
                <a:ext cx="204788" cy="358775"/>
              </a:xfrm>
              <a:custGeom>
                <a:avLst/>
                <a:gdLst>
                  <a:gd name="T0" fmla="*/ 0 w 72"/>
                  <a:gd name="T1" fmla="*/ 119 h 126"/>
                  <a:gd name="T2" fmla="*/ 66 w 72"/>
                  <a:gd name="T3" fmla="*/ 67 h 126"/>
                  <a:gd name="T4" fmla="*/ 45 w 72"/>
                  <a:gd name="T5" fmla="*/ 7 h 126"/>
                  <a:gd name="T6" fmla="*/ 1 w 72"/>
                  <a:gd name="T7" fmla="*/ 9 h 126"/>
                  <a:gd name="T8" fmla="*/ 0 w 72"/>
                  <a:gd name="T9" fmla="*/ 119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126">
                    <a:moveTo>
                      <a:pt x="0" y="119"/>
                    </a:moveTo>
                    <a:cubicBezTo>
                      <a:pt x="29" y="126"/>
                      <a:pt x="60" y="101"/>
                      <a:pt x="66" y="67"/>
                    </a:cubicBezTo>
                    <a:cubicBezTo>
                      <a:pt x="72" y="33"/>
                      <a:pt x="61" y="15"/>
                      <a:pt x="45" y="7"/>
                    </a:cubicBezTo>
                    <a:cubicBezTo>
                      <a:pt x="31" y="0"/>
                      <a:pt x="3" y="11"/>
                      <a:pt x="1" y="9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C90D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6" name="Freeform 13"/>
              <p:cNvSpPr/>
              <p:nvPr/>
            </p:nvSpPr>
            <p:spPr bwMode="auto">
              <a:xfrm>
                <a:off x="1274763" y="5410200"/>
                <a:ext cx="200025" cy="355600"/>
              </a:xfrm>
              <a:custGeom>
                <a:avLst/>
                <a:gdLst>
                  <a:gd name="T0" fmla="*/ 70 w 70"/>
                  <a:gd name="T1" fmla="*/ 9 h 125"/>
                  <a:gd name="T2" fmla="*/ 26 w 70"/>
                  <a:gd name="T3" fmla="*/ 8 h 125"/>
                  <a:gd name="T4" fmla="*/ 8 w 70"/>
                  <a:gd name="T5" fmla="*/ 69 h 125"/>
                  <a:gd name="T6" fmla="*/ 69 w 70"/>
                  <a:gd name="T7" fmla="*/ 119 h 125"/>
                  <a:gd name="T8" fmla="*/ 70 w 70"/>
                  <a:gd name="T9" fmla="*/ 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125">
                    <a:moveTo>
                      <a:pt x="70" y="9"/>
                    </a:moveTo>
                    <a:cubicBezTo>
                      <a:pt x="68" y="11"/>
                      <a:pt x="40" y="0"/>
                      <a:pt x="26" y="8"/>
                    </a:cubicBezTo>
                    <a:cubicBezTo>
                      <a:pt x="11" y="17"/>
                      <a:pt x="0" y="35"/>
                      <a:pt x="8" y="69"/>
                    </a:cubicBezTo>
                    <a:cubicBezTo>
                      <a:pt x="16" y="103"/>
                      <a:pt x="38" y="125"/>
                      <a:pt x="69" y="119"/>
                    </a:cubicBezTo>
                    <a:lnTo>
                      <a:pt x="70" y="9"/>
                    </a:lnTo>
                    <a:close/>
                  </a:path>
                </a:pathLst>
              </a:custGeom>
              <a:solidFill>
                <a:srgbClr val="DB19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7" name="Freeform 14"/>
              <p:cNvSpPr/>
              <p:nvPr/>
            </p:nvSpPr>
            <p:spPr bwMode="auto">
              <a:xfrm>
                <a:off x="1374775" y="5313363"/>
                <a:ext cx="125413" cy="53975"/>
              </a:xfrm>
              <a:custGeom>
                <a:avLst/>
                <a:gdLst>
                  <a:gd name="T0" fmla="*/ 44 w 44"/>
                  <a:gd name="T1" fmla="*/ 19 h 19"/>
                  <a:gd name="T2" fmla="*/ 27 w 44"/>
                  <a:gd name="T3" fmla="*/ 4 h 19"/>
                  <a:gd name="T4" fmla="*/ 0 w 44"/>
                  <a:gd name="T5" fmla="*/ 1 h 19"/>
                  <a:gd name="T6" fmla="*/ 0 w 44"/>
                  <a:gd name="T7" fmla="*/ 2 h 19"/>
                  <a:gd name="T8" fmla="*/ 44 w 44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19">
                    <a:moveTo>
                      <a:pt x="44" y="19"/>
                    </a:moveTo>
                    <a:cubicBezTo>
                      <a:pt x="44" y="19"/>
                      <a:pt x="40" y="9"/>
                      <a:pt x="27" y="4"/>
                    </a:cubicBezTo>
                    <a:cubicBezTo>
                      <a:pt x="15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2" y="10"/>
                      <a:pt x="28" y="14"/>
                      <a:pt x="44" y="19"/>
                    </a:cubicBezTo>
                    <a:close/>
                  </a:path>
                </a:pathLst>
              </a:custGeom>
              <a:solidFill>
                <a:srgbClr val="128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8" name="Freeform 15"/>
              <p:cNvSpPr/>
              <p:nvPr/>
            </p:nvSpPr>
            <p:spPr bwMode="auto">
              <a:xfrm>
                <a:off x="1374775" y="5318125"/>
                <a:ext cx="125413" cy="103188"/>
              </a:xfrm>
              <a:custGeom>
                <a:avLst/>
                <a:gdLst>
                  <a:gd name="T0" fmla="*/ 0 w 44"/>
                  <a:gd name="T1" fmla="*/ 0 h 36"/>
                  <a:gd name="T2" fmla="*/ 6 w 44"/>
                  <a:gd name="T3" fmla="*/ 12 h 36"/>
                  <a:gd name="T4" fmla="*/ 44 w 44"/>
                  <a:gd name="T5" fmla="*/ 17 h 36"/>
                  <a:gd name="T6" fmla="*/ 0 w 44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0" y="0"/>
                    </a:moveTo>
                    <a:cubicBezTo>
                      <a:pt x="0" y="2"/>
                      <a:pt x="2" y="7"/>
                      <a:pt x="6" y="12"/>
                    </a:cubicBezTo>
                    <a:cubicBezTo>
                      <a:pt x="30" y="36"/>
                      <a:pt x="43" y="18"/>
                      <a:pt x="44" y="17"/>
                    </a:cubicBezTo>
                    <a:cubicBezTo>
                      <a:pt x="28" y="12"/>
                      <a:pt x="12" y="8"/>
                      <a:pt x="0" y="0"/>
                    </a:cubicBezTo>
                    <a:close/>
                  </a:path>
                </a:pathLst>
              </a:custGeom>
              <a:solidFill>
                <a:srgbClr val="0E77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9" name="Rectangle 16"/>
              <p:cNvSpPr>
                <a:spLocks noChangeArrowheads="1"/>
              </p:cNvSpPr>
              <p:nvPr/>
            </p:nvSpPr>
            <p:spPr bwMode="auto">
              <a:xfrm>
                <a:off x="908050" y="6238875"/>
                <a:ext cx="904875" cy="227013"/>
              </a:xfrm>
              <a:prstGeom prst="rect">
                <a:avLst/>
              </a:prstGeom>
              <a:solidFill>
                <a:srgbClr val="FF1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1" name="Rectangle 17"/>
              <p:cNvSpPr>
                <a:spLocks noChangeArrowheads="1"/>
              </p:cNvSpPr>
              <p:nvPr/>
            </p:nvSpPr>
            <p:spPr bwMode="auto">
              <a:xfrm>
                <a:off x="1681163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4" name="Rectangle 18"/>
              <p:cNvSpPr>
                <a:spLocks noChangeArrowheads="1"/>
              </p:cNvSpPr>
              <p:nvPr/>
            </p:nvSpPr>
            <p:spPr bwMode="auto">
              <a:xfrm>
                <a:off x="16510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5" name="Rectangle 19"/>
              <p:cNvSpPr>
                <a:spLocks noChangeArrowheads="1"/>
              </p:cNvSpPr>
              <p:nvPr/>
            </p:nvSpPr>
            <p:spPr bwMode="auto">
              <a:xfrm>
                <a:off x="16129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6" name="Rectangle 20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solidFill>
                <a:srgbClr val="F9EE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7" name="Rectangle 21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8" name="Rectangle 22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9" name="Rectangle 23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0" name="Rectangle 24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1" name="Rectangle 25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2" name="Rectangle 26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3" name="Rectangle 27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4" name="Rectangle 28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5" name="Rectangle 29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6" name="Rectangle 30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7" name="Rectangle 31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8" name="Rectangle 32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9" name="Rectangle 33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0" name="Rectangle 34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1" name="Rectangle 35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2" name="Rectangle 36"/>
              <p:cNvSpPr>
                <a:spLocks noChangeArrowheads="1"/>
              </p:cNvSpPr>
              <p:nvPr/>
            </p:nvSpPr>
            <p:spPr bwMode="auto">
              <a:xfrm>
                <a:off x="879475" y="6118225"/>
                <a:ext cx="1058863" cy="120650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3" name="Rectangle 37"/>
              <p:cNvSpPr>
                <a:spLocks noChangeArrowheads="1"/>
              </p:cNvSpPr>
              <p:nvPr/>
            </p:nvSpPr>
            <p:spPr bwMode="auto">
              <a:xfrm>
                <a:off x="1835150" y="6118225"/>
                <a:ext cx="28575" cy="1206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4" name="Rectangle 38"/>
              <p:cNvSpPr>
                <a:spLocks noChangeArrowheads="1"/>
              </p:cNvSpPr>
              <p:nvPr/>
            </p:nvSpPr>
            <p:spPr bwMode="auto">
              <a:xfrm>
                <a:off x="1101725" y="5751513"/>
                <a:ext cx="588963" cy="150813"/>
              </a:xfrm>
              <a:prstGeom prst="rect">
                <a:avLst/>
              </a:prstGeom>
              <a:solidFill>
                <a:srgbClr val="2B53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5" name="Rectangle 39"/>
              <p:cNvSpPr>
                <a:spLocks noChangeArrowheads="1"/>
              </p:cNvSpPr>
              <p:nvPr/>
            </p:nvSpPr>
            <p:spPr bwMode="auto">
              <a:xfrm>
                <a:off x="1633538" y="5751513"/>
                <a:ext cx="14288" cy="150813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6" name="Freeform 40"/>
              <p:cNvSpPr/>
              <p:nvPr/>
            </p:nvSpPr>
            <p:spPr bwMode="auto">
              <a:xfrm>
                <a:off x="1012825" y="5902325"/>
                <a:ext cx="530225" cy="215900"/>
              </a:xfrm>
              <a:custGeom>
                <a:avLst/>
                <a:gdLst>
                  <a:gd name="T0" fmla="*/ 186 w 186"/>
                  <a:gd name="T1" fmla="*/ 38 h 76"/>
                  <a:gd name="T2" fmla="*/ 183 w 186"/>
                  <a:gd name="T3" fmla="*/ 0 h 76"/>
                  <a:gd name="T4" fmla="*/ 183 w 186"/>
                  <a:gd name="T5" fmla="*/ 0 h 76"/>
                  <a:gd name="T6" fmla="*/ 182 w 186"/>
                  <a:gd name="T7" fmla="*/ 0 h 76"/>
                  <a:gd name="T8" fmla="*/ 182 w 186"/>
                  <a:gd name="T9" fmla="*/ 0 h 76"/>
                  <a:gd name="T10" fmla="*/ 182 w 186"/>
                  <a:gd name="T11" fmla="*/ 0 h 76"/>
                  <a:gd name="T12" fmla="*/ 0 w 186"/>
                  <a:gd name="T13" fmla="*/ 0 h 76"/>
                  <a:gd name="T14" fmla="*/ 0 w 186"/>
                  <a:gd name="T15" fmla="*/ 8 h 76"/>
                  <a:gd name="T16" fmla="*/ 173 w 186"/>
                  <a:gd name="T17" fmla="*/ 8 h 76"/>
                  <a:gd name="T18" fmla="*/ 173 w 186"/>
                  <a:gd name="T19" fmla="*/ 68 h 76"/>
                  <a:gd name="T20" fmla="*/ 0 w 186"/>
                  <a:gd name="T21" fmla="*/ 68 h 76"/>
                  <a:gd name="T22" fmla="*/ 0 w 186"/>
                  <a:gd name="T23" fmla="*/ 76 h 76"/>
                  <a:gd name="T24" fmla="*/ 183 w 186"/>
                  <a:gd name="T25" fmla="*/ 76 h 76"/>
                  <a:gd name="T26" fmla="*/ 183 w 186"/>
                  <a:gd name="T27" fmla="*/ 76 h 76"/>
                  <a:gd name="T28" fmla="*/ 186 w 186"/>
                  <a:gd name="T29" fmla="*/ 3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6" h="76">
                    <a:moveTo>
                      <a:pt x="186" y="38"/>
                    </a:moveTo>
                    <a:cubicBezTo>
                      <a:pt x="186" y="19"/>
                      <a:pt x="184" y="3"/>
                      <a:pt x="183" y="0"/>
                    </a:cubicBezTo>
                    <a:cubicBezTo>
                      <a:pt x="183" y="0"/>
                      <a:pt x="183" y="0"/>
                      <a:pt x="183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73" y="8"/>
                      <a:pt x="173" y="8"/>
                      <a:pt x="173" y="8"/>
                    </a:cubicBezTo>
                    <a:cubicBezTo>
                      <a:pt x="173" y="68"/>
                      <a:pt x="173" y="68"/>
                      <a:pt x="173" y="68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4" y="73"/>
                      <a:pt x="186" y="57"/>
                      <a:pt x="186" y="38"/>
                    </a:cubicBezTo>
                    <a:close/>
                  </a:path>
                </a:pathLst>
              </a:custGeom>
              <a:solidFill>
                <a:srgbClr val="5D9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7" name="Freeform 41"/>
              <p:cNvSpPr/>
              <p:nvPr/>
            </p:nvSpPr>
            <p:spPr bwMode="auto">
              <a:xfrm>
                <a:off x="1425575" y="6034088"/>
                <a:ext cx="42863" cy="122238"/>
              </a:xfrm>
              <a:custGeom>
                <a:avLst/>
                <a:gdLst>
                  <a:gd name="T0" fmla="*/ 0 w 27"/>
                  <a:gd name="T1" fmla="*/ 0 h 77"/>
                  <a:gd name="T2" fmla="*/ 0 w 27"/>
                  <a:gd name="T3" fmla="*/ 77 h 77"/>
                  <a:gd name="T4" fmla="*/ 13 w 27"/>
                  <a:gd name="T5" fmla="*/ 64 h 77"/>
                  <a:gd name="T6" fmla="*/ 27 w 27"/>
                  <a:gd name="T7" fmla="*/ 77 h 77"/>
                  <a:gd name="T8" fmla="*/ 27 w 27"/>
                  <a:gd name="T9" fmla="*/ 0 h 77"/>
                  <a:gd name="T10" fmla="*/ 0 w 27"/>
                  <a:gd name="T11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" h="77">
                    <a:moveTo>
                      <a:pt x="0" y="0"/>
                    </a:moveTo>
                    <a:lnTo>
                      <a:pt x="0" y="77"/>
                    </a:lnTo>
                    <a:lnTo>
                      <a:pt x="13" y="64"/>
                    </a:lnTo>
                    <a:lnTo>
                      <a:pt x="27" y="77"/>
                    </a:lnTo>
                    <a:lnTo>
                      <a:pt x="2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2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11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467544" y="1363882"/>
            <a:ext cx="1553979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7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泰山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endParaRPr lang="en-US" altLang="zh-CN" sz="27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32084" y="1363882"/>
            <a:ext cx="2766340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山名，在山东省。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7544" y="1851670"/>
            <a:ext cx="4233253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本文比喻敬仰的人和重大的、有价值的事物。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7544" y="2967648"/>
            <a:ext cx="4032448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巍峨的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泰山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一直是我们向往的地方。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611560" y="703461"/>
            <a:ext cx="1944216" cy="500137"/>
            <a:chOff x="882216" y="703461"/>
            <a:chExt cx="1944216" cy="500137"/>
          </a:xfrm>
        </p:grpSpPr>
        <p:sp>
          <p:nvSpPr>
            <p:cNvPr id="9" name="TextBox 11"/>
            <p:cNvSpPr txBox="1">
              <a:spLocks noChangeArrowheads="1"/>
            </p:cNvSpPr>
            <p:nvPr/>
          </p:nvSpPr>
          <p:spPr bwMode="auto">
            <a:xfrm>
              <a:off x="882216" y="703461"/>
              <a:ext cx="1944216" cy="500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词语解释</a:t>
              </a:r>
            </a:p>
          </p:txBody>
        </p:sp>
        <p:sp>
          <p:nvSpPr>
            <p:cNvPr id="10" name="矩形 9"/>
            <p:cNvSpPr/>
            <p:nvPr/>
          </p:nvSpPr>
          <p:spPr>
            <a:xfrm>
              <a:off x="2411760" y="807590"/>
              <a:ext cx="36000" cy="324000"/>
            </a:xfrm>
            <a:prstGeom prst="rect">
              <a:avLst/>
            </a:prstGeom>
            <a:gradFill flip="none" rotWithShape="1">
              <a:gsLst>
                <a:gs pos="14000">
                  <a:schemeClr val="bg1"/>
                </a:gs>
                <a:gs pos="76000">
                  <a:schemeClr val="bg1"/>
                </a:gs>
                <a:gs pos="5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891326" y="818043"/>
              <a:ext cx="36000" cy="324000"/>
            </a:xfrm>
            <a:prstGeom prst="rect">
              <a:avLst/>
            </a:prstGeom>
            <a:gradFill flip="none" rotWithShape="1">
              <a:gsLst>
                <a:gs pos="14000">
                  <a:schemeClr val="bg1"/>
                </a:gs>
                <a:gs pos="76000">
                  <a:schemeClr val="bg1"/>
                </a:gs>
                <a:gs pos="5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pic>
        <p:nvPicPr>
          <p:cNvPr id="75778" name="Picture 2" descr="http://imgsrc.baidu.com/image/c0%3Dpixel_huitu%2C0%2C0%2C294%2C40/sign=ebca4c532e2dd42a4b0409eb6a433ed9/d1a20cf431adcbef4ae9673ca7af2edda3cc9f2e.jpg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 b="5020"/>
          <a:stretch>
            <a:fillRect/>
          </a:stretch>
        </p:blipFill>
        <p:spPr bwMode="auto">
          <a:xfrm>
            <a:off x="4705975" y="1203598"/>
            <a:ext cx="3980235" cy="252028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634"/>
  <p:tag name="MH_LIBRARY" val="GRAPHIC"/>
  <p:tag name="MH_TYPE" val="SubTitle"/>
  <p:tag name="MH_ORDER" val="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634"/>
  <p:tag name="MH_LIBRARY" val="GRAPHIC"/>
  <p:tag name="MH_TYPE" val="SubTitle"/>
  <p:tag name="MH_ORDER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634"/>
  <p:tag name="MH_LIBRARY" val="GRAPHIC"/>
  <p:tag name="MH_TYPE" val="SubTitle"/>
  <p:tag name="MH_ORDER" val="5"/>
</p:tagLst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2963</Words>
  <PresentationFormat>全屏显示(16:9)</PresentationFormat>
  <Paragraphs>292</Paragraphs>
  <Slides>61</Slides>
  <Notes>26</Notes>
  <HiddenSlides>0</HiddenSlides>
  <MMClips>1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61</vt:i4>
      </vt:variant>
    </vt:vector>
  </HeadingPairs>
  <TitlesOfParts>
    <vt:vector size="73" baseType="lpstr">
      <vt:lpstr>华文楷体</vt:lpstr>
      <vt:lpstr>Calibri</vt:lpstr>
      <vt:lpstr>宋体</vt:lpstr>
      <vt:lpstr>Kaiti SC</vt:lpstr>
      <vt:lpstr>Arial</vt:lpstr>
      <vt:lpstr>幼圆</vt:lpstr>
      <vt:lpstr>楷体</vt:lpstr>
      <vt:lpstr>汉语拼音</vt:lpstr>
      <vt:lpstr>幼圆</vt:lpstr>
      <vt:lpstr>黑体</vt:lpstr>
      <vt:lpstr>Times New Roman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dcterms:created xsi:type="dcterms:W3CDTF">2017-03-17T02:28:00Z</dcterms:created>
  <dcterms:modified xsi:type="dcterms:W3CDTF">2020-01-27T12:30:52Z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2052-10.1.0.7468</vt:lpwstr>
  </property>
</Properties>
</file>