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97515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57301"/>
            <a:ext cx="7772400" cy="1153715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41101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05978"/>
            <a:ext cx="1471594" cy="450891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86568" cy="450891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0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23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4800600"/>
            <a:ext cx="3200400" cy="21285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4800600"/>
            <a:ext cx="3733800" cy="2128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57436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357437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232296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790160"/>
            <a:ext cx="59040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171450"/>
            <a:ext cx="5900752" cy="632210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857238"/>
            <a:ext cx="5900750" cy="3857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857238"/>
            <a:ext cx="2257408" cy="3857652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400800" cy="51435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857250"/>
            <a:ext cx="7223248" cy="2985129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4057650"/>
            <a:ext cx="5657888" cy="603647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008500"/>
            <a:ext cx="9144000" cy="135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1474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4800600"/>
            <a:ext cx="3200400" cy="21285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4800600"/>
            <a:ext cx="3733800" cy="21285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4800600"/>
            <a:ext cx="914400" cy="212598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81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1004194" y="267494"/>
            <a:ext cx="5080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lang="zh-CN" altLang="en-US" sz="2400" b="1" dirty="0">
                <a:ea typeface="宋体" panose="02010600030101010101" pitchFamily="2" charset="-122"/>
              </a:rPr>
              <a:t>我的心愿</a:t>
            </a:r>
          </a:p>
          <a:p>
            <a:pPr indent="0" algn="ctr"/>
            <a:r>
              <a:rPr lang="zh-CN" altLang="en-US" sz="2400" dirty="0">
                <a:ea typeface="宋体" panose="02010600030101010101" pitchFamily="2" charset="-122"/>
              </a:rPr>
              <a:t>周  炅</a:t>
            </a:r>
          </a:p>
        </p:txBody>
      </p:sp>
      <p:sp>
        <p:nvSpPr>
          <p:cNvPr id="5" name="矩形 4"/>
          <p:cNvSpPr/>
          <p:nvPr/>
        </p:nvSpPr>
        <p:spPr>
          <a:xfrm>
            <a:off x="179512" y="1036935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从小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，我就渴望长大。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那样，我就可以做我们小时候不能做的事。 	  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每当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我想出去玩，去上街买东西时，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妈妈总说：“不行不行，你才这么小，怎么能一个人出去呢？等你长大以后啊，你想干什么，妈妈都不管。”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这时，就在我小小的心灵上刻上了四个字：“我想长大！”我感觉长大很美好，可以到处玩耍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2400" b="1" dirty="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每当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我想骑自行车时，妈妈总是不放心，说</a:t>
            </a:r>
            <a:r>
              <a:rPr lang="en-US" altLang="zh-CN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</a:p>
          <a:p>
            <a:pPr lvl="0"/>
            <a:r>
              <a:rPr lang="en-US" altLang="zh-CN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你才这么小，怎么能骑自行车呢？等你长大了，妈妈再让你骑！”听了这句话，我心中就更想长大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1036935"/>
            <a:ext cx="36004" cy="4055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1036935"/>
            <a:ext cx="17676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开篇简洁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  <a:endParaRPr lang="en-US" altLang="zh-CN" sz="2000" b="1" dirty="0">
              <a:solidFill>
                <a:prstClr val="black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380312" y="1851670"/>
            <a:ext cx="14761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妈妈总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不放心，让小小的我总盼望自己快快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长大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67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9440" y="634052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了。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长大了多自由，可以骑着自己的自行车，到处乱逛，我想想就很快乐。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每当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帮忙做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家务时，妈妈总是生气地说：“你一个小孩子，怎么能做家务？小孩子的本分就是学习，当你长大了，你可以给自己做家务呀，快去学习吧！”我真想一下子变成大人，让妈妈看，我已经长大了！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因为没长大，连想做一些自己喜欢、力所能及的事情都不行。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“你太小”成为爸爸妈妈拒绝我的最佳理由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2400" b="1" dirty="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不行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，这样绝对不行！可我怎样才能长大呢？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771550"/>
            <a:ext cx="36004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603275"/>
            <a:ext cx="18751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“长大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了多自由”更让作者充满了憧憬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68890" y="2008169"/>
            <a:ext cx="18751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因为太小，所以渴望长大，做自己想要做的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事情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94137" y="3762940"/>
            <a:ext cx="18751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过渡段，承上启下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80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0138" y="572448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外公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笑着对我说：“哎，在我们看来，我们的孩子都长不大。”我想着想着，蓦然一惊：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如果我永远要听听着爸爸妈妈的话，不去思考，不去做出正确的选择，那我岂不是永远长不大了？想想自己从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岁到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岁，错过了多少长大的机会！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如今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我小学就要毕业了，我多想和爸爸妈妈说：“爸爸妈妈，我快要升入初中生了，不要再我当成幼儿园的小孩子。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我要长大！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实际上我，我已经长大啦！温室里的鲜花经不起风吹雨打，为了我的健康成长，请你们放手吧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!”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0142" y="267494"/>
            <a:ext cx="38748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77652" y="699542"/>
            <a:ext cx="17676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从思考中得出结论，可见作者是生活的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有心人。 </a:t>
            </a:r>
            <a:endParaRPr lang="zh-CN" altLang="en-US" sz="2000" b="1" dirty="0">
              <a:solidFill>
                <a:prstClr val="black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92757" y="2864425"/>
            <a:ext cx="17676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结尾点明主题，再次表达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心愿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50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99590" y="1419622"/>
            <a:ext cx="7599373" cy="2000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306070"/>
            <a:r>
              <a:rPr lang="en-US" alt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点评</a:t>
            </a:r>
            <a:r>
              <a:rPr lang="zh-CN" sz="2800" b="1" dirty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这篇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习作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小作者从自己的成长实际出发，一步步向我们展示自己的心愿，渴望长大，希望爸爸妈妈放手让自己学会独立成长。文章生活细节描写真实，人物心理感受细腻，中心突出，对那些溺爱孩子而剥夺孩子正常的生长权力 的家长具有教育意义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  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423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27</TotalTime>
  <Words>442</Words>
  <PresentationFormat>全屏显示(16:9)</PresentationFormat>
  <Paragraphs>19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暗香扑面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2019-09-02T04:02:07Z</dcterms:created>
  <dcterms:modified xsi:type="dcterms:W3CDTF">2019-11-12T08:41:39Z</dcterms:modified>
</cp:coreProperties>
</file>