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57" r:id="rId2"/>
    <p:sldId id="258" r:id="rId3"/>
    <p:sldId id="259" r:id="rId4"/>
    <p:sldId id="261" r:id="rId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34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2397515"/>
            <a:ext cx="77724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57301"/>
            <a:ext cx="7772400" cy="1153715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411015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05978"/>
            <a:ext cx="1471594" cy="450891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6686568" cy="450891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08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4800600"/>
            <a:ext cx="3200400" cy="212850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4800600"/>
            <a:ext cx="3733800" cy="21285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2357436"/>
            <a:ext cx="77724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2357437"/>
            <a:ext cx="7772400" cy="1021556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232296"/>
            <a:ext cx="7772400" cy="11251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790160"/>
            <a:ext cx="59040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171450"/>
            <a:ext cx="5900752" cy="632210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857238"/>
            <a:ext cx="5900750" cy="38576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857238"/>
            <a:ext cx="2257408" cy="3857652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6400800" cy="51435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857250"/>
            <a:ext cx="7223248" cy="2985129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4057650"/>
            <a:ext cx="5657888" cy="603647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5008500"/>
            <a:ext cx="9144000" cy="135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51474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4800600"/>
            <a:ext cx="3200400" cy="21285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4800600"/>
            <a:ext cx="3733800" cy="21285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4800600"/>
            <a:ext cx="914400" cy="212598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81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99"/>
          <p:cNvSpPr txBox="1"/>
          <p:nvPr/>
        </p:nvSpPr>
        <p:spPr>
          <a:xfrm>
            <a:off x="1004194" y="267494"/>
            <a:ext cx="5080000" cy="76944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 algn="ctr"/>
            <a:r>
              <a:rPr lang="zh-CN" altLang="en-US" sz="2400" b="1" dirty="0">
                <a:ea typeface="宋体" panose="02010600030101010101" pitchFamily="2" charset="-122"/>
              </a:rPr>
              <a:t>我的心愿</a:t>
            </a:r>
          </a:p>
          <a:p>
            <a:pPr indent="0" algn="ctr"/>
            <a:r>
              <a:rPr lang="zh-CN" altLang="en-US" sz="2000" dirty="0" smtClean="0">
                <a:ea typeface="宋体" panose="02010600030101010101" pitchFamily="2" charset="-122"/>
              </a:rPr>
              <a:t>郭欣悦</a:t>
            </a:r>
            <a:endParaRPr lang="zh-CN" altLang="en-US" sz="2000" dirty="0">
              <a:ea typeface="宋体" panose="0201060003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79512" y="1036935"/>
            <a:ext cx="7089378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“咳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咳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……”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屋里传来一阵沙哑的咳嗽声。哎，奶奶的哮喘病又犯了。 望着窗外雾蒙蒙的天，全家人满脸愁容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</a:t>
            </a:r>
          </a:p>
          <a:p>
            <a:pPr lvl="0"/>
            <a:r>
              <a:rPr lang="en-US" altLang="zh-CN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24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现在城里的空气越来越糟糕啦！天气预报说，这个星期，北京市区将迎来史上最严重的雾霾天气。”爷爷叹了一口长气，一脸的无奈。我们听到爷爷的这句子话，都心里沉沉的。“这可怎么出行呢？乐乐，明天上学你一定记得把口罩戴好。” 妈妈叮嘱我说。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不是吗，我们家里早就准备好了口罩，面对雾霾天气，口罩可成了家家户户的必备品哟！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7232886" y="1036935"/>
            <a:ext cx="36004" cy="40550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68890" y="940534"/>
            <a:ext cx="176760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开头新颖</a:t>
            </a:r>
            <a:r>
              <a:rPr lang="en-US" altLang="zh-CN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,</a:t>
            </a:r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由奶奶咳嗽的病情，引出雾霾天气，谈到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自己心愿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  <a:endParaRPr lang="en-US" altLang="zh-CN" sz="2000" b="1" dirty="0">
              <a:solidFill>
                <a:prstClr val="black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268890" y="3251323"/>
            <a:ext cx="176760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在具体生活场景中引出雾霾严重地影响人们身体健康的现实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问题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167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9440" y="634052"/>
            <a:ext cx="7089378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是呀，雾霾来了，城里到处灰蒙蒙的，让人几乎喘不过气来。我们见不到阳光，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出行都戴着口罩，将脸部遮盖得严严实实的，为的就是防止吸入空气中的妨害身体健康的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PM2.5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粉尘颗粒，因为长期吸入它，就可能得肺癌。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像奶奶这样的哮喘病人，遇到雾霾天气，那可就更遭殃了！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我多么希望城市的天空如乡村一样明净，城市的空气像乡村一样清新，没有雾霾，没有沙尘暴，没有酸雨，让大自然展现出其本来的面貌。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我想，我的这些心愿，是每一个生活在城市里的人都有的。</a:t>
            </a:r>
            <a:endParaRPr lang="zh-CN" altLang="en-US" sz="2400" b="1" dirty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7232886" y="771550"/>
            <a:ext cx="36004" cy="4104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94137" y="1309525"/>
            <a:ext cx="18751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列举雾霾天气的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危害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303486" y="2715766"/>
            <a:ext cx="18751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很自然地引出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心愿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280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60138" y="572448"/>
            <a:ext cx="7089378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怎样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让这个共同的心愿早日实现呢？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我想，防止雾霾，让城里和乡下一样，空气清新，得从以下几个方面着手：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是建在城里或城市郊区的工厂，严禁烟囱排放有害气体，排放有害气体的工厂一律关停；二是每天市区那么多汽车在排放尾气，要提倡人们坐公交车，减少车辆在路上的通行量，或汽车使用太阳能，清洁而又不会给大汽造成污染；三是多骑自行车或步行，提倡绿色出行，低碳出行；四是提高市区绿化面积，多种树，增加树木对粉尘颗粒和有害气体的自然吸收力。 </a:t>
            </a:r>
            <a:endParaRPr lang="en-US" altLang="zh-CN" sz="24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7230142" y="267494"/>
            <a:ext cx="38748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77652" y="699542"/>
            <a:ext cx="17676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围绕消除雾霾的心愿，发表自己的意见 建议。 </a:t>
            </a:r>
          </a:p>
        </p:txBody>
      </p:sp>
    </p:spTree>
    <p:extLst>
      <p:ext uri="{BB962C8B-B14F-4D97-AF65-F5344CB8AC3E}">
        <p14:creationId xmlns:p14="http://schemas.microsoft.com/office/powerpoint/2010/main" val="2522502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60138" y="572448"/>
            <a:ext cx="7089378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让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我们一起努力，想办法解决环境污染问题，让我们的生活环境变得更加美好吧！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我相信随着我们环保意识的不断增强，这一天一定会到来</a:t>
            </a:r>
            <a:r>
              <a:rPr lang="zh-CN" altLang="en-US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！ </a:t>
            </a:r>
            <a:endParaRPr lang="en-US" altLang="zh-CN" sz="2400" b="1" dirty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7230142" y="267494"/>
            <a:ext cx="19374" cy="1656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77652" y="699542"/>
            <a:ext cx="17676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结尾总结全文，再次表达心愿，突出主旨。 </a:t>
            </a:r>
          </a:p>
        </p:txBody>
      </p:sp>
      <p:sp>
        <p:nvSpPr>
          <p:cNvPr id="6" name="文本框 99"/>
          <p:cNvSpPr txBox="1"/>
          <p:nvPr/>
        </p:nvSpPr>
        <p:spPr>
          <a:xfrm>
            <a:off x="683568" y="2139702"/>
            <a:ext cx="7599373" cy="23698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306070"/>
            <a:r>
              <a:rPr lang="en-US" altLang="zh-CN" sz="2800" b="1" dirty="0" smtClean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</a:t>
            </a:r>
            <a:r>
              <a:rPr lang="zh-CN" sz="2800" b="1" dirty="0" smtClean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点评</a:t>
            </a:r>
            <a:r>
              <a:rPr lang="zh-CN" sz="2800" b="1" dirty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：</a:t>
            </a:r>
            <a:r>
              <a:rPr lang="zh-CN" sz="2400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这篇</a:t>
            </a:r>
            <a:r>
              <a:rPr 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习作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作者从自己身边亲人的病情同发，引出雾霾天气对人身体健康损害的分析与思考，提出自己的心愿。心愿内容很有代表性，很有现实意义。文中重点突出，先分析雾霾天气的危害，再思考解决这一问题的办法，所提出的四点想法十分合理，有可行性体现出小作者的思维广度和深度</a:t>
            </a:r>
            <a:r>
              <a:rPr 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  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93961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32</TotalTime>
  <Words>623</Words>
  <PresentationFormat>全屏显示(16:9)</PresentationFormat>
  <Paragraphs>14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暗香扑面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2019-09-02T04:02:07Z</dcterms:created>
  <dcterms:modified xsi:type="dcterms:W3CDTF">2019-11-12T08:41:49Z</dcterms:modified>
</cp:coreProperties>
</file>