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2" r:id="rId4"/>
    <p:sldId id="260" r:id="rId5"/>
    <p:sldId id="296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C4D0"/>
    <a:srgbClr val="E3F3F0"/>
    <a:srgbClr val="DFF3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08" y="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29120-CD90-4EA0-8FC5-842CA59EF1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28713-E4DD-4469-B1DF-FB459AD424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F3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38"/>
          <p:cNvCxnSpPr/>
          <p:nvPr/>
        </p:nvCxnSpPr>
        <p:spPr>
          <a:xfrm flipH="1">
            <a:off x="9273054" y="3399579"/>
            <a:ext cx="12481" cy="66799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9273054" y="4172843"/>
            <a:ext cx="12481" cy="66799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5410" y="989093"/>
            <a:ext cx="356374" cy="26728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86" t="80228"/>
          <a:stretch>
            <a:fillRect/>
          </a:stretch>
        </p:blipFill>
        <p:spPr>
          <a:xfrm flipH="1">
            <a:off x="-192151" y="-238915"/>
            <a:ext cx="1915691" cy="13176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8104" y="275941"/>
            <a:ext cx="11155680" cy="47999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endParaRPr lang="zh-CN" altLang="en-US" sz="5400" dirty="0">
              <a:solidFill>
                <a:srgbClr val="2B84B0"/>
              </a:solidFill>
              <a:latin typeface="Bebas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dirty="0">
                <a:solidFill>
                  <a:srgbClr val="2B84B0"/>
                </a:solidFill>
                <a:latin typeface="Bebas" pitchFamily="2" charset="0"/>
              </a:rPr>
              <a:t>区域构建小学数学深度课堂实践研究</a:t>
            </a:r>
            <a:endParaRPr lang="zh-CN" altLang="en-US" sz="7200" dirty="0">
              <a:solidFill>
                <a:srgbClr val="2B84B0"/>
              </a:solidFill>
              <a:latin typeface="Bebas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dirty="0">
                <a:solidFill>
                  <a:srgbClr val="2B84B0"/>
                </a:solidFill>
                <a:latin typeface="Bebas" pitchFamily="2" charset="0"/>
              </a:rPr>
              <a:t>---</a:t>
            </a:r>
            <a:r>
              <a:rPr lang="zh-CN" altLang="en-US" sz="5400" dirty="0">
                <a:solidFill>
                  <a:srgbClr val="2B84B0"/>
                </a:solidFill>
                <a:latin typeface="Bebas" pitchFamily="2" charset="0"/>
              </a:rPr>
              <a:t>核心素养之“</a:t>
            </a:r>
            <a:r>
              <a:rPr lang="zh-CN" altLang="en-US" sz="5400" dirty="0">
                <a:solidFill>
                  <a:srgbClr val="2B84B0"/>
                </a:solidFill>
                <a:latin typeface="Bebas" pitchFamily="2" charset="0"/>
              </a:rPr>
              <a:t>量感”培养</a:t>
            </a:r>
            <a:endParaRPr lang="zh-CN" altLang="en-US" sz="5400" dirty="0">
              <a:solidFill>
                <a:srgbClr val="2B84B0"/>
              </a:solidFill>
              <a:latin typeface="Bebas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rgbClr val="2B84B0"/>
                </a:solidFill>
                <a:latin typeface="Bebas" pitchFamily="2" charset="0"/>
              </a:rPr>
              <a:t>（</a:t>
            </a:r>
            <a:r>
              <a:rPr lang="zh-CN" altLang="en-US" sz="6000" dirty="0">
                <a:solidFill>
                  <a:srgbClr val="2B84B0"/>
                </a:solidFill>
                <a:latin typeface="Bebas" pitchFamily="2" charset="0"/>
              </a:rPr>
              <a:t>三年级新授课）</a:t>
            </a:r>
            <a:endParaRPr lang="zh-CN" altLang="en-US" sz="6000" dirty="0">
              <a:solidFill>
                <a:srgbClr val="2B84B0"/>
              </a:solidFill>
              <a:latin typeface="Bebas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46194" y="4221271"/>
            <a:ext cx="2568985" cy="26367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650" y="3638550"/>
            <a:ext cx="343852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33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F3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46194" y="4221271"/>
            <a:ext cx="2568985" cy="2636729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12"/>
          <a:stretch>
            <a:fillRect/>
          </a:stretch>
        </p:blipFill>
        <p:spPr>
          <a:xfrm>
            <a:off x="144842" y="532575"/>
            <a:ext cx="1139725" cy="141076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26163" y="246836"/>
            <a:ext cx="361188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algn="ctr"/>
            <a:r>
              <a:rPr lang="zh-CN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上课二维码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6395" y="1428750"/>
            <a:ext cx="4940935" cy="51492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F3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46194" y="4221271"/>
            <a:ext cx="2568985" cy="2636729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12"/>
          <a:stretch>
            <a:fillRect/>
          </a:stretch>
        </p:blipFill>
        <p:spPr>
          <a:xfrm>
            <a:off x="144842" y="532575"/>
            <a:ext cx="1139725" cy="141076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08527" y="246836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algn="ctr"/>
            <a:r>
              <a:rPr lang="zh-CN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下课二维码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8925" y="1371600"/>
            <a:ext cx="5155565" cy="50317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WPS 演示</Application>
  <PresentationFormat>宽屏</PresentationFormat>
  <Paragraphs>8</Paragraphs>
  <Slides>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</vt:lpstr>
      <vt:lpstr>宋体</vt:lpstr>
      <vt:lpstr>Wingdings</vt:lpstr>
      <vt:lpstr>Bebas</vt:lpstr>
      <vt:lpstr>Segoe Print</vt:lpstr>
      <vt:lpstr>等线</vt:lpstr>
      <vt:lpstr>微软雅黑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Daisy DAI</dc:creator>
  <cp:lastModifiedBy>梨不开你</cp:lastModifiedBy>
  <cp:revision>44</cp:revision>
  <dcterms:created xsi:type="dcterms:W3CDTF">2019-03-16T10:39:00Z</dcterms:created>
  <dcterms:modified xsi:type="dcterms:W3CDTF">2023-04-11T03:22:38Z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A1D3BBB7CA254DDFBEEE8D726281E10E</vt:lpwstr>
  </property>
  <property fmtid="{D5CDD505-2E9C-101B-9397-08002B2CF9AE}" pid="3" name="KSOProductBuildVer">
    <vt:lpwstr>2052-11.8.2.11813</vt:lpwstr>
  </property>
</Properties>
</file>