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9" r:id="rId1"/>
  </p:sldMasterIdLst>
  <p:notesMasterIdLst>
    <p:notesMasterId r:id="rId40"/>
  </p:notesMasterIdLst>
  <p:handoutMasterIdLst>
    <p:handoutMasterId r:id="rId41"/>
  </p:handoutMasterIdLst>
  <p:sldIdLst>
    <p:sldId id="523" r:id="rId2"/>
    <p:sldId id="1854" r:id="rId3"/>
    <p:sldId id="1852" r:id="rId4"/>
    <p:sldId id="1891" r:id="rId5"/>
    <p:sldId id="1855" r:id="rId6"/>
    <p:sldId id="1856" r:id="rId7"/>
    <p:sldId id="1859" r:id="rId8"/>
    <p:sldId id="1396" r:id="rId9"/>
    <p:sldId id="1860" r:id="rId10"/>
    <p:sldId id="1399" r:id="rId11"/>
    <p:sldId id="1861" r:id="rId12"/>
    <p:sldId id="1892" r:id="rId13"/>
    <p:sldId id="1864" r:id="rId14"/>
    <p:sldId id="1862" r:id="rId15"/>
    <p:sldId id="1893" r:id="rId16"/>
    <p:sldId id="1865" r:id="rId17"/>
    <p:sldId id="1881" r:id="rId18"/>
    <p:sldId id="1879" r:id="rId19"/>
    <p:sldId id="1882" r:id="rId20"/>
    <p:sldId id="1737" r:id="rId21"/>
    <p:sldId id="1874" r:id="rId22"/>
    <p:sldId id="941" r:id="rId23"/>
    <p:sldId id="1883" r:id="rId24"/>
    <p:sldId id="1884" r:id="rId25"/>
    <p:sldId id="1885" r:id="rId26"/>
    <p:sldId id="1875" r:id="rId27"/>
    <p:sldId id="1876" r:id="rId28"/>
    <p:sldId id="1877" r:id="rId29"/>
    <p:sldId id="1878" r:id="rId30"/>
    <p:sldId id="1886" r:id="rId31"/>
    <p:sldId id="1889" r:id="rId32"/>
    <p:sldId id="1887" r:id="rId33"/>
    <p:sldId id="1888" r:id="rId34"/>
    <p:sldId id="1458" r:id="rId35"/>
    <p:sldId id="1594" r:id="rId36"/>
    <p:sldId id="1814" r:id="rId37"/>
    <p:sldId id="1890" r:id="rId38"/>
    <p:sldId id="1008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仿宋" panose="02010609060101010101" pitchFamily="49" charset="-122"/>
      <p:regular r:id="rId46"/>
    </p:embeddedFont>
    <p:embeddedFont>
      <p:font typeface="汉语拼音" panose="02010600030101010101" charset="0"/>
      <p:regular r:id="rId47"/>
    </p:embeddedFont>
    <p:embeddedFont>
      <p:font typeface="黑体" panose="02010609060101010101" pitchFamily="49" charset="-122"/>
      <p:regular r:id="rId48"/>
    </p:embeddedFont>
    <p:embeddedFont>
      <p:font typeface="楷体" panose="02010609060101010101" pitchFamily="49" charset="-122"/>
      <p:regular r:id="rId49"/>
    </p:embeddedFont>
    <p:embeddedFont>
      <p:font typeface="微软雅黑" panose="020B0503020204020204" pitchFamily="34" charset="-122"/>
      <p:regular r:id="rId50"/>
      <p:bold r:id="rId5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3">
          <p15:clr>
            <a:srgbClr val="A4A3A4"/>
          </p15:clr>
        </p15:guide>
        <p15:guide id="2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2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0BE"/>
    <a:srgbClr val="CCFFFF"/>
    <a:srgbClr val="FEFCDE"/>
    <a:srgbClr val="0000FF"/>
    <a:srgbClr val="00B050"/>
    <a:srgbClr val="FF0000"/>
    <a:srgbClr val="FFFFFF"/>
    <a:srgbClr val="0066FF"/>
    <a:srgbClr val="A3830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519" autoAdjust="0"/>
  </p:normalViewPr>
  <p:slideViewPr>
    <p:cSldViewPr>
      <p:cViewPr varScale="1">
        <p:scale>
          <a:sx n="117" d="100"/>
          <a:sy n="117" d="100"/>
        </p:scale>
        <p:origin x="123" y="42"/>
      </p:cViewPr>
      <p:guideLst>
        <p:guide orient="horz" pos="3153"/>
        <p:guide pos="2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43"/>
        <p:guide pos="22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88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48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85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30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42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57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23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7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0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4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470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1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&#36164;&#26009;&#38142;&#25509;/&#35270;&#39057;/&#35838;&#25991;&#26391;&#35835;-8&#21254;&#21254;.mp4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36164;&#26009;&#38142;&#25509;/&#35270;&#39057;/&#35064;.mp4" TargetMode="External"/><Relationship Id="rId3" Type="http://schemas.openxmlformats.org/officeDocument/2006/relationships/hyperlink" Target="&#36164;&#26009;&#38142;&#25509;/&#35270;&#39057;/&#34255;.mp4" TargetMode="External"/><Relationship Id="rId7" Type="http://schemas.openxmlformats.org/officeDocument/2006/relationships/hyperlink" Target="&#36164;&#26009;&#38142;&#25509;/&#35270;&#39057;/&#33976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&#36164;&#26009;&#38142;&#25509;/&#35270;&#39057;/&#24458;.mp4" TargetMode="External"/><Relationship Id="rId5" Type="http://schemas.openxmlformats.org/officeDocument/2006/relationships/hyperlink" Target="&#36164;&#26009;&#38142;&#25509;/&#35270;&#39057;/&#24472;.mp4" TargetMode="External"/><Relationship Id="rId10" Type="http://schemas.openxmlformats.org/officeDocument/2006/relationships/image" Target="../media/image13.png"/><Relationship Id="rId4" Type="http://schemas.openxmlformats.org/officeDocument/2006/relationships/hyperlink" Target="&#36164;&#26009;&#38142;&#25509;/&#35270;&#39057;/&#25386;.mp4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" y="0"/>
            <a:ext cx="913068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6138167" y="3539620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18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365055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0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3650559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1" name="文本框 15">
            <a:hlinkClick r:id="rId6" action="ppaction://hlinksldjump"/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138167" y="4301683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第二课时</a:t>
            </a:r>
          </a:p>
        </p:txBody>
      </p:sp>
      <p:sp>
        <p:nvSpPr>
          <p:cNvPr id="22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537502" y="441262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3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03708" y="4412622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4" name="TextBox 23"/>
          <p:cNvSpPr txBox="1"/>
          <p:nvPr/>
        </p:nvSpPr>
        <p:spPr>
          <a:xfrm>
            <a:off x="107504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41712" y="1491630"/>
            <a:ext cx="4074504" cy="138814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910035" y="1491631"/>
            <a:ext cx="260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宋体" pitchFamily="2" charset="-122"/>
                <a:ea typeface="宋体" pitchFamily="2" charset="-122"/>
              </a:rPr>
              <a:t>匆 匆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3" y="1511620"/>
            <a:ext cx="1228618" cy="1228618"/>
          </a:xfrm>
          <a:prstGeom prst="rect">
            <a:avLst/>
          </a:prstGeom>
        </p:spPr>
      </p:pic>
      <p:sp>
        <p:nvSpPr>
          <p:cNvPr id="27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2901923" y="1596402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 dirty="0">
                <a:solidFill>
                  <a:srgbClr val="FF6E00"/>
                </a:solidFill>
                <a:latin typeface="宋体" pitchFamily="2" charset="-122"/>
                <a:ea typeface="宋体" pitchFamily="2" charset="-122"/>
              </a:rPr>
              <a:t>8</a:t>
            </a:r>
            <a:endParaRPr kumimoji="1" lang="zh-CN" altLang="en-US" sz="6600" b="1" dirty="0">
              <a:solidFill>
                <a:srgbClr val="FF6E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8"/>
          <p:cNvSpPr txBox="1">
            <a:spLocks noChangeArrowheads="1"/>
          </p:cNvSpPr>
          <p:nvPr/>
        </p:nvSpPr>
        <p:spPr bwMode="auto">
          <a:xfrm>
            <a:off x="641514" y="501034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dirty="0" err="1">
                <a:latin typeface="汉语拼音" panose="020B0604020202020204" pitchFamily="34" charset="0"/>
                <a:ea typeface="GB Pinyinok-B" panose="02010601030101010101" pitchFamily="2" charset="-122"/>
                <a:cs typeface="汉语拼音" panose="020B0604020202020204" pitchFamily="34" charset="0"/>
              </a:rPr>
              <a:t>zhēng</a:t>
            </a:r>
            <a:endParaRPr lang="zh-CN" altLang="en-US" sz="6000" dirty="0">
              <a:latin typeface="汉语拼音" panose="020B0604020202020204" pitchFamily="34" charset="0"/>
              <a:ea typeface="GB Pinyinok-B" panose="02010601030101010101" pitchFamily="2" charset="-122"/>
              <a:cs typeface="汉语拼音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117441" y="1613233"/>
            <a:ext cx="2318547" cy="2326669"/>
            <a:chOff x="5534807" y="1672548"/>
            <a:chExt cx="2318547" cy="2326669"/>
          </a:xfrm>
        </p:grpSpPr>
        <p:sp>
          <p:nvSpPr>
            <p:cNvPr id="52" name="矩形 51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1534584" y="1901307"/>
            <a:ext cx="1669264" cy="1750521"/>
            <a:chOff x="5797550" y="1755775"/>
            <a:chExt cx="1141413" cy="1196975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46788" y="2071688"/>
              <a:ext cx="450850" cy="206375"/>
            </a:xfrm>
            <a:custGeom>
              <a:avLst/>
              <a:gdLst>
                <a:gd name="T0" fmla="*/ 215 w 284"/>
                <a:gd name="T1" fmla="*/ 4 h 130"/>
                <a:gd name="T2" fmla="*/ 221 w 284"/>
                <a:gd name="T3" fmla="*/ 1 h 130"/>
                <a:gd name="T4" fmla="*/ 226 w 284"/>
                <a:gd name="T5" fmla="*/ 0 h 130"/>
                <a:gd name="T6" fmla="*/ 233 w 284"/>
                <a:gd name="T7" fmla="*/ 0 h 130"/>
                <a:gd name="T8" fmla="*/ 244 w 284"/>
                <a:gd name="T9" fmla="*/ 4 h 130"/>
                <a:gd name="T10" fmla="*/ 259 w 284"/>
                <a:gd name="T11" fmla="*/ 14 h 130"/>
                <a:gd name="T12" fmla="*/ 274 w 284"/>
                <a:gd name="T13" fmla="*/ 27 h 130"/>
                <a:gd name="T14" fmla="*/ 280 w 284"/>
                <a:gd name="T15" fmla="*/ 34 h 130"/>
                <a:gd name="T16" fmla="*/ 282 w 284"/>
                <a:gd name="T17" fmla="*/ 40 h 130"/>
                <a:gd name="T18" fmla="*/ 284 w 284"/>
                <a:gd name="T19" fmla="*/ 43 h 130"/>
                <a:gd name="T20" fmla="*/ 277 w 284"/>
                <a:gd name="T21" fmla="*/ 49 h 130"/>
                <a:gd name="T22" fmla="*/ 265 w 284"/>
                <a:gd name="T23" fmla="*/ 52 h 130"/>
                <a:gd name="T24" fmla="*/ 260 w 284"/>
                <a:gd name="T25" fmla="*/ 55 h 130"/>
                <a:gd name="T26" fmla="*/ 252 w 284"/>
                <a:gd name="T27" fmla="*/ 59 h 130"/>
                <a:gd name="T28" fmla="*/ 241 w 284"/>
                <a:gd name="T29" fmla="*/ 66 h 130"/>
                <a:gd name="T30" fmla="*/ 229 w 284"/>
                <a:gd name="T31" fmla="*/ 74 h 130"/>
                <a:gd name="T32" fmla="*/ 212 w 284"/>
                <a:gd name="T33" fmla="*/ 85 h 130"/>
                <a:gd name="T34" fmla="*/ 193 w 284"/>
                <a:gd name="T35" fmla="*/ 97 h 130"/>
                <a:gd name="T36" fmla="*/ 173 w 284"/>
                <a:gd name="T37" fmla="*/ 112 h 130"/>
                <a:gd name="T38" fmla="*/ 149 w 284"/>
                <a:gd name="T39" fmla="*/ 130 h 130"/>
                <a:gd name="T40" fmla="*/ 149 w 284"/>
                <a:gd name="T41" fmla="*/ 114 h 130"/>
                <a:gd name="T42" fmla="*/ 164 w 284"/>
                <a:gd name="T43" fmla="*/ 96 h 130"/>
                <a:gd name="T44" fmla="*/ 177 w 284"/>
                <a:gd name="T45" fmla="*/ 81 h 130"/>
                <a:gd name="T46" fmla="*/ 188 w 284"/>
                <a:gd name="T47" fmla="*/ 69 h 130"/>
                <a:gd name="T48" fmla="*/ 196 w 284"/>
                <a:gd name="T49" fmla="*/ 58 h 130"/>
                <a:gd name="T50" fmla="*/ 201 w 284"/>
                <a:gd name="T51" fmla="*/ 49 h 130"/>
                <a:gd name="T52" fmla="*/ 204 w 284"/>
                <a:gd name="T53" fmla="*/ 44 h 130"/>
                <a:gd name="T54" fmla="*/ 206 w 284"/>
                <a:gd name="T55" fmla="*/ 40 h 130"/>
                <a:gd name="T56" fmla="*/ 206 w 284"/>
                <a:gd name="T57" fmla="*/ 38 h 130"/>
                <a:gd name="T58" fmla="*/ 201 w 284"/>
                <a:gd name="T59" fmla="*/ 38 h 130"/>
                <a:gd name="T60" fmla="*/ 196 w 284"/>
                <a:gd name="T61" fmla="*/ 38 h 130"/>
                <a:gd name="T62" fmla="*/ 188 w 284"/>
                <a:gd name="T63" fmla="*/ 40 h 130"/>
                <a:gd name="T64" fmla="*/ 177 w 284"/>
                <a:gd name="T65" fmla="*/ 43 h 130"/>
                <a:gd name="T66" fmla="*/ 164 w 284"/>
                <a:gd name="T67" fmla="*/ 44 h 130"/>
                <a:gd name="T68" fmla="*/ 151 w 284"/>
                <a:gd name="T69" fmla="*/ 47 h 130"/>
                <a:gd name="T70" fmla="*/ 134 w 284"/>
                <a:gd name="T71" fmla="*/ 51 h 130"/>
                <a:gd name="T72" fmla="*/ 115 w 284"/>
                <a:gd name="T73" fmla="*/ 55 h 130"/>
                <a:gd name="T74" fmla="*/ 99 w 284"/>
                <a:gd name="T75" fmla="*/ 59 h 130"/>
                <a:gd name="T76" fmla="*/ 85 w 284"/>
                <a:gd name="T77" fmla="*/ 63 h 130"/>
                <a:gd name="T78" fmla="*/ 71 w 284"/>
                <a:gd name="T79" fmla="*/ 66 h 130"/>
                <a:gd name="T80" fmla="*/ 60 w 284"/>
                <a:gd name="T81" fmla="*/ 69 h 130"/>
                <a:gd name="T82" fmla="*/ 52 w 284"/>
                <a:gd name="T83" fmla="*/ 70 h 130"/>
                <a:gd name="T84" fmla="*/ 45 w 284"/>
                <a:gd name="T85" fmla="*/ 71 h 130"/>
                <a:gd name="T86" fmla="*/ 40 w 284"/>
                <a:gd name="T87" fmla="*/ 71 h 130"/>
                <a:gd name="T88" fmla="*/ 34 w 284"/>
                <a:gd name="T89" fmla="*/ 71 h 130"/>
                <a:gd name="T90" fmla="*/ 26 w 284"/>
                <a:gd name="T91" fmla="*/ 67 h 130"/>
                <a:gd name="T92" fmla="*/ 16 w 284"/>
                <a:gd name="T93" fmla="*/ 60 h 130"/>
                <a:gd name="T94" fmla="*/ 5 w 284"/>
                <a:gd name="T95" fmla="*/ 49 h 130"/>
                <a:gd name="T96" fmla="*/ 23 w 284"/>
                <a:gd name="T97" fmla="*/ 40 h 130"/>
                <a:gd name="T98" fmla="*/ 57 w 284"/>
                <a:gd name="T99" fmla="*/ 37 h 130"/>
                <a:gd name="T100" fmla="*/ 78 w 284"/>
                <a:gd name="T101" fmla="*/ 34 h 130"/>
                <a:gd name="T102" fmla="*/ 97 w 284"/>
                <a:gd name="T103" fmla="*/ 32 h 130"/>
                <a:gd name="T104" fmla="*/ 115 w 284"/>
                <a:gd name="T105" fmla="*/ 29 h 130"/>
                <a:gd name="T106" fmla="*/ 132 w 284"/>
                <a:gd name="T107" fmla="*/ 27 h 130"/>
                <a:gd name="T108" fmla="*/ 147 w 284"/>
                <a:gd name="T109" fmla="*/ 25 h 130"/>
                <a:gd name="T110" fmla="*/ 164 w 284"/>
                <a:gd name="T111" fmla="*/ 21 h 130"/>
                <a:gd name="T112" fmla="*/ 181 w 284"/>
                <a:gd name="T113" fmla="*/ 18 h 130"/>
                <a:gd name="T114" fmla="*/ 191 w 284"/>
                <a:gd name="T115" fmla="*/ 15 h 130"/>
                <a:gd name="T116" fmla="*/ 197 w 284"/>
                <a:gd name="T117" fmla="*/ 12 h 130"/>
                <a:gd name="T118" fmla="*/ 204 w 284"/>
                <a:gd name="T119" fmla="*/ 11 h 130"/>
                <a:gd name="T120" fmla="*/ 208 w 284"/>
                <a:gd name="T121" fmla="*/ 10 h 130"/>
                <a:gd name="T122" fmla="*/ 211 w 284"/>
                <a:gd name="T123" fmla="*/ 8 h 130"/>
                <a:gd name="T124" fmla="*/ 212 w 284"/>
                <a:gd name="T125" fmla="*/ 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130">
                  <a:moveTo>
                    <a:pt x="212" y="7"/>
                  </a:moveTo>
                  <a:lnTo>
                    <a:pt x="215" y="4"/>
                  </a:lnTo>
                  <a:lnTo>
                    <a:pt x="218" y="3"/>
                  </a:lnTo>
                  <a:lnTo>
                    <a:pt x="221" y="1"/>
                  </a:lnTo>
                  <a:lnTo>
                    <a:pt x="223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1"/>
                  </a:lnTo>
                  <a:lnTo>
                    <a:pt x="244" y="4"/>
                  </a:lnTo>
                  <a:lnTo>
                    <a:pt x="251" y="8"/>
                  </a:lnTo>
                  <a:lnTo>
                    <a:pt x="259" y="14"/>
                  </a:lnTo>
                  <a:lnTo>
                    <a:pt x="269" y="21"/>
                  </a:lnTo>
                  <a:lnTo>
                    <a:pt x="274" y="27"/>
                  </a:lnTo>
                  <a:lnTo>
                    <a:pt x="277" y="30"/>
                  </a:lnTo>
                  <a:lnTo>
                    <a:pt x="280" y="34"/>
                  </a:lnTo>
                  <a:lnTo>
                    <a:pt x="281" y="37"/>
                  </a:lnTo>
                  <a:lnTo>
                    <a:pt x="282" y="40"/>
                  </a:lnTo>
                  <a:lnTo>
                    <a:pt x="284" y="41"/>
                  </a:lnTo>
                  <a:lnTo>
                    <a:pt x="284" y="43"/>
                  </a:lnTo>
                  <a:lnTo>
                    <a:pt x="281" y="47"/>
                  </a:lnTo>
                  <a:lnTo>
                    <a:pt x="277" y="49"/>
                  </a:lnTo>
                  <a:lnTo>
                    <a:pt x="271" y="52"/>
                  </a:lnTo>
                  <a:lnTo>
                    <a:pt x="265" y="52"/>
                  </a:lnTo>
                  <a:lnTo>
                    <a:pt x="263" y="54"/>
                  </a:lnTo>
                  <a:lnTo>
                    <a:pt x="260" y="55"/>
                  </a:lnTo>
                  <a:lnTo>
                    <a:pt x="256" y="56"/>
                  </a:lnTo>
                  <a:lnTo>
                    <a:pt x="252" y="59"/>
                  </a:lnTo>
                  <a:lnTo>
                    <a:pt x="247" y="62"/>
                  </a:lnTo>
                  <a:lnTo>
                    <a:pt x="241" y="66"/>
                  </a:lnTo>
                  <a:lnTo>
                    <a:pt x="236" y="70"/>
                  </a:lnTo>
                  <a:lnTo>
                    <a:pt x="229" y="74"/>
                  </a:lnTo>
                  <a:lnTo>
                    <a:pt x="221" y="80"/>
                  </a:lnTo>
                  <a:lnTo>
                    <a:pt x="212" y="85"/>
                  </a:lnTo>
                  <a:lnTo>
                    <a:pt x="203" y="91"/>
                  </a:lnTo>
                  <a:lnTo>
                    <a:pt x="193" y="97"/>
                  </a:lnTo>
                  <a:lnTo>
                    <a:pt x="184" y="104"/>
                  </a:lnTo>
                  <a:lnTo>
                    <a:pt x="173" y="112"/>
                  </a:lnTo>
                  <a:lnTo>
                    <a:pt x="162" y="121"/>
                  </a:lnTo>
                  <a:lnTo>
                    <a:pt x="149" y="130"/>
                  </a:lnTo>
                  <a:lnTo>
                    <a:pt x="140" y="123"/>
                  </a:lnTo>
                  <a:lnTo>
                    <a:pt x="149" y="114"/>
                  </a:lnTo>
                  <a:lnTo>
                    <a:pt x="156" y="104"/>
                  </a:lnTo>
                  <a:lnTo>
                    <a:pt x="164" y="96"/>
                  </a:lnTo>
                  <a:lnTo>
                    <a:pt x="170" y="89"/>
                  </a:lnTo>
                  <a:lnTo>
                    <a:pt x="177" y="81"/>
                  </a:lnTo>
                  <a:lnTo>
                    <a:pt x="182" y="75"/>
                  </a:lnTo>
                  <a:lnTo>
                    <a:pt x="188" y="69"/>
                  </a:lnTo>
                  <a:lnTo>
                    <a:pt x="192" y="63"/>
                  </a:lnTo>
                  <a:lnTo>
                    <a:pt x="196" y="58"/>
                  </a:lnTo>
                  <a:lnTo>
                    <a:pt x="199" y="54"/>
                  </a:lnTo>
                  <a:lnTo>
                    <a:pt x="201" y="49"/>
                  </a:lnTo>
                  <a:lnTo>
                    <a:pt x="203" y="47"/>
                  </a:lnTo>
                  <a:lnTo>
                    <a:pt x="204" y="44"/>
                  </a:lnTo>
                  <a:lnTo>
                    <a:pt x="206" y="43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206" y="38"/>
                  </a:lnTo>
                  <a:lnTo>
                    <a:pt x="203" y="38"/>
                  </a:lnTo>
                  <a:lnTo>
                    <a:pt x="201" y="38"/>
                  </a:lnTo>
                  <a:lnTo>
                    <a:pt x="199" y="38"/>
                  </a:lnTo>
                  <a:lnTo>
                    <a:pt x="196" y="38"/>
                  </a:lnTo>
                  <a:lnTo>
                    <a:pt x="192" y="40"/>
                  </a:lnTo>
                  <a:lnTo>
                    <a:pt x="188" y="40"/>
                  </a:lnTo>
                  <a:lnTo>
                    <a:pt x="182" y="41"/>
                  </a:lnTo>
                  <a:lnTo>
                    <a:pt x="177" y="43"/>
                  </a:lnTo>
                  <a:lnTo>
                    <a:pt x="171" y="43"/>
                  </a:lnTo>
                  <a:lnTo>
                    <a:pt x="164" y="44"/>
                  </a:lnTo>
                  <a:lnTo>
                    <a:pt x="158" y="45"/>
                  </a:lnTo>
                  <a:lnTo>
                    <a:pt x="151" y="47"/>
                  </a:lnTo>
                  <a:lnTo>
                    <a:pt x="142" y="49"/>
                  </a:lnTo>
                  <a:lnTo>
                    <a:pt x="134" y="51"/>
                  </a:lnTo>
                  <a:lnTo>
                    <a:pt x="125" y="52"/>
                  </a:lnTo>
                  <a:lnTo>
                    <a:pt x="115" y="55"/>
                  </a:lnTo>
                  <a:lnTo>
                    <a:pt x="107" y="58"/>
                  </a:lnTo>
                  <a:lnTo>
                    <a:pt x="99" y="59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78" y="64"/>
                  </a:lnTo>
                  <a:lnTo>
                    <a:pt x="71" y="66"/>
                  </a:lnTo>
                  <a:lnTo>
                    <a:pt x="66" y="67"/>
                  </a:lnTo>
                  <a:lnTo>
                    <a:pt x="60" y="69"/>
                  </a:lnTo>
                  <a:lnTo>
                    <a:pt x="56" y="69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5" y="71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0" y="70"/>
                  </a:lnTo>
                  <a:lnTo>
                    <a:pt x="26" y="67"/>
                  </a:lnTo>
                  <a:lnTo>
                    <a:pt x="20" y="64"/>
                  </a:lnTo>
                  <a:lnTo>
                    <a:pt x="16" y="60"/>
                  </a:lnTo>
                  <a:lnTo>
                    <a:pt x="11" y="55"/>
                  </a:lnTo>
                  <a:lnTo>
                    <a:pt x="5" y="49"/>
                  </a:lnTo>
                  <a:lnTo>
                    <a:pt x="0" y="43"/>
                  </a:lnTo>
                  <a:lnTo>
                    <a:pt x="23" y="40"/>
                  </a:lnTo>
                  <a:lnTo>
                    <a:pt x="46" y="38"/>
                  </a:lnTo>
                  <a:lnTo>
                    <a:pt x="57" y="37"/>
                  </a:lnTo>
                  <a:lnTo>
                    <a:pt x="68" y="36"/>
                  </a:lnTo>
                  <a:lnTo>
                    <a:pt x="78" y="34"/>
                  </a:lnTo>
                  <a:lnTo>
                    <a:pt x="88" y="33"/>
                  </a:lnTo>
                  <a:lnTo>
                    <a:pt x="97" y="32"/>
                  </a:lnTo>
                  <a:lnTo>
                    <a:pt x="107" y="30"/>
                  </a:lnTo>
                  <a:lnTo>
                    <a:pt x="115" y="29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0" y="26"/>
                  </a:lnTo>
                  <a:lnTo>
                    <a:pt x="147" y="25"/>
                  </a:lnTo>
                  <a:lnTo>
                    <a:pt x="153" y="23"/>
                  </a:lnTo>
                  <a:lnTo>
                    <a:pt x="164" y="21"/>
                  </a:lnTo>
                  <a:lnTo>
                    <a:pt x="177" y="18"/>
                  </a:lnTo>
                  <a:lnTo>
                    <a:pt x="181" y="18"/>
                  </a:lnTo>
                  <a:lnTo>
                    <a:pt x="186" y="16"/>
                  </a:lnTo>
                  <a:lnTo>
                    <a:pt x="191" y="15"/>
                  </a:lnTo>
                  <a:lnTo>
                    <a:pt x="195" y="14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4" y="11"/>
                  </a:lnTo>
                  <a:lnTo>
                    <a:pt x="207" y="10"/>
                  </a:lnTo>
                  <a:lnTo>
                    <a:pt x="208" y="10"/>
                  </a:lnTo>
                  <a:lnTo>
                    <a:pt x="210" y="8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2" y="7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188075" y="2241550"/>
              <a:ext cx="141287" cy="350838"/>
            </a:xfrm>
            <a:custGeom>
              <a:avLst/>
              <a:gdLst>
                <a:gd name="T0" fmla="*/ 10 w 89"/>
                <a:gd name="T1" fmla="*/ 177 h 221"/>
                <a:gd name="T2" fmla="*/ 4 w 89"/>
                <a:gd name="T3" fmla="*/ 171 h 221"/>
                <a:gd name="T4" fmla="*/ 1 w 89"/>
                <a:gd name="T5" fmla="*/ 166 h 221"/>
                <a:gd name="T6" fmla="*/ 0 w 89"/>
                <a:gd name="T7" fmla="*/ 163 h 221"/>
                <a:gd name="T8" fmla="*/ 3 w 89"/>
                <a:gd name="T9" fmla="*/ 160 h 221"/>
                <a:gd name="T10" fmla="*/ 7 w 89"/>
                <a:gd name="T11" fmla="*/ 159 h 221"/>
                <a:gd name="T12" fmla="*/ 12 w 89"/>
                <a:gd name="T13" fmla="*/ 159 h 221"/>
                <a:gd name="T14" fmla="*/ 19 w 89"/>
                <a:gd name="T15" fmla="*/ 160 h 221"/>
                <a:gd name="T16" fmla="*/ 30 w 89"/>
                <a:gd name="T17" fmla="*/ 165 h 221"/>
                <a:gd name="T18" fmla="*/ 40 w 89"/>
                <a:gd name="T19" fmla="*/ 166 h 221"/>
                <a:gd name="T20" fmla="*/ 44 w 89"/>
                <a:gd name="T21" fmla="*/ 166 h 221"/>
                <a:gd name="T22" fmla="*/ 47 w 89"/>
                <a:gd name="T23" fmla="*/ 163 h 221"/>
                <a:gd name="T24" fmla="*/ 48 w 89"/>
                <a:gd name="T25" fmla="*/ 158 h 221"/>
                <a:gd name="T26" fmla="*/ 51 w 89"/>
                <a:gd name="T27" fmla="*/ 147 h 221"/>
                <a:gd name="T28" fmla="*/ 53 w 89"/>
                <a:gd name="T29" fmla="*/ 134 h 221"/>
                <a:gd name="T30" fmla="*/ 53 w 89"/>
                <a:gd name="T31" fmla="*/ 110 h 221"/>
                <a:gd name="T32" fmla="*/ 51 w 89"/>
                <a:gd name="T33" fmla="*/ 80 h 221"/>
                <a:gd name="T34" fmla="*/ 47 w 89"/>
                <a:gd name="T35" fmla="*/ 58 h 221"/>
                <a:gd name="T36" fmla="*/ 43 w 89"/>
                <a:gd name="T37" fmla="*/ 45 h 221"/>
                <a:gd name="T38" fmla="*/ 37 w 89"/>
                <a:gd name="T39" fmla="*/ 36 h 221"/>
                <a:gd name="T40" fmla="*/ 30 w 89"/>
                <a:gd name="T41" fmla="*/ 26 h 221"/>
                <a:gd name="T42" fmla="*/ 23 w 89"/>
                <a:gd name="T43" fmla="*/ 21 h 221"/>
                <a:gd name="T44" fmla="*/ 18 w 89"/>
                <a:gd name="T45" fmla="*/ 15 h 221"/>
                <a:gd name="T46" fmla="*/ 14 w 89"/>
                <a:gd name="T47" fmla="*/ 11 h 221"/>
                <a:gd name="T48" fmla="*/ 11 w 89"/>
                <a:gd name="T49" fmla="*/ 8 h 221"/>
                <a:gd name="T50" fmla="*/ 11 w 89"/>
                <a:gd name="T51" fmla="*/ 5 h 221"/>
                <a:gd name="T52" fmla="*/ 12 w 89"/>
                <a:gd name="T53" fmla="*/ 3 h 221"/>
                <a:gd name="T54" fmla="*/ 15 w 89"/>
                <a:gd name="T55" fmla="*/ 1 h 221"/>
                <a:gd name="T56" fmla="*/ 21 w 89"/>
                <a:gd name="T57" fmla="*/ 0 h 221"/>
                <a:gd name="T58" fmla="*/ 27 w 89"/>
                <a:gd name="T59" fmla="*/ 0 h 221"/>
                <a:gd name="T60" fmla="*/ 34 w 89"/>
                <a:gd name="T61" fmla="*/ 1 h 221"/>
                <a:gd name="T62" fmla="*/ 41 w 89"/>
                <a:gd name="T63" fmla="*/ 4 h 221"/>
                <a:gd name="T64" fmla="*/ 49 w 89"/>
                <a:gd name="T65" fmla="*/ 10 h 221"/>
                <a:gd name="T66" fmla="*/ 62 w 89"/>
                <a:gd name="T67" fmla="*/ 21 h 221"/>
                <a:gd name="T68" fmla="*/ 71 w 89"/>
                <a:gd name="T69" fmla="*/ 33 h 221"/>
                <a:gd name="T70" fmla="*/ 77 w 89"/>
                <a:gd name="T71" fmla="*/ 43 h 221"/>
                <a:gd name="T72" fmla="*/ 82 w 89"/>
                <a:gd name="T73" fmla="*/ 62 h 221"/>
                <a:gd name="T74" fmla="*/ 86 w 89"/>
                <a:gd name="T75" fmla="*/ 89 h 221"/>
                <a:gd name="T76" fmla="*/ 89 w 89"/>
                <a:gd name="T77" fmla="*/ 118 h 221"/>
                <a:gd name="T78" fmla="*/ 88 w 89"/>
                <a:gd name="T79" fmla="*/ 147 h 221"/>
                <a:gd name="T80" fmla="*/ 85 w 89"/>
                <a:gd name="T81" fmla="*/ 169 h 221"/>
                <a:gd name="T82" fmla="*/ 82 w 89"/>
                <a:gd name="T83" fmla="*/ 182 h 221"/>
                <a:gd name="T84" fmla="*/ 78 w 89"/>
                <a:gd name="T85" fmla="*/ 193 h 221"/>
                <a:gd name="T86" fmla="*/ 73 w 89"/>
                <a:gd name="T87" fmla="*/ 203 h 221"/>
                <a:gd name="T88" fmla="*/ 67 w 89"/>
                <a:gd name="T89" fmla="*/ 210 h 221"/>
                <a:gd name="T90" fmla="*/ 60 w 89"/>
                <a:gd name="T91" fmla="*/ 215 h 221"/>
                <a:gd name="T92" fmla="*/ 55 w 89"/>
                <a:gd name="T93" fmla="*/ 219 h 221"/>
                <a:gd name="T94" fmla="*/ 51 w 89"/>
                <a:gd name="T95" fmla="*/ 221 h 221"/>
                <a:gd name="T96" fmla="*/ 45 w 89"/>
                <a:gd name="T97" fmla="*/ 219 h 221"/>
                <a:gd name="T98" fmla="*/ 40 w 89"/>
                <a:gd name="T99" fmla="*/ 218 h 221"/>
                <a:gd name="T100" fmla="*/ 37 w 89"/>
                <a:gd name="T101" fmla="*/ 215 h 221"/>
                <a:gd name="T102" fmla="*/ 36 w 89"/>
                <a:gd name="T103" fmla="*/ 210 h 221"/>
                <a:gd name="T104" fmla="*/ 36 w 89"/>
                <a:gd name="T105" fmla="*/ 203 h 221"/>
                <a:gd name="T106" fmla="*/ 33 w 89"/>
                <a:gd name="T107" fmla="*/ 197 h 221"/>
                <a:gd name="T108" fmla="*/ 27 w 89"/>
                <a:gd name="T109" fmla="*/ 191 h 221"/>
                <a:gd name="T110" fmla="*/ 19 w 89"/>
                <a:gd name="T111" fmla="*/ 185 h 221"/>
                <a:gd name="T112" fmla="*/ 14 w 89"/>
                <a:gd name="T113" fmla="*/ 18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221">
                  <a:moveTo>
                    <a:pt x="14" y="181"/>
                  </a:moveTo>
                  <a:lnTo>
                    <a:pt x="10" y="177"/>
                  </a:lnTo>
                  <a:lnTo>
                    <a:pt x="7" y="174"/>
                  </a:lnTo>
                  <a:lnTo>
                    <a:pt x="4" y="171"/>
                  </a:lnTo>
                  <a:lnTo>
                    <a:pt x="1" y="169"/>
                  </a:lnTo>
                  <a:lnTo>
                    <a:pt x="1" y="166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1" y="162"/>
                  </a:lnTo>
                  <a:lnTo>
                    <a:pt x="3" y="160"/>
                  </a:lnTo>
                  <a:lnTo>
                    <a:pt x="4" y="159"/>
                  </a:lnTo>
                  <a:lnTo>
                    <a:pt x="7" y="159"/>
                  </a:lnTo>
                  <a:lnTo>
                    <a:pt x="8" y="159"/>
                  </a:lnTo>
                  <a:lnTo>
                    <a:pt x="12" y="159"/>
                  </a:lnTo>
                  <a:lnTo>
                    <a:pt x="15" y="159"/>
                  </a:lnTo>
                  <a:lnTo>
                    <a:pt x="19" y="160"/>
                  </a:lnTo>
                  <a:lnTo>
                    <a:pt x="23" y="162"/>
                  </a:lnTo>
                  <a:lnTo>
                    <a:pt x="30" y="165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5" y="165"/>
                  </a:lnTo>
                  <a:lnTo>
                    <a:pt x="47" y="163"/>
                  </a:lnTo>
                  <a:lnTo>
                    <a:pt x="48" y="160"/>
                  </a:lnTo>
                  <a:lnTo>
                    <a:pt x="48" y="158"/>
                  </a:lnTo>
                  <a:lnTo>
                    <a:pt x="49" y="152"/>
                  </a:lnTo>
                  <a:lnTo>
                    <a:pt x="51" y="147"/>
                  </a:lnTo>
                  <a:lnTo>
                    <a:pt x="52" y="141"/>
                  </a:lnTo>
                  <a:lnTo>
                    <a:pt x="53" y="134"/>
                  </a:lnTo>
                  <a:lnTo>
                    <a:pt x="55" y="126"/>
                  </a:lnTo>
                  <a:lnTo>
                    <a:pt x="53" y="110"/>
                  </a:lnTo>
                  <a:lnTo>
                    <a:pt x="52" y="95"/>
                  </a:lnTo>
                  <a:lnTo>
                    <a:pt x="51" y="80"/>
                  </a:lnTo>
                  <a:lnTo>
                    <a:pt x="48" y="64"/>
                  </a:lnTo>
                  <a:lnTo>
                    <a:pt x="47" y="58"/>
                  </a:lnTo>
                  <a:lnTo>
                    <a:pt x="45" y="52"/>
                  </a:lnTo>
                  <a:lnTo>
                    <a:pt x="43" y="45"/>
                  </a:lnTo>
                  <a:lnTo>
                    <a:pt x="40" y="40"/>
                  </a:lnTo>
                  <a:lnTo>
                    <a:pt x="37" y="36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6" y="23"/>
                  </a:lnTo>
                  <a:lnTo>
                    <a:pt x="23" y="21"/>
                  </a:lnTo>
                  <a:lnTo>
                    <a:pt x="21" y="18"/>
                  </a:lnTo>
                  <a:lnTo>
                    <a:pt x="18" y="15"/>
                  </a:lnTo>
                  <a:lnTo>
                    <a:pt x="15" y="14"/>
                  </a:lnTo>
                  <a:lnTo>
                    <a:pt x="14" y="11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5" y="7"/>
                  </a:lnTo>
                  <a:lnTo>
                    <a:pt x="49" y="10"/>
                  </a:lnTo>
                  <a:lnTo>
                    <a:pt x="55" y="14"/>
                  </a:lnTo>
                  <a:lnTo>
                    <a:pt x="62" y="21"/>
                  </a:lnTo>
                  <a:lnTo>
                    <a:pt x="69" y="29"/>
                  </a:lnTo>
                  <a:lnTo>
                    <a:pt x="71" y="33"/>
                  </a:lnTo>
                  <a:lnTo>
                    <a:pt x="74" y="37"/>
                  </a:lnTo>
                  <a:lnTo>
                    <a:pt x="77" y="43"/>
                  </a:lnTo>
                  <a:lnTo>
                    <a:pt x="80" y="48"/>
                  </a:lnTo>
                  <a:lnTo>
                    <a:pt x="82" y="62"/>
                  </a:lnTo>
                  <a:lnTo>
                    <a:pt x="84" y="75"/>
                  </a:lnTo>
                  <a:lnTo>
                    <a:pt x="86" y="89"/>
                  </a:lnTo>
                  <a:lnTo>
                    <a:pt x="89" y="103"/>
                  </a:lnTo>
                  <a:lnTo>
                    <a:pt x="89" y="118"/>
                  </a:lnTo>
                  <a:lnTo>
                    <a:pt x="88" y="133"/>
                  </a:lnTo>
                  <a:lnTo>
                    <a:pt x="88" y="147"/>
                  </a:lnTo>
                  <a:lnTo>
                    <a:pt x="85" y="162"/>
                  </a:lnTo>
                  <a:lnTo>
                    <a:pt x="85" y="169"/>
                  </a:lnTo>
                  <a:lnTo>
                    <a:pt x="84" y="176"/>
                  </a:lnTo>
                  <a:lnTo>
                    <a:pt x="82" y="182"/>
                  </a:lnTo>
                  <a:lnTo>
                    <a:pt x="80" y="188"/>
                  </a:lnTo>
                  <a:lnTo>
                    <a:pt x="78" y="193"/>
                  </a:lnTo>
                  <a:lnTo>
                    <a:pt x="75" y="199"/>
                  </a:lnTo>
                  <a:lnTo>
                    <a:pt x="73" y="203"/>
                  </a:lnTo>
                  <a:lnTo>
                    <a:pt x="70" y="207"/>
                  </a:lnTo>
                  <a:lnTo>
                    <a:pt x="67" y="210"/>
                  </a:lnTo>
                  <a:lnTo>
                    <a:pt x="63" y="214"/>
                  </a:lnTo>
                  <a:lnTo>
                    <a:pt x="60" y="215"/>
                  </a:lnTo>
                  <a:lnTo>
                    <a:pt x="58" y="218"/>
                  </a:lnTo>
                  <a:lnTo>
                    <a:pt x="55" y="219"/>
                  </a:lnTo>
                  <a:lnTo>
                    <a:pt x="53" y="221"/>
                  </a:lnTo>
                  <a:lnTo>
                    <a:pt x="51" y="221"/>
                  </a:lnTo>
                  <a:lnTo>
                    <a:pt x="48" y="219"/>
                  </a:lnTo>
                  <a:lnTo>
                    <a:pt x="45" y="219"/>
                  </a:lnTo>
                  <a:lnTo>
                    <a:pt x="43" y="219"/>
                  </a:lnTo>
                  <a:lnTo>
                    <a:pt x="40" y="218"/>
                  </a:lnTo>
                  <a:lnTo>
                    <a:pt x="38" y="217"/>
                  </a:lnTo>
                  <a:lnTo>
                    <a:pt x="37" y="215"/>
                  </a:lnTo>
                  <a:lnTo>
                    <a:pt x="36" y="213"/>
                  </a:lnTo>
                  <a:lnTo>
                    <a:pt x="36" y="210"/>
                  </a:lnTo>
                  <a:lnTo>
                    <a:pt x="36" y="207"/>
                  </a:lnTo>
                  <a:lnTo>
                    <a:pt x="36" y="203"/>
                  </a:lnTo>
                  <a:lnTo>
                    <a:pt x="34" y="200"/>
                  </a:lnTo>
                  <a:lnTo>
                    <a:pt x="33" y="197"/>
                  </a:lnTo>
                  <a:lnTo>
                    <a:pt x="30" y="193"/>
                  </a:lnTo>
                  <a:lnTo>
                    <a:pt x="27" y="191"/>
                  </a:lnTo>
                  <a:lnTo>
                    <a:pt x="23" y="188"/>
                  </a:lnTo>
                  <a:lnTo>
                    <a:pt x="19" y="185"/>
                  </a:lnTo>
                  <a:lnTo>
                    <a:pt x="14" y="181"/>
                  </a:lnTo>
                  <a:lnTo>
                    <a:pt x="14" y="181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457950" y="2166938"/>
              <a:ext cx="238125" cy="233363"/>
            </a:xfrm>
            <a:custGeom>
              <a:avLst/>
              <a:gdLst>
                <a:gd name="T0" fmla="*/ 7 w 150"/>
                <a:gd name="T1" fmla="*/ 124 h 147"/>
                <a:gd name="T2" fmla="*/ 21 w 150"/>
                <a:gd name="T3" fmla="*/ 109 h 147"/>
                <a:gd name="T4" fmla="*/ 34 w 150"/>
                <a:gd name="T5" fmla="*/ 96 h 147"/>
                <a:gd name="T6" fmla="*/ 51 w 150"/>
                <a:gd name="T7" fmla="*/ 80 h 147"/>
                <a:gd name="T8" fmla="*/ 65 w 150"/>
                <a:gd name="T9" fmla="*/ 65 h 147"/>
                <a:gd name="T10" fmla="*/ 73 w 150"/>
                <a:gd name="T11" fmla="*/ 58 h 147"/>
                <a:gd name="T12" fmla="*/ 78 w 150"/>
                <a:gd name="T13" fmla="*/ 50 h 147"/>
                <a:gd name="T14" fmla="*/ 84 w 150"/>
                <a:gd name="T15" fmla="*/ 43 h 147"/>
                <a:gd name="T16" fmla="*/ 89 w 150"/>
                <a:gd name="T17" fmla="*/ 33 h 147"/>
                <a:gd name="T18" fmla="*/ 91 w 150"/>
                <a:gd name="T19" fmla="*/ 26 h 147"/>
                <a:gd name="T20" fmla="*/ 91 w 150"/>
                <a:gd name="T21" fmla="*/ 18 h 147"/>
                <a:gd name="T22" fmla="*/ 88 w 150"/>
                <a:gd name="T23" fmla="*/ 13 h 147"/>
                <a:gd name="T24" fmla="*/ 87 w 150"/>
                <a:gd name="T25" fmla="*/ 9 h 147"/>
                <a:gd name="T26" fmla="*/ 87 w 150"/>
                <a:gd name="T27" fmla="*/ 6 h 147"/>
                <a:gd name="T28" fmla="*/ 88 w 150"/>
                <a:gd name="T29" fmla="*/ 3 h 147"/>
                <a:gd name="T30" fmla="*/ 93 w 150"/>
                <a:gd name="T31" fmla="*/ 2 h 147"/>
                <a:gd name="T32" fmla="*/ 100 w 150"/>
                <a:gd name="T33" fmla="*/ 2 h 147"/>
                <a:gd name="T34" fmla="*/ 109 w 150"/>
                <a:gd name="T35" fmla="*/ 3 h 147"/>
                <a:gd name="T36" fmla="*/ 119 w 150"/>
                <a:gd name="T37" fmla="*/ 9 h 147"/>
                <a:gd name="T38" fmla="*/ 130 w 150"/>
                <a:gd name="T39" fmla="*/ 15 h 147"/>
                <a:gd name="T40" fmla="*/ 139 w 150"/>
                <a:gd name="T41" fmla="*/ 21 h 147"/>
                <a:gd name="T42" fmla="*/ 144 w 150"/>
                <a:gd name="T43" fmla="*/ 26 h 147"/>
                <a:gd name="T44" fmla="*/ 148 w 150"/>
                <a:gd name="T45" fmla="*/ 32 h 147"/>
                <a:gd name="T46" fmla="*/ 150 w 150"/>
                <a:gd name="T47" fmla="*/ 39 h 147"/>
                <a:gd name="T48" fmla="*/ 144 w 150"/>
                <a:gd name="T49" fmla="*/ 47 h 147"/>
                <a:gd name="T50" fmla="*/ 136 w 150"/>
                <a:gd name="T51" fmla="*/ 57 h 147"/>
                <a:gd name="T52" fmla="*/ 124 w 150"/>
                <a:gd name="T53" fmla="*/ 68 h 147"/>
                <a:gd name="T54" fmla="*/ 111 w 150"/>
                <a:gd name="T55" fmla="*/ 77 h 147"/>
                <a:gd name="T56" fmla="*/ 102 w 150"/>
                <a:gd name="T57" fmla="*/ 84 h 147"/>
                <a:gd name="T58" fmla="*/ 85 w 150"/>
                <a:gd name="T59" fmla="*/ 98 h 147"/>
                <a:gd name="T60" fmla="*/ 58 w 150"/>
                <a:gd name="T61" fmla="*/ 116 h 147"/>
                <a:gd name="T62" fmla="*/ 26 w 150"/>
                <a:gd name="T63" fmla="*/ 136 h 147"/>
                <a:gd name="T64" fmla="*/ 0 w 150"/>
                <a:gd name="T65" fmla="*/ 1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0" h="147">
                  <a:moveTo>
                    <a:pt x="0" y="131"/>
                  </a:moveTo>
                  <a:lnTo>
                    <a:pt x="7" y="124"/>
                  </a:lnTo>
                  <a:lnTo>
                    <a:pt x="14" y="116"/>
                  </a:lnTo>
                  <a:lnTo>
                    <a:pt x="21" y="109"/>
                  </a:lnTo>
                  <a:lnTo>
                    <a:pt x="28" y="102"/>
                  </a:lnTo>
                  <a:lnTo>
                    <a:pt x="34" y="96"/>
                  </a:lnTo>
                  <a:lnTo>
                    <a:pt x="40" y="91"/>
                  </a:lnTo>
                  <a:lnTo>
                    <a:pt x="51" y="80"/>
                  </a:lnTo>
                  <a:lnTo>
                    <a:pt x="60" y="70"/>
                  </a:lnTo>
                  <a:lnTo>
                    <a:pt x="65" y="65"/>
                  </a:lnTo>
                  <a:lnTo>
                    <a:pt x="69" y="61"/>
                  </a:lnTo>
                  <a:lnTo>
                    <a:pt x="73" y="58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81" y="47"/>
                  </a:lnTo>
                  <a:lnTo>
                    <a:pt x="84" y="43"/>
                  </a:lnTo>
                  <a:lnTo>
                    <a:pt x="87" y="39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1" y="26"/>
                  </a:lnTo>
                  <a:lnTo>
                    <a:pt x="92" y="22"/>
                  </a:lnTo>
                  <a:lnTo>
                    <a:pt x="91" y="18"/>
                  </a:lnTo>
                  <a:lnTo>
                    <a:pt x="91" y="15"/>
                  </a:lnTo>
                  <a:lnTo>
                    <a:pt x="88" y="13"/>
                  </a:lnTo>
                  <a:lnTo>
                    <a:pt x="87" y="11"/>
                  </a:lnTo>
                  <a:lnTo>
                    <a:pt x="87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8" y="3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6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19" y="9"/>
                  </a:lnTo>
                  <a:lnTo>
                    <a:pt x="125" y="11"/>
                  </a:lnTo>
                  <a:lnTo>
                    <a:pt x="130" y="15"/>
                  </a:lnTo>
                  <a:lnTo>
                    <a:pt x="135" y="18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4" y="26"/>
                  </a:lnTo>
                  <a:lnTo>
                    <a:pt x="147" y="29"/>
                  </a:lnTo>
                  <a:lnTo>
                    <a:pt x="148" y="32"/>
                  </a:lnTo>
                  <a:lnTo>
                    <a:pt x="150" y="35"/>
                  </a:lnTo>
                  <a:lnTo>
                    <a:pt x="150" y="39"/>
                  </a:lnTo>
                  <a:lnTo>
                    <a:pt x="147" y="43"/>
                  </a:lnTo>
                  <a:lnTo>
                    <a:pt x="144" y="47"/>
                  </a:lnTo>
                  <a:lnTo>
                    <a:pt x="140" y="51"/>
                  </a:lnTo>
                  <a:lnTo>
                    <a:pt x="136" y="57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5" y="73"/>
                  </a:lnTo>
                  <a:lnTo>
                    <a:pt x="111" y="77"/>
                  </a:lnTo>
                  <a:lnTo>
                    <a:pt x="107" y="81"/>
                  </a:lnTo>
                  <a:lnTo>
                    <a:pt x="102" y="84"/>
                  </a:lnTo>
                  <a:lnTo>
                    <a:pt x="96" y="88"/>
                  </a:lnTo>
                  <a:lnTo>
                    <a:pt x="85" y="98"/>
                  </a:lnTo>
                  <a:lnTo>
                    <a:pt x="71" y="106"/>
                  </a:lnTo>
                  <a:lnTo>
                    <a:pt x="58" y="116"/>
                  </a:lnTo>
                  <a:lnTo>
                    <a:pt x="43" y="127"/>
                  </a:lnTo>
                  <a:lnTo>
                    <a:pt x="26" y="136"/>
                  </a:lnTo>
                  <a:lnTo>
                    <a:pt x="10" y="147"/>
                  </a:lnTo>
                  <a:lnTo>
                    <a:pt x="0" y="131"/>
                  </a:lnTo>
                  <a:lnTo>
                    <a:pt x="0" y="131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6338888" y="2309813"/>
              <a:ext cx="600075" cy="311150"/>
            </a:xfrm>
            <a:custGeom>
              <a:avLst/>
              <a:gdLst>
                <a:gd name="T0" fmla="*/ 82 w 378"/>
                <a:gd name="T1" fmla="*/ 76 h 196"/>
                <a:gd name="T2" fmla="*/ 61 w 378"/>
                <a:gd name="T3" fmla="*/ 60 h 196"/>
                <a:gd name="T4" fmla="*/ 45 w 378"/>
                <a:gd name="T5" fmla="*/ 45 h 196"/>
                <a:gd name="T6" fmla="*/ 30 w 378"/>
                <a:gd name="T7" fmla="*/ 31 h 196"/>
                <a:gd name="T8" fmla="*/ 17 w 378"/>
                <a:gd name="T9" fmla="*/ 21 h 196"/>
                <a:gd name="T10" fmla="*/ 9 w 378"/>
                <a:gd name="T11" fmla="*/ 13 h 196"/>
                <a:gd name="T12" fmla="*/ 4 w 378"/>
                <a:gd name="T13" fmla="*/ 6 h 196"/>
                <a:gd name="T14" fmla="*/ 1 w 378"/>
                <a:gd name="T15" fmla="*/ 4 h 196"/>
                <a:gd name="T16" fmla="*/ 1 w 378"/>
                <a:gd name="T17" fmla="*/ 1 h 196"/>
                <a:gd name="T18" fmla="*/ 5 w 378"/>
                <a:gd name="T19" fmla="*/ 0 h 196"/>
                <a:gd name="T20" fmla="*/ 11 w 378"/>
                <a:gd name="T21" fmla="*/ 0 h 196"/>
                <a:gd name="T22" fmla="*/ 15 w 378"/>
                <a:gd name="T23" fmla="*/ 1 h 196"/>
                <a:gd name="T24" fmla="*/ 20 w 378"/>
                <a:gd name="T25" fmla="*/ 4 h 196"/>
                <a:gd name="T26" fmla="*/ 30 w 378"/>
                <a:gd name="T27" fmla="*/ 9 h 196"/>
                <a:gd name="T28" fmla="*/ 41 w 378"/>
                <a:gd name="T29" fmla="*/ 15 h 196"/>
                <a:gd name="T30" fmla="*/ 55 w 378"/>
                <a:gd name="T31" fmla="*/ 23 h 196"/>
                <a:gd name="T32" fmla="*/ 71 w 378"/>
                <a:gd name="T33" fmla="*/ 32 h 196"/>
                <a:gd name="T34" fmla="*/ 90 w 378"/>
                <a:gd name="T35" fmla="*/ 45 h 196"/>
                <a:gd name="T36" fmla="*/ 120 w 378"/>
                <a:gd name="T37" fmla="*/ 64 h 196"/>
                <a:gd name="T38" fmla="*/ 159 w 378"/>
                <a:gd name="T39" fmla="*/ 86 h 196"/>
                <a:gd name="T40" fmla="*/ 193 w 378"/>
                <a:gd name="T41" fmla="*/ 104 h 196"/>
                <a:gd name="T42" fmla="*/ 223 w 378"/>
                <a:gd name="T43" fmla="*/ 116 h 196"/>
                <a:gd name="T44" fmla="*/ 249 w 378"/>
                <a:gd name="T45" fmla="*/ 127 h 196"/>
                <a:gd name="T46" fmla="*/ 286 w 378"/>
                <a:gd name="T47" fmla="*/ 139 h 196"/>
                <a:gd name="T48" fmla="*/ 330 w 378"/>
                <a:gd name="T49" fmla="*/ 154 h 196"/>
                <a:gd name="T50" fmla="*/ 350 w 378"/>
                <a:gd name="T51" fmla="*/ 161 h 196"/>
                <a:gd name="T52" fmla="*/ 363 w 378"/>
                <a:gd name="T53" fmla="*/ 168 h 196"/>
                <a:gd name="T54" fmla="*/ 373 w 378"/>
                <a:gd name="T55" fmla="*/ 174 h 196"/>
                <a:gd name="T56" fmla="*/ 378 w 378"/>
                <a:gd name="T57" fmla="*/ 176 h 196"/>
                <a:gd name="T58" fmla="*/ 377 w 378"/>
                <a:gd name="T59" fmla="*/ 178 h 196"/>
                <a:gd name="T60" fmla="*/ 374 w 378"/>
                <a:gd name="T61" fmla="*/ 179 h 196"/>
                <a:gd name="T62" fmla="*/ 369 w 378"/>
                <a:gd name="T63" fmla="*/ 182 h 196"/>
                <a:gd name="T64" fmla="*/ 362 w 378"/>
                <a:gd name="T65" fmla="*/ 183 h 196"/>
                <a:gd name="T66" fmla="*/ 352 w 378"/>
                <a:gd name="T67" fmla="*/ 185 h 196"/>
                <a:gd name="T68" fmla="*/ 343 w 378"/>
                <a:gd name="T69" fmla="*/ 186 h 196"/>
                <a:gd name="T70" fmla="*/ 329 w 378"/>
                <a:gd name="T71" fmla="*/ 189 h 196"/>
                <a:gd name="T72" fmla="*/ 315 w 378"/>
                <a:gd name="T73" fmla="*/ 190 h 196"/>
                <a:gd name="T74" fmla="*/ 300 w 378"/>
                <a:gd name="T75" fmla="*/ 192 h 196"/>
                <a:gd name="T76" fmla="*/ 286 w 378"/>
                <a:gd name="T77" fmla="*/ 192 h 196"/>
                <a:gd name="T78" fmla="*/ 274 w 378"/>
                <a:gd name="T79" fmla="*/ 193 h 196"/>
                <a:gd name="T80" fmla="*/ 263 w 378"/>
                <a:gd name="T81" fmla="*/ 194 h 196"/>
                <a:gd name="T82" fmla="*/ 255 w 378"/>
                <a:gd name="T83" fmla="*/ 194 h 196"/>
                <a:gd name="T84" fmla="*/ 247 w 378"/>
                <a:gd name="T85" fmla="*/ 196 h 196"/>
                <a:gd name="T86" fmla="*/ 241 w 378"/>
                <a:gd name="T87" fmla="*/ 196 h 196"/>
                <a:gd name="T88" fmla="*/ 237 w 378"/>
                <a:gd name="T89" fmla="*/ 196 h 196"/>
                <a:gd name="T90" fmla="*/ 230 w 378"/>
                <a:gd name="T91" fmla="*/ 194 h 196"/>
                <a:gd name="T92" fmla="*/ 223 w 378"/>
                <a:gd name="T93" fmla="*/ 192 h 196"/>
                <a:gd name="T94" fmla="*/ 215 w 378"/>
                <a:gd name="T95" fmla="*/ 186 h 196"/>
                <a:gd name="T96" fmla="*/ 205 w 378"/>
                <a:gd name="T97" fmla="*/ 181 h 196"/>
                <a:gd name="T98" fmla="*/ 200 w 378"/>
                <a:gd name="T99" fmla="*/ 175 h 196"/>
                <a:gd name="T100" fmla="*/ 192 w 378"/>
                <a:gd name="T101" fmla="*/ 168 h 196"/>
                <a:gd name="T102" fmla="*/ 181 w 378"/>
                <a:gd name="T103" fmla="*/ 160 h 196"/>
                <a:gd name="T104" fmla="*/ 168 w 378"/>
                <a:gd name="T105" fmla="*/ 149 h 196"/>
                <a:gd name="T106" fmla="*/ 153 w 378"/>
                <a:gd name="T107" fmla="*/ 137 h 196"/>
                <a:gd name="T108" fmla="*/ 135 w 378"/>
                <a:gd name="T109" fmla="*/ 122 h 196"/>
                <a:gd name="T110" fmla="*/ 116 w 378"/>
                <a:gd name="T111" fmla="*/ 105 h 196"/>
                <a:gd name="T112" fmla="*/ 94 w 378"/>
                <a:gd name="T113" fmla="*/ 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196">
                  <a:moveTo>
                    <a:pt x="94" y="86"/>
                  </a:moveTo>
                  <a:lnTo>
                    <a:pt x="82" y="76"/>
                  </a:lnTo>
                  <a:lnTo>
                    <a:pt x="72" y="68"/>
                  </a:lnTo>
                  <a:lnTo>
                    <a:pt x="61" y="60"/>
                  </a:lnTo>
                  <a:lnTo>
                    <a:pt x="53" y="52"/>
                  </a:lnTo>
                  <a:lnTo>
                    <a:pt x="45" y="45"/>
                  </a:lnTo>
                  <a:lnTo>
                    <a:pt x="37" y="38"/>
                  </a:lnTo>
                  <a:lnTo>
                    <a:pt x="30" y="31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3" y="16"/>
                  </a:lnTo>
                  <a:lnTo>
                    <a:pt x="9" y="13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30" y="9"/>
                  </a:lnTo>
                  <a:lnTo>
                    <a:pt x="35" y="12"/>
                  </a:lnTo>
                  <a:lnTo>
                    <a:pt x="41" y="15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63" y="27"/>
                  </a:lnTo>
                  <a:lnTo>
                    <a:pt x="71" y="32"/>
                  </a:lnTo>
                  <a:lnTo>
                    <a:pt x="81" y="38"/>
                  </a:lnTo>
                  <a:lnTo>
                    <a:pt x="90" y="45"/>
                  </a:lnTo>
                  <a:lnTo>
                    <a:pt x="100" y="50"/>
                  </a:lnTo>
                  <a:lnTo>
                    <a:pt x="120" y="64"/>
                  </a:lnTo>
                  <a:lnTo>
                    <a:pt x="140" y="75"/>
                  </a:lnTo>
                  <a:lnTo>
                    <a:pt x="159" y="86"/>
                  </a:lnTo>
                  <a:lnTo>
                    <a:pt x="177" y="96"/>
                  </a:lnTo>
                  <a:lnTo>
                    <a:pt x="193" y="104"/>
                  </a:lnTo>
                  <a:lnTo>
                    <a:pt x="210" y="111"/>
                  </a:lnTo>
                  <a:lnTo>
                    <a:pt x="223" y="116"/>
                  </a:lnTo>
                  <a:lnTo>
                    <a:pt x="237" y="122"/>
                  </a:lnTo>
                  <a:lnTo>
                    <a:pt x="249" y="127"/>
                  </a:lnTo>
                  <a:lnTo>
                    <a:pt x="262" y="131"/>
                  </a:lnTo>
                  <a:lnTo>
                    <a:pt x="286" y="139"/>
                  </a:lnTo>
                  <a:lnTo>
                    <a:pt x="310" y="146"/>
                  </a:lnTo>
                  <a:lnTo>
                    <a:pt x="330" y="154"/>
                  </a:lnTo>
                  <a:lnTo>
                    <a:pt x="341" y="157"/>
                  </a:lnTo>
                  <a:lnTo>
                    <a:pt x="350" y="161"/>
                  </a:lnTo>
                  <a:lnTo>
                    <a:pt x="358" y="164"/>
                  </a:lnTo>
                  <a:lnTo>
                    <a:pt x="363" y="168"/>
                  </a:lnTo>
                  <a:lnTo>
                    <a:pt x="369" y="171"/>
                  </a:lnTo>
                  <a:lnTo>
                    <a:pt x="373" y="174"/>
                  </a:lnTo>
                  <a:lnTo>
                    <a:pt x="376" y="175"/>
                  </a:lnTo>
                  <a:lnTo>
                    <a:pt x="378" y="176"/>
                  </a:lnTo>
                  <a:lnTo>
                    <a:pt x="377" y="178"/>
                  </a:lnTo>
                  <a:lnTo>
                    <a:pt x="377" y="178"/>
                  </a:lnTo>
                  <a:lnTo>
                    <a:pt x="376" y="179"/>
                  </a:lnTo>
                  <a:lnTo>
                    <a:pt x="374" y="179"/>
                  </a:lnTo>
                  <a:lnTo>
                    <a:pt x="371" y="181"/>
                  </a:lnTo>
                  <a:lnTo>
                    <a:pt x="369" y="182"/>
                  </a:lnTo>
                  <a:lnTo>
                    <a:pt x="366" y="182"/>
                  </a:lnTo>
                  <a:lnTo>
                    <a:pt x="362" y="183"/>
                  </a:lnTo>
                  <a:lnTo>
                    <a:pt x="358" y="185"/>
                  </a:lnTo>
                  <a:lnTo>
                    <a:pt x="352" y="185"/>
                  </a:lnTo>
                  <a:lnTo>
                    <a:pt x="348" y="186"/>
                  </a:lnTo>
                  <a:lnTo>
                    <a:pt x="343" y="186"/>
                  </a:lnTo>
                  <a:lnTo>
                    <a:pt x="336" y="187"/>
                  </a:lnTo>
                  <a:lnTo>
                    <a:pt x="329" y="189"/>
                  </a:lnTo>
                  <a:lnTo>
                    <a:pt x="322" y="189"/>
                  </a:lnTo>
                  <a:lnTo>
                    <a:pt x="315" y="190"/>
                  </a:lnTo>
                  <a:lnTo>
                    <a:pt x="307" y="190"/>
                  </a:lnTo>
                  <a:lnTo>
                    <a:pt x="300" y="192"/>
                  </a:lnTo>
                  <a:lnTo>
                    <a:pt x="293" y="192"/>
                  </a:lnTo>
                  <a:lnTo>
                    <a:pt x="286" y="192"/>
                  </a:lnTo>
                  <a:lnTo>
                    <a:pt x="280" y="193"/>
                  </a:lnTo>
                  <a:lnTo>
                    <a:pt x="274" y="193"/>
                  </a:lnTo>
                  <a:lnTo>
                    <a:pt x="269" y="194"/>
                  </a:lnTo>
                  <a:lnTo>
                    <a:pt x="263" y="194"/>
                  </a:lnTo>
                  <a:lnTo>
                    <a:pt x="259" y="194"/>
                  </a:lnTo>
                  <a:lnTo>
                    <a:pt x="255" y="194"/>
                  </a:lnTo>
                  <a:lnTo>
                    <a:pt x="251" y="196"/>
                  </a:lnTo>
                  <a:lnTo>
                    <a:pt x="247" y="196"/>
                  </a:lnTo>
                  <a:lnTo>
                    <a:pt x="244" y="196"/>
                  </a:lnTo>
                  <a:lnTo>
                    <a:pt x="241" y="196"/>
                  </a:lnTo>
                  <a:lnTo>
                    <a:pt x="240" y="196"/>
                  </a:lnTo>
                  <a:lnTo>
                    <a:pt x="237" y="196"/>
                  </a:lnTo>
                  <a:lnTo>
                    <a:pt x="234" y="196"/>
                  </a:lnTo>
                  <a:lnTo>
                    <a:pt x="230" y="194"/>
                  </a:lnTo>
                  <a:lnTo>
                    <a:pt x="226" y="193"/>
                  </a:lnTo>
                  <a:lnTo>
                    <a:pt x="223" y="192"/>
                  </a:lnTo>
                  <a:lnTo>
                    <a:pt x="219" y="189"/>
                  </a:lnTo>
                  <a:lnTo>
                    <a:pt x="215" y="186"/>
                  </a:lnTo>
                  <a:lnTo>
                    <a:pt x="211" y="183"/>
                  </a:lnTo>
                  <a:lnTo>
                    <a:pt x="205" y="181"/>
                  </a:lnTo>
                  <a:lnTo>
                    <a:pt x="203" y="178"/>
                  </a:lnTo>
                  <a:lnTo>
                    <a:pt x="200" y="175"/>
                  </a:lnTo>
                  <a:lnTo>
                    <a:pt x="196" y="172"/>
                  </a:lnTo>
                  <a:lnTo>
                    <a:pt x="192" y="168"/>
                  </a:lnTo>
                  <a:lnTo>
                    <a:pt x="188" y="164"/>
                  </a:lnTo>
                  <a:lnTo>
                    <a:pt x="181" y="160"/>
                  </a:lnTo>
                  <a:lnTo>
                    <a:pt x="175" y="154"/>
                  </a:lnTo>
                  <a:lnTo>
                    <a:pt x="168" y="149"/>
                  </a:lnTo>
                  <a:lnTo>
                    <a:pt x="162" y="144"/>
                  </a:lnTo>
                  <a:lnTo>
                    <a:pt x="153" y="137"/>
                  </a:lnTo>
                  <a:lnTo>
                    <a:pt x="145" y="130"/>
                  </a:lnTo>
                  <a:lnTo>
                    <a:pt x="135" y="122"/>
                  </a:lnTo>
                  <a:lnTo>
                    <a:pt x="126" y="113"/>
                  </a:lnTo>
                  <a:lnTo>
                    <a:pt x="116" y="105"/>
                  </a:lnTo>
                  <a:lnTo>
                    <a:pt x="105" y="96"/>
                  </a:lnTo>
                  <a:lnTo>
                    <a:pt x="94" y="86"/>
                  </a:lnTo>
                  <a:lnTo>
                    <a:pt x="94" y="86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054725" y="1819275"/>
              <a:ext cx="111125" cy="269875"/>
            </a:xfrm>
            <a:custGeom>
              <a:avLst/>
              <a:gdLst>
                <a:gd name="T0" fmla="*/ 68 w 70"/>
                <a:gd name="T1" fmla="*/ 19 h 170"/>
                <a:gd name="T2" fmla="*/ 68 w 70"/>
                <a:gd name="T3" fmla="*/ 22 h 170"/>
                <a:gd name="T4" fmla="*/ 69 w 70"/>
                <a:gd name="T5" fmla="*/ 27 h 170"/>
                <a:gd name="T6" fmla="*/ 69 w 70"/>
                <a:gd name="T7" fmla="*/ 36 h 170"/>
                <a:gd name="T8" fmla="*/ 69 w 70"/>
                <a:gd name="T9" fmla="*/ 45 h 170"/>
                <a:gd name="T10" fmla="*/ 70 w 70"/>
                <a:gd name="T11" fmla="*/ 56 h 170"/>
                <a:gd name="T12" fmla="*/ 70 w 70"/>
                <a:gd name="T13" fmla="*/ 70 h 170"/>
                <a:gd name="T14" fmla="*/ 70 w 70"/>
                <a:gd name="T15" fmla="*/ 86 h 170"/>
                <a:gd name="T16" fmla="*/ 70 w 70"/>
                <a:gd name="T17" fmla="*/ 104 h 170"/>
                <a:gd name="T18" fmla="*/ 69 w 70"/>
                <a:gd name="T19" fmla="*/ 121 h 170"/>
                <a:gd name="T20" fmla="*/ 69 w 70"/>
                <a:gd name="T21" fmla="*/ 134 h 170"/>
                <a:gd name="T22" fmla="*/ 69 w 70"/>
                <a:gd name="T23" fmla="*/ 145 h 170"/>
                <a:gd name="T24" fmla="*/ 68 w 70"/>
                <a:gd name="T25" fmla="*/ 155 h 170"/>
                <a:gd name="T26" fmla="*/ 66 w 70"/>
                <a:gd name="T27" fmla="*/ 162 h 170"/>
                <a:gd name="T28" fmla="*/ 65 w 70"/>
                <a:gd name="T29" fmla="*/ 167 h 170"/>
                <a:gd name="T30" fmla="*/ 65 w 70"/>
                <a:gd name="T31" fmla="*/ 169 h 170"/>
                <a:gd name="T32" fmla="*/ 62 w 70"/>
                <a:gd name="T33" fmla="*/ 170 h 170"/>
                <a:gd name="T34" fmla="*/ 58 w 70"/>
                <a:gd name="T35" fmla="*/ 169 h 170"/>
                <a:gd name="T36" fmla="*/ 55 w 70"/>
                <a:gd name="T37" fmla="*/ 165 h 170"/>
                <a:gd name="T38" fmla="*/ 52 w 70"/>
                <a:gd name="T39" fmla="*/ 160 h 170"/>
                <a:gd name="T40" fmla="*/ 50 w 70"/>
                <a:gd name="T41" fmla="*/ 152 h 170"/>
                <a:gd name="T42" fmla="*/ 47 w 70"/>
                <a:gd name="T43" fmla="*/ 140 h 170"/>
                <a:gd name="T44" fmla="*/ 43 w 70"/>
                <a:gd name="T45" fmla="*/ 127 h 170"/>
                <a:gd name="T46" fmla="*/ 41 w 70"/>
                <a:gd name="T47" fmla="*/ 118 h 170"/>
                <a:gd name="T48" fmla="*/ 39 w 70"/>
                <a:gd name="T49" fmla="*/ 106 h 170"/>
                <a:gd name="T50" fmla="*/ 36 w 70"/>
                <a:gd name="T51" fmla="*/ 93 h 170"/>
                <a:gd name="T52" fmla="*/ 33 w 70"/>
                <a:gd name="T53" fmla="*/ 78 h 170"/>
                <a:gd name="T54" fmla="*/ 30 w 70"/>
                <a:gd name="T55" fmla="*/ 66 h 170"/>
                <a:gd name="T56" fmla="*/ 28 w 70"/>
                <a:gd name="T57" fmla="*/ 53 h 170"/>
                <a:gd name="T58" fmla="*/ 25 w 70"/>
                <a:gd name="T59" fmla="*/ 44 h 170"/>
                <a:gd name="T60" fmla="*/ 21 w 70"/>
                <a:gd name="T61" fmla="*/ 36 h 170"/>
                <a:gd name="T62" fmla="*/ 18 w 70"/>
                <a:gd name="T63" fmla="*/ 30 h 170"/>
                <a:gd name="T64" fmla="*/ 15 w 70"/>
                <a:gd name="T65" fmla="*/ 25 h 170"/>
                <a:gd name="T66" fmla="*/ 13 w 70"/>
                <a:gd name="T67" fmla="*/ 22 h 170"/>
                <a:gd name="T68" fmla="*/ 7 w 70"/>
                <a:gd name="T69" fmla="*/ 19 h 170"/>
                <a:gd name="T70" fmla="*/ 3 w 70"/>
                <a:gd name="T71" fmla="*/ 16 h 170"/>
                <a:gd name="T72" fmla="*/ 0 w 70"/>
                <a:gd name="T73" fmla="*/ 12 h 170"/>
                <a:gd name="T74" fmla="*/ 0 w 70"/>
                <a:gd name="T75" fmla="*/ 7 h 170"/>
                <a:gd name="T76" fmla="*/ 3 w 70"/>
                <a:gd name="T77" fmla="*/ 4 h 170"/>
                <a:gd name="T78" fmla="*/ 7 w 70"/>
                <a:gd name="T79" fmla="*/ 1 h 170"/>
                <a:gd name="T80" fmla="*/ 15 w 70"/>
                <a:gd name="T81" fmla="*/ 0 h 170"/>
                <a:gd name="T82" fmla="*/ 28 w 70"/>
                <a:gd name="T83" fmla="*/ 1 h 170"/>
                <a:gd name="T84" fmla="*/ 41 w 70"/>
                <a:gd name="T85" fmla="*/ 3 h 170"/>
                <a:gd name="T86" fmla="*/ 52 w 70"/>
                <a:gd name="T87" fmla="*/ 7 h 170"/>
                <a:gd name="T88" fmla="*/ 61 w 70"/>
                <a:gd name="T89" fmla="*/ 11 h 170"/>
                <a:gd name="T90" fmla="*/ 65 w 70"/>
                <a:gd name="T91" fmla="*/ 15 h 170"/>
                <a:gd name="T92" fmla="*/ 66 w 70"/>
                <a:gd name="T93" fmla="*/ 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170">
                  <a:moveTo>
                    <a:pt x="66" y="18"/>
                  </a:moveTo>
                  <a:lnTo>
                    <a:pt x="68" y="19"/>
                  </a:lnTo>
                  <a:lnTo>
                    <a:pt x="68" y="21"/>
                  </a:lnTo>
                  <a:lnTo>
                    <a:pt x="68" y="22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69" y="31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70" y="63"/>
                  </a:lnTo>
                  <a:lnTo>
                    <a:pt x="70" y="70"/>
                  </a:lnTo>
                  <a:lnTo>
                    <a:pt x="70" y="78"/>
                  </a:lnTo>
                  <a:lnTo>
                    <a:pt x="70" y="86"/>
                  </a:lnTo>
                  <a:lnTo>
                    <a:pt x="70" y="96"/>
                  </a:lnTo>
                  <a:lnTo>
                    <a:pt x="70" y="104"/>
                  </a:lnTo>
                  <a:lnTo>
                    <a:pt x="70" y="112"/>
                  </a:lnTo>
                  <a:lnTo>
                    <a:pt x="69" y="121"/>
                  </a:lnTo>
                  <a:lnTo>
                    <a:pt x="69" y="127"/>
                  </a:lnTo>
                  <a:lnTo>
                    <a:pt x="69" y="134"/>
                  </a:lnTo>
                  <a:lnTo>
                    <a:pt x="69" y="140"/>
                  </a:lnTo>
                  <a:lnTo>
                    <a:pt x="69" y="145"/>
                  </a:lnTo>
                  <a:lnTo>
                    <a:pt x="68" y="151"/>
                  </a:lnTo>
                  <a:lnTo>
                    <a:pt x="68" y="155"/>
                  </a:lnTo>
                  <a:lnTo>
                    <a:pt x="68" y="159"/>
                  </a:lnTo>
                  <a:lnTo>
                    <a:pt x="66" y="162"/>
                  </a:lnTo>
                  <a:lnTo>
                    <a:pt x="66" y="165"/>
                  </a:lnTo>
                  <a:lnTo>
                    <a:pt x="65" y="167"/>
                  </a:lnTo>
                  <a:lnTo>
                    <a:pt x="65" y="169"/>
                  </a:lnTo>
                  <a:lnTo>
                    <a:pt x="65" y="169"/>
                  </a:lnTo>
                  <a:lnTo>
                    <a:pt x="63" y="170"/>
                  </a:lnTo>
                  <a:lnTo>
                    <a:pt x="62" y="170"/>
                  </a:lnTo>
                  <a:lnTo>
                    <a:pt x="59" y="169"/>
                  </a:lnTo>
                  <a:lnTo>
                    <a:pt x="58" y="169"/>
                  </a:lnTo>
                  <a:lnTo>
                    <a:pt x="57" y="167"/>
                  </a:lnTo>
                  <a:lnTo>
                    <a:pt x="55" y="165"/>
                  </a:lnTo>
                  <a:lnTo>
                    <a:pt x="54" y="163"/>
                  </a:lnTo>
                  <a:lnTo>
                    <a:pt x="52" y="160"/>
                  </a:lnTo>
                  <a:lnTo>
                    <a:pt x="51" y="156"/>
                  </a:lnTo>
                  <a:lnTo>
                    <a:pt x="50" y="152"/>
                  </a:lnTo>
                  <a:lnTo>
                    <a:pt x="48" y="147"/>
                  </a:lnTo>
                  <a:lnTo>
                    <a:pt x="47" y="140"/>
                  </a:lnTo>
                  <a:lnTo>
                    <a:pt x="44" y="132"/>
                  </a:lnTo>
                  <a:lnTo>
                    <a:pt x="43" y="127"/>
                  </a:lnTo>
                  <a:lnTo>
                    <a:pt x="43" y="122"/>
                  </a:lnTo>
                  <a:lnTo>
                    <a:pt x="41" y="118"/>
                  </a:lnTo>
                  <a:lnTo>
                    <a:pt x="40" y="111"/>
                  </a:lnTo>
                  <a:lnTo>
                    <a:pt x="39" y="106"/>
                  </a:lnTo>
                  <a:lnTo>
                    <a:pt x="37" y="99"/>
                  </a:lnTo>
                  <a:lnTo>
                    <a:pt x="36" y="93"/>
                  </a:lnTo>
                  <a:lnTo>
                    <a:pt x="36" y="85"/>
                  </a:lnTo>
                  <a:lnTo>
                    <a:pt x="33" y="78"/>
                  </a:lnTo>
                  <a:lnTo>
                    <a:pt x="32" y="71"/>
                  </a:lnTo>
                  <a:lnTo>
                    <a:pt x="30" y="66"/>
                  </a:lnTo>
                  <a:lnTo>
                    <a:pt x="29" y="59"/>
                  </a:lnTo>
                  <a:lnTo>
                    <a:pt x="28" y="53"/>
                  </a:lnTo>
                  <a:lnTo>
                    <a:pt x="26" y="49"/>
                  </a:lnTo>
                  <a:lnTo>
                    <a:pt x="25" y="44"/>
                  </a:lnTo>
                  <a:lnTo>
                    <a:pt x="24" y="40"/>
                  </a:lnTo>
                  <a:lnTo>
                    <a:pt x="21" y="36"/>
                  </a:lnTo>
                  <a:lnTo>
                    <a:pt x="20" y="33"/>
                  </a:lnTo>
                  <a:lnTo>
                    <a:pt x="18" y="30"/>
                  </a:lnTo>
                  <a:lnTo>
                    <a:pt x="17" y="27"/>
                  </a:lnTo>
                  <a:lnTo>
                    <a:pt x="15" y="25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8" y="4"/>
                  </a:lnTo>
                  <a:lnTo>
                    <a:pt x="52" y="7"/>
                  </a:lnTo>
                  <a:lnTo>
                    <a:pt x="57" y="8"/>
                  </a:lnTo>
                  <a:lnTo>
                    <a:pt x="61" y="11"/>
                  </a:lnTo>
                  <a:lnTo>
                    <a:pt x="63" y="14"/>
                  </a:lnTo>
                  <a:lnTo>
                    <a:pt x="65" y="15"/>
                  </a:lnTo>
                  <a:lnTo>
                    <a:pt x="66" y="18"/>
                  </a:lnTo>
                  <a:lnTo>
                    <a:pt x="66" y="18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364288" y="1755775"/>
              <a:ext cx="155575" cy="307975"/>
            </a:xfrm>
            <a:custGeom>
              <a:avLst/>
              <a:gdLst>
                <a:gd name="T0" fmla="*/ 29 w 98"/>
                <a:gd name="T1" fmla="*/ 17 h 194"/>
                <a:gd name="T2" fmla="*/ 29 w 98"/>
                <a:gd name="T3" fmla="*/ 8 h 194"/>
                <a:gd name="T4" fmla="*/ 33 w 98"/>
                <a:gd name="T5" fmla="*/ 2 h 194"/>
                <a:gd name="T6" fmla="*/ 39 w 98"/>
                <a:gd name="T7" fmla="*/ 0 h 194"/>
                <a:gd name="T8" fmla="*/ 47 w 98"/>
                <a:gd name="T9" fmla="*/ 2 h 194"/>
                <a:gd name="T10" fmla="*/ 59 w 98"/>
                <a:gd name="T11" fmla="*/ 4 h 194"/>
                <a:gd name="T12" fmla="*/ 71 w 98"/>
                <a:gd name="T13" fmla="*/ 10 h 194"/>
                <a:gd name="T14" fmla="*/ 82 w 98"/>
                <a:gd name="T15" fmla="*/ 15 h 194"/>
                <a:gd name="T16" fmla="*/ 91 w 98"/>
                <a:gd name="T17" fmla="*/ 21 h 194"/>
                <a:gd name="T18" fmla="*/ 95 w 98"/>
                <a:gd name="T19" fmla="*/ 26 h 194"/>
                <a:gd name="T20" fmla="*/ 98 w 98"/>
                <a:gd name="T21" fmla="*/ 32 h 194"/>
                <a:gd name="T22" fmla="*/ 98 w 98"/>
                <a:gd name="T23" fmla="*/ 37 h 194"/>
                <a:gd name="T24" fmla="*/ 95 w 98"/>
                <a:gd name="T25" fmla="*/ 44 h 194"/>
                <a:gd name="T26" fmla="*/ 91 w 98"/>
                <a:gd name="T27" fmla="*/ 51 h 194"/>
                <a:gd name="T28" fmla="*/ 84 w 98"/>
                <a:gd name="T29" fmla="*/ 61 h 194"/>
                <a:gd name="T30" fmla="*/ 74 w 98"/>
                <a:gd name="T31" fmla="*/ 74 h 194"/>
                <a:gd name="T32" fmla="*/ 65 w 98"/>
                <a:gd name="T33" fmla="*/ 93 h 194"/>
                <a:gd name="T34" fmla="*/ 51 w 98"/>
                <a:gd name="T35" fmla="*/ 118 h 194"/>
                <a:gd name="T36" fmla="*/ 40 w 98"/>
                <a:gd name="T37" fmla="*/ 140 h 194"/>
                <a:gd name="T38" fmla="*/ 32 w 98"/>
                <a:gd name="T39" fmla="*/ 154 h 194"/>
                <a:gd name="T40" fmla="*/ 26 w 98"/>
                <a:gd name="T41" fmla="*/ 165 h 194"/>
                <a:gd name="T42" fmla="*/ 19 w 98"/>
                <a:gd name="T43" fmla="*/ 174 h 194"/>
                <a:gd name="T44" fmla="*/ 15 w 98"/>
                <a:gd name="T45" fmla="*/ 183 h 194"/>
                <a:gd name="T46" fmla="*/ 11 w 98"/>
                <a:gd name="T47" fmla="*/ 188 h 194"/>
                <a:gd name="T48" fmla="*/ 7 w 98"/>
                <a:gd name="T49" fmla="*/ 191 h 194"/>
                <a:gd name="T50" fmla="*/ 4 w 98"/>
                <a:gd name="T51" fmla="*/ 194 h 194"/>
                <a:gd name="T52" fmla="*/ 1 w 98"/>
                <a:gd name="T53" fmla="*/ 194 h 194"/>
                <a:gd name="T54" fmla="*/ 0 w 98"/>
                <a:gd name="T55" fmla="*/ 191 h 194"/>
                <a:gd name="T56" fmla="*/ 0 w 98"/>
                <a:gd name="T57" fmla="*/ 188 h 194"/>
                <a:gd name="T58" fmla="*/ 0 w 98"/>
                <a:gd name="T59" fmla="*/ 183 h 194"/>
                <a:gd name="T60" fmla="*/ 1 w 98"/>
                <a:gd name="T61" fmla="*/ 174 h 194"/>
                <a:gd name="T62" fmla="*/ 3 w 98"/>
                <a:gd name="T63" fmla="*/ 166 h 194"/>
                <a:gd name="T64" fmla="*/ 6 w 98"/>
                <a:gd name="T65" fmla="*/ 155 h 194"/>
                <a:gd name="T66" fmla="*/ 10 w 98"/>
                <a:gd name="T67" fmla="*/ 143 h 194"/>
                <a:gd name="T68" fmla="*/ 17 w 98"/>
                <a:gd name="T69" fmla="*/ 121 h 194"/>
                <a:gd name="T70" fmla="*/ 25 w 98"/>
                <a:gd name="T71" fmla="*/ 96 h 194"/>
                <a:gd name="T72" fmla="*/ 32 w 98"/>
                <a:gd name="T73" fmla="*/ 74 h 194"/>
                <a:gd name="T74" fmla="*/ 36 w 98"/>
                <a:gd name="T75" fmla="*/ 58 h 194"/>
                <a:gd name="T76" fmla="*/ 39 w 98"/>
                <a:gd name="T77" fmla="*/ 45 h 194"/>
                <a:gd name="T78" fmla="*/ 39 w 98"/>
                <a:gd name="T79" fmla="*/ 34 h 194"/>
                <a:gd name="T80" fmla="*/ 36 w 98"/>
                <a:gd name="T81" fmla="*/ 26 h 194"/>
                <a:gd name="T82" fmla="*/ 33 w 98"/>
                <a:gd name="T83" fmla="*/ 21 h 194"/>
                <a:gd name="T84" fmla="*/ 30 w 98"/>
                <a:gd name="T85" fmla="*/ 1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194">
                  <a:moveTo>
                    <a:pt x="30" y="19"/>
                  </a:moveTo>
                  <a:lnTo>
                    <a:pt x="29" y="17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30" y="3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2"/>
                  </a:lnTo>
                  <a:lnTo>
                    <a:pt x="52" y="3"/>
                  </a:lnTo>
                  <a:lnTo>
                    <a:pt x="59" y="4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7" y="13"/>
                  </a:lnTo>
                  <a:lnTo>
                    <a:pt x="82" y="15"/>
                  </a:lnTo>
                  <a:lnTo>
                    <a:pt x="87" y="18"/>
                  </a:lnTo>
                  <a:lnTo>
                    <a:pt x="91" y="21"/>
                  </a:lnTo>
                  <a:lnTo>
                    <a:pt x="93" y="23"/>
                  </a:lnTo>
                  <a:lnTo>
                    <a:pt x="95" y="26"/>
                  </a:lnTo>
                  <a:lnTo>
                    <a:pt x="96" y="29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8" y="37"/>
                  </a:lnTo>
                  <a:lnTo>
                    <a:pt x="96" y="40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1"/>
                  </a:lnTo>
                  <a:lnTo>
                    <a:pt x="87" y="55"/>
                  </a:lnTo>
                  <a:lnTo>
                    <a:pt x="84" y="61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84"/>
                  </a:lnTo>
                  <a:lnTo>
                    <a:pt x="65" y="93"/>
                  </a:lnTo>
                  <a:lnTo>
                    <a:pt x="58" y="106"/>
                  </a:lnTo>
                  <a:lnTo>
                    <a:pt x="51" y="118"/>
                  </a:lnTo>
                  <a:lnTo>
                    <a:pt x="44" y="132"/>
                  </a:lnTo>
                  <a:lnTo>
                    <a:pt x="40" y="140"/>
                  </a:lnTo>
                  <a:lnTo>
                    <a:pt x="36" y="147"/>
                  </a:lnTo>
                  <a:lnTo>
                    <a:pt x="32" y="154"/>
                  </a:lnTo>
                  <a:lnTo>
                    <a:pt x="29" y="159"/>
                  </a:lnTo>
                  <a:lnTo>
                    <a:pt x="26" y="165"/>
                  </a:lnTo>
                  <a:lnTo>
                    <a:pt x="22" y="170"/>
                  </a:lnTo>
                  <a:lnTo>
                    <a:pt x="19" y="174"/>
                  </a:lnTo>
                  <a:lnTo>
                    <a:pt x="17" y="178"/>
                  </a:lnTo>
                  <a:lnTo>
                    <a:pt x="15" y="183"/>
                  </a:lnTo>
                  <a:lnTo>
                    <a:pt x="12" y="185"/>
                  </a:lnTo>
                  <a:lnTo>
                    <a:pt x="11" y="188"/>
                  </a:lnTo>
                  <a:lnTo>
                    <a:pt x="8" y="189"/>
                  </a:lnTo>
                  <a:lnTo>
                    <a:pt x="7" y="191"/>
                  </a:lnTo>
                  <a:lnTo>
                    <a:pt x="6" y="192"/>
                  </a:lnTo>
                  <a:lnTo>
                    <a:pt x="4" y="194"/>
                  </a:lnTo>
                  <a:lnTo>
                    <a:pt x="3" y="194"/>
                  </a:lnTo>
                  <a:lnTo>
                    <a:pt x="1" y="194"/>
                  </a:lnTo>
                  <a:lnTo>
                    <a:pt x="1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3"/>
                  </a:lnTo>
                  <a:lnTo>
                    <a:pt x="0" y="178"/>
                  </a:lnTo>
                  <a:lnTo>
                    <a:pt x="1" y="174"/>
                  </a:lnTo>
                  <a:lnTo>
                    <a:pt x="1" y="170"/>
                  </a:lnTo>
                  <a:lnTo>
                    <a:pt x="3" y="166"/>
                  </a:lnTo>
                  <a:lnTo>
                    <a:pt x="4" y="161"/>
                  </a:lnTo>
                  <a:lnTo>
                    <a:pt x="6" y="155"/>
                  </a:lnTo>
                  <a:lnTo>
                    <a:pt x="8" y="148"/>
                  </a:lnTo>
                  <a:lnTo>
                    <a:pt x="10" y="143"/>
                  </a:lnTo>
                  <a:lnTo>
                    <a:pt x="12" y="136"/>
                  </a:lnTo>
                  <a:lnTo>
                    <a:pt x="17" y="121"/>
                  </a:lnTo>
                  <a:lnTo>
                    <a:pt x="21" y="109"/>
                  </a:lnTo>
                  <a:lnTo>
                    <a:pt x="25" y="96"/>
                  </a:lnTo>
                  <a:lnTo>
                    <a:pt x="28" y="85"/>
                  </a:lnTo>
                  <a:lnTo>
                    <a:pt x="32" y="74"/>
                  </a:lnTo>
                  <a:lnTo>
                    <a:pt x="33" y="66"/>
                  </a:lnTo>
                  <a:lnTo>
                    <a:pt x="36" y="58"/>
                  </a:lnTo>
                  <a:lnTo>
                    <a:pt x="37" y="51"/>
                  </a:lnTo>
                  <a:lnTo>
                    <a:pt x="39" y="45"/>
                  </a:lnTo>
                  <a:lnTo>
                    <a:pt x="39" y="40"/>
                  </a:lnTo>
                  <a:lnTo>
                    <a:pt x="39" y="34"/>
                  </a:lnTo>
                  <a:lnTo>
                    <a:pt x="37" y="30"/>
                  </a:lnTo>
                  <a:lnTo>
                    <a:pt x="36" y="26"/>
                  </a:lnTo>
                  <a:lnTo>
                    <a:pt x="34" y="23"/>
                  </a:lnTo>
                  <a:lnTo>
                    <a:pt x="33" y="21"/>
                  </a:lnTo>
                  <a:lnTo>
                    <a:pt x="30" y="19"/>
                  </a:lnTo>
                  <a:lnTo>
                    <a:pt x="30" y="19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838825" y="1882775"/>
              <a:ext cx="911225" cy="149225"/>
            </a:xfrm>
            <a:custGeom>
              <a:avLst/>
              <a:gdLst>
                <a:gd name="T0" fmla="*/ 59 w 574"/>
                <a:gd name="T1" fmla="*/ 57 h 94"/>
                <a:gd name="T2" fmla="*/ 76 w 574"/>
                <a:gd name="T3" fmla="*/ 56 h 94"/>
                <a:gd name="T4" fmla="*/ 92 w 574"/>
                <a:gd name="T5" fmla="*/ 55 h 94"/>
                <a:gd name="T6" fmla="*/ 120 w 574"/>
                <a:gd name="T7" fmla="*/ 52 h 94"/>
                <a:gd name="T8" fmla="*/ 162 w 574"/>
                <a:gd name="T9" fmla="*/ 46 h 94"/>
                <a:gd name="T10" fmla="*/ 209 w 574"/>
                <a:gd name="T11" fmla="*/ 39 h 94"/>
                <a:gd name="T12" fmla="*/ 257 w 574"/>
                <a:gd name="T13" fmla="*/ 33 h 94"/>
                <a:gd name="T14" fmla="*/ 302 w 574"/>
                <a:gd name="T15" fmla="*/ 26 h 94"/>
                <a:gd name="T16" fmla="*/ 346 w 574"/>
                <a:gd name="T17" fmla="*/ 20 h 94"/>
                <a:gd name="T18" fmla="*/ 387 w 574"/>
                <a:gd name="T19" fmla="*/ 13 h 94"/>
                <a:gd name="T20" fmla="*/ 405 w 574"/>
                <a:gd name="T21" fmla="*/ 9 h 94"/>
                <a:gd name="T22" fmla="*/ 423 w 574"/>
                <a:gd name="T23" fmla="*/ 7 h 94"/>
                <a:gd name="T24" fmla="*/ 440 w 574"/>
                <a:gd name="T25" fmla="*/ 5 h 94"/>
                <a:gd name="T26" fmla="*/ 453 w 574"/>
                <a:gd name="T27" fmla="*/ 2 h 94"/>
                <a:gd name="T28" fmla="*/ 466 w 574"/>
                <a:gd name="T29" fmla="*/ 1 h 94"/>
                <a:gd name="T30" fmla="*/ 477 w 574"/>
                <a:gd name="T31" fmla="*/ 1 h 94"/>
                <a:gd name="T32" fmla="*/ 496 w 574"/>
                <a:gd name="T33" fmla="*/ 0 h 94"/>
                <a:gd name="T34" fmla="*/ 509 w 574"/>
                <a:gd name="T35" fmla="*/ 1 h 94"/>
                <a:gd name="T36" fmla="*/ 523 w 574"/>
                <a:gd name="T37" fmla="*/ 2 h 94"/>
                <a:gd name="T38" fmla="*/ 537 w 574"/>
                <a:gd name="T39" fmla="*/ 7 h 94"/>
                <a:gd name="T40" fmla="*/ 549 w 574"/>
                <a:gd name="T41" fmla="*/ 13 h 94"/>
                <a:gd name="T42" fmla="*/ 559 w 574"/>
                <a:gd name="T43" fmla="*/ 20 h 94"/>
                <a:gd name="T44" fmla="*/ 567 w 574"/>
                <a:gd name="T45" fmla="*/ 26 h 94"/>
                <a:gd name="T46" fmla="*/ 573 w 574"/>
                <a:gd name="T47" fmla="*/ 30 h 94"/>
                <a:gd name="T48" fmla="*/ 574 w 574"/>
                <a:gd name="T49" fmla="*/ 33 h 94"/>
                <a:gd name="T50" fmla="*/ 573 w 574"/>
                <a:gd name="T51" fmla="*/ 35 h 94"/>
                <a:gd name="T52" fmla="*/ 570 w 574"/>
                <a:gd name="T53" fmla="*/ 37 h 94"/>
                <a:gd name="T54" fmla="*/ 563 w 574"/>
                <a:gd name="T55" fmla="*/ 38 h 94"/>
                <a:gd name="T56" fmla="*/ 555 w 574"/>
                <a:gd name="T57" fmla="*/ 39 h 94"/>
                <a:gd name="T58" fmla="*/ 544 w 574"/>
                <a:gd name="T59" fmla="*/ 41 h 94"/>
                <a:gd name="T60" fmla="*/ 530 w 574"/>
                <a:gd name="T61" fmla="*/ 42 h 94"/>
                <a:gd name="T62" fmla="*/ 515 w 574"/>
                <a:gd name="T63" fmla="*/ 42 h 94"/>
                <a:gd name="T64" fmla="*/ 496 w 574"/>
                <a:gd name="T65" fmla="*/ 42 h 94"/>
                <a:gd name="T66" fmla="*/ 415 w 574"/>
                <a:gd name="T67" fmla="*/ 45 h 94"/>
                <a:gd name="T68" fmla="*/ 334 w 574"/>
                <a:gd name="T69" fmla="*/ 52 h 94"/>
                <a:gd name="T70" fmla="*/ 247 w 574"/>
                <a:gd name="T71" fmla="*/ 64 h 94"/>
                <a:gd name="T72" fmla="*/ 160 w 574"/>
                <a:gd name="T73" fmla="*/ 78 h 94"/>
                <a:gd name="T74" fmla="*/ 136 w 574"/>
                <a:gd name="T75" fmla="*/ 81 h 94"/>
                <a:gd name="T76" fmla="*/ 117 w 574"/>
                <a:gd name="T77" fmla="*/ 85 h 94"/>
                <a:gd name="T78" fmla="*/ 101 w 574"/>
                <a:gd name="T79" fmla="*/ 87 h 94"/>
                <a:gd name="T80" fmla="*/ 87 w 574"/>
                <a:gd name="T81" fmla="*/ 89 h 94"/>
                <a:gd name="T82" fmla="*/ 76 w 574"/>
                <a:gd name="T83" fmla="*/ 92 h 94"/>
                <a:gd name="T84" fmla="*/ 68 w 574"/>
                <a:gd name="T85" fmla="*/ 93 h 94"/>
                <a:gd name="T86" fmla="*/ 62 w 574"/>
                <a:gd name="T87" fmla="*/ 93 h 94"/>
                <a:gd name="T88" fmla="*/ 59 w 574"/>
                <a:gd name="T89" fmla="*/ 94 h 94"/>
                <a:gd name="T90" fmla="*/ 53 w 574"/>
                <a:gd name="T91" fmla="*/ 93 h 94"/>
                <a:gd name="T92" fmla="*/ 46 w 574"/>
                <a:gd name="T93" fmla="*/ 92 h 94"/>
                <a:gd name="T94" fmla="*/ 36 w 574"/>
                <a:gd name="T95" fmla="*/ 89 h 94"/>
                <a:gd name="T96" fmla="*/ 25 w 574"/>
                <a:gd name="T97" fmla="*/ 85 h 94"/>
                <a:gd name="T98" fmla="*/ 14 w 574"/>
                <a:gd name="T99" fmla="*/ 82 h 94"/>
                <a:gd name="T100" fmla="*/ 6 w 574"/>
                <a:gd name="T101" fmla="*/ 78 h 94"/>
                <a:gd name="T102" fmla="*/ 2 w 574"/>
                <a:gd name="T103" fmla="*/ 74 h 94"/>
                <a:gd name="T104" fmla="*/ 0 w 574"/>
                <a:gd name="T105" fmla="*/ 71 h 94"/>
                <a:gd name="T106" fmla="*/ 0 w 574"/>
                <a:gd name="T107" fmla="*/ 70 h 94"/>
                <a:gd name="T108" fmla="*/ 3 w 574"/>
                <a:gd name="T109" fmla="*/ 68 h 94"/>
                <a:gd name="T110" fmla="*/ 7 w 574"/>
                <a:gd name="T111" fmla="*/ 67 h 94"/>
                <a:gd name="T112" fmla="*/ 13 w 574"/>
                <a:gd name="T113" fmla="*/ 66 h 94"/>
                <a:gd name="T114" fmla="*/ 21 w 574"/>
                <a:gd name="T115" fmla="*/ 63 h 94"/>
                <a:gd name="T116" fmla="*/ 31 w 574"/>
                <a:gd name="T117" fmla="*/ 61 h 94"/>
                <a:gd name="T118" fmla="*/ 40 w 574"/>
                <a:gd name="T119" fmla="*/ 60 h 94"/>
                <a:gd name="T120" fmla="*/ 53 w 574"/>
                <a:gd name="T121" fmla="*/ 5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4" h="94">
                  <a:moveTo>
                    <a:pt x="53" y="59"/>
                  </a:moveTo>
                  <a:lnTo>
                    <a:pt x="59" y="57"/>
                  </a:lnTo>
                  <a:lnTo>
                    <a:pt x="68" y="57"/>
                  </a:lnTo>
                  <a:lnTo>
                    <a:pt x="76" y="56"/>
                  </a:lnTo>
                  <a:lnTo>
                    <a:pt x="84" y="56"/>
                  </a:lnTo>
                  <a:lnTo>
                    <a:pt x="92" y="55"/>
                  </a:lnTo>
                  <a:lnTo>
                    <a:pt x="102" y="53"/>
                  </a:lnTo>
                  <a:lnTo>
                    <a:pt x="120" y="52"/>
                  </a:lnTo>
                  <a:lnTo>
                    <a:pt x="140" y="49"/>
                  </a:lnTo>
                  <a:lnTo>
                    <a:pt x="162" y="46"/>
                  </a:lnTo>
                  <a:lnTo>
                    <a:pt x="184" y="42"/>
                  </a:lnTo>
                  <a:lnTo>
                    <a:pt x="209" y="39"/>
                  </a:lnTo>
                  <a:lnTo>
                    <a:pt x="234" y="35"/>
                  </a:lnTo>
                  <a:lnTo>
                    <a:pt x="257" y="33"/>
                  </a:lnTo>
                  <a:lnTo>
                    <a:pt x="280" y="29"/>
                  </a:lnTo>
                  <a:lnTo>
                    <a:pt x="302" y="26"/>
                  </a:lnTo>
                  <a:lnTo>
                    <a:pt x="324" y="23"/>
                  </a:lnTo>
                  <a:lnTo>
                    <a:pt x="346" y="20"/>
                  </a:lnTo>
                  <a:lnTo>
                    <a:pt x="367" y="16"/>
                  </a:lnTo>
                  <a:lnTo>
                    <a:pt x="387" y="13"/>
                  </a:lnTo>
                  <a:lnTo>
                    <a:pt x="397" y="12"/>
                  </a:lnTo>
                  <a:lnTo>
                    <a:pt x="405" y="9"/>
                  </a:lnTo>
                  <a:lnTo>
                    <a:pt x="415" y="8"/>
                  </a:lnTo>
                  <a:lnTo>
                    <a:pt x="423" y="7"/>
                  </a:lnTo>
                  <a:lnTo>
                    <a:pt x="431" y="5"/>
                  </a:lnTo>
                  <a:lnTo>
                    <a:pt x="440" y="5"/>
                  </a:lnTo>
                  <a:lnTo>
                    <a:pt x="446" y="4"/>
                  </a:lnTo>
                  <a:lnTo>
                    <a:pt x="453" y="2"/>
                  </a:lnTo>
                  <a:lnTo>
                    <a:pt x="460" y="2"/>
                  </a:lnTo>
                  <a:lnTo>
                    <a:pt x="466" y="1"/>
                  </a:lnTo>
                  <a:lnTo>
                    <a:pt x="471" y="1"/>
                  </a:lnTo>
                  <a:lnTo>
                    <a:pt x="477" y="1"/>
                  </a:lnTo>
                  <a:lnTo>
                    <a:pt x="488" y="1"/>
                  </a:lnTo>
                  <a:lnTo>
                    <a:pt x="496" y="0"/>
                  </a:lnTo>
                  <a:lnTo>
                    <a:pt x="503" y="1"/>
                  </a:lnTo>
                  <a:lnTo>
                    <a:pt x="509" y="1"/>
                  </a:lnTo>
                  <a:lnTo>
                    <a:pt x="516" y="2"/>
                  </a:lnTo>
                  <a:lnTo>
                    <a:pt x="523" y="2"/>
                  </a:lnTo>
                  <a:lnTo>
                    <a:pt x="530" y="5"/>
                  </a:lnTo>
                  <a:lnTo>
                    <a:pt x="537" y="7"/>
                  </a:lnTo>
                  <a:lnTo>
                    <a:pt x="544" y="9"/>
                  </a:lnTo>
                  <a:lnTo>
                    <a:pt x="549" y="13"/>
                  </a:lnTo>
                  <a:lnTo>
                    <a:pt x="555" y="16"/>
                  </a:lnTo>
                  <a:lnTo>
                    <a:pt x="559" y="20"/>
                  </a:lnTo>
                  <a:lnTo>
                    <a:pt x="564" y="23"/>
                  </a:lnTo>
                  <a:lnTo>
                    <a:pt x="567" y="26"/>
                  </a:lnTo>
                  <a:lnTo>
                    <a:pt x="570" y="27"/>
                  </a:lnTo>
                  <a:lnTo>
                    <a:pt x="573" y="30"/>
                  </a:lnTo>
                  <a:lnTo>
                    <a:pt x="574" y="31"/>
                  </a:lnTo>
                  <a:lnTo>
                    <a:pt x="574" y="33"/>
                  </a:lnTo>
                  <a:lnTo>
                    <a:pt x="574" y="34"/>
                  </a:lnTo>
                  <a:lnTo>
                    <a:pt x="573" y="35"/>
                  </a:lnTo>
                  <a:lnTo>
                    <a:pt x="571" y="35"/>
                  </a:lnTo>
                  <a:lnTo>
                    <a:pt x="570" y="37"/>
                  </a:lnTo>
                  <a:lnTo>
                    <a:pt x="567" y="38"/>
                  </a:lnTo>
                  <a:lnTo>
                    <a:pt x="563" y="38"/>
                  </a:lnTo>
                  <a:lnTo>
                    <a:pt x="559" y="39"/>
                  </a:lnTo>
                  <a:lnTo>
                    <a:pt x="555" y="39"/>
                  </a:lnTo>
                  <a:lnTo>
                    <a:pt x="549" y="41"/>
                  </a:lnTo>
                  <a:lnTo>
                    <a:pt x="544" y="41"/>
                  </a:lnTo>
                  <a:lnTo>
                    <a:pt x="538" y="41"/>
                  </a:lnTo>
                  <a:lnTo>
                    <a:pt x="530" y="42"/>
                  </a:lnTo>
                  <a:lnTo>
                    <a:pt x="523" y="42"/>
                  </a:lnTo>
                  <a:lnTo>
                    <a:pt x="515" y="42"/>
                  </a:lnTo>
                  <a:lnTo>
                    <a:pt x="505" y="42"/>
                  </a:lnTo>
                  <a:lnTo>
                    <a:pt x="496" y="42"/>
                  </a:lnTo>
                  <a:lnTo>
                    <a:pt x="456" y="42"/>
                  </a:lnTo>
                  <a:lnTo>
                    <a:pt x="415" y="45"/>
                  </a:lnTo>
                  <a:lnTo>
                    <a:pt x="374" y="48"/>
                  </a:lnTo>
                  <a:lnTo>
                    <a:pt x="334" y="52"/>
                  </a:lnTo>
                  <a:lnTo>
                    <a:pt x="291" y="57"/>
                  </a:lnTo>
                  <a:lnTo>
                    <a:pt x="247" y="64"/>
                  </a:lnTo>
                  <a:lnTo>
                    <a:pt x="204" y="71"/>
                  </a:lnTo>
                  <a:lnTo>
                    <a:pt x="160" y="78"/>
                  </a:lnTo>
                  <a:lnTo>
                    <a:pt x="147" y="79"/>
                  </a:lnTo>
                  <a:lnTo>
                    <a:pt x="136" y="81"/>
                  </a:lnTo>
                  <a:lnTo>
                    <a:pt x="127" y="83"/>
                  </a:lnTo>
                  <a:lnTo>
                    <a:pt x="117" y="85"/>
                  </a:lnTo>
                  <a:lnTo>
                    <a:pt x="109" y="86"/>
                  </a:lnTo>
                  <a:lnTo>
                    <a:pt x="101" y="87"/>
                  </a:lnTo>
                  <a:lnTo>
                    <a:pt x="94" y="89"/>
                  </a:lnTo>
                  <a:lnTo>
                    <a:pt x="87" y="89"/>
                  </a:lnTo>
                  <a:lnTo>
                    <a:pt x="81" y="90"/>
                  </a:lnTo>
                  <a:lnTo>
                    <a:pt x="76" y="92"/>
                  </a:lnTo>
                  <a:lnTo>
                    <a:pt x="70" y="92"/>
                  </a:lnTo>
                  <a:lnTo>
                    <a:pt x="68" y="93"/>
                  </a:lnTo>
                  <a:lnTo>
                    <a:pt x="64" y="93"/>
                  </a:lnTo>
                  <a:lnTo>
                    <a:pt x="62" y="93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3" y="93"/>
                  </a:lnTo>
                  <a:lnTo>
                    <a:pt x="50" y="93"/>
                  </a:lnTo>
                  <a:lnTo>
                    <a:pt x="46" y="92"/>
                  </a:lnTo>
                  <a:lnTo>
                    <a:pt x="40" y="90"/>
                  </a:lnTo>
                  <a:lnTo>
                    <a:pt x="36" y="89"/>
                  </a:lnTo>
                  <a:lnTo>
                    <a:pt x="31" y="86"/>
                  </a:lnTo>
                  <a:lnTo>
                    <a:pt x="25" y="85"/>
                  </a:lnTo>
                  <a:lnTo>
                    <a:pt x="20" y="83"/>
                  </a:lnTo>
                  <a:lnTo>
                    <a:pt x="14" y="82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3" y="77"/>
                  </a:lnTo>
                  <a:lnTo>
                    <a:pt x="2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10" y="66"/>
                  </a:lnTo>
                  <a:lnTo>
                    <a:pt x="13" y="66"/>
                  </a:lnTo>
                  <a:lnTo>
                    <a:pt x="17" y="64"/>
                  </a:lnTo>
                  <a:lnTo>
                    <a:pt x="21" y="63"/>
                  </a:lnTo>
                  <a:lnTo>
                    <a:pt x="25" y="63"/>
                  </a:lnTo>
                  <a:lnTo>
                    <a:pt x="31" y="61"/>
                  </a:lnTo>
                  <a:lnTo>
                    <a:pt x="35" y="60"/>
                  </a:lnTo>
                  <a:lnTo>
                    <a:pt x="40" y="60"/>
                  </a:lnTo>
                  <a:lnTo>
                    <a:pt x="47" y="59"/>
                  </a:lnTo>
                  <a:lnTo>
                    <a:pt x="53" y="59"/>
                  </a:lnTo>
                  <a:lnTo>
                    <a:pt x="53" y="59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037263" y="2574925"/>
              <a:ext cx="471487" cy="101600"/>
            </a:xfrm>
            <a:custGeom>
              <a:avLst/>
              <a:gdLst>
                <a:gd name="T0" fmla="*/ 164 w 297"/>
                <a:gd name="T1" fmla="*/ 11 h 64"/>
                <a:gd name="T2" fmla="*/ 183 w 297"/>
                <a:gd name="T3" fmla="*/ 8 h 64"/>
                <a:gd name="T4" fmla="*/ 201 w 297"/>
                <a:gd name="T5" fmla="*/ 5 h 64"/>
                <a:gd name="T6" fmla="*/ 216 w 297"/>
                <a:gd name="T7" fmla="*/ 3 h 64"/>
                <a:gd name="T8" fmla="*/ 229 w 297"/>
                <a:gd name="T9" fmla="*/ 1 h 64"/>
                <a:gd name="T10" fmla="*/ 239 w 297"/>
                <a:gd name="T11" fmla="*/ 0 h 64"/>
                <a:gd name="T12" fmla="*/ 247 w 297"/>
                <a:gd name="T13" fmla="*/ 0 h 64"/>
                <a:gd name="T14" fmla="*/ 254 w 297"/>
                <a:gd name="T15" fmla="*/ 0 h 64"/>
                <a:gd name="T16" fmla="*/ 264 w 297"/>
                <a:gd name="T17" fmla="*/ 3 h 64"/>
                <a:gd name="T18" fmla="*/ 275 w 297"/>
                <a:gd name="T19" fmla="*/ 8 h 64"/>
                <a:gd name="T20" fmla="*/ 283 w 297"/>
                <a:gd name="T21" fmla="*/ 12 h 64"/>
                <a:gd name="T22" fmla="*/ 290 w 297"/>
                <a:gd name="T23" fmla="*/ 19 h 64"/>
                <a:gd name="T24" fmla="*/ 295 w 297"/>
                <a:gd name="T25" fmla="*/ 26 h 64"/>
                <a:gd name="T26" fmla="*/ 297 w 297"/>
                <a:gd name="T27" fmla="*/ 30 h 64"/>
                <a:gd name="T28" fmla="*/ 297 w 297"/>
                <a:gd name="T29" fmla="*/ 34 h 64"/>
                <a:gd name="T30" fmla="*/ 294 w 297"/>
                <a:gd name="T31" fmla="*/ 37 h 64"/>
                <a:gd name="T32" fmla="*/ 288 w 297"/>
                <a:gd name="T33" fmla="*/ 38 h 64"/>
                <a:gd name="T34" fmla="*/ 280 w 297"/>
                <a:gd name="T35" fmla="*/ 38 h 64"/>
                <a:gd name="T36" fmla="*/ 271 w 297"/>
                <a:gd name="T37" fmla="*/ 38 h 64"/>
                <a:gd name="T38" fmla="*/ 262 w 297"/>
                <a:gd name="T39" fmla="*/ 38 h 64"/>
                <a:gd name="T40" fmla="*/ 254 w 297"/>
                <a:gd name="T41" fmla="*/ 40 h 64"/>
                <a:gd name="T42" fmla="*/ 243 w 297"/>
                <a:gd name="T43" fmla="*/ 40 h 64"/>
                <a:gd name="T44" fmla="*/ 231 w 297"/>
                <a:gd name="T45" fmla="*/ 41 h 64"/>
                <a:gd name="T46" fmla="*/ 216 w 297"/>
                <a:gd name="T47" fmla="*/ 42 h 64"/>
                <a:gd name="T48" fmla="*/ 198 w 297"/>
                <a:gd name="T49" fmla="*/ 44 h 64"/>
                <a:gd name="T50" fmla="*/ 179 w 297"/>
                <a:gd name="T51" fmla="*/ 46 h 64"/>
                <a:gd name="T52" fmla="*/ 158 w 297"/>
                <a:gd name="T53" fmla="*/ 49 h 64"/>
                <a:gd name="T54" fmla="*/ 135 w 297"/>
                <a:gd name="T55" fmla="*/ 53 h 64"/>
                <a:gd name="T56" fmla="*/ 114 w 297"/>
                <a:gd name="T57" fmla="*/ 56 h 64"/>
                <a:gd name="T58" fmla="*/ 96 w 297"/>
                <a:gd name="T59" fmla="*/ 59 h 64"/>
                <a:gd name="T60" fmla="*/ 81 w 297"/>
                <a:gd name="T61" fmla="*/ 62 h 64"/>
                <a:gd name="T62" fmla="*/ 68 w 297"/>
                <a:gd name="T63" fmla="*/ 63 h 64"/>
                <a:gd name="T64" fmla="*/ 58 w 297"/>
                <a:gd name="T65" fmla="*/ 63 h 64"/>
                <a:gd name="T66" fmla="*/ 51 w 297"/>
                <a:gd name="T67" fmla="*/ 64 h 64"/>
                <a:gd name="T68" fmla="*/ 47 w 297"/>
                <a:gd name="T69" fmla="*/ 64 h 64"/>
                <a:gd name="T70" fmla="*/ 46 w 297"/>
                <a:gd name="T71" fmla="*/ 64 h 64"/>
                <a:gd name="T72" fmla="*/ 40 w 297"/>
                <a:gd name="T73" fmla="*/ 63 h 64"/>
                <a:gd name="T74" fmla="*/ 35 w 297"/>
                <a:gd name="T75" fmla="*/ 60 h 64"/>
                <a:gd name="T76" fmla="*/ 26 w 297"/>
                <a:gd name="T77" fmla="*/ 57 h 64"/>
                <a:gd name="T78" fmla="*/ 15 w 297"/>
                <a:gd name="T79" fmla="*/ 52 h 64"/>
                <a:gd name="T80" fmla="*/ 7 w 297"/>
                <a:gd name="T81" fmla="*/ 48 h 64"/>
                <a:gd name="T82" fmla="*/ 3 w 297"/>
                <a:gd name="T83" fmla="*/ 44 h 64"/>
                <a:gd name="T84" fmla="*/ 0 w 297"/>
                <a:gd name="T85" fmla="*/ 40 h 64"/>
                <a:gd name="T86" fmla="*/ 0 w 297"/>
                <a:gd name="T87" fmla="*/ 38 h 64"/>
                <a:gd name="T88" fmla="*/ 4 w 297"/>
                <a:gd name="T89" fmla="*/ 35 h 64"/>
                <a:gd name="T90" fmla="*/ 14 w 297"/>
                <a:gd name="T91" fmla="*/ 35 h 64"/>
                <a:gd name="T92" fmla="*/ 26 w 297"/>
                <a:gd name="T93" fmla="*/ 33 h 64"/>
                <a:gd name="T94" fmla="*/ 39 w 297"/>
                <a:gd name="T95" fmla="*/ 31 h 64"/>
                <a:gd name="T96" fmla="*/ 48 w 297"/>
                <a:gd name="T97" fmla="*/ 30 h 64"/>
                <a:gd name="T98" fmla="*/ 59 w 297"/>
                <a:gd name="T99" fmla="*/ 29 h 64"/>
                <a:gd name="T100" fmla="*/ 72 w 297"/>
                <a:gd name="T101" fmla="*/ 26 h 64"/>
                <a:gd name="T102" fmla="*/ 87 w 297"/>
                <a:gd name="T103" fmla="*/ 25 h 64"/>
                <a:gd name="T104" fmla="*/ 103 w 297"/>
                <a:gd name="T105" fmla="*/ 22 h 64"/>
                <a:gd name="T106" fmla="*/ 121 w 297"/>
                <a:gd name="T107" fmla="*/ 18 h 64"/>
                <a:gd name="T108" fmla="*/ 142 w 297"/>
                <a:gd name="T109" fmla="*/ 15 h 64"/>
                <a:gd name="T110" fmla="*/ 153 w 297"/>
                <a:gd name="T11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7" h="64">
                  <a:moveTo>
                    <a:pt x="153" y="14"/>
                  </a:moveTo>
                  <a:lnTo>
                    <a:pt x="164" y="11"/>
                  </a:lnTo>
                  <a:lnTo>
                    <a:pt x="173" y="9"/>
                  </a:lnTo>
                  <a:lnTo>
                    <a:pt x="183" y="8"/>
                  </a:lnTo>
                  <a:lnTo>
                    <a:pt x="192" y="7"/>
                  </a:lnTo>
                  <a:lnTo>
                    <a:pt x="201" y="5"/>
                  </a:lnTo>
                  <a:lnTo>
                    <a:pt x="209" y="4"/>
                  </a:lnTo>
                  <a:lnTo>
                    <a:pt x="216" y="3"/>
                  </a:lnTo>
                  <a:lnTo>
                    <a:pt x="223" y="1"/>
                  </a:lnTo>
                  <a:lnTo>
                    <a:pt x="229" y="1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51" y="0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64" y="3"/>
                  </a:lnTo>
                  <a:lnTo>
                    <a:pt x="271" y="5"/>
                  </a:lnTo>
                  <a:lnTo>
                    <a:pt x="275" y="8"/>
                  </a:lnTo>
                  <a:lnTo>
                    <a:pt x="279" y="9"/>
                  </a:lnTo>
                  <a:lnTo>
                    <a:pt x="283" y="12"/>
                  </a:lnTo>
                  <a:lnTo>
                    <a:pt x="287" y="16"/>
                  </a:lnTo>
                  <a:lnTo>
                    <a:pt x="290" y="19"/>
                  </a:lnTo>
                  <a:lnTo>
                    <a:pt x="293" y="23"/>
                  </a:lnTo>
                  <a:lnTo>
                    <a:pt x="295" y="26"/>
                  </a:lnTo>
                  <a:lnTo>
                    <a:pt x="297" y="29"/>
                  </a:lnTo>
                  <a:lnTo>
                    <a:pt x="297" y="30"/>
                  </a:lnTo>
                  <a:lnTo>
                    <a:pt x="297" y="33"/>
                  </a:lnTo>
                  <a:lnTo>
                    <a:pt x="297" y="34"/>
                  </a:lnTo>
                  <a:lnTo>
                    <a:pt x="297" y="35"/>
                  </a:lnTo>
                  <a:lnTo>
                    <a:pt x="294" y="37"/>
                  </a:lnTo>
                  <a:lnTo>
                    <a:pt x="293" y="37"/>
                  </a:lnTo>
                  <a:lnTo>
                    <a:pt x="288" y="38"/>
                  </a:lnTo>
                  <a:lnTo>
                    <a:pt x="286" y="38"/>
                  </a:lnTo>
                  <a:lnTo>
                    <a:pt x="280" y="38"/>
                  </a:lnTo>
                  <a:lnTo>
                    <a:pt x="276" y="38"/>
                  </a:lnTo>
                  <a:lnTo>
                    <a:pt x="271" y="38"/>
                  </a:lnTo>
                  <a:lnTo>
                    <a:pt x="265" y="38"/>
                  </a:lnTo>
                  <a:lnTo>
                    <a:pt x="262" y="38"/>
                  </a:lnTo>
                  <a:lnTo>
                    <a:pt x="258" y="40"/>
                  </a:lnTo>
                  <a:lnTo>
                    <a:pt x="254" y="40"/>
                  </a:lnTo>
                  <a:lnTo>
                    <a:pt x="249" y="40"/>
                  </a:lnTo>
                  <a:lnTo>
                    <a:pt x="243" y="40"/>
                  </a:lnTo>
                  <a:lnTo>
                    <a:pt x="238" y="40"/>
                  </a:lnTo>
                  <a:lnTo>
                    <a:pt x="231" y="41"/>
                  </a:lnTo>
                  <a:lnTo>
                    <a:pt x="223" y="41"/>
                  </a:lnTo>
                  <a:lnTo>
                    <a:pt x="216" y="42"/>
                  </a:lnTo>
                  <a:lnTo>
                    <a:pt x="207" y="44"/>
                  </a:lnTo>
                  <a:lnTo>
                    <a:pt x="198" y="44"/>
                  </a:lnTo>
                  <a:lnTo>
                    <a:pt x="190" y="45"/>
                  </a:lnTo>
                  <a:lnTo>
                    <a:pt x="179" y="46"/>
                  </a:lnTo>
                  <a:lnTo>
                    <a:pt x="169" y="48"/>
                  </a:lnTo>
                  <a:lnTo>
                    <a:pt x="158" y="49"/>
                  </a:lnTo>
                  <a:lnTo>
                    <a:pt x="146" y="52"/>
                  </a:lnTo>
                  <a:lnTo>
                    <a:pt x="135" y="53"/>
                  </a:lnTo>
                  <a:lnTo>
                    <a:pt x="124" y="55"/>
                  </a:lnTo>
                  <a:lnTo>
                    <a:pt x="114" y="56"/>
                  </a:lnTo>
                  <a:lnTo>
                    <a:pt x="105" y="57"/>
                  </a:lnTo>
                  <a:lnTo>
                    <a:pt x="96" y="59"/>
                  </a:lnTo>
                  <a:lnTo>
                    <a:pt x="88" y="60"/>
                  </a:lnTo>
                  <a:lnTo>
                    <a:pt x="81" y="62"/>
                  </a:lnTo>
                  <a:lnTo>
                    <a:pt x="74" y="62"/>
                  </a:lnTo>
                  <a:lnTo>
                    <a:pt x="68" y="63"/>
                  </a:lnTo>
                  <a:lnTo>
                    <a:pt x="63" y="63"/>
                  </a:lnTo>
                  <a:lnTo>
                    <a:pt x="58" y="63"/>
                  </a:lnTo>
                  <a:lnTo>
                    <a:pt x="55" y="64"/>
                  </a:lnTo>
                  <a:lnTo>
                    <a:pt x="51" y="64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5" y="60"/>
                  </a:lnTo>
                  <a:lnTo>
                    <a:pt x="31" y="59"/>
                  </a:lnTo>
                  <a:lnTo>
                    <a:pt x="26" y="57"/>
                  </a:lnTo>
                  <a:lnTo>
                    <a:pt x="21" y="55"/>
                  </a:lnTo>
                  <a:lnTo>
                    <a:pt x="15" y="52"/>
                  </a:lnTo>
                  <a:lnTo>
                    <a:pt x="11" y="51"/>
                  </a:lnTo>
                  <a:lnTo>
                    <a:pt x="7" y="48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4" y="35"/>
                  </a:lnTo>
                  <a:lnTo>
                    <a:pt x="9" y="35"/>
                  </a:lnTo>
                  <a:lnTo>
                    <a:pt x="14" y="35"/>
                  </a:lnTo>
                  <a:lnTo>
                    <a:pt x="20" y="34"/>
                  </a:lnTo>
                  <a:lnTo>
                    <a:pt x="26" y="33"/>
                  </a:lnTo>
                  <a:lnTo>
                    <a:pt x="35" y="33"/>
                  </a:lnTo>
                  <a:lnTo>
                    <a:pt x="39" y="31"/>
                  </a:lnTo>
                  <a:lnTo>
                    <a:pt x="43" y="31"/>
                  </a:lnTo>
                  <a:lnTo>
                    <a:pt x="48" y="30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5" y="27"/>
                  </a:lnTo>
                  <a:lnTo>
                    <a:pt x="72" y="26"/>
                  </a:lnTo>
                  <a:lnTo>
                    <a:pt x="79" y="25"/>
                  </a:lnTo>
                  <a:lnTo>
                    <a:pt x="87" y="25"/>
                  </a:lnTo>
                  <a:lnTo>
                    <a:pt x="95" y="23"/>
                  </a:lnTo>
                  <a:lnTo>
                    <a:pt x="103" y="22"/>
                  </a:lnTo>
                  <a:lnTo>
                    <a:pt x="111" y="19"/>
                  </a:lnTo>
                  <a:lnTo>
                    <a:pt x="121" y="18"/>
                  </a:lnTo>
                  <a:lnTo>
                    <a:pt x="131" y="16"/>
                  </a:lnTo>
                  <a:lnTo>
                    <a:pt x="142" y="15"/>
                  </a:lnTo>
                  <a:lnTo>
                    <a:pt x="153" y="14"/>
                  </a:lnTo>
                  <a:lnTo>
                    <a:pt x="153" y="14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37238" y="2717800"/>
              <a:ext cx="123825" cy="234950"/>
            </a:xfrm>
            <a:custGeom>
              <a:avLst/>
              <a:gdLst>
                <a:gd name="T0" fmla="*/ 77 w 78"/>
                <a:gd name="T1" fmla="*/ 24 h 148"/>
                <a:gd name="T2" fmla="*/ 78 w 78"/>
                <a:gd name="T3" fmla="*/ 33 h 148"/>
                <a:gd name="T4" fmla="*/ 78 w 78"/>
                <a:gd name="T5" fmla="*/ 47 h 148"/>
                <a:gd name="T6" fmla="*/ 77 w 78"/>
                <a:gd name="T7" fmla="*/ 62 h 148"/>
                <a:gd name="T8" fmla="*/ 74 w 78"/>
                <a:gd name="T9" fmla="*/ 80 h 148"/>
                <a:gd name="T10" fmla="*/ 70 w 78"/>
                <a:gd name="T11" fmla="*/ 95 h 148"/>
                <a:gd name="T12" fmla="*/ 63 w 78"/>
                <a:gd name="T13" fmla="*/ 107 h 148"/>
                <a:gd name="T14" fmla="*/ 55 w 78"/>
                <a:gd name="T15" fmla="*/ 120 h 148"/>
                <a:gd name="T16" fmla="*/ 47 w 78"/>
                <a:gd name="T17" fmla="*/ 132 h 148"/>
                <a:gd name="T18" fmla="*/ 39 w 78"/>
                <a:gd name="T19" fmla="*/ 140 h 148"/>
                <a:gd name="T20" fmla="*/ 32 w 78"/>
                <a:gd name="T21" fmla="*/ 146 h 148"/>
                <a:gd name="T22" fmla="*/ 28 w 78"/>
                <a:gd name="T23" fmla="*/ 148 h 148"/>
                <a:gd name="T24" fmla="*/ 25 w 78"/>
                <a:gd name="T25" fmla="*/ 148 h 148"/>
                <a:gd name="T26" fmla="*/ 21 w 78"/>
                <a:gd name="T27" fmla="*/ 146 h 148"/>
                <a:gd name="T28" fmla="*/ 17 w 78"/>
                <a:gd name="T29" fmla="*/ 142 h 148"/>
                <a:gd name="T30" fmla="*/ 12 w 78"/>
                <a:gd name="T31" fmla="*/ 136 h 148"/>
                <a:gd name="T32" fmla="*/ 7 w 78"/>
                <a:gd name="T33" fmla="*/ 128 h 148"/>
                <a:gd name="T34" fmla="*/ 3 w 78"/>
                <a:gd name="T35" fmla="*/ 120 h 148"/>
                <a:gd name="T36" fmla="*/ 0 w 78"/>
                <a:gd name="T37" fmla="*/ 113 h 148"/>
                <a:gd name="T38" fmla="*/ 0 w 78"/>
                <a:gd name="T39" fmla="*/ 109 h 148"/>
                <a:gd name="T40" fmla="*/ 1 w 78"/>
                <a:gd name="T41" fmla="*/ 105 h 148"/>
                <a:gd name="T42" fmla="*/ 3 w 78"/>
                <a:gd name="T43" fmla="*/ 99 h 148"/>
                <a:gd name="T44" fmla="*/ 7 w 78"/>
                <a:gd name="T45" fmla="*/ 94 h 148"/>
                <a:gd name="T46" fmla="*/ 12 w 78"/>
                <a:gd name="T47" fmla="*/ 88 h 148"/>
                <a:gd name="T48" fmla="*/ 21 w 78"/>
                <a:gd name="T49" fmla="*/ 80 h 148"/>
                <a:gd name="T50" fmla="*/ 28 w 78"/>
                <a:gd name="T51" fmla="*/ 70 h 148"/>
                <a:gd name="T52" fmla="*/ 36 w 78"/>
                <a:gd name="T53" fmla="*/ 58 h 148"/>
                <a:gd name="T54" fmla="*/ 44 w 78"/>
                <a:gd name="T55" fmla="*/ 44 h 148"/>
                <a:gd name="T56" fmla="*/ 51 w 78"/>
                <a:gd name="T57" fmla="*/ 28 h 148"/>
                <a:gd name="T58" fmla="*/ 56 w 78"/>
                <a:gd name="T59" fmla="*/ 14 h 148"/>
                <a:gd name="T60" fmla="*/ 62 w 78"/>
                <a:gd name="T61" fmla="*/ 6 h 148"/>
                <a:gd name="T62" fmla="*/ 65 w 78"/>
                <a:gd name="T63" fmla="*/ 0 h 148"/>
                <a:gd name="T64" fmla="*/ 67 w 78"/>
                <a:gd name="T65" fmla="*/ 0 h 148"/>
                <a:gd name="T66" fmla="*/ 70 w 78"/>
                <a:gd name="T67" fmla="*/ 3 h 148"/>
                <a:gd name="T68" fmla="*/ 73 w 78"/>
                <a:gd name="T69" fmla="*/ 9 h 148"/>
                <a:gd name="T70" fmla="*/ 74 w 78"/>
                <a:gd name="T71" fmla="*/ 15 h 148"/>
                <a:gd name="T72" fmla="*/ 76 w 78"/>
                <a:gd name="T73" fmla="*/ 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148">
                  <a:moveTo>
                    <a:pt x="76" y="20"/>
                  </a:moveTo>
                  <a:lnTo>
                    <a:pt x="77" y="24"/>
                  </a:lnTo>
                  <a:lnTo>
                    <a:pt x="77" y="28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8" y="47"/>
                  </a:lnTo>
                  <a:lnTo>
                    <a:pt x="77" y="54"/>
                  </a:lnTo>
                  <a:lnTo>
                    <a:pt x="77" y="62"/>
                  </a:lnTo>
                  <a:lnTo>
                    <a:pt x="76" y="72"/>
                  </a:lnTo>
                  <a:lnTo>
                    <a:pt x="74" y="80"/>
                  </a:lnTo>
                  <a:lnTo>
                    <a:pt x="73" y="87"/>
                  </a:lnTo>
                  <a:lnTo>
                    <a:pt x="70" y="95"/>
                  </a:lnTo>
                  <a:lnTo>
                    <a:pt x="67" y="102"/>
                  </a:lnTo>
                  <a:lnTo>
                    <a:pt x="63" y="107"/>
                  </a:lnTo>
                  <a:lnTo>
                    <a:pt x="59" y="114"/>
                  </a:lnTo>
                  <a:lnTo>
                    <a:pt x="55" y="120"/>
                  </a:lnTo>
                  <a:lnTo>
                    <a:pt x="51" y="127"/>
                  </a:lnTo>
                  <a:lnTo>
                    <a:pt x="47" y="132"/>
                  </a:lnTo>
                  <a:lnTo>
                    <a:pt x="43" y="136"/>
                  </a:lnTo>
                  <a:lnTo>
                    <a:pt x="39" y="140"/>
                  </a:lnTo>
                  <a:lnTo>
                    <a:pt x="34" y="143"/>
                  </a:lnTo>
                  <a:lnTo>
                    <a:pt x="32" y="146"/>
                  </a:lnTo>
                  <a:lnTo>
                    <a:pt x="29" y="147"/>
                  </a:lnTo>
                  <a:lnTo>
                    <a:pt x="28" y="148"/>
                  </a:lnTo>
                  <a:lnTo>
                    <a:pt x="26" y="148"/>
                  </a:lnTo>
                  <a:lnTo>
                    <a:pt x="25" y="148"/>
                  </a:lnTo>
                  <a:lnTo>
                    <a:pt x="23" y="147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7" y="142"/>
                  </a:lnTo>
                  <a:lnTo>
                    <a:pt x="15" y="139"/>
                  </a:lnTo>
                  <a:lnTo>
                    <a:pt x="12" y="136"/>
                  </a:lnTo>
                  <a:lnTo>
                    <a:pt x="10" y="133"/>
                  </a:lnTo>
                  <a:lnTo>
                    <a:pt x="7" y="128"/>
                  </a:lnTo>
                  <a:lnTo>
                    <a:pt x="4" y="124"/>
                  </a:lnTo>
                  <a:lnTo>
                    <a:pt x="3" y="120"/>
                  </a:lnTo>
                  <a:lnTo>
                    <a:pt x="1" y="116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2"/>
                  </a:lnTo>
                  <a:lnTo>
                    <a:pt x="3" y="99"/>
                  </a:lnTo>
                  <a:lnTo>
                    <a:pt x="6" y="96"/>
                  </a:lnTo>
                  <a:lnTo>
                    <a:pt x="7" y="94"/>
                  </a:lnTo>
                  <a:lnTo>
                    <a:pt x="10" y="91"/>
                  </a:lnTo>
                  <a:lnTo>
                    <a:pt x="12" y="88"/>
                  </a:lnTo>
                  <a:lnTo>
                    <a:pt x="17" y="84"/>
                  </a:lnTo>
                  <a:lnTo>
                    <a:pt x="21" y="80"/>
                  </a:lnTo>
                  <a:lnTo>
                    <a:pt x="23" y="76"/>
                  </a:lnTo>
                  <a:lnTo>
                    <a:pt x="28" y="70"/>
                  </a:lnTo>
                  <a:lnTo>
                    <a:pt x="32" y="65"/>
                  </a:lnTo>
                  <a:lnTo>
                    <a:pt x="36" y="58"/>
                  </a:lnTo>
                  <a:lnTo>
                    <a:pt x="40" y="51"/>
                  </a:lnTo>
                  <a:lnTo>
                    <a:pt x="44" y="44"/>
                  </a:lnTo>
                  <a:lnTo>
                    <a:pt x="48" y="36"/>
                  </a:lnTo>
                  <a:lnTo>
                    <a:pt x="51" y="28"/>
                  </a:lnTo>
                  <a:lnTo>
                    <a:pt x="54" y="21"/>
                  </a:lnTo>
                  <a:lnTo>
                    <a:pt x="56" y="14"/>
                  </a:lnTo>
                  <a:lnTo>
                    <a:pt x="59" y="10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6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4" y="15"/>
                  </a:lnTo>
                  <a:lnTo>
                    <a:pt x="76" y="20"/>
                  </a:lnTo>
                  <a:lnTo>
                    <a:pt x="76" y="2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094413" y="2738438"/>
              <a:ext cx="111125" cy="128588"/>
            </a:xfrm>
            <a:custGeom>
              <a:avLst/>
              <a:gdLst>
                <a:gd name="T0" fmla="*/ 55 w 70"/>
                <a:gd name="T1" fmla="*/ 23 h 81"/>
                <a:gd name="T2" fmla="*/ 58 w 70"/>
                <a:gd name="T3" fmla="*/ 27 h 81"/>
                <a:gd name="T4" fmla="*/ 60 w 70"/>
                <a:gd name="T5" fmla="*/ 31 h 81"/>
                <a:gd name="T6" fmla="*/ 63 w 70"/>
                <a:gd name="T7" fmla="*/ 35 h 81"/>
                <a:gd name="T8" fmla="*/ 66 w 70"/>
                <a:gd name="T9" fmla="*/ 39 h 81"/>
                <a:gd name="T10" fmla="*/ 67 w 70"/>
                <a:gd name="T11" fmla="*/ 45 h 81"/>
                <a:gd name="T12" fmla="*/ 69 w 70"/>
                <a:gd name="T13" fmla="*/ 50 h 81"/>
                <a:gd name="T14" fmla="*/ 70 w 70"/>
                <a:gd name="T15" fmla="*/ 56 h 81"/>
                <a:gd name="T16" fmla="*/ 70 w 70"/>
                <a:gd name="T17" fmla="*/ 61 h 81"/>
                <a:gd name="T18" fmla="*/ 70 w 70"/>
                <a:gd name="T19" fmla="*/ 66 h 81"/>
                <a:gd name="T20" fmla="*/ 69 w 70"/>
                <a:gd name="T21" fmla="*/ 70 h 81"/>
                <a:gd name="T22" fmla="*/ 69 w 70"/>
                <a:gd name="T23" fmla="*/ 74 h 81"/>
                <a:gd name="T24" fmla="*/ 67 w 70"/>
                <a:gd name="T25" fmla="*/ 76 h 81"/>
                <a:gd name="T26" fmla="*/ 66 w 70"/>
                <a:gd name="T27" fmla="*/ 78 h 81"/>
                <a:gd name="T28" fmla="*/ 63 w 70"/>
                <a:gd name="T29" fmla="*/ 79 h 81"/>
                <a:gd name="T30" fmla="*/ 60 w 70"/>
                <a:gd name="T31" fmla="*/ 81 h 81"/>
                <a:gd name="T32" fmla="*/ 58 w 70"/>
                <a:gd name="T33" fmla="*/ 81 h 81"/>
                <a:gd name="T34" fmla="*/ 54 w 70"/>
                <a:gd name="T35" fmla="*/ 81 h 81"/>
                <a:gd name="T36" fmla="*/ 49 w 70"/>
                <a:gd name="T37" fmla="*/ 79 h 81"/>
                <a:gd name="T38" fmla="*/ 45 w 70"/>
                <a:gd name="T39" fmla="*/ 75 h 81"/>
                <a:gd name="T40" fmla="*/ 41 w 70"/>
                <a:gd name="T41" fmla="*/ 71 h 81"/>
                <a:gd name="T42" fmla="*/ 36 w 70"/>
                <a:gd name="T43" fmla="*/ 66 h 81"/>
                <a:gd name="T44" fmla="*/ 30 w 70"/>
                <a:gd name="T45" fmla="*/ 59 h 81"/>
                <a:gd name="T46" fmla="*/ 26 w 70"/>
                <a:gd name="T47" fmla="*/ 52 h 81"/>
                <a:gd name="T48" fmla="*/ 19 w 70"/>
                <a:gd name="T49" fmla="*/ 42 h 81"/>
                <a:gd name="T50" fmla="*/ 15 w 70"/>
                <a:gd name="T51" fmla="*/ 33 h 81"/>
                <a:gd name="T52" fmla="*/ 10 w 70"/>
                <a:gd name="T53" fmla="*/ 26 h 81"/>
                <a:gd name="T54" fmla="*/ 7 w 70"/>
                <a:gd name="T55" fmla="*/ 19 h 81"/>
                <a:gd name="T56" fmla="*/ 4 w 70"/>
                <a:gd name="T57" fmla="*/ 12 h 81"/>
                <a:gd name="T58" fmla="*/ 1 w 70"/>
                <a:gd name="T59" fmla="*/ 8 h 81"/>
                <a:gd name="T60" fmla="*/ 0 w 70"/>
                <a:gd name="T61" fmla="*/ 5 h 81"/>
                <a:gd name="T62" fmla="*/ 0 w 70"/>
                <a:gd name="T63" fmla="*/ 2 h 81"/>
                <a:gd name="T64" fmla="*/ 1 w 70"/>
                <a:gd name="T65" fmla="*/ 0 h 81"/>
                <a:gd name="T66" fmla="*/ 3 w 70"/>
                <a:gd name="T67" fmla="*/ 0 h 81"/>
                <a:gd name="T68" fmla="*/ 4 w 70"/>
                <a:gd name="T69" fmla="*/ 0 h 81"/>
                <a:gd name="T70" fmla="*/ 5 w 70"/>
                <a:gd name="T71" fmla="*/ 0 h 81"/>
                <a:gd name="T72" fmla="*/ 8 w 70"/>
                <a:gd name="T73" fmla="*/ 0 h 81"/>
                <a:gd name="T74" fmla="*/ 11 w 70"/>
                <a:gd name="T75" fmla="*/ 0 h 81"/>
                <a:gd name="T76" fmla="*/ 15 w 70"/>
                <a:gd name="T77" fmla="*/ 0 h 81"/>
                <a:gd name="T78" fmla="*/ 18 w 70"/>
                <a:gd name="T79" fmla="*/ 0 h 81"/>
                <a:gd name="T80" fmla="*/ 23 w 70"/>
                <a:gd name="T81" fmla="*/ 0 h 81"/>
                <a:gd name="T82" fmla="*/ 26 w 70"/>
                <a:gd name="T83" fmla="*/ 1 h 81"/>
                <a:gd name="T84" fmla="*/ 30 w 70"/>
                <a:gd name="T85" fmla="*/ 4 h 81"/>
                <a:gd name="T86" fmla="*/ 34 w 70"/>
                <a:gd name="T87" fmla="*/ 5 h 81"/>
                <a:gd name="T88" fmla="*/ 38 w 70"/>
                <a:gd name="T89" fmla="*/ 8 h 81"/>
                <a:gd name="T90" fmla="*/ 43 w 70"/>
                <a:gd name="T91" fmla="*/ 11 h 81"/>
                <a:gd name="T92" fmla="*/ 47 w 70"/>
                <a:gd name="T93" fmla="*/ 15 h 81"/>
                <a:gd name="T94" fmla="*/ 51 w 70"/>
                <a:gd name="T95" fmla="*/ 19 h 81"/>
                <a:gd name="T96" fmla="*/ 55 w 70"/>
                <a:gd name="T97" fmla="*/ 23 h 81"/>
                <a:gd name="T98" fmla="*/ 55 w 70"/>
                <a:gd name="T99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" h="81">
                  <a:moveTo>
                    <a:pt x="55" y="23"/>
                  </a:moveTo>
                  <a:lnTo>
                    <a:pt x="58" y="27"/>
                  </a:lnTo>
                  <a:lnTo>
                    <a:pt x="60" y="31"/>
                  </a:lnTo>
                  <a:lnTo>
                    <a:pt x="63" y="35"/>
                  </a:lnTo>
                  <a:lnTo>
                    <a:pt x="66" y="39"/>
                  </a:lnTo>
                  <a:lnTo>
                    <a:pt x="67" y="45"/>
                  </a:lnTo>
                  <a:lnTo>
                    <a:pt x="69" y="50"/>
                  </a:lnTo>
                  <a:lnTo>
                    <a:pt x="70" y="56"/>
                  </a:lnTo>
                  <a:lnTo>
                    <a:pt x="70" y="61"/>
                  </a:lnTo>
                  <a:lnTo>
                    <a:pt x="70" y="66"/>
                  </a:lnTo>
                  <a:lnTo>
                    <a:pt x="69" y="70"/>
                  </a:lnTo>
                  <a:lnTo>
                    <a:pt x="69" y="74"/>
                  </a:lnTo>
                  <a:lnTo>
                    <a:pt x="67" y="76"/>
                  </a:lnTo>
                  <a:lnTo>
                    <a:pt x="66" y="78"/>
                  </a:lnTo>
                  <a:lnTo>
                    <a:pt x="63" y="79"/>
                  </a:lnTo>
                  <a:lnTo>
                    <a:pt x="60" y="81"/>
                  </a:lnTo>
                  <a:lnTo>
                    <a:pt x="58" y="81"/>
                  </a:lnTo>
                  <a:lnTo>
                    <a:pt x="54" y="81"/>
                  </a:lnTo>
                  <a:lnTo>
                    <a:pt x="49" y="79"/>
                  </a:lnTo>
                  <a:lnTo>
                    <a:pt x="45" y="75"/>
                  </a:lnTo>
                  <a:lnTo>
                    <a:pt x="41" y="71"/>
                  </a:lnTo>
                  <a:lnTo>
                    <a:pt x="36" y="66"/>
                  </a:lnTo>
                  <a:lnTo>
                    <a:pt x="30" y="59"/>
                  </a:lnTo>
                  <a:lnTo>
                    <a:pt x="26" y="52"/>
                  </a:lnTo>
                  <a:lnTo>
                    <a:pt x="19" y="42"/>
                  </a:lnTo>
                  <a:lnTo>
                    <a:pt x="15" y="33"/>
                  </a:lnTo>
                  <a:lnTo>
                    <a:pt x="10" y="26"/>
                  </a:lnTo>
                  <a:lnTo>
                    <a:pt x="7" y="19"/>
                  </a:lnTo>
                  <a:lnTo>
                    <a:pt x="4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4" y="5"/>
                  </a:lnTo>
                  <a:lnTo>
                    <a:pt x="38" y="8"/>
                  </a:lnTo>
                  <a:lnTo>
                    <a:pt x="43" y="11"/>
                  </a:lnTo>
                  <a:lnTo>
                    <a:pt x="47" y="15"/>
                  </a:lnTo>
                  <a:lnTo>
                    <a:pt x="51" y="19"/>
                  </a:lnTo>
                  <a:lnTo>
                    <a:pt x="55" y="23"/>
                  </a:lnTo>
                  <a:lnTo>
                    <a:pt x="55" y="23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303963" y="2709863"/>
              <a:ext cx="130175" cy="141288"/>
            </a:xfrm>
            <a:custGeom>
              <a:avLst/>
              <a:gdLst>
                <a:gd name="T0" fmla="*/ 75 w 82"/>
                <a:gd name="T1" fmla="*/ 38 h 89"/>
                <a:gd name="T2" fmla="*/ 78 w 82"/>
                <a:gd name="T3" fmla="*/ 44 h 89"/>
                <a:gd name="T4" fmla="*/ 79 w 82"/>
                <a:gd name="T5" fmla="*/ 49 h 89"/>
                <a:gd name="T6" fmla="*/ 81 w 82"/>
                <a:gd name="T7" fmla="*/ 57 h 89"/>
                <a:gd name="T8" fmla="*/ 82 w 82"/>
                <a:gd name="T9" fmla="*/ 67 h 89"/>
                <a:gd name="T10" fmla="*/ 81 w 82"/>
                <a:gd name="T11" fmla="*/ 73 h 89"/>
                <a:gd name="T12" fmla="*/ 79 w 82"/>
                <a:gd name="T13" fmla="*/ 77 h 89"/>
                <a:gd name="T14" fmla="*/ 78 w 82"/>
                <a:gd name="T15" fmla="*/ 81 h 89"/>
                <a:gd name="T16" fmla="*/ 77 w 82"/>
                <a:gd name="T17" fmla="*/ 84 h 89"/>
                <a:gd name="T18" fmla="*/ 74 w 82"/>
                <a:gd name="T19" fmla="*/ 86 h 89"/>
                <a:gd name="T20" fmla="*/ 71 w 82"/>
                <a:gd name="T21" fmla="*/ 88 h 89"/>
                <a:gd name="T22" fmla="*/ 68 w 82"/>
                <a:gd name="T23" fmla="*/ 89 h 89"/>
                <a:gd name="T24" fmla="*/ 66 w 82"/>
                <a:gd name="T25" fmla="*/ 89 h 89"/>
                <a:gd name="T26" fmla="*/ 61 w 82"/>
                <a:gd name="T27" fmla="*/ 89 h 89"/>
                <a:gd name="T28" fmla="*/ 59 w 82"/>
                <a:gd name="T29" fmla="*/ 86 h 89"/>
                <a:gd name="T30" fmla="*/ 53 w 82"/>
                <a:gd name="T31" fmla="*/ 84 h 89"/>
                <a:gd name="T32" fmla="*/ 52 w 82"/>
                <a:gd name="T33" fmla="*/ 82 h 89"/>
                <a:gd name="T34" fmla="*/ 49 w 82"/>
                <a:gd name="T35" fmla="*/ 79 h 89"/>
                <a:gd name="T36" fmla="*/ 46 w 82"/>
                <a:gd name="T37" fmla="*/ 77 h 89"/>
                <a:gd name="T38" fmla="*/ 44 w 82"/>
                <a:gd name="T39" fmla="*/ 74 h 89"/>
                <a:gd name="T40" fmla="*/ 41 w 82"/>
                <a:gd name="T41" fmla="*/ 70 h 89"/>
                <a:gd name="T42" fmla="*/ 38 w 82"/>
                <a:gd name="T43" fmla="*/ 66 h 89"/>
                <a:gd name="T44" fmla="*/ 35 w 82"/>
                <a:gd name="T45" fmla="*/ 62 h 89"/>
                <a:gd name="T46" fmla="*/ 31 w 82"/>
                <a:gd name="T47" fmla="*/ 57 h 89"/>
                <a:gd name="T48" fmla="*/ 29 w 82"/>
                <a:gd name="T49" fmla="*/ 52 h 89"/>
                <a:gd name="T50" fmla="*/ 26 w 82"/>
                <a:gd name="T51" fmla="*/ 48 h 89"/>
                <a:gd name="T52" fmla="*/ 22 w 82"/>
                <a:gd name="T53" fmla="*/ 42 h 89"/>
                <a:gd name="T54" fmla="*/ 19 w 82"/>
                <a:gd name="T55" fmla="*/ 37 h 89"/>
                <a:gd name="T56" fmla="*/ 16 w 82"/>
                <a:gd name="T57" fmla="*/ 33 h 89"/>
                <a:gd name="T58" fmla="*/ 13 w 82"/>
                <a:gd name="T59" fmla="*/ 29 h 89"/>
                <a:gd name="T60" fmla="*/ 11 w 82"/>
                <a:gd name="T61" fmla="*/ 25 h 89"/>
                <a:gd name="T62" fmla="*/ 8 w 82"/>
                <a:gd name="T63" fmla="*/ 20 h 89"/>
                <a:gd name="T64" fmla="*/ 5 w 82"/>
                <a:gd name="T65" fmla="*/ 15 h 89"/>
                <a:gd name="T66" fmla="*/ 2 w 82"/>
                <a:gd name="T67" fmla="*/ 9 h 89"/>
                <a:gd name="T68" fmla="*/ 0 w 82"/>
                <a:gd name="T69" fmla="*/ 7 h 89"/>
                <a:gd name="T70" fmla="*/ 0 w 82"/>
                <a:gd name="T71" fmla="*/ 4 h 89"/>
                <a:gd name="T72" fmla="*/ 0 w 82"/>
                <a:gd name="T73" fmla="*/ 3 h 89"/>
                <a:gd name="T74" fmla="*/ 2 w 82"/>
                <a:gd name="T75" fmla="*/ 0 h 89"/>
                <a:gd name="T76" fmla="*/ 7 w 82"/>
                <a:gd name="T77" fmla="*/ 0 h 89"/>
                <a:gd name="T78" fmla="*/ 12 w 82"/>
                <a:gd name="T79" fmla="*/ 0 h 89"/>
                <a:gd name="T80" fmla="*/ 19 w 82"/>
                <a:gd name="T81" fmla="*/ 3 h 89"/>
                <a:gd name="T82" fmla="*/ 26 w 82"/>
                <a:gd name="T83" fmla="*/ 4 h 89"/>
                <a:gd name="T84" fmla="*/ 35 w 82"/>
                <a:gd name="T85" fmla="*/ 7 h 89"/>
                <a:gd name="T86" fmla="*/ 44 w 82"/>
                <a:gd name="T87" fmla="*/ 11 h 89"/>
                <a:gd name="T88" fmla="*/ 53 w 82"/>
                <a:gd name="T89" fmla="*/ 15 h 89"/>
                <a:gd name="T90" fmla="*/ 57 w 82"/>
                <a:gd name="T91" fmla="*/ 18 h 89"/>
                <a:gd name="T92" fmla="*/ 61 w 82"/>
                <a:gd name="T93" fmla="*/ 20 h 89"/>
                <a:gd name="T94" fmla="*/ 64 w 82"/>
                <a:gd name="T95" fmla="*/ 23 h 89"/>
                <a:gd name="T96" fmla="*/ 68 w 82"/>
                <a:gd name="T97" fmla="*/ 25 h 89"/>
                <a:gd name="T98" fmla="*/ 70 w 82"/>
                <a:gd name="T99" fmla="*/ 29 h 89"/>
                <a:gd name="T100" fmla="*/ 72 w 82"/>
                <a:gd name="T101" fmla="*/ 31 h 89"/>
                <a:gd name="T102" fmla="*/ 74 w 82"/>
                <a:gd name="T103" fmla="*/ 34 h 89"/>
                <a:gd name="T104" fmla="*/ 75 w 82"/>
                <a:gd name="T105" fmla="*/ 38 h 89"/>
                <a:gd name="T106" fmla="*/ 75 w 82"/>
                <a:gd name="T107" fmla="*/ 3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89">
                  <a:moveTo>
                    <a:pt x="75" y="38"/>
                  </a:moveTo>
                  <a:lnTo>
                    <a:pt x="78" y="44"/>
                  </a:lnTo>
                  <a:lnTo>
                    <a:pt x="79" y="49"/>
                  </a:lnTo>
                  <a:lnTo>
                    <a:pt x="81" y="57"/>
                  </a:lnTo>
                  <a:lnTo>
                    <a:pt x="82" y="67"/>
                  </a:lnTo>
                  <a:lnTo>
                    <a:pt x="81" y="73"/>
                  </a:lnTo>
                  <a:lnTo>
                    <a:pt x="79" y="77"/>
                  </a:lnTo>
                  <a:lnTo>
                    <a:pt x="78" y="81"/>
                  </a:lnTo>
                  <a:lnTo>
                    <a:pt x="77" y="84"/>
                  </a:lnTo>
                  <a:lnTo>
                    <a:pt x="74" y="86"/>
                  </a:lnTo>
                  <a:lnTo>
                    <a:pt x="71" y="88"/>
                  </a:lnTo>
                  <a:lnTo>
                    <a:pt x="68" y="89"/>
                  </a:lnTo>
                  <a:lnTo>
                    <a:pt x="66" y="89"/>
                  </a:lnTo>
                  <a:lnTo>
                    <a:pt x="61" y="89"/>
                  </a:lnTo>
                  <a:lnTo>
                    <a:pt x="59" y="86"/>
                  </a:lnTo>
                  <a:lnTo>
                    <a:pt x="53" y="84"/>
                  </a:lnTo>
                  <a:lnTo>
                    <a:pt x="52" y="82"/>
                  </a:lnTo>
                  <a:lnTo>
                    <a:pt x="49" y="79"/>
                  </a:lnTo>
                  <a:lnTo>
                    <a:pt x="46" y="77"/>
                  </a:lnTo>
                  <a:lnTo>
                    <a:pt x="44" y="74"/>
                  </a:lnTo>
                  <a:lnTo>
                    <a:pt x="41" y="70"/>
                  </a:lnTo>
                  <a:lnTo>
                    <a:pt x="38" y="66"/>
                  </a:lnTo>
                  <a:lnTo>
                    <a:pt x="35" y="62"/>
                  </a:lnTo>
                  <a:lnTo>
                    <a:pt x="31" y="57"/>
                  </a:lnTo>
                  <a:lnTo>
                    <a:pt x="29" y="52"/>
                  </a:lnTo>
                  <a:lnTo>
                    <a:pt x="26" y="48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6" y="33"/>
                  </a:lnTo>
                  <a:lnTo>
                    <a:pt x="13" y="29"/>
                  </a:lnTo>
                  <a:lnTo>
                    <a:pt x="11" y="25"/>
                  </a:lnTo>
                  <a:lnTo>
                    <a:pt x="8" y="20"/>
                  </a:lnTo>
                  <a:lnTo>
                    <a:pt x="5" y="15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3"/>
                  </a:lnTo>
                  <a:lnTo>
                    <a:pt x="26" y="4"/>
                  </a:lnTo>
                  <a:lnTo>
                    <a:pt x="35" y="7"/>
                  </a:lnTo>
                  <a:lnTo>
                    <a:pt x="44" y="11"/>
                  </a:lnTo>
                  <a:lnTo>
                    <a:pt x="53" y="15"/>
                  </a:lnTo>
                  <a:lnTo>
                    <a:pt x="57" y="18"/>
                  </a:lnTo>
                  <a:lnTo>
                    <a:pt x="61" y="20"/>
                  </a:lnTo>
                  <a:lnTo>
                    <a:pt x="64" y="23"/>
                  </a:lnTo>
                  <a:lnTo>
                    <a:pt x="68" y="25"/>
                  </a:lnTo>
                  <a:lnTo>
                    <a:pt x="70" y="29"/>
                  </a:lnTo>
                  <a:lnTo>
                    <a:pt x="72" y="31"/>
                  </a:lnTo>
                  <a:lnTo>
                    <a:pt x="74" y="34"/>
                  </a:lnTo>
                  <a:lnTo>
                    <a:pt x="75" y="38"/>
                  </a:lnTo>
                  <a:lnTo>
                    <a:pt x="75" y="38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537325" y="2728913"/>
              <a:ext cx="196850" cy="193675"/>
            </a:xfrm>
            <a:custGeom>
              <a:avLst/>
              <a:gdLst>
                <a:gd name="T0" fmla="*/ 74 w 124"/>
                <a:gd name="T1" fmla="*/ 24 h 122"/>
                <a:gd name="T2" fmla="*/ 87 w 124"/>
                <a:gd name="T3" fmla="*/ 32 h 122"/>
                <a:gd name="T4" fmla="*/ 100 w 124"/>
                <a:gd name="T5" fmla="*/ 40 h 122"/>
                <a:gd name="T6" fmla="*/ 108 w 124"/>
                <a:gd name="T7" fmla="*/ 48 h 122"/>
                <a:gd name="T8" fmla="*/ 115 w 124"/>
                <a:gd name="T9" fmla="*/ 56 h 122"/>
                <a:gd name="T10" fmla="*/ 120 w 124"/>
                <a:gd name="T11" fmla="*/ 65 h 122"/>
                <a:gd name="T12" fmla="*/ 123 w 124"/>
                <a:gd name="T13" fmla="*/ 73 h 122"/>
                <a:gd name="T14" fmla="*/ 124 w 124"/>
                <a:gd name="T15" fmla="*/ 80 h 122"/>
                <a:gd name="T16" fmla="*/ 124 w 124"/>
                <a:gd name="T17" fmla="*/ 91 h 122"/>
                <a:gd name="T18" fmla="*/ 123 w 124"/>
                <a:gd name="T19" fmla="*/ 103 h 122"/>
                <a:gd name="T20" fmla="*/ 120 w 124"/>
                <a:gd name="T21" fmla="*/ 113 h 122"/>
                <a:gd name="T22" fmla="*/ 117 w 124"/>
                <a:gd name="T23" fmla="*/ 118 h 122"/>
                <a:gd name="T24" fmla="*/ 113 w 124"/>
                <a:gd name="T25" fmla="*/ 121 h 122"/>
                <a:gd name="T26" fmla="*/ 111 w 124"/>
                <a:gd name="T27" fmla="*/ 122 h 122"/>
                <a:gd name="T28" fmla="*/ 108 w 124"/>
                <a:gd name="T29" fmla="*/ 122 h 122"/>
                <a:gd name="T30" fmla="*/ 104 w 124"/>
                <a:gd name="T31" fmla="*/ 121 h 122"/>
                <a:gd name="T32" fmla="*/ 100 w 124"/>
                <a:gd name="T33" fmla="*/ 118 h 122"/>
                <a:gd name="T34" fmla="*/ 93 w 124"/>
                <a:gd name="T35" fmla="*/ 113 h 122"/>
                <a:gd name="T36" fmla="*/ 86 w 124"/>
                <a:gd name="T37" fmla="*/ 107 h 122"/>
                <a:gd name="T38" fmla="*/ 78 w 124"/>
                <a:gd name="T39" fmla="*/ 99 h 122"/>
                <a:gd name="T40" fmla="*/ 67 w 124"/>
                <a:gd name="T41" fmla="*/ 89 h 122"/>
                <a:gd name="T42" fmla="*/ 56 w 124"/>
                <a:gd name="T43" fmla="*/ 77 h 122"/>
                <a:gd name="T44" fmla="*/ 43 w 124"/>
                <a:gd name="T45" fmla="*/ 63 h 122"/>
                <a:gd name="T46" fmla="*/ 32 w 124"/>
                <a:gd name="T47" fmla="*/ 51 h 122"/>
                <a:gd name="T48" fmla="*/ 23 w 124"/>
                <a:gd name="T49" fmla="*/ 40 h 122"/>
                <a:gd name="T50" fmla="*/ 16 w 124"/>
                <a:gd name="T51" fmla="*/ 30 h 122"/>
                <a:gd name="T52" fmla="*/ 9 w 124"/>
                <a:gd name="T53" fmla="*/ 24 h 122"/>
                <a:gd name="T54" fmla="*/ 5 w 124"/>
                <a:gd name="T55" fmla="*/ 17 h 122"/>
                <a:gd name="T56" fmla="*/ 2 w 124"/>
                <a:gd name="T57" fmla="*/ 13 h 122"/>
                <a:gd name="T58" fmla="*/ 0 w 124"/>
                <a:gd name="T59" fmla="*/ 10 h 122"/>
                <a:gd name="T60" fmla="*/ 0 w 124"/>
                <a:gd name="T61" fmla="*/ 8 h 122"/>
                <a:gd name="T62" fmla="*/ 2 w 124"/>
                <a:gd name="T63" fmla="*/ 6 h 122"/>
                <a:gd name="T64" fmla="*/ 6 w 124"/>
                <a:gd name="T65" fmla="*/ 3 h 122"/>
                <a:gd name="T66" fmla="*/ 12 w 124"/>
                <a:gd name="T67" fmla="*/ 2 h 122"/>
                <a:gd name="T68" fmla="*/ 20 w 124"/>
                <a:gd name="T69" fmla="*/ 0 h 122"/>
                <a:gd name="T70" fmla="*/ 30 w 124"/>
                <a:gd name="T71" fmla="*/ 3 h 122"/>
                <a:gd name="T72" fmla="*/ 42 w 124"/>
                <a:gd name="T73" fmla="*/ 7 h 122"/>
                <a:gd name="T74" fmla="*/ 57 w 124"/>
                <a:gd name="T75" fmla="*/ 15 h 122"/>
                <a:gd name="T76" fmla="*/ 65 w 124"/>
                <a:gd name="T77" fmla="*/ 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122">
                  <a:moveTo>
                    <a:pt x="65" y="19"/>
                  </a:moveTo>
                  <a:lnTo>
                    <a:pt x="74" y="24"/>
                  </a:lnTo>
                  <a:lnTo>
                    <a:pt x="80" y="28"/>
                  </a:lnTo>
                  <a:lnTo>
                    <a:pt x="87" y="32"/>
                  </a:lnTo>
                  <a:lnTo>
                    <a:pt x="94" y="36"/>
                  </a:lnTo>
                  <a:lnTo>
                    <a:pt x="100" y="40"/>
                  </a:lnTo>
                  <a:lnTo>
                    <a:pt x="104" y="44"/>
                  </a:lnTo>
                  <a:lnTo>
                    <a:pt x="108" y="48"/>
                  </a:lnTo>
                  <a:lnTo>
                    <a:pt x="112" y="51"/>
                  </a:lnTo>
                  <a:lnTo>
                    <a:pt x="115" y="56"/>
                  </a:lnTo>
                  <a:lnTo>
                    <a:pt x="117" y="61"/>
                  </a:lnTo>
                  <a:lnTo>
                    <a:pt x="120" y="65"/>
                  </a:lnTo>
                  <a:lnTo>
                    <a:pt x="122" y="69"/>
                  </a:lnTo>
                  <a:lnTo>
                    <a:pt x="123" y="73"/>
                  </a:lnTo>
                  <a:lnTo>
                    <a:pt x="124" y="77"/>
                  </a:lnTo>
                  <a:lnTo>
                    <a:pt x="124" y="80"/>
                  </a:lnTo>
                  <a:lnTo>
                    <a:pt x="124" y="84"/>
                  </a:lnTo>
                  <a:lnTo>
                    <a:pt x="124" y="91"/>
                  </a:lnTo>
                  <a:lnTo>
                    <a:pt x="124" y="96"/>
                  </a:lnTo>
                  <a:lnTo>
                    <a:pt x="123" y="103"/>
                  </a:lnTo>
                  <a:lnTo>
                    <a:pt x="122" y="110"/>
                  </a:lnTo>
                  <a:lnTo>
                    <a:pt x="120" y="113"/>
                  </a:lnTo>
                  <a:lnTo>
                    <a:pt x="119" y="115"/>
                  </a:lnTo>
                  <a:lnTo>
                    <a:pt x="117" y="118"/>
                  </a:lnTo>
                  <a:lnTo>
                    <a:pt x="115" y="120"/>
                  </a:lnTo>
                  <a:lnTo>
                    <a:pt x="113" y="121"/>
                  </a:lnTo>
                  <a:lnTo>
                    <a:pt x="112" y="122"/>
                  </a:lnTo>
                  <a:lnTo>
                    <a:pt x="111" y="122"/>
                  </a:lnTo>
                  <a:lnTo>
                    <a:pt x="109" y="122"/>
                  </a:lnTo>
                  <a:lnTo>
                    <a:pt x="108" y="122"/>
                  </a:lnTo>
                  <a:lnTo>
                    <a:pt x="107" y="122"/>
                  </a:lnTo>
                  <a:lnTo>
                    <a:pt x="104" y="121"/>
                  </a:lnTo>
                  <a:lnTo>
                    <a:pt x="102" y="120"/>
                  </a:lnTo>
                  <a:lnTo>
                    <a:pt x="100" y="118"/>
                  </a:lnTo>
                  <a:lnTo>
                    <a:pt x="97" y="115"/>
                  </a:lnTo>
                  <a:lnTo>
                    <a:pt x="93" y="113"/>
                  </a:lnTo>
                  <a:lnTo>
                    <a:pt x="90" y="110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8" y="99"/>
                  </a:lnTo>
                  <a:lnTo>
                    <a:pt x="72" y="93"/>
                  </a:lnTo>
                  <a:lnTo>
                    <a:pt x="67" y="89"/>
                  </a:lnTo>
                  <a:lnTo>
                    <a:pt x="61" y="84"/>
                  </a:lnTo>
                  <a:lnTo>
                    <a:pt x="56" y="77"/>
                  </a:lnTo>
                  <a:lnTo>
                    <a:pt x="50" y="72"/>
                  </a:lnTo>
                  <a:lnTo>
                    <a:pt x="43" y="63"/>
                  </a:lnTo>
                  <a:lnTo>
                    <a:pt x="38" y="58"/>
                  </a:lnTo>
                  <a:lnTo>
                    <a:pt x="32" y="51"/>
                  </a:lnTo>
                  <a:lnTo>
                    <a:pt x="28" y="45"/>
                  </a:lnTo>
                  <a:lnTo>
                    <a:pt x="23" y="40"/>
                  </a:lnTo>
                  <a:lnTo>
                    <a:pt x="19" y="34"/>
                  </a:lnTo>
                  <a:lnTo>
                    <a:pt x="16" y="30"/>
                  </a:lnTo>
                  <a:lnTo>
                    <a:pt x="12" y="26"/>
                  </a:lnTo>
                  <a:lnTo>
                    <a:pt x="9" y="24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7" y="4"/>
                  </a:lnTo>
                  <a:lnTo>
                    <a:pt x="42" y="7"/>
                  </a:lnTo>
                  <a:lnTo>
                    <a:pt x="50" y="11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65" y="19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797550" y="2282825"/>
              <a:ext cx="357187" cy="385763"/>
            </a:xfrm>
            <a:custGeom>
              <a:avLst/>
              <a:gdLst>
                <a:gd name="T0" fmla="*/ 117 w 225"/>
                <a:gd name="T1" fmla="*/ 181 h 243"/>
                <a:gd name="T2" fmla="*/ 87 w 225"/>
                <a:gd name="T3" fmla="*/ 203 h 243"/>
                <a:gd name="T4" fmla="*/ 51 w 225"/>
                <a:gd name="T5" fmla="*/ 222 h 243"/>
                <a:gd name="T6" fmla="*/ 33 w 225"/>
                <a:gd name="T7" fmla="*/ 230 h 243"/>
                <a:gd name="T8" fmla="*/ 20 w 225"/>
                <a:gd name="T9" fmla="*/ 237 h 243"/>
                <a:gd name="T10" fmla="*/ 10 w 225"/>
                <a:gd name="T11" fmla="*/ 241 h 243"/>
                <a:gd name="T12" fmla="*/ 3 w 225"/>
                <a:gd name="T13" fmla="*/ 243 h 243"/>
                <a:gd name="T14" fmla="*/ 0 w 225"/>
                <a:gd name="T15" fmla="*/ 243 h 243"/>
                <a:gd name="T16" fmla="*/ 0 w 225"/>
                <a:gd name="T17" fmla="*/ 240 h 243"/>
                <a:gd name="T18" fmla="*/ 3 w 225"/>
                <a:gd name="T19" fmla="*/ 237 h 243"/>
                <a:gd name="T20" fmla="*/ 7 w 225"/>
                <a:gd name="T21" fmla="*/ 232 h 243"/>
                <a:gd name="T22" fmla="*/ 17 w 225"/>
                <a:gd name="T23" fmla="*/ 225 h 243"/>
                <a:gd name="T24" fmla="*/ 29 w 225"/>
                <a:gd name="T25" fmla="*/ 214 h 243"/>
                <a:gd name="T26" fmla="*/ 48 w 225"/>
                <a:gd name="T27" fmla="*/ 198 h 243"/>
                <a:gd name="T28" fmla="*/ 76 w 225"/>
                <a:gd name="T29" fmla="*/ 174 h 243"/>
                <a:gd name="T30" fmla="*/ 99 w 225"/>
                <a:gd name="T31" fmla="*/ 151 h 243"/>
                <a:gd name="T32" fmla="*/ 120 w 225"/>
                <a:gd name="T33" fmla="*/ 126 h 243"/>
                <a:gd name="T34" fmla="*/ 138 w 225"/>
                <a:gd name="T35" fmla="*/ 103 h 243"/>
                <a:gd name="T36" fmla="*/ 151 w 225"/>
                <a:gd name="T37" fmla="*/ 81 h 243"/>
                <a:gd name="T38" fmla="*/ 160 w 225"/>
                <a:gd name="T39" fmla="*/ 62 h 243"/>
                <a:gd name="T40" fmla="*/ 164 w 225"/>
                <a:gd name="T41" fmla="*/ 49 h 243"/>
                <a:gd name="T42" fmla="*/ 161 w 225"/>
                <a:gd name="T43" fmla="*/ 44 h 243"/>
                <a:gd name="T44" fmla="*/ 151 w 225"/>
                <a:gd name="T45" fmla="*/ 45 h 243"/>
                <a:gd name="T46" fmla="*/ 133 w 225"/>
                <a:gd name="T47" fmla="*/ 49 h 243"/>
                <a:gd name="T48" fmla="*/ 110 w 225"/>
                <a:gd name="T49" fmla="*/ 56 h 243"/>
                <a:gd name="T50" fmla="*/ 94 w 225"/>
                <a:gd name="T51" fmla="*/ 60 h 243"/>
                <a:gd name="T52" fmla="*/ 85 w 225"/>
                <a:gd name="T53" fmla="*/ 62 h 243"/>
                <a:gd name="T54" fmla="*/ 74 w 225"/>
                <a:gd name="T55" fmla="*/ 59 h 243"/>
                <a:gd name="T56" fmla="*/ 57 w 225"/>
                <a:gd name="T57" fmla="*/ 51 h 243"/>
                <a:gd name="T58" fmla="*/ 58 w 225"/>
                <a:gd name="T59" fmla="*/ 38 h 243"/>
                <a:gd name="T60" fmla="*/ 113 w 225"/>
                <a:gd name="T61" fmla="*/ 26 h 243"/>
                <a:gd name="T62" fmla="*/ 135 w 225"/>
                <a:gd name="T63" fmla="*/ 19 h 243"/>
                <a:gd name="T64" fmla="*/ 150 w 225"/>
                <a:gd name="T65" fmla="*/ 12 h 243"/>
                <a:gd name="T66" fmla="*/ 160 w 225"/>
                <a:gd name="T67" fmla="*/ 7 h 243"/>
                <a:gd name="T68" fmla="*/ 172 w 225"/>
                <a:gd name="T69" fmla="*/ 0 h 243"/>
                <a:gd name="T70" fmla="*/ 180 w 225"/>
                <a:gd name="T71" fmla="*/ 3 h 243"/>
                <a:gd name="T72" fmla="*/ 192 w 225"/>
                <a:gd name="T73" fmla="*/ 10 h 243"/>
                <a:gd name="T74" fmla="*/ 209 w 225"/>
                <a:gd name="T75" fmla="*/ 21 h 243"/>
                <a:gd name="T76" fmla="*/ 220 w 225"/>
                <a:gd name="T77" fmla="*/ 33 h 243"/>
                <a:gd name="T78" fmla="*/ 225 w 225"/>
                <a:gd name="T79" fmla="*/ 41 h 243"/>
                <a:gd name="T80" fmla="*/ 223 w 225"/>
                <a:gd name="T81" fmla="*/ 49 h 243"/>
                <a:gd name="T82" fmla="*/ 213 w 225"/>
                <a:gd name="T83" fmla="*/ 56 h 243"/>
                <a:gd name="T84" fmla="*/ 205 w 225"/>
                <a:gd name="T85" fmla="*/ 67 h 243"/>
                <a:gd name="T86" fmla="*/ 192 w 225"/>
                <a:gd name="T87" fmla="*/ 85 h 243"/>
                <a:gd name="T88" fmla="*/ 177 w 225"/>
                <a:gd name="T89" fmla="*/ 111 h 243"/>
                <a:gd name="T90" fmla="*/ 158 w 225"/>
                <a:gd name="T91" fmla="*/ 139 h 243"/>
                <a:gd name="T92" fmla="*/ 135 w 225"/>
                <a:gd name="T93" fmla="*/ 16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5" h="243">
                  <a:moveTo>
                    <a:pt x="135" y="165"/>
                  </a:moveTo>
                  <a:lnTo>
                    <a:pt x="127" y="173"/>
                  </a:lnTo>
                  <a:lnTo>
                    <a:pt x="117" y="181"/>
                  </a:lnTo>
                  <a:lnTo>
                    <a:pt x="107" y="189"/>
                  </a:lnTo>
                  <a:lnTo>
                    <a:pt x="98" y="196"/>
                  </a:lnTo>
                  <a:lnTo>
                    <a:pt x="87" y="203"/>
                  </a:lnTo>
                  <a:lnTo>
                    <a:pt x="76" y="210"/>
                  </a:lnTo>
                  <a:lnTo>
                    <a:pt x="64" y="217"/>
                  </a:lnTo>
                  <a:lnTo>
                    <a:pt x="51" y="222"/>
                  </a:lnTo>
                  <a:lnTo>
                    <a:pt x="44" y="226"/>
                  </a:lnTo>
                  <a:lnTo>
                    <a:pt x="39" y="229"/>
                  </a:lnTo>
                  <a:lnTo>
                    <a:pt x="33" y="230"/>
                  </a:lnTo>
                  <a:lnTo>
                    <a:pt x="28" y="233"/>
                  </a:lnTo>
                  <a:lnTo>
                    <a:pt x="24" y="235"/>
                  </a:lnTo>
                  <a:lnTo>
                    <a:pt x="20" y="237"/>
                  </a:lnTo>
                  <a:lnTo>
                    <a:pt x="17" y="239"/>
                  </a:lnTo>
                  <a:lnTo>
                    <a:pt x="13" y="240"/>
                  </a:lnTo>
                  <a:lnTo>
                    <a:pt x="10" y="241"/>
                  </a:lnTo>
                  <a:lnTo>
                    <a:pt x="7" y="241"/>
                  </a:lnTo>
                  <a:lnTo>
                    <a:pt x="6" y="243"/>
                  </a:lnTo>
                  <a:lnTo>
                    <a:pt x="3" y="243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39"/>
                  </a:lnTo>
                  <a:lnTo>
                    <a:pt x="3" y="237"/>
                  </a:lnTo>
                  <a:lnTo>
                    <a:pt x="5" y="236"/>
                  </a:lnTo>
                  <a:lnTo>
                    <a:pt x="6" y="233"/>
                  </a:lnTo>
                  <a:lnTo>
                    <a:pt x="7" y="232"/>
                  </a:lnTo>
                  <a:lnTo>
                    <a:pt x="10" y="229"/>
                  </a:lnTo>
                  <a:lnTo>
                    <a:pt x="13" y="228"/>
                  </a:lnTo>
                  <a:lnTo>
                    <a:pt x="17" y="225"/>
                  </a:lnTo>
                  <a:lnTo>
                    <a:pt x="20" y="221"/>
                  </a:lnTo>
                  <a:lnTo>
                    <a:pt x="24" y="218"/>
                  </a:lnTo>
                  <a:lnTo>
                    <a:pt x="29" y="214"/>
                  </a:lnTo>
                  <a:lnTo>
                    <a:pt x="33" y="211"/>
                  </a:lnTo>
                  <a:lnTo>
                    <a:pt x="39" y="207"/>
                  </a:lnTo>
                  <a:lnTo>
                    <a:pt x="48" y="198"/>
                  </a:lnTo>
                  <a:lnTo>
                    <a:pt x="58" y="191"/>
                  </a:lnTo>
                  <a:lnTo>
                    <a:pt x="68" y="182"/>
                  </a:lnTo>
                  <a:lnTo>
                    <a:pt x="76" y="174"/>
                  </a:lnTo>
                  <a:lnTo>
                    <a:pt x="84" y="166"/>
                  </a:lnTo>
                  <a:lnTo>
                    <a:pt x="92" y="159"/>
                  </a:lnTo>
                  <a:lnTo>
                    <a:pt x="99" y="151"/>
                  </a:lnTo>
                  <a:lnTo>
                    <a:pt x="107" y="143"/>
                  </a:lnTo>
                  <a:lnTo>
                    <a:pt x="114" y="133"/>
                  </a:lnTo>
                  <a:lnTo>
                    <a:pt x="120" y="126"/>
                  </a:lnTo>
                  <a:lnTo>
                    <a:pt x="127" y="118"/>
                  </a:lnTo>
                  <a:lnTo>
                    <a:pt x="132" y="110"/>
                  </a:lnTo>
                  <a:lnTo>
                    <a:pt x="138" y="103"/>
                  </a:lnTo>
                  <a:lnTo>
                    <a:pt x="143" y="95"/>
                  </a:lnTo>
                  <a:lnTo>
                    <a:pt x="147" y="88"/>
                  </a:lnTo>
                  <a:lnTo>
                    <a:pt x="151" y="81"/>
                  </a:lnTo>
                  <a:lnTo>
                    <a:pt x="154" y="74"/>
                  </a:lnTo>
                  <a:lnTo>
                    <a:pt x="157" y="67"/>
                  </a:lnTo>
                  <a:lnTo>
                    <a:pt x="160" y="62"/>
                  </a:lnTo>
                  <a:lnTo>
                    <a:pt x="161" y="56"/>
                  </a:lnTo>
                  <a:lnTo>
                    <a:pt x="162" y="52"/>
                  </a:lnTo>
                  <a:lnTo>
                    <a:pt x="164" y="49"/>
                  </a:lnTo>
                  <a:lnTo>
                    <a:pt x="164" y="47"/>
                  </a:lnTo>
                  <a:lnTo>
                    <a:pt x="164" y="45"/>
                  </a:lnTo>
                  <a:lnTo>
                    <a:pt x="161" y="44"/>
                  </a:lnTo>
                  <a:lnTo>
                    <a:pt x="160" y="44"/>
                  </a:lnTo>
                  <a:lnTo>
                    <a:pt x="155" y="44"/>
                  </a:lnTo>
                  <a:lnTo>
                    <a:pt x="151" y="45"/>
                  </a:lnTo>
                  <a:lnTo>
                    <a:pt x="146" y="45"/>
                  </a:lnTo>
                  <a:lnTo>
                    <a:pt x="140" y="48"/>
                  </a:lnTo>
                  <a:lnTo>
                    <a:pt x="133" y="49"/>
                  </a:lnTo>
                  <a:lnTo>
                    <a:pt x="125" y="52"/>
                  </a:lnTo>
                  <a:lnTo>
                    <a:pt x="118" y="54"/>
                  </a:lnTo>
                  <a:lnTo>
                    <a:pt x="110" y="56"/>
                  </a:lnTo>
                  <a:lnTo>
                    <a:pt x="105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90" y="60"/>
                  </a:lnTo>
                  <a:lnTo>
                    <a:pt x="87" y="62"/>
                  </a:lnTo>
                  <a:lnTo>
                    <a:pt x="85" y="62"/>
                  </a:lnTo>
                  <a:lnTo>
                    <a:pt x="83" y="62"/>
                  </a:lnTo>
                  <a:lnTo>
                    <a:pt x="79" y="60"/>
                  </a:lnTo>
                  <a:lnTo>
                    <a:pt x="74" y="59"/>
                  </a:lnTo>
                  <a:lnTo>
                    <a:pt x="69" y="56"/>
                  </a:lnTo>
                  <a:lnTo>
                    <a:pt x="64" y="54"/>
                  </a:lnTo>
                  <a:lnTo>
                    <a:pt x="57" y="51"/>
                  </a:lnTo>
                  <a:lnTo>
                    <a:pt x="50" y="47"/>
                  </a:lnTo>
                  <a:lnTo>
                    <a:pt x="42" y="43"/>
                  </a:lnTo>
                  <a:lnTo>
                    <a:pt x="58" y="38"/>
                  </a:lnTo>
                  <a:lnTo>
                    <a:pt x="76" y="36"/>
                  </a:lnTo>
                  <a:lnTo>
                    <a:pt x="95" y="30"/>
                  </a:lnTo>
                  <a:lnTo>
                    <a:pt x="113" y="26"/>
                  </a:lnTo>
                  <a:lnTo>
                    <a:pt x="121" y="23"/>
                  </a:lnTo>
                  <a:lnTo>
                    <a:pt x="128" y="21"/>
                  </a:lnTo>
                  <a:lnTo>
                    <a:pt x="135" y="19"/>
                  </a:lnTo>
                  <a:lnTo>
                    <a:pt x="140" y="17"/>
                  </a:lnTo>
                  <a:lnTo>
                    <a:pt x="146" y="15"/>
                  </a:lnTo>
                  <a:lnTo>
                    <a:pt x="150" y="12"/>
                  </a:lnTo>
                  <a:lnTo>
                    <a:pt x="154" y="11"/>
                  </a:lnTo>
                  <a:lnTo>
                    <a:pt x="157" y="10"/>
                  </a:lnTo>
                  <a:lnTo>
                    <a:pt x="160" y="7"/>
                  </a:lnTo>
                  <a:lnTo>
                    <a:pt x="164" y="6"/>
                  </a:lnTo>
                  <a:lnTo>
                    <a:pt x="168" y="3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6" y="1"/>
                  </a:lnTo>
                  <a:lnTo>
                    <a:pt x="180" y="3"/>
                  </a:lnTo>
                  <a:lnTo>
                    <a:pt x="183" y="4"/>
                  </a:lnTo>
                  <a:lnTo>
                    <a:pt x="188" y="7"/>
                  </a:lnTo>
                  <a:lnTo>
                    <a:pt x="192" y="10"/>
                  </a:lnTo>
                  <a:lnTo>
                    <a:pt x="198" y="12"/>
                  </a:lnTo>
                  <a:lnTo>
                    <a:pt x="203" y="17"/>
                  </a:lnTo>
                  <a:lnTo>
                    <a:pt x="209" y="21"/>
                  </a:lnTo>
                  <a:lnTo>
                    <a:pt x="213" y="25"/>
                  </a:lnTo>
                  <a:lnTo>
                    <a:pt x="217" y="29"/>
                  </a:lnTo>
                  <a:lnTo>
                    <a:pt x="220" y="33"/>
                  </a:lnTo>
                  <a:lnTo>
                    <a:pt x="223" y="36"/>
                  </a:lnTo>
                  <a:lnTo>
                    <a:pt x="224" y="38"/>
                  </a:lnTo>
                  <a:lnTo>
                    <a:pt x="225" y="41"/>
                  </a:lnTo>
                  <a:lnTo>
                    <a:pt x="225" y="43"/>
                  </a:lnTo>
                  <a:lnTo>
                    <a:pt x="225" y="47"/>
                  </a:lnTo>
                  <a:lnTo>
                    <a:pt x="223" y="49"/>
                  </a:lnTo>
                  <a:lnTo>
                    <a:pt x="220" y="52"/>
                  </a:lnTo>
                  <a:lnTo>
                    <a:pt x="216" y="55"/>
                  </a:lnTo>
                  <a:lnTo>
                    <a:pt x="213" y="56"/>
                  </a:lnTo>
                  <a:lnTo>
                    <a:pt x="210" y="59"/>
                  </a:lnTo>
                  <a:lnTo>
                    <a:pt x="208" y="63"/>
                  </a:lnTo>
                  <a:lnTo>
                    <a:pt x="205" y="67"/>
                  </a:lnTo>
                  <a:lnTo>
                    <a:pt x="201" y="73"/>
                  </a:lnTo>
                  <a:lnTo>
                    <a:pt x="197" y="78"/>
                  </a:lnTo>
                  <a:lnTo>
                    <a:pt x="192" y="85"/>
                  </a:lnTo>
                  <a:lnTo>
                    <a:pt x="188" y="93"/>
                  </a:lnTo>
                  <a:lnTo>
                    <a:pt x="183" y="103"/>
                  </a:lnTo>
                  <a:lnTo>
                    <a:pt x="177" y="111"/>
                  </a:lnTo>
                  <a:lnTo>
                    <a:pt x="172" y="121"/>
                  </a:lnTo>
                  <a:lnTo>
                    <a:pt x="165" y="129"/>
                  </a:lnTo>
                  <a:lnTo>
                    <a:pt x="158" y="139"/>
                  </a:lnTo>
                  <a:lnTo>
                    <a:pt x="151" y="147"/>
                  </a:lnTo>
                  <a:lnTo>
                    <a:pt x="135" y="165"/>
                  </a:lnTo>
                  <a:lnTo>
                    <a:pt x="135" y="165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7" name="Freeform 65"/>
          <p:cNvSpPr>
            <a:spLocks/>
          </p:cNvSpPr>
          <p:nvPr/>
        </p:nvSpPr>
        <p:spPr bwMode="auto">
          <a:xfrm>
            <a:off x="1885153" y="3099276"/>
            <a:ext cx="689528" cy="148585"/>
          </a:xfrm>
          <a:custGeom>
            <a:avLst/>
            <a:gdLst>
              <a:gd name="T0" fmla="*/ 164 w 297"/>
              <a:gd name="T1" fmla="*/ 11 h 64"/>
              <a:gd name="T2" fmla="*/ 183 w 297"/>
              <a:gd name="T3" fmla="*/ 8 h 64"/>
              <a:gd name="T4" fmla="*/ 201 w 297"/>
              <a:gd name="T5" fmla="*/ 5 h 64"/>
              <a:gd name="T6" fmla="*/ 216 w 297"/>
              <a:gd name="T7" fmla="*/ 3 h 64"/>
              <a:gd name="T8" fmla="*/ 229 w 297"/>
              <a:gd name="T9" fmla="*/ 1 h 64"/>
              <a:gd name="T10" fmla="*/ 239 w 297"/>
              <a:gd name="T11" fmla="*/ 0 h 64"/>
              <a:gd name="T12" fmla="*/ 247 w 297"/>
              <a:gd name="T13" fmla="*/ 0 h 64"/>
              <a:gd name="T14" fmla="*/ 254 w 297"/>
              <a:gd name="T15" fmla="*/ 0 h 64"/>
              <a:gd name="T16" fmla="*/ 264 w 297"/>
              <a:gd name="T17" fmla="*/ 3 h 64"/>
              <a:gd name="T18" fmla="*/ 275 w 297"/>
              <a:gd name="T19" fmla="*/ 8 h 64"/>
              <a:gd name="T20" fmla="*/ 283 w 297"/>
              <a:gd name="T21" fmla="*/ 12 h 64"/>
              <a:gd name="T22" fmla="*/ 290 w 297"/>
              <a:gd name="T23" fmla="*/ 19 h 64"/>
              <a:gd name="T24" fmla="*/ 295 w 297"/>
              <a:gd name="T25" fmla="*/ 26 h 64"/>
              <a:gd name="T26" fmla="*/ 297 w 297"/>
              <a:gd name="T27" fmla="*/ 30 h 64"/>
              <a:gd name="T28" fmla="*/ 297 w 297"/>
              <a:gd name="T29" fmla="*/ 34 h 64"/>
              <a:gd name="T30" fmla="*/ 294 w 297"/>
              <a:gd name="T31" fmla="*/ 37 h 64"/>
              <a:gd name="T32" fmla="*/ 288 w 297"/>
              <a:gd name="T33" fmla="*/ 38 h 64"/>
              <a:gd name="T34" fmla="*/ 280 w 297"/>
              <a:gd name="T35" fmla="*/ 38 h 64"/>
              <a:gd name="T36" fmla="*/ 271 w 297"/>
              <a:gd name="T37" fmla="*/ 38 h 64"/>
              <a:gd name="T38" fmla="*/ 262 w 297"/>
              <a:gd name="T39" fmla="*/ 38 h 64"/>
              <a:gd name="T40" fmla="*/ 254 w 297"/>
              <a:gd name="T41" fmla="*/ 40 h 64"/>
              <a:gd name="T42" fmla="*/ 243 w 297"/>
              <a:gd name="T43" fmla="*/ 40 h 64"/>
              <a:gd name="T44" fmla="*/ 231 w 297"/>
              <a:gd name="T45" fmla="*/ 41 h 64"/>
              <a:gd name="T46" fmla="*/ 216 w 297"/>
              <a:gd name="T47" fmla="*/ 42 h 64"/>
              <a:gd name="T48" fmla="*/ 198 w 297"/>
              <a:gd name="T49" fmla="*/ 44 h 64"/>
              <a:gd name="T50" fmla="*/ 179 w 297"/>
              <a:gd name="T51" fmla="*/ 46 h 64"/>
              <a:gd name="T52" fmla="*/ 158 w 297"/>
              <a:gd name="T53" fmla="*/ 49 h 64"/>
              <a:gd name="T54" fmla="*/ 135 w 297"/>
              <a:gd name="T55" fmla="*/ 53 h 64"/>
              <a:gd name="T56" fmla="*/ 114 w 297"/>
              <a:gd name="T57" fmla="*/ 56 h 64"/>
              <a:gd name="T58" fmla="*/ 96 w 297"/>
              <a:gd name="T59" fmla="*/ 59 h 64"/>
              <a:gd name="T60" fmla="*/ 81 w 297"/>
              <a:gd name="T61" fmla="*/ 62 h 64"/>
              <a:gd name="T62" fmla="*/ 68 w 297"/>
              <a:gd name="T63" fmla="*/ 63 h 64"/>
              <a:gd name="T64" fmla="*/ 58 w 297"/>
              <a:gd name="T65" fmla="*/ 63 h 64"/>
              <a:gd name="T66" fmla="*/ 51 w 297"/>
              <a:gd name="T67" fmla="*/ 64 h 64"/>
              <a:gd name="T68" fmla="*/ 47 w 297"/>
              <a:gd name="T69" fmla="*/ 64 h 64"/>
              <a:gd name="T70" fmla="*/ 46 w 297"/>
              <a:gd name="T71" fmla="*/ 64 h 64"/>
              <a:gd name="T72" fmla="*/ 40 w 297"/>
              <a:gd name="T73" fmla="*/ 63 h 64"/>
              <a:gd name="T74" fmla="*/ 35 w 297"/>
              <a:gd name="T75" fmla="*/ 60 h 64"/>
              <a:gd name="T76" fmla="*/ 26 w 297"/>
              <a:gd name="T77" fmla="*/ 57 h 64"/>
              <a:gd name="T78" fmla="*/ 15 w 297"/>
              <a:gd name="T79" fmla="*/ 52 h 64"/>
              <a:gd name="T80" fmla="*/ 7 w 297"/>
              <a:gd name="T81" fmla="*/ 48 h 64"/>
              <a:gd name="T82" fmla="*/ 3 w 297"/>
              <a:gd name="T83" fmla="*/ 44 h 64"/>
              <a:gd name="T84" fmla="*/ 0 w 297"/>
              <a:gd name="T85" fmla="*/ 40 h 64"/>
              <a:gd name="T86" fmla="*/ 0 w 297"/>
              <a:gd name="T87" fmla="*/ 38 h 64"/>
              <a:gd name="T88" fmla="*/ 4 w 297"/>
              <a:gd name="T89" fmla="*/ 35 h 64"/>
              <a:gd name="T90" fmla="*/ 14 w 297"/>
              <a:gd name="T91" fmla="*/ 35 h 64"/>
              <a:gd name="T92" fmla="*/ 26 w 297"/>
              <a:gd name="T93" fmla="*/ 33 h 64"/>
              <a:gd name="T94" fmla="*/ 39 w 297"/>
              <a:gd name="T95" fmla="*/ 31 h 64"/>
              <a:gd name="T96" fmla="*/ 48 w 297"/>
              <a:gd name="T97" fmla="*/ 30 h 64"/>
              <a:gd name="T98" fmla="*/ 59 w 297"/>
              <a:gd name="T99" fmla="*/ 29 h 64"/>
              <a:gd name="T100" fmla="*/ 72 w 297"/>
              <a:gd name="T101" fmla="*/ 26 h 64"/>
              <a:gd name="T102" fmla="*/ 87 w 297"/>
              <a:gd name="T103" fmla="*/ 25 h 64"/>
              <a:gd name="T104" fmla="*/ 103 w 297"/>
              <a:gd name="T105" fmla="*/ 22 h 64"/>
              <a:gd name="T106" fmla="*/ 121 w 297"/>
              <a:gd name="T107" fmla="*/ 18 h 64"/>
              <a:gd name="T108" fmla="*/ 142 w 297"/>
              <a:gd name="T109" fmla="*/ 15 h 64"/>
              <a:gd name="T110" fmla="*/ 153 w 297"/>
              <a:gd name="T111" fmla="*/ 1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7" h="64">
                <a:moveTo>
                  <a:pt x="153" y="14"/>
                </a:moveTo>
                <a:lnTo>
                  <a:pt x="164" y="11"/>
                </a:lnTo>
                <a:lnTo>
                  <a:pt x="173" y="9"/>
                </a:lnTo>
                <a:lnTo>
                  <a:pt x="183" y="8"/>
                </a:lnTo>
                <a:lnTo>
                  <a:pt x="192" y="7"/>
                </a:lnTo>
                <a:lnTo>
                  <a:pt x="201" y="5"/>
                </a:lnTo>
                <a:lnTo>
                  <a:pt x="209" y="4"/>
                </a:lnTo>
                <a:lnTo>
                  <a:pt x="216" y="3"/>
                </a:lnTo>
                <a:lnTo>
                  <a:pt x="223" y="1"/>
                </a:lnTo>
                <a:lnTo>
                  <a:pt x="229" y="1"/>
                </a:lnTo>
                <a:lnTo>
                  <a:pt x="235" y="0"/>
                </a:lnTo>
                <a:lnTo>
                  <a:pt x="239" y="0"/>
                </a:lnTo>
                <a:lnTo>
                  <a:pt x="245" y="0"/>
                </a:lnTo>
                <a:lnTo>
                  <a:pt x="247" y="0"/>
                </a:lnTo>
                <a:lnTo>
                  <a:pt x="251" y="0"/>
                </a:lnTo>
                <a:lnTo>
                  <a:pt x="254" y="0"/>
                </a:lnTo>
                <a:lnTo>
                  <a:pt x="256" y="0"/>
                </a:lnTo>
                <a:lnTo>
                  <a:pt x="264" y="3"/>
                </a:lnTo>
                <a:lnTo>
                  <a:pt x="271" y="5"/>
                </a:lnTo>
                <a:lnTo>
                  <a:pt x="275" y="8"/>
                </a:lnTo>
                <a:lnTo>
                  <a:pt x="279" y="9"/>
                </a:lnTo>
                <a:lnTo>
                  <a:pt x="283" y="12"/>
                </a:lnTo>
                <a:lnTo>
                  <a:pt x="287" y="16"/>
                </a:lnTo>
                <a:lnTo>
                  <a:pt x="290" y="19"/>
                </a:lnTo>
                <a:lnTo>
                  <a:pt x="293" y="23"/>
                </a:lnTo>
                <a:lnTo>
                  <a:pt x="295" y="26"/>
                </a:lnTo>
                <a:lnTo>
                  <a:pt x="297" y="29"/>
                </a:lnTo>
                <a:lnTo>
                  <a:pt x="297" y="30"/>
                </a:lnTo>
                <a:lnTo>
                  <a:pt x="297" y="33"/>
                </a:lnTo>
                <a:lnTo>
                  <a:pt x="297" y="34"/>
                </a:lnTo>
                <a:lnTo>
                  <a:pt x="297" y="35"/>
                </a:lnTo>
                <a:lnTo>
                  <a:pt x="294" y="37"/>
                </a:lnTo>
                <a:lnTo>
                  <a:pt x="293" y="37"/>
                </a:lnTo>
                <a:lnTo>
                  <a:pt x="288" y="38"/>
                </a:lnTo>
                <a:lnTo>
                  <a:pt x="286" y="38"/>
                </a:lnTo>
                <a:lnTo>
                  <a:pt x="280" y="38"/>
                </a:lnTo>
                <a:lnTo>
                  <a:pt x="276" y="38"/>
                </a:lnTo>
                <a:lnTo>
                  <a:pt x="271" y="38"/>
                </a:lnTo>
                <a:lnTo>
                  <a:pt x="265" y="38"/>
                </a:lnTo>
                <a:lnTo>
                  <a:pt x="262" y="38"/>
                </a:lnTo>
                <a:lnTo>
                  <a:pt x="258" y="40"/>
                </a:lnTo>
                <a:lnTo>
                  <a:pt x="254" y="40"/>
                </a:lnTo>
                <a:lnTo>
                  <a:pt x="249" y="40"/>
                </a:lnTo>
                <a:lnTo>
                  <a:pt x="243" y="40"/>
                </a:lnTo>
                <a:lnTo>
                  <a:pt x="238" y="40"/>
                </a:lnTo>
                <a:lnTo>
                  <a:pt x="231" y="41"/>
                </a:lnTo>
                <a:lnTo>
                  <a:pt x="223" y="41"/>
                </a:lnTo>
                <a:lnTo>
                  <a:pt x="216" y="42"/>
                </a:lnTo>
                <a:lnTo>
                  <a:pt x="207" y="44"/>
                </a:lnTo>
                <a:lnTo>
                  <a:pt x="198" y="44"/>
                </a:lnTo>
                <a:lnTo>
                  <a:pt x="190" y="45"/>
                </a:lnTo>
                <a:lnTo>
                  <a:pt x="179" y="46"/>
                </a:lnTo>
                <a:lnTo>
                  <a:pt x="169" y="48"/>
                </a:lnTo>
                <a:lnTo>
                  <a:pt x="158" y="49"/>
                </a:lnTo>
                <a:lnTo>
                  <a:pt x="146" y="52"/>
                </a:lnTo>
                <a:lnTo>
                  <a:pt x="135" y="53"/>
                </a:lnTo>
                <a:lnTo>
                  <a:pt x="124" y="55"/>
                </a:lnTo>
                <a:lnTo>
                  <a:pt x="114" y="56"/>
                </a:lnTo>
                <a:lnTo>
                  <a:pt x="105" y="57"/>
                </a:lnTo>
                <a:lnTo>
                  <a:pt x="96" y="59"/>
                </a:lnTo>
                <a:lnTo>
                  <a:pt x="88" y="60"/>
                </a:lnTo>
                <a:lnTo>
                  <a:pt x="81" y="62"/>
                </a:lnTo>
                <a:lnTo>
                  <a:pt x="74" y="62"/>
                </a:lnTo>
                <a:lnTo>
                  <a:pt x="68" y="63"/>
                </a:lnTo>
                <a:lnTo>
                  <a:pt x="63" y="63"/>
                </a:lnTo>
                <a:lnTo>
                  <a:pt x="58" y="63"/>
                </a:lnTo>
                <a:lnTo>
                  <a:pt x="55" y="64"/>
                </a:lnTo>
                <a:lnTo>
                  <a:pt x="51" y="64"/>
                </a:lnTo>
                <a:lnTo>
                  <a:pt x="50" y="64"/>
                </a:lnTo>
                <a:lnTo>
                  <a:pt x="47" y="64"/>
                </a:lnTo>
                <a:lnTo>
                  <a:pt x="47" y="64"/>
                </a:lnTo>
                <a:lnTo>
                  <a:pt x="46" y="64"/>
                </a:lnTo>
                <a:lnTo>
                  <a:pt x="43" y="64"/>
                </a:lnTo>
                <a:lnTo>
                  <a:pt x="40" y="63"/>
                </a:lnTo>
                <a:lnTo>
                  <a:pt x="37" y="62"/>
                </a:lnTo>
                <a:lnTo>
                  <a:pt x="35" y="60"/>
                </a:lnTo>
                <a:lnTo>
                  <a:pt x="31" y="59"/>
                </a:lnTo>
                <a:lnTo>
                  <a:pt x="26" y="57"/>
                </a:lnTo>
                <a:lnTo>
                  <a:pt x="21" y="55"/>
                </a:lnTo>
                <a:lnTo>
                  <a:pt x="15" y="52"/>
                </a:lnTo>
                <a:lnTo>
                  <a:pt x="11" y="51"/>
                </a:lnTo>
                <a:lnTo>
                  <a:pt x="7" y="48"/>
                </a:lnTo>
                <a:lnTo>
                  <a:pt x="4" y="45"/>
                </a:lnTo>
                <a:lnTo>
                  <a:pt x="3" y="44"/>
                </a:lnTo>
                <a:lnTo>
                  <a:pt x="0" y="42"/>
                </a:lnTo>
                <a:lnTo>
                  <a:pt x="0" y="40"/>
                </a:lnTo>
                <a:lnTo>
                  <a:pt x="0" y="38"/>
                </a:lnTo>
                <a:lnTo>
                  <a:pt x="0" y="38"/>
                </a:lnTo>
                <a:lnTo>
                  <a:pt x="2" y="37"/>
                </a:lnTo>
                <a:lnTo>
                  <a:pt x="4" y="35"/>
                </a:lnTo>
                <a:lnTo>
                  <a:pt x="9" y="35"/>
                </a:lnTo>
                <a:lnTo>
                  <a:pt x="14" y="35"/>
                </a:lnTo>
                <a:lnTo>
                  <a:pt x="20" y="34"/>
                </a:lnTo>
                <a:lnTo>
                  <a:pt x="26" y="33"/>
                </a:lnTo>
                <a:lnTo>
                  <a:pt x="35" y="33"/>
                </a:lnTo>
                <a:lnTo>
                  <a:pt x="39" y="31"/>
                </a:lnTo>
                <a:lnTo>
                  <a:pt x="43" y="31"/>
                </a:lnTo>
                <a:lnTo>
                  <a:pt x="48" y="30"/>
                </a:lnTo>
                <a:lnTo>
                  <a:pt x="54" y="29"/>
                </a:lnTo>
                <a:lnTo>
                  <a:pt x="59" y="29"/>
                </a:lnTo>
                <a:lnTo>
                  <a:pt x="65" y="27"/>
                </a:lnTo>
                <a:lnTo>
                  <a:pt x="72" y="26"/>
                </a:lnTo>
                <a:lnTo>
                  <a:pt x="79" y="25"/>
                </a:lnTo>
                <a:lnTo>
                  <a:pt x="87" y="25"/>
                </a:lnTo>
                <a:lnTo>
                  <a:pt x="95" y="23"/>
                </a:lnTo>
                <a:lnTo>
                  <a:pt x="103" y="22"/>
                </a:lnTo>
                <a:lnTo>
                  <a:pt x="111" y="19"/>
                </a:lnTo>
                <a:lnTo>
                  <a:pt x="121" y="18"/>
                </a:lnTo>
                <a:lnTo>
                  <a:pt x="131" y="16"/>
                </a:lnTo>
                <a:lnTo>
                  <a:pt x="142" y="15"/>
                </a:lnTo>
                <a:lnTo>
                  <a:pt x="153" y="14"/>
                </a:lnTo>
                <a:lnTo>
                  <a:pt x="153" y="14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TextBox 115"/>
          <p:cNvSpPr txBox="1"/>
          <p:nvPr/>
        </p:nvSpPr>
        <p:spPr>
          <a:xfrm>
            <a:off x="3959424" y="1753528"/>
            <a:ext cx="4331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  书写时不要忘记“丞”下面的横，这一笔不要写得过短。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222989"/>
            <a:ext cx="2268000" cy="69257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232"/>
            <a:ext cx="450000" cy="559756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736211" y="1131590"/>
            <a:ext cx="784887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认真朗读课文，思考：你从本文中体会到了怎样的感情？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17189" y="2643758"/>
            <a:ext cx="7745099" cy="10801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0" fontAlgn="auto">
              <a:lnSpc>
                <a:spcPct val="120000"/>
              </a:lnSpc>
            </a:pP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我不禁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头涔涔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泪潸潸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了。</a:t>
            </a:r>
          </a:p>
          <a:p>
            <a:pPr indent="0" fontAlgn="auto">
              <a:lnSpc>
                <a:spcPct val="120000"/>
              </a:lnSpc>
            </a:pP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27599F9-C22C-272A-959E-5A23F6982646}"/>
              </a:ext>
            </a:extLst>
          </p:cNvPr>
          <p:cNvSpPr/>
          <p:nvPr/>
        </p:nvSpPr>
        <p:spPr>
          <a:xfrm>
            <a:off x="272108" y="3700241"/>
            <a:ext cx="3972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形容不停流汗的样子。 </a:t>
            </a:r>
            <a:endParaRPr lang="zh-CN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1D560D-9481-603F-BE05-D1CD5909669A}"/>
              </a:ext>
            </a:extLst>
          </p:cNvPr>
          <p:cNvSpPr/>
          <p:nvPr/>
        </p:nvSpPr>
        <p:spPr>
          <a:xfrm>
            <a:off x="3995936" y="3651870"/>
            <a:ext cx="2709396" cy="540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形容流泪不止。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67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B4E855-2E92-43D9-47CB-27BA18F7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411" y="752884"/>
            <a:ext cx="7699134" cy="181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0A3F1DC-1050-37D4-129E-ED8A803BC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19" y="3651870"/>
            <a:ext cx="2311890" cy="113920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D152743-0E79-EB38-DAFB-3D78B08922B8}"/>
              </a:ext>
            </a:extLst>
          </p:cNvPr>
          <p:cNvSpPr/>
          <p:nvPr/>
        </p:nvSpPr>
        <p:spPr>
          <a:xfrm>
            <a:off x="6089097" y="3974490"/>
            <a:ext cx="1832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怅然若失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D8AA28-C822-D3FD-B19E-DC3969D9DB28}"/>
              </a:ext>
            </a:extLst>
          </p:cNvPr>
          <p:cNvSpPr/>
          <p:nvPr/>
        </p:nvSpPr>
        <p:spPr>
          <a:xfrm>
            <a:off x="1765006" y="2067694"/>
            <a:ext cx="3456384" cy="504056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D232625-F8AF-894B-B051-0299BB411420}"/>
              </a:ext>
            </a:extLst>
          </p:cNvPr>
          <p:cNvSpPr/>
          <p:nvPr/>
        </p:nvSpPr>
        <p:spPr>
          <a:xfrm>
            <a:off x="2555776" y="2967794"/>
            <a:ext cx="720080" cy="216024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589483A-EA49-3B90-12D8-36871659DBBF}"/>
              </a:ext>
            </a:extLst>
          </p:cNvPr>
          <p:cNvCxnSpPr>
            <a:cxnSpLocks/>
          </p:cNvCxnSpPr>
          <p:nvPr/>
        </p:nvCxnSpPr>
        <p:spPr>
          <a:xfrm>
            <a:off x="899592" y="1275606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A0FD76D-CB94-B68E-909D-03E6A4BC23C3}"/>
              </a:ext>
            </a:extLst>
          </p:cNvPr>
          <p:cNvCxnSpPr>
            <a:cxnSpLocks/>
          </p:cNvCxnSpPr>
          <p:nvPr/>
        </p:nvCxnSpPr>
        <p:spPr>
          <a:xfrm>
            <a:off x="887590" y="1669737"/>
            <a:ext cx="2100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592125" y="442249"/>
            <a:ext cx="784887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认真阅读第</a:t>
            </a:r>
            <a:r>
              <a:rPr lang="en-US" altLang="zh-CN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自然段，思考：我们可以从哪里感受到作者的感情？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626846" y="2198006"/>
            <a:ext cx="7699134" cy="181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416073" y="2745605"/>
            <a:ext cx="65720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1382" y="3195633"/>
            <a:ext cx="21602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云形标注 9"/>
          <p:cNvSpPr/>
          <p:nvPr/>
        </p:nvSpPr>
        <p:spPr>
          <a:xfrm>
            <a:off x="323528" y="1739222"/>
            <a:ext cx="1495796" cy="57606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排比</a:t>
            </a:r>
          </a:p>
        </p:txBody>
      </p:sp>
      <p:sp>
        <p:nvSpPr>
          <p:cNvPr id="11" name="对话气泡: 圆角矩形 14"/>
          <p:cNvSpPr/>
          <p:nvPr/>
        </p:nvSpPr>
        <p:spPr>
          <a:xfrm>
            <a:off x="2195736" y="1795446"/>
            <a:ext cx="3223988" cy="463616"/>
          </a:xfrm>
          <a:prstGeom prst="wedgeRoundRectCallout">
            <a:avLst>
              <a:gd name="adj1" fmla="val 22288"/>
              <a:gd name="adj2" fmla="val 71135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自然万物循环往复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931382" y="3579862"/>
            <a:ext cx="1624394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990562" y="3116949"/>
            <a:ext cx="1997604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云形标注 22"/>
          <p:cNvSpPr/>
          <p:nvPr/>
        </p:nvSpPr>
        <p:spPr>
          <a:xfrm>
            <a:off x="8100392" y="2153344"/>
            <a:ext cx="856462" cy="1285035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对比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091622" y="3544797"/>
            <a:ext cx="489654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931382" y="3974490"/>
            <a:ext cx="448834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19" y="3651870"/>
            <a:ext cx="2311890" cy="1139203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089097" y="3974490"/>
            <a:ext cx="1832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怅然若失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091100" y="2345495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886091" y="2361574"/>
            <a:ext cx="504056" cy="3679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18" name="圆角矩形 17"/>
          <p:cNvSpPr/>
          <p:nvPr/>
        </p:nvSpPr>
        <p:spPr>
          <a:xfrm>
            <a:off x="5760965" y="2345495"/>
            <a:ext cx="504056" cy="3679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19" name="圆角矩形 18"/>
          <p:cNvSpPr/>
          <p:nvPr/>
        </p:nvSpPr>
        <p:spPr>
          <a:xfrm>
            <a:off x="1691680" y="2789140"/>
            <a:ext cx="504056" cy="3679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21" name="圆角矩形 20"/>
          <p:cNvSpPr/>
          <p:nvPr/>
        </p:nvSpPr>
        <p:spPr>
          <a:xfrm>
            <a:off x="1475656" y="3215598"/>
            <a:ext cx="720080" cy="367951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3418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 animBg="1"/>
      <p:bldP spid="35" grpId="0"/>
      <p:bldP spid="16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592125" y="442249"/>
            <a:ext cx="784887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再次阅读第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自然段，思考：作者的发问有何不同？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714874" y="1819130"/>
            <a:ext cx="7603373" cy="179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对话气泡: 圆角矩形 14"/>
          <p:cNvSpPr/>
          <p:nvPr/>
        </p:nvSpPr>
        <p:spPr>
          <a:xfrm>
            <a:off x="6003732" y="1347614"/>
            <a:ext cx="1984434" cy="463616"/>
          </a:xfrm>
          <a:prstGeom prst="wedgeRoundRectCallout">
            <a:avLst>
              <a:gd name="adj1" fmla="val 6639"/>
              <a:gd name="adj2" fmla="val 149283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直接问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89759" y="3200149"/>
            <a:ext cx="1466017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990562" y="2737236"/>
            <a:ext cx="1997604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091622" y="3165084"/>
            <a:ext cx="489654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089759" y="3606794"/>
            <a:ext cx="432996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对话气泡: 圆角矩形 14"/>
          <p:cNvSpPr/>
          <p:nvPr/>
        </p:nvSpPr>
        <p:spPr>
          <a:xfrm>
            <a:off x="5959329" y="3795886"/>
            <a:ext cx="1984434" cy="463616"/>
          </a:xfrm>
          <a:prstGeom prst="wedgeRoundRectCallout">
            <a:avLst>
              <a:gd name="adj1" fmla="val -33788"/>
              <a:gd name="adj2" fmla="val -131680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连续问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089759" y="1955616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05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>
            <a:extLst>
              <a:ext uri="{FF2B5EF4-FFF2-40B4-BE49-F238E27FC236}">
                <a16:creationId xmlns:a16="http://schemas.microsoft.com/office/drawing/2014/main" id="{CE8A6C48-2D5C-CD71-D8E9-7733F388044C}"/>
              </a:ext>
            </a:extLst>
          </p:cNvPr>
          <p:cNvSpPr/>
          <p:nvPr/>
        </p:nvSpPr>
        <p:spPr>
          <a:xfrm>
            <a:off x="827584" y="1635646"/>
            <a:ext cx="7745099" cy="1728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0" fontAlgn="auto">
              <a:lnSpc>
                <a:spcPct val="120000"/>
              </a:lnSpc>
            </a:pP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这两个自然段都用了一连串的问句进行表达。这样表达畅快、直接，能吸引读者的目光，具有震撼人心的力量。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12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761691" y="288451"/>
            <a:ext cx="1980221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读一读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0"/>
            <a:ext cx="733349" cy="936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957" y="987816"/>
            <a:ext cx="82089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有感情地朗读第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自然段，感受作者眼看时光流逝怅然若失的心情。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920540" y="2280067"/>
            <a:ext cx="7381221" cy="174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02867" y="2427734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课文朗读-8匆匆（第1自然段）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5816" y="325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-60000">
            <a:off x="1145659" y="1718943"/>
            <a:ext cx="6875162" cy="22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72610" y="1792462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902528" y="2188361"/>
            <a:ext cx="504056" cy="3679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6185730" y="2108630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672144" y="2440534"/>
            <a:ext cx="953746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70480" y="2944590"/>
            <a:ext cx="1368152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3449426" y="2168405"/>
            <a:ext cx="432048" cy="3679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42" name="圆角矩形 41"/>
          <p:cNvSpPr/>
          <p:nvPr/>
        </p:nvSpPr>
        <p:spPr>
          <a:xfrm>
            <a:off x="4241514" y="2546011"/>
            <a:ext cx="504056" cy="367951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43" name="圆角矩形 42"/>
          <p:cNvSpPr/>
          <p:nvPr/>
        </p:nvSpPr>
        <p:spPr>
          <a:xfrm>
            <a:off x="6634536" y="2536356"/>
            <a:ext cx="432048" cy="367951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44" name="对话气泡: 圆角矩形 14"/>
          <p:cNvSpPr/>
          <p:nvPr/>
        </p:nvSpPr>
        <p:spPr>
          <a:xfrm>
            <a:off x="429456" y="1728956"/>
            <a:ext cx="1122353" cy="463616"/>
          </a:xfrm>
          <a:prstGeom prst="wedgeRoundRectCallout">
            <a:avLst>
              <a:gd name="adj1" fmla="val 22288"/>
              <a:gd name="adj2" fmla="val 71135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惆怅</a:t>
            </a:r>
          </a:p>
        </p:txBody>
      </p:sp>
      <p:sp>
        <p:nvSpPr>
          <p:cNvPr id="45" name="对话气泡: 圆角矩形 14"/>
          <p:cNvSpPr/>
          <p:nvPr/>
        </p:nvSpPr>
        <p:spPr>
          <a:xfrm>
            <a:off x="7811727" y="1694112"/>
            <a:ext cx="1080753" cy="862200"/>
          </a:xfrm>
          <a:prstGeom prst="wedgeRoundRectCallout">
            <a:avLst>
              <a:gd name="adj1" fmla="val -42047"/>
              <a:gd name="adj2" fmla="val 66536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焦虑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苦闷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2838632" y="3304630"/>
            <a:ext cx="1744608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5940827" y="2902873"/>
            <a:ext cx="504056" cy="367951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49" name="圆角矩形 48"/>
          <p:cNvSpPr/>
          <p:nvPr/>
        </p:nvSpPr>
        <p:spPr>
          <a:xfrm>
            <a:off x="1716278" y="3304630"/>
            <a:ext cx="690305" cy="36795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50" name="圆角矩形 49"/>
          <p:cNvSpPr/>
          <p:nvPr/>
        </p:nvSpPr>
        <p:spPr>
          <a:xfrm>
            <a:off x="4745570" y="3294570"/>
            <a:ext cx="690305" cy="36795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51" name="圆角矩形 50"/>
          <p:cNvSpPr/>
          <p:nvPr/>
        </p:nvSpPr>
        <p:spPr>
          <a:xfrm>
            <a:off x="984740" y="3283261"/>
            <a:ext cx="490283" cy="422516"/>
          </a:xfrm>
          <a:prstGeom prst="roundRect">
            <a:avLst>
              <a:gd name="adj" fmla="val 12250"/>
            </a:avLst>
          </a:prstGeom>
          <a:solidFill>
            <a:srgbClr val="00B05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生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4938784" y="3709052"/>
            <a:ext cx="490283" cy="422516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死</a:t>
            </a:r>
          </a:p>
        </p:txBody>
      </p:sp>
      <p:sp>
        <p:nvSpPr>
          <p:cNvPr id="53" name="等腰三角形 52"/>
          <p:cNvSpPr/>
          <p:nvPr/>
        </p:nvSpPr>
        <p:spPr>
          <a:xfrm>
            <a:off x="3697318" y="3623840"/>
            <a:ext cx="144015" cy="97482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>
            <a:off x="3927060" y="3622878"/>
            <a:ext cx="144015" cy="97482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>
            <a:off x="4169506" y="3622878"/>
            <a:ext cx="144015" cy="97482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对话气泡: 圆角矩形 14"/>
          <p:cNvSpPr/>
          <p:nvPr/>
        </p:nvSpPr>
        <p:spPr>
          <a:xfrm>
            <a:off x="2699792" y="4119922"/>
            <a:ext cx="2102463" cy="468052"/>
          </a:xfrm>
          <a:prstGeom prst="wedgeRoundRectCallout">
            <a:avLst>
              <a:gd name="adj1" fmla="val 25398"/>
              <a:gd name="adj2" fmla="val -108501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惆怅、不安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6721431" y="3270824"/>
            <a:ext cx="904459" cy="367951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59" name="圆角矩形 58"/>
          <p:cNvSpPr/>
          <p:nvPr/>
        </p:nvSpPr>
        <p:spPr>
          <a:xfrm>
            <a:off x="1475023" y="3702533"/>
            <a:ext cx="1080120" cy="367951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60" name="对话气泡: 圆角矩形 14"/>
          <p:cNvSpPr/>
          <p:nvPr/>
        </p:nvSpPr>
        <p:spPr>
          <a:xfrm>
            <a:off x="7635627" y="3572104"/>
            <a:ext cx="1122353" cy="538201"/>
          </a:xfrm>
          <a:prstGeom prst="wedgeRoundRectCallout">
            <a:avLst>
              <a:gd name="adj1" fmla="val -47655"/>
              <a:gd name="adj2" fmla="val -80458"/>
              <a:gd name="adj3" fmla="val 16667"/>
            </a:avLst>
          </a:prstGeom>
          <a:solidFill>
            <a:schemeClr val="lt1"/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眷恋</a:t>
            </a:r>
          </a:p>
        </p:txBody>
      </p:sp>
      <p:sp>
        <p:nvSpPr>
          <p:cNvPr id="61" name="文本框 4"/>
          <p:cNvSpPr txBox="1"/>
          <p:nvPr/>
        </p:nvSpPr>
        <p:spPr>
          <a:xfrm>
            <a:off x="569739" y="483518"/>
            <a:ext cx="784887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自由朗读第</a:t>
            </a:r>
            <a:r>
              <a:rPr lang="en-US" altLang="zh-CN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自然段，思考：我们可以从这些问句里感受到作者怎样的感情？</a:t>
            </a:r>
          </a:p>
        </p:txBody>
      </p:sp>
      <p:sp>
        <p:nvSpPr>
          <p:cNvPr id="27" name="云形标注 26"/>
          <p:cNvSpPr/>
          <p:nvPr/>
        </p:nvSpPr>
        <p:spPr>
          <a:xfrm>
            <a:off x="7604205" y="2733659"/>
            <a:ext cx="1495796" cy="576064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比喻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5429067" y="4068000"/>
            <a:ext cx="2252553" cy="877332"/>
          </a:xfrm>
          <a:prstGeom prst="roundRect">
            <a:avLst/>
          </a:prstGeom>
          <a:solidFill>
            <a:srgbClr val="2060BE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时间无声无息地消失了</a:t>
            </a:r>
          </a:p>
        </p:txBody>
      </p:sp>
    </p:spTree>
    <p:extLst>
      <p:ext uri="{BB962C8B-B14F-4D97-AF65-F5344CB8AC3E}">
        <p14:creationId xmlns:p14="http://schemas.microsoft.com/office/powerpoint/2010/main" val="37719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-60000">
            <a:off x="1188113" y="2092417"/>
            <a:ext cx="6875162" cy="22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15064" y="2165936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文本框 7"/>
          <p:cNvSpPr txBox="1"/>
          <p:nvPr/>
        </p:nvSpPr>
        <p:spPr>
          <a:xfrm>
            <a:off x="761691" y="288451"/>
            <a:ext cx="1980221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读一读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0"/>
            <a:ext cx="733349" cy="9363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1957" y="987816"/>
            <a:ext cx="82089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有感情地朗读第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自然段，感受作者的惆怅、不安等心情。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" name="课文朗读-8匆匆 (第4自然段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3808" y="288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57" y="987816"/>
            <a:ext cx="82089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第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自然段和第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自然段有什么相似之处？这样写的好处是什么？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498" y="-92546"/>
            <a:ext cx="2736302" cy="1152128"/>
            <a:chOff x="590149" y="1521371"/>
            <a:chExt cx="2189041" cy="937544"/>
          </a:xfrm>
        </p:grpSpPr>
        <p:sp>
          <p:nvSpPr>
            <p:cNvPr id="4" name="文本框 7"/>
            <p:cNvSpPr txBox="1"/>
            <p:nvPr/>
          </p:nvSpPr>
          <p:spPr>
            <a:xfrm>
              <a:off x="1195014" y="1784612"/>
              <a:ext cx="1584176" cy="526485"/>
            </a:xfrm>
            <a:prstGeom prst="roundRect">
              <a:avLst/>
            </a:prstGeom>
            <a:noFill/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itchFamily="49" charset="-122"/>
                  <a:ea typeface="黑体" pitchFamily="49" charset="-122"/>
                </a:rPr>
                <a:t>合作探究</a:t>
              </a:r>
            </a:p>
          </p:txBody>
        </p:sp>
        <p:pic>
          <p:nvPicPr>
            <p:cNvPr id="5" name="Picture 3" descr="https://timgsa.baidu.com/timg?image&amp;quality=80&amp;size=b9999_10000&amp;sec=1564661228970&amp;di=80439a8e5dc7f7a81aa206ca0148b991&amp;imgtype=0&amp;src=http%3A%2F%2Fku.90sjimg.com%2Felement_origin_min_pic%2F16%2F11%2F26%2F1aadfa254caf57802d14a23dd7d48b76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0149" y="1521371"/>
              <a:ext cx="936104" cy="937544"/>
            </a:xfrm>
            <a:prstGeom prst="rect">
              <a:avLst/>
            </a:prstGeom>
            <a:noFill/>
          </p:spPr>
        </p:pic>
      </p:grpSp>
      <p:sp>
        <p:nvSpPr>
          <p:cNvPr id="6" name="圆角矩形 5"/>
          <p:cNvSpPr/>
          <p:nvPr/>
        </p:nvSpPr>
        <p:spPr>
          <a:xfrm>
            <a:off x="755576" y="2274349"/>
            <a:ext cx="7745099" cy="1728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0" fontAlgn="auto">
              <a:lnSpc>
                <a:spcPct val="120000"/>
              </a:lnSpc>
            </a:pP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这两个自然段都用了一连串的问句进行表达。这样表达畅快、直接，能吸引读者的目光，具有震撼人心的力量。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67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1466" y="771550"/>
            <a:ext cx="784097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同学们，世界上最快而又最慢，最短而又最长，最平凡而又最珍贵，最容易被忽视是什么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? 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5" y="2913924"/>
            <a:ext cx="7632847" cy="16020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是啊，时间匆匆，是看不到摸不着的，我国著名的散文家朱自清却把时间定格在了文字中，今天就让我们一起学习朱自清的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匆匆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dirty="0"/>
          </a:p>
        </p:txBody>
      </p:sp>
      <p:sp>
        <p:nvSpPr>
          <p:cNvPr id="6" name="圆角矩形 5"/>
          <p:cNvSpPr/>
          <p:nvPr/>
        </p:nvSpPr>
        <p:spPr>
          <a:xfrm>
            <a:off x="3873078" y="1994140"/>
            <a:ext cx="1648540" cy="726976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时间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20867"/>
            <a:ext cx="1073522" cy="1073522"/>
          </a:xfrm>
          <a:prstGeom prst="rect">
            <a:avLst/>
          </a:prstGeom>
        </p:spPr>
      </p:pic>
      <p:sp>
        <p:nvSpPr>
          <p:cNvPr id="7" name="文本框 15">
            <a:extLst>
              <a:ext uri="{FF2B5EF4-FFF2-40B4-BE49-F238E27FC236}">
                <a16:creationId xmlns:a16="http://schemas.microsoft.com/office/drawing/2014/main" id="{C4820A00-1270-3341-B3CB-DF9D8AADA3A5}"/>
              </a:ext>
            </a:extLst>
          </p:cNvPr>
          <p:cNvSpPr txBox="1"/>
          <p:nvPr/>
        </p:nvSpPr>
        <p:spPr>
          <a:xfrm>
            <a:off x="3122283" y="123478"/>
            <a:ext cx="25478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id="{8DC53F25-DED2-DA46-A4CB-A40AD6E89874}"/>
              </a:ext>
            </a:extLst>
          </p:cNvPr>
          <p:cNvSpPr>
            <a:spLocks noChangeAspect="1"/>
          </p:cNvSpPr>
          <p:nvPr/>
        </p:nvSpPr>
        <p:spPr bwMode="auto">
          <a:xfrm>
            <a:off x="5521618" y="23441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9" name="iconfont-1191-870150">
            <a:extLst>
              <a:ext uri="{FF2B5EF4-FFF2-40B4-BE49-F238E27FC236}">
                <a16:creationId xmlns:a16="http://schemas.microsoft.com/office/drawing/2014/main" id="{6E6BA608-A5BF-9B48-B337-CDFFE90586C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87824" y="23441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80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/>
          <p:nvPr/>
        </p:nvSpPr>
        <p:spPr>
          <a:xfrm>
            <a:off x="448310" y="861060"/>
            <a:ext cx="8045450" cy="65913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   </a:t>
            </a:r>
            <a:endParaRPr lang="zh-CN" altLang="en-US" sz="3200" b="1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0507" y="1498909"/>
            <a:ext cx="754351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燕子去了，有再来的时候；杨柳枯了，有再青的时候；桃花谢了，有再开的时候。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2" y="150981"/>
            <a:ext cx="2268000" cy="692577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10877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192"/>
            <a:ext cx="450000" cy="5597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111" y="915566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仿写</a:t>
            </a:r>
          </a:p>
        </p:txBody>
      </p:sp>
      <p:sp>
        <p:nvSpPr>
          <p:cNvPr id="22" name="文本框 14"/>
          <p:cNvSpPr txBox="1"/>
          <p:nvPr/>
        </p:nvSpPr>
        <p:spPr>
          <a:xfrm>
            <a:off x="838938" y="2770931"/>
            <a:ext cx="7654822" cy="138499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了，有再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的时候；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了，有再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的时候；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了，有再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的时候。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547664" y="289578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大雁回</a:t>
            </a:r>
          </a:p>
        </p:txBody>
      </p:sp>
      <p:sp>
        <p:nvSpPr>
          <p:cNvPr id="24" name="矩形 23"/>
          <p:cNvSpPr/>
          <p:nvPr/>
        </p:nvSpPr>
        <p:spPr>
          <a:xfrm>
            <a:off x="4139255" y="286463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来</a:t>
            </a:r>
          </a:p>
        </p:txBody>
      </p:sp>
      <p:sp>
        <p:nvSpPr>
          <p:cNvPr id="25" name="矩形 24"/>
          <p:cNvSpPr/>
          <p:nvPr/>
        </p:nvSpPr>
        <p:spPr>
          <a:xfrm>
            <a:off x="6041611" y="289578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白云散</a:t>
            </a:r>
          </a:p>
        </p:txBody>
      </p:sp>
      <p:sp>
        <p:nvSpPr>
          <p:cNvPr id="26" name="矩形 25"/>
          <p:cNvSpPr/>
          <p:nvPr/>
        </p:nvSpPr>
        <p:spPr>
          <a:xfrm>
            <a:off x="1274993" y="347588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聚</a:t>
            </a:r>
          </a:p>
        </p:txBody>
      </p:sp>
      <p:sp>
        <p:nvSpPr>
          <p:cNvPr id="27" name="矩形 26"/>
          <p:cNvSpPr/>
          <p:nvPr/>
        </p:nvSpPr>
        <p:spPr>
          <a:xfrm>
            <a:off x="3152405" y="352774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潮水落</a:t>
            </a:r>
          </a:p>
        </p:txBody>
      </p:sp>
      <p:sp>
        <p:nvSpPr>
          <p:cNvPr id="28" name="矩形 27"/>
          <p:cNvSpPr/>
          <p:nvPr/>
        </p:nvSpPr>
        <p:spPr>
          <a:xfrm>
            <a:off x="5754850" y="352222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" y="0"/>
            <a:ext cx="913068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15"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146620" y="3939902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第二课时</a:t>
            </a:r>
          </a:p>
        </p:txBody>
      </p:sp>
      <p:sp>
        <p:nvSpPr>
          <p:cNvPr id="22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545955" y="4050840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3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12161" y="405084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4" name="TextBox 23"/>
          <p:cNvSpPr txBox="1"/>
          <p:nvPr/>
        </p:nvSpPr>
        <p:spPr>
          <a:xfrm>
            <a:off x="107504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470"/>
            <a:ext cx="1282378" cy="5040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41712" y="1491630"/>
            <a:ext cx="4074504" cy="138814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0035" y="1491631"/>
            <a:ext cx="260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匆 匆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1C207CD-389A-984C-84E3-DBB453B64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3" y="1511620"/>
            <a:ext cx="1228618" cy="1228618"/>
          </a:xfrm>
          <a:prstGeom prst="rect">
            <a:avLst/>
          </a:prstGeom>
        </p:spPr>
      </p:pic>
      <p:sp>
        <p:nvSpPr>
          <p:cNvPr id="27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2901923" y="1596402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6000" b="1" dirty="0">
                <a:solidFill>
                  <a:srgbClr val="FF6E00"/>
                </a:solidFill>
                <a:latin typeface="宋体" pitchFamily="2" charset="-122"/>
                <a:ea typeface="宋体" pitchFamily="2" charset="-122"/>
              </a:rPr>
              <a:t>8</a:t>
            </a:r>
            <a:endParaRPr kumimoji="1" lang="zh-CN" altLang="en-US" sz="6600" b="1" dirty="0">
              <a:solidFill>
                <a:srgbClr val="FF6E0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03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39552" y="915566"/>
            <a:ext cx="8032189" cy="2432974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我们上节课了解课文主要表达了作者对时光匆匆流逝、一去不复返的感慨与叹惋。作者是如何描写时间流逝的呢？我们继续本节课的学习吧。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827584" y="1282688"/>
            <a:ext cx="784887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朗读第</a:t>
            </a:r>
            <a:r>
              <a:rPr lang="en-US" altLang="zh-CN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自然段，思考：作者是如何将这抽象的时光写得具体可感的呢？圈画相关内容，并作简单批注。</a:t>
            </a:r>
          </a:p>
        </p:txBody>
      </p:sp>
    </p:spTree>
    <p:extLst>
      <p:ext uri="{BB962C8B-B14F-4D97-AF65-F5344CB8AC3E}">
        <p14:creationId xmlns:p14="http://schemas.microsoft.com/office/powerpoint/2010/main" val="198574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808894" y="1674218"/>
            <a:ext cx="7526699" cy="17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15"/>
          <p:cNvSpPr/>
          <p:nvPr/>
        </p:nvSpPr>
        <p:spPr>
          <a:xfrm>
            <a:off x="2699792" y="2202480"/>
            <a:ext cx="1296144" cy="3679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圆角矩形 15"/>
          <p:cNvSpPr/>
          <p:nvPr/>
        </p:nvSpPr>
        <p:spPr>
          <a:xfrm>
            <a:off x="6119677" y="2202480"/>
            <a:ext cx="1800200" cy="337889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86301" y="1802370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63" y="3379950"/>
            <a:ext cx="4464496" cy="1139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08807" y="3702570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时光流逝的无声无息</a:t>
            </a:r>
          </a:p>
        </p:txBody>
      </p:sp>
      <p:sp>
        <p:nvSpPr>
          <p:cNvPr id="8" name="对话气泡: 圆角矩形 14"/>
          <p:cNvSpPr/>
          <p:nvPr/>
        </p:nvSpPr>
        <p:spPr>
          <a:xfrm>
            <a:off x="2123728" y="1145058"/>
            <a:ext cx="1984434" cy="463616"/>
          </a:xfrm>
          <a:prstGeom prst="wedgeRoundRectCallout">
            <a:avLst>
              <a:gd name="adj1" fmla="val 6639"/>
              <a:gd name="adj2" fmla="val 149283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二十几年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283968" y="1090401"/>
            <a:ext cx="1152128" cy="572930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漫长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807709" y="1118826"/>
            <a:ext cx="1152128" cy="572930"/>
          </a:xfrm>
          <a:prstGeom prst="roundRect">
            <a:avLst/>
          </a:prstGeom>
          <a:solidFill>
            <a:srgbClr val="2060BE"/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渺小</a:t>
            </a:r>
          </a:p>
        </p:txBody>
      </p:sp>
      <p:sp>
        <p:nvSpPr>
          <p:cNvPr id="11" name="云形标注 10"/>
          <p:cNvSpPr/>
          <p:nvPr/>
        </p:nvSpPr>
        <p:spPr>
          <a:xfrm>
            <a:off x="5470150" y="555526"/>
            <a:ext cx="1495796" cy="864096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比喻新奇</a:t>
            </a:r>
          </a:p>
        </p:txBody>
      </p:sp>
      <p:sp>
        <p:nvSpPr>
          <p:cNvPr id="12" name="云形标注 11"/>
          <p:cNvSpPr/>
          <p:nvPr/>
        </p:nvSpPr>
        <p:spPr>
          <a:xfrm>
            <a:off x="1905686" y="3562583"/>
            <a:ext cx="1442178" cy="773936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对比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286035" y="2988351"/>
            <a:ext cx="50506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740755" y="2988351"/>
            <a:ext cx="93610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808894" y="1674218"/>
            <a:ext cx="7526699" cy="17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86301" y="1794400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807059" y="483518"/>
            <a:ext cx="784887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面对时光流逝的无声无息，“我”有怎样的表现？</a:t>
            </a:r>
          </a:p>
        </p:txBody>
      </p:sp>
      <p:sp>
        <p:nvSpPr>
          <p:cNvPr id="13" name="圆角矩形 15"/>
          <p:cNvSpPr/>
          <p:nvPr/>
        </p:nvSpPr>
        <p:spPr>
          <a:xfrm>
            <a:off x="1547664" y="3003798"/>
            <a:ext cx="720080" cy="4399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sp>
        <p:nvSpPr>
          <p:cNvPr id="14" name="圆角矩形 15"/>
          <p:cNvSpPr/>
          <p:nvPr/>
        </p:nvSpPr>
        <p:spPr>
          <a:xfrm>
            <a:off x="2483768" y="3003798"/>
            <a:ext cx="792088" cy="4399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>
              <a:solidFill>
                <a:prstClr val="white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1" y="3379950"/>
            <a:ext cx="1498433" cy="113920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614622" y="368715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慌乱</a:t>
            </a:r>
          </a:p>
        </p:txBody>
      </p:sp>
    </p:spTree>
    <p:extLst>
      <p:ext uri="{BB962C8B-B14F-4D97-AF65-F5344CB8AC3E}">
        <p14:creationId xmlns:p14="http://schemas.microsoft.com/office/powerpoint/2010/main" val="23221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974736" y="2817346"/>
            <a:ext cx="7187128" cy="168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8" name="矩形 37"/>
          <p:cNvSpPr/>
          <p:nvPr/>
        </p:nvSpPr>
        <p:spPr>
          <a:xfrm>
            <a:off x="1239922" y="2859782"/>
            <a:ext cx="672894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itchFamily="2" charset="-122"/>
                <a:ea typeface="宋体" pitchFamily="2" charset="-122"/>
              </a:rPr>
              <a:t>时，他又从遮挽着的手边过去；天黑时，我躺在床上，他便伶伶俐俐地从我身上跨过，从我脚边飞去了；等我睁开眼和太阳再见，这算又溜走了一日；我掩面叹息，但是新来的日子的影儿又开始在叹息里闪过了。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18"/>
          <a:stretch/>
        </p:blipFill>
        <p:spPr bwMode="auto">
          <a:xfrm rot="-60000">
            <a:off x="1060740" y="840336"/>
            <a:ext cx="7043985" cy="20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60710" y="915566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162752" y="212299"/>
            <a:ext cx="2763725" cy="572930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生活中的小事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876260" y="1635646"/>
            <a:ext cx="998802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259632" y="2067694"/>
            <a:ext cx="2551192" cy="0"/>
          </a:xfrm>
          <a:prstGeom prst="line">
            <a:avLst/>
          </a:prstGeom>
          <a:ln w="25400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等腰三角形 18"/>
          <p:cNvSpPr/>
          <p:nvPr/>
        </p:nvSpPr>
        <p:spPr>
          <a:xfrm>
            <a:off x="2987825" y="3579862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3203849" y="3579862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4644008" y="3579862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4860032" y="3581559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2058378" y="3986436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2339753" y="3986436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等腰三角形 25"/>
          <p:cNvSpPr/>
          <p:nvPr/>
        </p:nvSpPr>
        <p:spPr>
          <a:xfrm>
            <a:off x="2274402" y="4371950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2555777" y="4373647"/>
            <a:ext cx="144015" cy="97482"/>
          </a:xfrm>
          <a:prstGeom prst="triangle">
            <a:avLst/>
          </a:prstGeom>
          <a:solidFill>
            <a:srgbClr val="2060BE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对话气泡: 圆角矩形 14"/>
          <p:cNvSpPr/>
          <p:nvPr/>
        </p:nvSpPr>
        <p:spPr>
          <a:xfrm>
            <a:off x="4538699" y="4219465"/>
            <a:ext cx="3600399" cy="553804"/>
          </a:xfrm>
          <a:prstGeom prst="wedgeRoundRectCallout">
            <a:avLst>
              <a:gd name="adj1" fmla="val 9035"/>
              <a:gd name="adj2" fmla="val 50667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将抽象的时间形象化</a:t>
            </a:r>
          </a:p>
        </p:txBody>
      </p:sp>
      <p:sp>
        <p:nvSpPr>
          <p:cNvPr id="30" name="云形标注 29"/>
          <p:cNvSpPr/>
          <p:nvPr/>
        </p:nvSpPr>
        <p:spPr>
          <a:xfrm>
            <a:off x="7883014" y="1923678"/>
            <a:ext cx="1081474" cy="1107891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排比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7117932" y="1700082"/>
            <a:ext cx="515457" cy="2956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32" name="圆角矩形 31"/>
          <p:cNvSpPr/>
          <p:nvPr/>
        </p:nvSpPr>
        <p:spPr>
          <a:xfrm>
            <a:off x="3975409" y="2139702"/>
            <a:ext cx="515457" cy="3056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33" name="圆角矩形 32"/>
          <p:cNvSpPr/>
          <p:nvPr/>
        </p:nvSpPr>
        <p:spPr>
          <a:xfrm>
            <a:off x="7345733" y="2114875"/>
            <a:ext cx="515457" cy="3056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34" name="圆角矩形 33"/>
          <p:cNvSpPr/>
          <p:nvPr/>
        </p:nvSpPr>
        <p:spPr>
          <a:xfrm>
            <a:off x="5719036" y="2947119"/>
            <a:ext cx="941196" cy="283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35" name="圆角矩形 34"/>
          <p:cNvSpPr/>
          <p:nvPr/>
        </p:nvSpPr>
        <p:spPr>
          <a:xfrm>
            <a:off x="5916857" y="3354230"/>
            <a:ext cx="743375" cy="2976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sp>
        <p:nvSpPr>
          <p:cNvPr id="36" name="圆角矩形 35"/>
          <p:cNvSpPr/>
          <p:nvPr/>
        </p:nvSpPr>
        <p:spPr>
          <a:xfrm>
            <a:off x="1542921" y="4122996"/>
            <a:ext cx="515457" cy="2993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 dirty="0"/>
          </a:p>
        </p:txBody>
      </p:sp>
      <p:cxnSp>
        <p:nvCxnSpPr>
          <p:cNvPr id="39" name="直接连接符 38"/>
          <p:cNvCxnSpPr/>
          <p:nvPr/>
        </p:nvCxnSpPr>
        <p:spPr>
          <a:xfrm>
            <a:off x="6290539" y="2077387"/>
            <a:ext cx="15938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9632" y="2499742"/>
            <a:ext cx="65720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259632" y="2859782"/>
            <a:ext cx="65720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259632" y="3291830"/>
            <a:ext cx="65720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259632" y="3712518"/>
            <a:ext cx="65720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259632" y="4083918"/>
            <a:ext cx="65720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259632" y="4496367"/>
            <a:ext cx="18273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云形标注 27"/>
          <p:cNvSpPr/>
          <p:nvPr/>
        </p:nvSpPr>
        <p:spPr>
          <a:xfrm>
            <a:off x="2941867" y="4219465"/>
            <a:ext cx="1495796" cy="640599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拟人</a:t>
            </a:r>
          </a:p>
        </p:txBody>
      </p:sp>
    </p:spTree>
    <p:extLst>
      <p:ext uri="{BB962C8B-B14F-4D97-AF65-F5344CB8AC3E}">
        <p14:creationId xmlns:p14="http://schemas.microsoft.com/office/powerpoint/2010/main" val="38025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683568" y="699542"/>
            <a:ext cx="7848872" cy="1274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通过第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自然段这一系列的描写，作者抒发了面对时光匆匆流逝怎样的感情？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16218" y="2646892"/>
            <a:ext cx="1152128" cy="572930"/>
          </a:xfrm>
          <a:prstGeom prst="roundRect">
            <a:avLst/>
          </a:prstGeom>
          <a:solidFill>
            <a:srgbClr val="2060BE"/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无奈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872402" y="2646892"/>
            <a:ext cx="1152128" cy="572930"/>
          </a:xfrm>
          <a:prstGeom prst="roundRect">
            <a:avLst/>
          </a:prstGeom>
          <a:solidFill>
            <a:srgbClr val="2060BE"/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伤感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508104" y="2646892"/>
            <a:ext cx="1152128" cy="572930"/>
          </a:xfrm>
          <a:prstGeom prst="roundRect">
            <a:avLst/>
          </a:prstGeom>
          <a:solidFill>
            <a:srgbClr val="2060BE"/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彷徨</a:t>
            </a:r>
          </a:p>
        </p:txBody>
      </p:sp>
    </p:spTree>
    <p:extLst>
      <p:ext uri="{BB962C8B-B14F-4D97-AF65-F5344CB8AC3E}">
        <p14:creationId xmlns:p14="http://schemas.microsoft.com/office/powerpoint/2010/main" val="23077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683568" y="555526"/>
            <a:ext cx="7848872" cy="1786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作者描写时间的流逝，可写的事情很多，为什么偏偏写洗手、吃饭、睡觉这么平常的事呢？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43325" y="2499742"/>
            <a:ext cx="7745099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0" fontAlgn="auto">
              <a:lnSpc>
                <a:spcPct val="120000"/>
              </a:lnSpc>
            </a:pP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20000"/>
              </a:lnSpc>
            </a:pP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这些事如此寻常，人们不会察觉，甚至会淡忘，选取这样的事例才更令人恍悟时光流逝的匆匆。</a:t>
            </a: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 indent="0" fontAlgn="auto">
              <a:lnSpc>
                <a:spcPct val="120000"/>
              </a:lnSpc>
            </a:pP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17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475530" y="915566"/>
            <a:ext cx="8094925" cy="1195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    你对</a:t>
            </a:r>
            <a:r>
              <a:rPr lang="en-US" altLang="zh-CN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时间的流逝</a:t>
            </a:r>
            <a:r>
              <a:rPr lang="en-US" altLang="zh-CN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有什么感触？仿照第</a:t>
            </a:r>
            <a:r>
              <a:rPr lang="en-US" altLang="zh-CN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自然段把你的感触写出来。</a:t>
            </a:r>
            <a:endParaRPr lang="en-US" altLang="zh-CN" sz="1800" b="1" dirty="0">
              <a:solidFill>
                <a:prstClr val="black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520" y="267494"/>
            <a:ext cx="4407500" cy="561692"/>
            <a:chOff x="755576" y="411510"/>
            <a:chExt cx="4407500" cy="561692"/>
          </a:xfrm>
        </p:grpSpPr>
        <p:sp>
          <p:nvSpPr>
            <p:cNvPr id="4" name="文本框 9"/>
            <p:cNvSpPr txBox="1"/>
            <p:nvPr/>
          </p:nvSpPr>
          <p:spPr>
            <a:xfrm>
              <a:off x="1331639" y="411510"/>
              <a:ext cx="3831437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小练笔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11510"/>
              <a:ext cx="559476" cy="545460"/>
            </a:xfrm>
            <a:prstGeom prst="rect">
              <a:avLst/>
            </a:prstGeom>
          </p:spPr>
        </p:pic>
      </p:grpSp>
      <p:sp>
        <p:nvSpPr>
          <p:cNvPr id="6" name="文本框 6"/>
          <p:cNvSpPr txBox="1"/>
          <p:nvPr/>
        </p:nvSpPr>
        <p:spPr>
          <a:xfrm>
            <a:off x="395536" y="2427734"/>
            <a:ext cx="8424939" cy="1574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（    ）时，日子（            ）；（    ）时，日子（             ）；（       ）时，日子（                         ）。</a:t>
            </a:r>
            <a:endParaRPr lang="en-US" altLang="zh-CN" sz="16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9393" y="247183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聊天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17416" y="2471839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话语中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49224" y="246518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玩耍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59285" y="2983721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欢笑中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81571" y="293179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itchFamily="49" charset="-122"/>
                <a:sym typeface="+mn-ea"/>
              </a:rPr>
              <a:t>晒太阳</a:t>
            </a:r>
            <a:endParaRPr lang="zh-CN" altLang="en-US" sz="28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3104" y="347936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便从匆匆移动的光影中过去</a:t>
            </a:r>
          </a:p>
        </p:txBody>
      </p:sp>
    </p:spTree>
    <p:extLst>
      <p:ext uri="{BB962C8B-B14F-4D97-AF65-F5344CB8AC3E}">
        <p14:creationId xmlns:p14="http://schemas.microsoft.com/office/powerpoint/2010/main" val="41963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792" y="987574"/>
            <a:ext cx="610242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u="sng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朱</a:t>
            </a:r>
            <a:r>
              <a:rPr lang="zh-CN" altLang="en-US" sz="3200" b="1" u="sng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自清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1898—1948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），原名自华，字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佩弦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。原籍浙江绍兴。中国现代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散文家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、诗人、学者、民主战士。代表作有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背影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匆匆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浆声灯影里的秦淮河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荷塘月色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等。</a:t>
            </a:r>
          </a:p>
        </p:txBody>
      </p:sp>
      <p:pic>
        <p:nvPicPr>
          <p:cNvPr id="2050" name="Picture 2" descr="http://character.workercn.cn/html/files/2015-05/15/20150515135722362916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7574"/>
            <a:ext cx="1793912" cy="27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53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539552" y="411510"/>
            <a:ext cx="7848872" cy="1274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齐读第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自然段，说说这段话在文中的作用。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654"/>
            <a:ext cx="7054304" cy="60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11411" y="1741160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03648" y="2571751"/>
            <a:ext cx="1296145" cy="596279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结构</a:t>
            </a:r>
          </a:p>
        </p:txBody>
      </p:sp>
      <p:sp>
        <p:nvSpPr>
          <p:cNvPr id="3" name="右箭头 2"/>
          <p:cNvSpPr/>
          <p:nvPr/>
        </p:nvSpPr>
        <p:spPr>
          <a:xfrm>
            <a:off x="2928982" y="2689870"/>
            <a:ext cx="432048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63889" y="2571750"/>
            <a:ext cx="3528392" cy="59627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照应开头、首尾呼应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411635" y="3435848"/>
            <a:ext cx="1296145" cy="596279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内容</a:t>
            </a:r>
          </a:p>
        </p:txBody>
      </p:sp>
      <p:sp>
        <p:nvSpPr>
          <p:cNvPr id="11" name="右箭头 10"/>
          <p:cNvSpPr/>
          <p:nvPr/>
        </p:nvSpPr>
        <p:spPr>
          <a:xfrm>
            <a:off x="2936969" y="3553967"/>
            <a:ext cx="432048" cy="36004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571875" y="3435847"/>
            <a:ext cx="4672533" cy="59627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突出作者的感慨，引人深思</a:t>
            </a:r>
          </a:p>
        </p:txBody>
      </p:sp>
    </p:spTree>
    <p:extLst>
      <p:ext uri="{BB962C8B-B14F-4D97-AF65-F5344CB8AC3E}">
        <p14:creationId xmlns:p14="http://schemas.microsoft.com/office/powerpoint/2010/main" val="36611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748426" y="483518"/>
            <a:ext cx="778872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你曾有过对时光匆匆的感慨吗？在什么情况下会产生这种感慨呢？对此，你认为应该做些什么呢？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48426" y="2139702"/>
            <a:ext cx="7745099" cy="23042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0" fontAlgn="auto"/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0" fontAlgn="auto"/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有过。当我看到儿时的玩具、用品时，当我翻看以前的照片时，当我没有及时完成应该做的事情时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往日不可追，要好好把握眼前的时光，用心做好需要完成的事情，珍惜宝贵的时间。</a:t>
            </a:r>
          </a:p>
          <a:p>
            <a:pPr indent="0" fontAlgn="auto"/>
            <a:endParaRPr lang="zh-CN" altLang="en-US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0" fontAlgn="auto"/>
            <a:endParaRPr lang="zh-CN" altLang="en-US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2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761691" y="288451"/>
            <a:ext cx="3306253" cy="646986"/>
          </a:xfrm>
          <a:prstGeom prst="round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读一读，背一背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0"/>
            <a:ext cx="733349" cy="936346"/>
          </a:xfrm>
          <a:prstGeom prst="rect">
            <a:avLst/>
          </a:prstGeom>
        </p:spPr>
      </p:pic>
      <p:sp>
        <p:nvSpPr>
          <p:cNvPr id="4" name="文本框 6"/>
          <p:cNvSpPr txBox="1"/>
          <p:nvPr/>
        </p:nvSpPr>
        <p:spPr>
          <a:xfrm>
            <a:off x="899592" y="1563638"/>
            <a:ext cx="7848872" cy="6047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自由读全文，并尝试背一背。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8673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8" y="242670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6612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55576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95536" y="2263386"/>
            <a:ext cx="1045461" cy="556383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匆匆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3562170" y="1675450"/>
            <a:ext cx="520971" cy="1843237"/>
          </a:xfrm>
          <a:prstGeom prst="leftBrac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可选过程 7"/>
          <p:cNvSpPr/>
          <p:nvPr/>
        </p:nvSpPr>
        <p:spPr>
          <a:xfrm>
            <a:off x="4100455" y="1563638"/>
            <a:ext cx="1693963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提出问题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4100456" y="2349312"/>
            <a:ext cx="169396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表达感受</a:t>
            </a:r>
          </a:p>
        </p:txBody>
      </p:sp>
      <p:sp>
        <p:nvSpPr>
          <p:cNvPr id="15" name="弧形 14"/>
          <p:cNvSpPr/>
          <p:nvPr/>
        </p:nvSpPr>
        <p:spPr>
          <a:xfrm>
            <a:off x="2818205" y="987574"/>
            <a:ext cx="3583087" cy="3517727"/>
          </a:xfrm>
          <a:prstGeom prst="arc">
            <a:avLst>
              <a:gd name="adj1" fmla="val 19141106"/>
              <a:gd name="adj2" fmla="val 1902642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  <a:headEnd type="none" w="lg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5"/>
          <p:cNvSpPr/>
          <p:nvPr/>
        </p:nvSpPr>
        <p:spPr>
          <a:xfrm>
            <a:off x="6575634" y="2423819"/>
            <a:ext cx="308044" cy="468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018554" y="2203606"/>
            <a:ext cx="1656184" cy="90842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时光易逝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891603" y="2211710"/>
            <a:ext cx="1512167" cy="7767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ahoma" pitchFamily="34" charset="0"/>
              </a:rPr>
              <a:t>时间一去不复返</a:t>
            </a:r>
          </a:p>
        </p:txBody>
      </p:sp>
      <p:sp>
        <p:nvSpPr>
          <p:cNvPr id="19" name="五边形 18"/>
          <p:cNvSpPr/>
          <p:nvPr/>
        </p:nvSpPr>
        <p:spPr>
          <a:xfrm>
            <a:off x="1545947" y="2351770"/>
            <a:ext cx="308044" cy="468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可选过程 19"/>
          <p:cNvSpPr/>
          <p:nvPr/>
        </p:nvSpPr>
        <p:spPr>
          <a:xfrm>
            <a:off x="4100456" y="3083687"/>
            <a:ext cx="1693962" cy="568183"/>
          </a:xfrm>
          <a:prstGeom prst="flowChartAlternateProcess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再次提问</a:t>
            </a:r>
          </a:p>
        </p:txBody>
      </p:sp>
    </p:spTree>
    <p:extLst>
      <p:ext uri="{BB962C8B-B14F-4D97-AF65-F5344CB8AC3E}">
        <p14:creationId xmlns:p14="http://schemas.microsoft.com/office/powerpoint/2010/main" val="8680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403729"/>
            <a:ext cx="7570015" cy="213750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这篇课文围绕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b="1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二字，细腻地刻画了时间流逝的踪迹，表达了作者对时光流逝的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之情，揭示了“既然来到这个世界就不能白走一遭”的主题思想。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35163" y="1423541"/>
            <a:ext cx="859851" cy="5001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匆匆</a:t>
            </a:r>
          </a:p>
        </p:txBody>
      </p:sp>
      <p:sp>
        <p:nvSpPr>
          <p:cNvPr id="3" name="矩形 2"/>
          <p:cNvSpPr/>
          <p:nvPr/>
        </p:nvSpPr>
        <p:spPr>
          <a:xfrm>
            <a:off x="1354964" y="2427734"/>
            <a:ext cx="1071880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感慨</a:t>
            </a:r>
          </a:p>
        </p:txBody>
      </p:sp>
      <p:sp>
        <p:nvSpPr>
          <p:cNvPr id="4" name="矩形 3"/>
          <p:cNvSpPr/>
          <p:nvPr/>
        </p:nvSpPr>
        <p:spPr>
          <a:xfrm>
            <a:off x="2861223" y="2427734"/>
            <a:ext cx="1071880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惋惜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8" y="242670"/>
            <a:ext cx="2268000" cy="6925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6612"/>
            <a:ext cx="450000" cy="559756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55576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9792" y="430736"/>
            <a:ext cx="4392488" cy="4501232"/>
          </a:xfrm>
          <a:prstGeom prst="rect">
            <a:avLst/>
          </a:prstGeom>
          <a:solidFill>
            <a:srgbClr val="FEFCDE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明日歌</a:t>
            </a:r>
          </a:p>
          <a:p>
            <a:pPr algn="ctr">
              <a:lnSpc>
                <a:spcPct val="120000"/>
              </a:lnSpc>
            </a:pPr>
            <a:r>
              <a:rPr lang="en-US" altLang="zh-CN" sz="1800" b="1" dirty="0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1800" b="1" dirty="0">
                <a:latin typeface="仿宋" pitchFamily="49" charset="-122"/>
                <a:ea typeface="仿宋" pitchFamily="49" charset="-122"/>
              </a:rPr>
              <a:t>明</a:t>
            </a:r>
            <a:r>
              <a:rPr lang="en-US" altLang="zh-CN" sz="1800" b="1" dirty="0">
                <a:latin typeface="仿宋" pitchFamily="49" charset="-122"/>
                <a:ea typeface="仿宋" pitchFamily="49" charset="-122"/>
              </a:rPr>
              <a:t>]</a:t>
            </a:r>
            <a:r>
              <a:rPr lang="zh-CN" altLang="en-US" sz="1800" b="1" dirty="0">
                <a:latin typeface="仿宋" pitchFamily="49" charset="-122"/>
                <a:ea typeface="仿宋" pitchFamily="49" charset="-122"/>
              </a:rPr>
              <a:t>钱福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明日复明日，明日何其多。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我生待明日，万事成蹉跎。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世人若被明日累，春去秋来老将至。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朝看水东流，暮看日西坠。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百年明日能几何？请君听我明日歌。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明日复明日，明日何其多！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日日待明日，万世成蹉跎。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世人皆被明日累，明日无穷老将至。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晨昏滚滚水东流，今古悠悠日西坠。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百年明日能几何？请君听我明日歌。</a:t>
            </a:r>
          </a:p>
        </p:txBody>
      </p:sp>
      <p:pic>
        <p:nvPicPr>
          <p:cNvPr id="3" name="歌曲：明日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437560"/>
            <a:ext cx="609600" cy="609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46" y="150858"/>
            <a:ext cx="2268000" cy="692577"/>
          </a:xfrm>
          <a:prstGeom prst="rect">
            <a:avLst/>
          </a:prstGeom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720092" y="119112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0" y="150858"/>
            <a:ext cx="450000" cy="55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7229"/>
            <a:ext cx="2268000" cy="692577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20917" y="10972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" y="141440"/>
            <a:ext cx="450000" cy="5597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08494" y="793499"/>
            <a:ext cx="799762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请你说两个与珍惜时间有关的诗句，并说说它对你的学习和生活产生了怎样的影响。</a:t>
            </a:r>
            <a:endParaRPr lang="zh-CN" altLang="en-US" sz="32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3893" y="3435845"/>
            <a:ext cx="786682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这些诗句告诉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我时间飞逝，不要等到白发苍苍后才后悔莫及，现在就要树立理想、珍惜时间，努力让自己的人生更加精彩。</a:t>
            </a:r>
          </a:p>
        </p:txBody>
      </p:sp>
      <p:sp>
        <p:nvSpPr>
          <p:cNvPr id="10" name="矩形 9"/>
          <p:cNvSpPr/>
          <p:nvPr/>
        </p:nvSpPr>
        <p:spPr>
          <a:xfrm>
            <a:off x="1640860" y="2067694"/>
            <a:ext cx="5234125" cy="523220"/>
          </a:xfrm>
          <a:prstGeom prst="rect">
            <a:avLst/>
          </a:prstGeom>
          <a:solidFill>
            <a:srgbClr val="FEFCDE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莫等闲，白了少年头，空悲切。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640860" y="2753587"/>
            <a:ext cx="5955476" cy="523220"/>
          </a:xfrm>
          <a:prstGeom prst="rect">
            <a:avLst/>
          </a:prstGeom>
          <a:solidFill>
            <a:srgbClr val="FEFCDE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黑发不知勤学早，白首方悔读书迟。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563638"/>
            <a:ext cx="5760640" cy="7094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熟练背诵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匆匆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全文。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4997"/>
            <a:ext cx="2268000" cy="69257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64933" y="267494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299208"/>
            <a:ext cx="450000" cy="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1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5835" y="1419622"/>
            <a:ext cx="776478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  伴你成长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968256" y="-1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050" dirty="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05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84355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  《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匆匆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作于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1922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月，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正是五四运动处于低潮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，作者思想十分苦闷的时期。这时他由于“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看不清现在，摸不着将来”，徘徊于人生十字路口，感到无限空虚与惆怅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。但朱自清正如叶圣陶所说的，他“并非玩世，是认真处世”的人。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他不愿虚度年华，在风尘中老去，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在给俞平伯的信中说，“日来时时念旧，殊低回不能自已。明知无聊，但难排遣。‘回想上的惋惜’，正是不能自克的事。因了这惋惜的情怀，引起时日不可留之感。我想将这宗心绪写成一诗，名曰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匆匆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》”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。不愿蹉跎青春，浪费时日，虽彷徨而仍思有所作为，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匆匆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抒写的就是这种心境。</a:t>
            </a:r>
          </a:p>
        </p:txBody>
      </p:sp>
      <p:sp>
        <p:nvSpPr>
          <p:cNvPr id="3" name="矩形 2"/>
          <p:cNvSpPr/>
          <p:nvPr/>
        </p:nvSpPr>
        <p:spPr>
          <a:xfrm>
            <a:off x="3347864" y="24415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写作背景</a:t>
            </a:r>
          </a:p>
        </p:txBody>
      </p:sp>
    </p:spTree>
    <p:extLst>
      <p:ext uri="{BB962C8B-B14F-4D97-AF65-F5344CB8AC3E}">
        <p14:creationId xmlns:p14="http://schemas.microsoft.com/office/powerpoint/2010/main" val="425147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2" action="ppaction://hlinkfile"/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1" y="222415"/>
            <a:ext cx="2269879" cy="693151"/>
          </a:xfrm>
          <a:prstGeom prst="rect">
            <a:avLst/>
          </a:prstGeom>
        </p:spPr>
      </p:pic>
      <p:sp>
        <p:nvSpPr>
          <p:cNvPr id="3" name="文本框 14">
            <a:hlinkClick r:id="rId2" action="ppaction://hlinkfile"/>
          </p:cNvPr>
          <p:cNvSpPr txBox="1"/>
          <p:nvPr/>
        </p:nvSpPr>
        <p:spPr>
          <a:xfrm>
            <a:off x="720917" y="20291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0885"/>
            <a:ext cx="443315" cy="551442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3305162" y="629055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 dirty="0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05909" y="89535"/>
            <a:ext cx="1059582" cy="1059582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971600" y="1347614"/>
            <a:ext cx="74215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自由读课文，读准字音，读通句子。画出你不理解的词语。</a:t>
            </a:r>
          </a:p>
        </p:txBody>
      </p:sp>
    </p:spTree>
    <p:extLst>
      <p:ext uri="{BB962C8B-B14F-4D97-AF65-F5344CB8AC3E}">
        <p14:creationId xmlns:p14="http://schemas.microsoft.com/office/powerpoint/2010/main" val="298647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862" y="1150161"/>
            <a:ext cx="7789210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确乎  空虚  不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禁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挪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移  觉察  叹息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徘徊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游丝  赤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裸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裸  头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涔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涔  泪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潸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潸</a:t>
            </a:r>
            <a:endParaRPr lang="en-US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5747"/>
            <a:ext cx="431626" cy="558077"/>
          </a:xfrm>
          <a:prstGeom prst="rect">
            <a:avLst/>
          </a:prstGeom>
        </p:spPr>
      </p:pic>
      <p:sp>
        <p:nvSpPr>
          <p:cNvPr id="4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585812" y="267494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我会读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442" y="1173981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jīn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17398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nuó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836" y="2139702"/>
            <a:ext cx="168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pái</a:t>
            </a:r>
            <a:r>
              <a:rPr lang="en-US" altLang="zh-CN" sz="2400" dirty="0">
                <a:latin typeface="汉语拼音" pitchFamily="34" charset="0"/>
                <a:cs typeface="汉语拼音" pitchFamily="34" charset="0"/>
              </a:rPr>
              <a:t> </a:t>
            </a:r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huái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8883" y="2110084"/>
            <a:ext cx="130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cén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2125249"/>
            <a:ext cx="118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shān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218209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汉语拼音" pitchFamily="34" charset="0"/>
                <a:cs typeface="汉语拼音" pitchFamily="34" charset="0"/>
              </a:rPr>
              <a:t>luǒ</a:t>
            </a:r>
            <a:endParaRPr lang="zh-CN" altLang="en-US" sz="2400" dirty="0"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>
            <a:hlinkClick r:id="" action="ppaction://noaction"/>
            <a:extLst>
              <a:ext uri="{FF2B5EF4-FFF2-40B4-BE49-F238E27FC236}">
                <a16:creationId xmlns:a16="http://schemas.microsoft.com/office/drawing/2014/main" id="{C7EB58DB-C3C4-5141-A93F-59E2D703A6F0}"/>
              </a:ext>
            </a:extLst>
          </p:cNvPr>
          <p:cNvSpPr txBox="1"/>
          <p:nvPr/>
        </p:nvSpPr>
        <p:spPr>
          <a:xfrm>
            <a:off x="672551" y="123478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+mn-ea"/>
              </a:rPr>
              <a:t>词语解释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4C0038-74A9-2F43-B850-CDF3FA28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33968"/>
            <a:ext cx="433956" cy="535841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19647" y="987574"/>
            <a:ext cx="1568276" cy="572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确乎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19647" y="1851670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徘徊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19647" y="3356942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头涔涔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11560" y="4227934"/>
            <a:ext cx="1568276" cy="582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泪潸潸</a:t>
            </a:r>
          </a:p>
        </p:txBody>
      </p:sp>
      <p:sp>
        <p:nvSpPr>
          <p:cNvPr id="8" name="矩形 7"/>
          <p:cNvSpPr/>
          <p:nvPr/>
        </p:nvSpPr>
        <p:spPr>
          <a:xfrm>
            <a:off x="2491855" y="969340"/>
            <a:ext cx="2348720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确实，的确。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48447" y="1707654"/>
            <a:ext cx="644420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本意指在一个地方来回地走，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本文中指犹疑不决。此外，它还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比喻事物在某个范围内来回浮动、起伏。</a:t>
            </a:r>
          </a:p>
        </p:txBody>
      </p:sp>
      <p:sp>
        <p:nvSpPr>
          <p:cNvPr id="10" name="矩形 9"/>
          <p:cNvSpPr/>
          <p:nvPr/>
        </p:nvSpPr>
        <p:spPr>
          <a:xfrm>
            <a:off x="2448447" y="3386812"/>
            <a:ext cx="3972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形容不停流汗的样子。 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2491855" y="4191265"/>
            <a:ext cx="2709396" cy="540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形容流泪不止。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95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7"/>
          <p:cNvGrpSpPr/>
          <p:nvPr/>
        </p:nvGrpSpPr>
        <p:grpSpPr>
          <a:xfrm>
            <a:off x="6156176" y="1901741"/>
            <a:ext cx="1029163" cy="1085656"/>
            <a:chOff x="2437" y="2032"/>
            <a:chExt cx="1244" cy="1264"/>
          </a:xfrm>
        </p:grpSpPr>
        <p:sp>
          <p:nvSpPr>
            <p:cNvPr id="9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5" name="组合 7"/>
          <p:cNvGrpSpPr/>
          <p:nvPr/>
        </p:nvGrpSpPr>
        <p:grpSpPr>
          <a:xfrm>
            <a:off x="4723259" y="1893665"/>
            <a:ext cx="1029163" cy="1085656"/>
            <a:chOff x="2437" y="2032"/>
            <a:chExt cx="1244" cy="1264"/>
          </a:xfrm>
        </p:grpSpPr>
        <p:sp>
          <p:nvSpPr>
            <p:cNvPr id="9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9" name="组合 7"/>
          <p:cNvGrpSpPr/>
          <p:nvPr/>
        </p:nvGrpSpPr>
        <p:grpSpPr>
          <a:xfrm>
            <a:off x="3349010" y="1901920"/>
            <a:ext cx="1029163" cy="1085656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3" name="组合 7"/>
          <p:cNvGrpSpPr/>
          <p:nvPr/>
        </p:nvGrpSpPr>
        <p:grpSpPr>
          <a:xfrm>
            <a:off x="2031529" y="1913350"/>
            <a:ext cx="1029990" cy="1086515"/>
            <a:chOff x="2437" y="2032"/>
            <a:chExt cx="1245" cy="1265"/>
          </a:xfrm>
        </p:grpSpPr>
        <p:sp>
          <p:nvSpPr>
            <p:cNvPr id="10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7" name="组合 7"/>
          <p:cNvGrpSpPr/>
          <p:nvPr/>
        </p:nvGrpSpPr>
        <p:grpSpPr>
          <a:xfrm>
            <a:off x="611560" y="1918142"/>
            <a:ext cx="1029163" cy="1085656"/>
            <a:chOff x="2437" y="2032"/>
            <a:chExt cx="1244" cy="1264"/>
          </a:xfrm>
        </p:grpSpPr>
        <p:sp>
          <p:nvSpPr>
            <p:cNvPr id="10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4" name="组合 7"/>
          <p:cNvGrpSpPr/>
          <p:nvPr/>
        </p:nvGrpSpPr>
        <p:grpSpPr>
          <a:xfrm>
            <a:off x="7503206" y="1893665"/>
            <a:ext cx="1029163" cy="1085656"/>
            <a:chOff x="2437" y="2032"/>
            <a:chExt cx="1244" cy="1264"/>
          </a:xfrm>
        </p:grpSpPr>
        <p:sp>
          <p:nvSpPr>
            <p:cNvPr id="4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292" name="文本框 64">
            <a:hlinkClick r:id="rId3" action="ppaction://hlinkfile"/>
          </p:cNvPr>
          <p:cNvSpPr txBox="1"/>
          <p:nvPr/>
        </p:nvSpPr>
        <p:spPr>
          <a:xfrm>
            <a:off x="651143" y="1878201"/>
            <a:ext cx="92904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藏</a:t>
            </a:r>
          </a:p>
        </p:txBody>
      </p:sp>
      <p:sp>
        <p:nvSpPr>
          <p:cNvPr id="12294" name="文本框 64">
            <a:hlinkClick r:id="rId4" action="ppaction://hlinkfile"/>
          </p:cNvPr>
          <p:cNvSpPr txBox="1"/>
          <p:nvPr/>
        </p:nvSpPr>
        <p:spPr>
          <a:xfrm>
            <a:off x="2028354" y="1893665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挪</a:t>
            </a:r>
          </a:p>
        </p:txBody>
      </p:sp>
      <p:sp>
        <p:nvSpPr>
          <p:cNvPr id="12296" name="文本框 64">
            <a:hlinkClick r:id="rId5" action="ppaction://hlinkfile"/>
          </p:cNvPr>
          <p:cNvSpPr txBox="1"/>
          <p:nvPr/>
        </p:nvSpPr>
        <p:spPr>
          <a:xfrm>
            <a:off x="3348628" y="1876168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徘</a:t>
            </a:r>
          </a:p>
        </p:txBody>
      </p:sp>
      <p:sp>
        <p:nvSpPr>
          <p:cNvPr id="12298" name="文本框 64">
            <a:hlinkClick r:id="rId6" action="ppaction://hlinkfile"/>
          </p:cNvPr>
          <p:cNvSpPr txBox="1"/>
          <p:nvPr/>
        </p:nvSpPr>
        <p:spPr>
          <a:xfrm>
            <a:off x="4765804" y="1864094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徊</a:t>
            </a:r>
            <a:endParaRPr lang="zh-CN" altLang="en-US" sz="6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00" name="文本框 64">
            <a:hlinkClick r:id="rId7" action="ppaction://hlinkfile"/>
          </p:cNvPr>
          <p:cNvSpPr txBox="1"/>
          <p:nvPr/>
        </p:nvSpPr>
        <p:spPr>
          <a:xfrm>
            <a:off x="6203166" y="1864094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蒸</a:t>
            </a:r>
          </a:p>
        </p:txBody>
      </p:sp>
      <p:sp>
        <p:nvSpPr>
          <p:cNvPr id="14" name="矩形 13"/>
          <p:cNvSpPr/>
          <p:nvPr/>
        </p:nvSpPr>
        <p:spPr>
          <a:xfrm>
            <a:off x="634752" y="1232024"/>
            <a:ext cx="148897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cánɡ</a:t>
            </a:r>
          </a:p>
        </p:txBody>
      </p:sp>
      <p:sp>
        <p:nvSpPr>
          <p:cNvPr id="15" name="矩形 14"/>
          <p:cNvSpPr/>
          <p:nvPr/>
        </p:nvSpPr>
        <p:spPr>
          <a:xfrm>
            <a:off x="2123728" y="1240790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nuó</a:t>
            </a:r>
          </a:p>
        </p:txBody>
      </p:sp>
      <p:sp>
        <p:nvSpPr>
          <p:cNvPr id="16" name="矩形 15"/>
          <p:cNvSpPr/>
          <p:nvPr/>
        </p:nvSpPr>
        <p:spPr>
          <a:xfrm>
            <a:off x="3491880" y="1240790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pái</a:t>
            </a:r>
          </a:p>
        </p:txBody>
      </p:sp>
      <p:sp>
        <p:nvSpPr>
          <p:cNvPr id="17" name="矩形 16"/>
          <p:cNvSpPr/>
          <p:nvPr/>
        </p:nvSpPr>
        <p:spPr>
          <a:xfrm>
            <a:off x="4762389" y="1240790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huái</a:t>
            </a:r>
          </a:p>
        </p:txBody>
      </p:sp>
      <p:sp>
        <p:nvSpPr>
          <p:cNvPr id="18" name="矩形 17"/>
          <p:cNvSpPr/>
          <p:nvPr/>
        </p:nvSpPr>
        <p:spPr>
          <a:xfrm>
            <a:off x="6076204" y="1216022"/>
            <a:ext cx="1473992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zhēnɡ</a:t>
            </a:r>
          </a:p>
        </p:txBody>
      </p:sp>
      <p:sp>
        <p:nvSpPr>
          <p:cNvPr id="43" name="文本框 64">
            <a:hlinkClick r:id="rId8" action="ppaction://hlinkfile"/>
          </p:cNvPr>
          <p:cNvSpPr txBox="1"/>
          <p:nvPr/>
        </p:nvSpPr>
        <p:spPr>
          <a:xfrm>
            <a:off x="7550196" y="1864094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latin typeface="楷体" panose="02010609060101010101" pitchFamily="49" charset="-122"/>
                <a:ea typeface="楷体" panose="02010609060101010101" pitchFamily="49" charset="-122"/>
              </a:rPr>
              <a:t>裸</a:t>
            </a:r>
          </a:p>
        </p:txBody>
      </p:sp>
      <p:sp>
        <p:nvSpPr>
          <p:cNvPr id="48" name="矩形 47"/>
          <p:cNvSpPr/>
          <p:nvPr/>
        </p:nvSpPr>
        <p:spPr>
          <a:xfrm>
            <a:off x="7693979" y="1232714"/>
            <a:ext cx="105448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b="1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luǒ</a:t>
            </a:r>
            <a:endParaRPr lang="en-US" sz="30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65" name="文本框 15">
            <a:extLst>
              <a:ext uri="{FF2B5EF4-FFF2-40B4-BE49-F238E27FC236}">
                <a16:creationId xmlns:a16="http://schemas.microsoft.com/office/drawing/2014/main" id="{E33993B6-6C04-E04B-BC02-4E2B1F03206C}"/>
              </a:ext>
            </a:extLst>
          </p:cNvPr>
          <p:cNvSpPr txBox="1"/>
          <p:nvPr/>
        </p:nvSpPr>
        <p:spPr>
          <a:xfrm>
            <a:off x="788098" y="23979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学写字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6FCBF092-178B-4543-9ECC-8FD64DFCF3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9799"/>
            <a:ext cx="864096" cy="819783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2817018" y="443131"/>
            <a:ext cx="2783372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0">
                <a:srgbClr val="85C2FF"/>
              </a:gs>
              <a:gs pos="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点击生字，观看生字视频</a:t>
            </a:r>
          </a:p>
        </p:txBody>
      </p:sp>
      <p:pic>
        <p:nvPicPr>
          <p:cNvPr id="68" name="拼音开关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97" y="543619"/>
            <a:ext cx="1682398" cy="6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椭圆 68"/>
          <p:cNvSpPr/>
          <p:nvPr/>
        </p:nvSpPr>
        <p:spPr>
          <a:xfrm>
            <a:off x="3435792" y="2043786"/>
            <a:ext cx="848176" cy="828420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70" name="椭圆 69"/>
          <p:cNvSpPr/>
          <p:nvPr/>
        </p:nvSpPr>
        <p:spPr>
          <a:xfrm>
            <a:off x="4861327" y="2010927"/>
            <a:ext cx="848176" cy="828420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71" name="圆角矩形 70"/>
          <p:cNvSpPr/>
          <p:nvPr/>
        </p:nvSpPr>
        <p:spPr>
          <a:xfrm>
            <a:off x="788098" y="3219822"/>
            <a:ext cx="7745099" cy="572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“徘、徊”的字义均与行走有关，因此是双人旁。</a:t>
            </a:r>
          </a:p>
        </p:txBody>
      </p:sp>
      <p:sp>
        <p:nvSpPr>
          <p:cNvPr id="72" name="椭圆 71"/>
          <p:cNvSpPr/>
          <p:nvPr/>
        </p:nvSpPr>
        <p:spPr>
          <a:xfrm>
            <a:off x="7620069" y="2033808"/>
            <a:ext cx="848176" cy="828420"/>
          </a:xfrm>
          <a:prstGeom prst="ellipse">
            <a:avLst/>
          </a:prstGeom>
          <a:grpFill/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73" name="圆角矩形 72"/>
          <p:cNvSpPr/>
          <p:nvPr/>
        </p:nvSpPr>
        <p:spPr>
          <a:xfrm>
            <a:off x="782544" y="3939902"/>
            <a:ext cx="7745099" cy="5729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“裸” 字义与衣服有关，因此是衣字旁。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48" grpId="0"/>
      <p:bldP spid="48" grpId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1E85033-E8C0-9343-9B46-5C9FD264E333}"/>
              </a:ext>
            </a:extLst>
          </p:cNvPr>
          <p:cNvGrpSpPr/>
          <p:nvPr/>
        </p:nvGrpSpPr>
        <p:grpSpPr>
          <a:xfrm>
            <a:off x="2699792" y="340519"/>
            <a:ext cx="456833" cy="456366"/>
            <a:chOff x="631825" y="5181600"/>
            <a:chExt cx="1554163" cy="1552575"/>
          </a:xfrm>
        </p:grpSpPr>
        <p:sp>
          <p:nvSpPr>
            <p:cNvPr id="3" name="Oval 10">
              <a:extLst>
                <a:ext uri="{FF2B5EF4-FFF2-40B4-BE49-F238E27FC236}">
                  <a16:creationId xmlns:a16="http://schemas.microsoft.com/office/drawing/2014/main" id="{9B30D802-19E3-6A45-9C32-26CEF49C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42765D81-EE69-414F-B4DF-F1CB5278348F}"/>
                </a:ext>
              </a:extLst>
            </p:cNvPr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48DDAF00-5010-4D4D-814D-604C701FE49E}"/>
                </a:ext>
              </a:extLst>
            </p:cNvPr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0A106DC2-2737-3C4D-BD9B-250E930A2313}"/>
                </a:ext>
              </a:extLst>
            </p:cNvPr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9535B714-72F2-AD42-AE7C-F16244161E45}"/>
                </a:ext>
              </a:extLst>
            </p:cNvPr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751FB210-F2D6-F346-901C-C4551F6FD566}"/>
                </a:ext>
              </a:extLst>
            </p:cNvPr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49906E3E-7773-C04F-934C-BDF75303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39E4B783-960D-F045-8C54-54A7530F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04E61CE1-192F-B641-8C2D-A0F72518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406042AE-8660-B044-83C3-34306D8F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1EA32813-1F5F-6B4A-93EC-26B9AC8A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8153D62C-B881-1744-921F-61870E7E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E10DA7BB-C4F6-1F45-A5E3-74D772C8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86D8FA8-1228-8B47-B415-B4B1FC78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82289460-1D79-2C42-9F11-F67B2A78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4024BD79-9059-B944-AE8F-80B351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8B49C1D7-1F25-264C-8A43-A8128C0E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782FD89F-DF09-7943-A17D-A8E3D35F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C2D2BE2B-1EC7-064B-A229-9BB045DA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A3D0AA8D-C0D2-5245-BC02-391AEF43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30">
              <a:extLst>
                <a:ext uri="{FF2B5EF4-FFF2-40B4-BE49-F238E27FC236}">
                  <a16:creationId xmlns:a16="http://schemas.microsoft.com/office/drawing/2014/main" id="{618D25E3-9D00-1342-B38A-0786304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31">
              <a:extLst>
                <a:ext uri="{FF2B5EF4-FFF2-40B4-BE49-F238E27FC236}">
                  <a16:creationId xmlns:a16="http://schemas.microsoft.com/office/drawing/2014/main" id="{3F94CBDD-CE78-174C-851C-99DCA3FE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32">
              <a:extLst>
                <a:ext uri="{FF2B5EF4-FFF2-40B4-BE49-F238E27FC236}">
                  <a16:creationId xmlns:a16="http://schemas.microsoft.com/office/drawing/2014/main" id="{BFA21128-5DC5-0F49-A229-E265A097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33">
              <a:extLst>
                <a:ext uri="{FF2B5EF4-FFF2-40B4-BE49-F238E27FC236}">
                  <a16:creationId xmlns:a16="http://schemas.microsoft.com/office/drawing/2014/main" id="{E895F796-DD04-A94A-BA15-3244291E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297390B9-9FE5-094B-BCC8-0507677D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F61888FE-0143-5649-AE95-CE63A593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A0A523CB-76FB-7143-98D2-341378AE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37">
              <a:extLst>
                <a:ext uri="{FF2B5EF4-FFF2-40B4-BE49-F238E27FC236}">
                  <a16:creationId xmlns:a16="http://schemas.microsoft.com/office/drawing/2014/main" id="{81D96A4B-12B1-9346-AD78-6B47016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A84FE305-594D-A541-816F-D7D6A91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2D42DD71-FF50-CA41-991F-40BA09C8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C057316A-2842-EA49-AE84-97C616769143}"/>
                </a:ext>
              </a:extLst>
            </p:cNvPr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B3745C81-0F3C-574B-B1EE-BC6F8661A403}"/>
                </a:ext>
              </a:extLst>
            </p:cNvPr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5" name="TextBox 11">
            <a:extLst>
              <a:ext uri="{FF2B5EF4-FFF2-40B4-BE49-F238E27FC236}">
                <a16:creationId xmlns:a16="http://schemas.microsoft.com/office/drawing/2014/main" id="{8FE0BFC7-B61D-5A47-A831-C6B4E03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37" y="267494"/>
            <a:ext cx="397505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重难点字书写指导</a:t>
            </a:r>
          </a:p>
        </p:txBody>
      </p:sp>
      <p:sp>
        <p:nvSpPr>
          <p:cNvPr id="36" name="文本框 8"/>
          <p:cNvSpPr txBox="1">
            <a:spLocks noChangeArrowheads="1"/>
          </p:cNvSpPr>
          <p:nvPr/>
        </p:nvSpPr>
        <p:spPr bwMode="auto">
          <a:xfrm>
            <a:off x="611560" y="771550"/>
            <a:ext cx="3284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dirty="0" err="1">
                <a:latin typeface="汉语拼音" panose="020B0604020202020204" pitchFamily="34" charset="0"/>
                <a:ea typeface="GB Pinyinok-B" panose="02010601030101010101" pitchFamily="2" charset="-122"/>
                <a:cs typeface="汉语拼音" panose="020B0604020202020204" pitchFamily="34" charset="0"/>
              </a:rPr>
              <a:t>cáng</a:t>
            </a:r>
            <a:endParaRPr lang="zh-CN" altLang="en-US" sz="6000" dirty="0">
              <a:latin typeface="汉语拼音" panose="020B0604020202020204" pitchFamily="34" charset="0"/>
              <a:ea typeface="GB Pinyinok-B" panose="02010601030101010101" pitchFamily="2" charset="-122"/>
              <a:cs typeface="汉语拼音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087487" y="1735338"/>
            <a:ext cx="2318547" cy="2326669"/>
            <a:chOff x="5534807" y="1672548"/>
            <a:chExt cx="2318547" cy="2326669"/>
          </a:xfrm>
        </p:grpSpPr>
        <p:sp>
          <p:nvSpPr>
            <p:cNvPr id="38" name="矩形 37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34807" y="1672548"/>
              <a:ext cx="2304000" cy="2304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>
              <p:custDataLst>
                <p:tags r:id="rId2"/>
              </p:custDataLst>
            </p:nvPr>
          </p:nvCxnSpPr>
          <p:spPr>
            <a:xfrm>
              <a:off x="5549354" y="2824548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3"/>
              </p:custDataLst>
            </p:nvPr>
          </p:nvCxnSpPr>
          <p:spPr>
            <a:xfrm rot="5400000">
              <a:off x="5508232" y="2847217"/>
              <a:ext cx="230400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368275" y="1970847"/>
            <a:ext cx="1756970" cy="1855650"/>
            <a:chOff x="696913" y="1716088"/>
            <a:chExt cx="1158875" cy="1223963"/>
          </a:xfrm>
        </p:grpSpPr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803275" y="1831975"/>
              <a:ext cx="912812" cy="161925"/>
            </a:xfrm>
            <a:custGeom>
              <a:avLst/>
              <a:gdLst>
                <a:gd name="T0" fmla="*/ 359 w 575"/>
                <a:gd name="T1" fmla="*/ 19 h 102"/>
                <a:gd name="T2" fmla="*/ 402 w 575"/>
                <a:gd name="T3" fmla="*/ 13 h 102"/>
                <a:gd name="T4" fmla="*/ 439 w 575"/>
                <a:gd name="T5" fmla="*/ 7 h 102"/>
                <a:gd name="T6" fmla="*/ 470 w 575"/>
                <a:gd name="T7" fmla="*/ 3 h 102"/>
                <a:gd name="T8" fmla="*/ 492 w 575"/>
                <a:gd name="T9" fmla="*/ 0 h 102"/>
                <a:gd name="T10" fmla="*/ 512 w 575"/>
                <a:gd name="T11" fmla="*/ 0 h 102"/>
                <a:gd name="T12" fmla="*/ 536 w 575"/>
                <a:gd name="T13" fmla="*/ 2 h 102"/>
                <a:gd name="T14" fmla="*/ 555 w 575"/>
                <a:gd name="T15" fmla="*/ 6 h 102"/>
                <a:gd name="T16" fmla="*/ 566 w 575"/>
                <a:gd name="T17" fmla="*/ 11 h 102"/>
                <a:gd name="T18" fmla="*/ 573 w 575"/>
                <a:gd name="T19" fmla="*/ 18 h 102"/>
                <a:gd name="T20" fmla="*/ 575 w 575"/>
                <a:gd name="T21" fmla="*/ 26 h 102"/>
                <a:gd name="T22" fmla="*/ 574 w 575"/>
                <a:gd name="T23" fmla="*/ 36 h 102"/>
                <a:gd name="T24" fmla="*/ 570 w 575"/>
                <a:gd name="T25" fmla="*/ 40 h 102"/>
                <a:gd name="T26" fmla="*/ 562 w 575"/>
                <a:gd name="T27" fmla="*/ 41 h 102"/>
                <a:gd name="T28" fmla="*/ 549 w 575"/>
                <a:gd name="T29" fmla="*/ 41 h 102"/>
                <a:gd name="T30" fmla="*/ 531 w 575"/>
                <a:gd name="T31" fmla="*/ 41 h 102"/>
                <a:gd name="T32" fmla="*/ 508 w 575"/>
                <a:gd name="T33" fmla="*/ 41 h 102"/>
                <a:gd name="T34" fmla="*/ 472 w 575"/>
                <a:gd name="T35" fmla="*/ 43 h 102"/>
                <a:gd name="T36" fmla="*/ 413 w 575"/>
                <a:gd name="T37" fmla="*/ 45 h 102"/>
                <a:gd name="T38" fmla="*/ 354 w 575"/>
                <a:gd name="T39" fmla="*/ 51 h 102"/>
                <a:gd name="T40" fmla="*/ 250 w 575"/>
                <a:gd name="T41" fmla="*/ 70 h 102"/>
                <a:gd name="T42" fmla="*/ 153 w 575"/>
                <a:gd name="T43" fmla="*/ 85 h 102"/>
                <a:gd name="T44" fmla="*/ 124 w 575"/>
                <a:gd name="T45" fmla="*/ 91 h 102"/>
                <a:gd name="T46" fmla="*/ 101 w 575"/>
                <a:gd name="T47" fmla="*/ 95 h 102"/>
                <a:gd name="T48" fmla="*/ 83 w 575"/>
                <a:gd name="T49" fmla="*/ 98 h 102"/>
                <a:gd name="T50" fmla="*/ 70 w 575"/>
                <a:gd name="T51" fmla="*/ 99 h 102"/>
                <a:gd name="T52" fmla="*/ 64 w 575"/>
                <a:gd name="T53" fmla="*/ 100 h 102"/>
                <a:gd name="T54" fmla="*/ 51 w 575"/>
                <a:gd name="T55" fmla="*/ 102 h 102"/>
                <a:gd name="T56" fmla="*/ 36 w 575"/>
                <a:gd name="T57" fmla="*/ 96 h 102"/>
                <a:gd name="T58" fmla="*/ 20 w 575"/>
                <a:gd name="T59" fmla="*/ 87 h 102"/>
                <a:gd name="T60" fmla="*/ 7 w 575"/>
                <a:gd name="T61" fmla="*/ 78 h 102"/>
                <a:gd name="T62" fmla="*/ 0 w 575"/>
                <a:gd name="T63" fmla="*/ 73 h 102"/>
                <a:gd name="T64" fmla="*/ 2 w 575"/>
                <a:gd name="T65" fmla="*/ 69 h 102"/>
                <a:gd name="T66" fmla="*/ 7 w 575"/>
                <a:gd name="T67" fmla="*/ 67 h 102"/>
                <a:gd name="T68" fmla="*/ 20 w 575"/>
                <a:gd name="T69" fmla="*/ 67 h 102"/>
                <a:gd name="T70" fmla="*/ 27 w 575"/>
                <a:gd name="T71" fmla="*/ 67 h 102"/>
                <a:gd name="T72" fmla="*/ 39 w 575"/>
                <a:gd name="T73" fmla="*/ 66 h 102"/>
                <a:gd name="T74" fmla="*/ 55 w 575"/>
                <a:gd name="T75" fmla="*/ 65 h 102"/>
                <a:gd name="T76" fmla="*/ 76 w 575"/>
                <a:gd name="T77" fmla="*/ 62 h 102"/>
                <a:gd name="T78" fmla="*/ 101 w 575"/>
                <a:gd name="T79" fmla="*/ 59 h 102"/>
                <a:gd name="T80" fmla="*/ 129 w 575"/>
                <a:gd name="T81" fmla="*/ 56 h 102"/>
                <a:gd name="T82" fmla="*/ 164 w 575"/>
                <a:gd name="T83" fmla="*/ 52 h 102"/>
                <a:gd name="T84" fmla="*/ 201 w 575"/>
                <a:gd name="T85" fmla="*/ 47 h 102"/>
                <a:gd name="T86" fmla="*/ 243 w 575"/>
                <a:gd name="T87" fmla="*/ 40 h 102"/>
                <a:gd name="T88" fmla="*/ 291 w 575"/>
                <a:gd name="T89" fmla="*/ 32 h 102"/>
                <a:gd name="T90" fmla="*/ 326 w 575"/>
                <a:gd name="T91" fmla="*/ 2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5" h="102">
                  <a:moveTo>
                    <a:pt x="326" y="26"/>
                  </a:moveTo>
                  <a:lnTo>
                    <a:pt x="342" y="23"/>
                  </a:lnTo>
                  <a:lnTo>
                    <a:pt x="359" y="19"/>
                  </a:lnTo>
                  <a:lnTo>
                    <a:pt x="374" y="18"/>
                  </a:lnTo>
                  <a:lnTo>
                    <a:pt x="389" y="15"/>
                  </a:lnTo>
                  <a:lnTo>
                    <a:pt x="402" y="13"/>
                  </a:lnTo>
                  <a:lnTo>
                    <a:pt x="416" y="10"/>
                  </a:lnTo>
                  <a:lnTo>
                    <a:pt x="429" y="8"/>
                  </a:lnTo>
                  <a:lnTo>
                    <a:pt x="439" y="7"/>
                  </a:lnTo>
                  <a:lnTo>
                    <a:pt x="450" y="6"/>
                  </a:lnTo>
                  <a:lnTo>
                    <a:pt x="460" y="4"/>
                  </a:lnTo>
                  <a:lnTo>
                    <a:pt x="470" y="3"/>
                  </a:lnTo>
                  <a:lnTo>
                    <a:pt x="478" y="2"/>
                  </a:lnTo>
                  <a:lnTo>
                    <a:pt x="485" y="2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12" y="0"/>
                  </a:lnTo>
                  <a:lnTo>
                    <a:pt x="520" y="0"/>
                  </a:lnTo>
                  <a:lnTo>
                    <a:pt x="529" y="2"/>
                  </a:lnTo>
                  <a:lnTo>
                    <a:pt x="536" y="2"/>
                  </a:lnTo>
                  <a:lnTo>
                    <a:pt x="542" y="3"/>
                  </a:lnTo>
                  <a:lnTo>
                    <a:pt x="549" y="4"/>
                  </a:lnTo>
                  <a:lnTo>
                    <a:pt x="555" y="6"/>
                  </a:lnTo>
                  <a:lnTo>
                    <a:pt x="559" y="7"/>
                  </a:lnTo>
                  <a:lnTo>
                    <a:pt x="563" y="8"/>
                  </a:lnTo>
                  <a:lnTo>
                    <a:pt x="566" y="11"/>
                  </a:lnTo>
                  <a:lnTo>
                    <a:pt x="568" y="14"/>
                  </a:lnTo>
                  <a:lnTo>
                    <a:pt x="571" y="17"/>
                  </a:lnTo>
                  <a:lnTo>
                    <a:pt x="573" y="18"/>
                  </a:lnTo>
                  <a:lnTo>
                    <a:pt x="574" y="21"/>
                  </a:lnTo>
                  <a:lnTo>
                    <a:pt x="575" y="23"/>
                  </a:lnTo>
                  <a:lnTo>
                    <a:pt x="575" y="26"/>
                  </a:lnTo>
                  <a:lnTo>
                    <a:pt x="575" y="30"/>
                  </a:lnTo>
                  <a:lnTo>
                    <a:pt x="574" y="33"/>
                  </a:lnTo>
                  <a:lnTo>
                    <a:pt x="574" y="36"/>
                  </a:lnTo>
                  <a:lnTo>
                    <a:pt x="571" y="39"/>
                  </a:lnTo>
                  <a:lnTo>
                    <a:pt x="571" y="40"/>
                  </a:lnTo>
                  <a:lnTo>
                    <a:pt x="570" y="40"/>
                  </a:lnTo>
                  <a:lnTo>
                    <a:pt x="567" y="40"/>
                  </a:lnTo>
                  <a:lnTo>
                    <a:pt x="564" y="40"/>
                  </a:lnTo>
                  <a:lnTo>
                    <a:pt x="562" y="41"/>
                  </a:lnTo>
                  <a:lnTo>
                    <a:pt x="557" y="41"/>
                  </a:lnTo>
                  <a:lnTo>
                    <a:pt x="553" y="41"/>
                  </a:lnTo>
                  <a:lnTo>
                    <a:pt x="549" y="41"/>
                  </a:lnTo>
                  <a:lnTo>
                    <a:pt x="544" y="41"/>
                  </a:lnTo>
                  <a:lnTo>
                    <a:pt x="537" y="41"/>
                  </a:lnTo>
                  <a:lnTo>
                    <a:pt x="531" y="41"/>
                  </a:lnTo>
                  <a:lnTo>
                    <a:pt x="525" y="41"/>
                  </a:lnTo>
                  <a:lnTo>
                    <a:pt x="516" y="41"/>
                  </a:lnTo>
                  <a:lnTo>
                    <a:pt x="508" y="41"/>
                  </a:lnTo>
                  <a:lnTo>
                    <a:pt x="500" y="41"/>
                  </a:lnTo>
                  <a:lnTo>
                    <a:pt x="490" y="41"/>
                  </a:lnTo>
                  <a:lnTo>
                    <a:pt x="472" y="43"/>
                  </a:lnTo>
                  <a:lnTo>
                    <a:pt x="453" y="43"/>
                  </a:lnTo>
                  <a:lnTo>
                    <a:pt x="433" y="44"/>
                  </a:lnTo>
                  <a:lnTo>
                    <a:pt x="413" y="45"/>
                  </a:lnTo>
                  <a:lnTo>
                    <a:pt x="394" y="47"/>
                  </a:lnTo>
                  <a:lnTo>
                    <a:pt x="375" y="48"/>
                  </a:lnTo>
                  <a:lnTo>
                    <a:pt x="354" y="51"/>
                  </a:lnTo>
                  <a:lnTo>
                    <a:pt x="335" y="55"/>
                  </a:lnTo>
                  <a:lnTo>
                    <a:pt x="293" y="62"/>
                  </a:lnTo>
                  <a:lnTo>
                    <a:pt x="250" y="70"/>
                  </a:lnTo>
                  <a:lnTo>
                    <a:pt x="206" y="77"/>
                  </a:lnTo>
                  <a:lnTo>
                    <a:pt x="162" y="84"/>
                  </a:lnTo>
                  <a:lnTo>
                    <a:pt x="153" y="85"/>
                  </a:lnTo>
                  <a:lnTo>
                    <a:pt x="142" y="88"/>
                  </a:lnTo>
                  <a:lnTo>
                    <a:pt x="132" y="89"/>
                  </a:lnTo>
                  <a:lnTo>
                    <a:pt x="124" y="91"/>
                  </a:lnTo>
                  <a:lnTo>
                    <a:pt x="116" y="92"/>
                  </a:lnTo>
                  <a:lnTo>
                    <a:pt x="107" y="93"/>
                  </a:lnTo>
                  <a:lnTo>
                    <a:pt x="101" y="95"/>
                  </a:lnTo>
                  <a:lnTo>
                    <a:pt x="94" y="96"/>
                  </a:lnTo>
                  <a:lnTo>
                    <a:pt x="88" y="96"/>
                  </a:lnTo>
                  <a:lnTo>
                    <a:pt x="83" y="98"/>
                  </a:lnTo>
                  <a:lnTo>
                    <a:pt x="79" y="99"/>
                  </a:lnTo>
                  <a:lnTo>
                    <a:pt x="75" y="99"/>
                  </a:lnTo>
                  <a:lnTo>
                    <a:pt x="70" y="99"/>
                  </a:lnTo>
                  <a:lnTo>
                    <a:pt x="68" y="100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59" y="102"/>
                  </a:lnTo>
                  <a:lnTo>
                    <a:pt x="55" y="102"/>
                  </a:lnTo>
                  <a:lnTo>
                    <a:pt x="51" y="102"/>
                  </a:lnTo>
                  <a:lnTo>
                    <a:pt x="47" y="100"/>
                  </a:lnTo>
                  <a:lnTo>
                    <a:pt x="42" y="99"/>
                  </a:lnTo>
                  <a:lnTo>
                    <a:pt x="36" y="96"/>
                  </a:lnTo>
                  <a:lnTo>
                    <a:pt x="31" y="93"/>
                  </a:lnTo>
                  <a:lnTo>
                    <a:pt x="25" y="91"/>
                  </a:lnTo>
                  <a:lnTo>
                    <a:pt x="20" y="87"/>
                  </a:lnTo>
                  <a:lnTo>
                    <a:pt x="16" y="84"/>
                  </a:lnTo>
                  <a:lnTo>
                    <a:pt x="11" y="81"/>
                  </a:lnTo>
                  <a:lnTo>
                    <a:pt x="7" y="78"/>
                  </a:lnTo>
                  <a:lnTo>
                    <a:pt x="5" y="76"/>
                  </a:lnTo>
                  <a:lnTo>
                    <a:pt x="2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6" y="67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24" y="67"/>
                  </a:lnTo>
                  <a:lnTo>
                    <a:pt x="27" y="67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39" y="66"/>
                  </a:lnTo>
                  <a:lnTo>
                    <a:pt x="44" y="66"/>
                  </a:lnTo>
                  <a:lnTo>
                    <a:pt x="50" y="66"/>
                  </a:lnTo>
                  <a:lnTo>
                    <a:pt x="55" y="65"/>
                  </a:lnTo>
                  <a:lnTo>
                    <a:pt x="62" y="65"/>
                  </a:lnTo>
                  <a:lnTo>
                    <a:pt x="69" y="63"/>
                  </a:lnTo>
                  <a:lnTo>
                    <a:pt x="76" y="62"/>
                  </a:lnTo>
                  <a:lnTo>
                    <a:pt x="84" y="62"/>
                  </a:lnTo>
                  <a:lnTo>
                    <a:pt x="92" y="61"/>
                  </a:lnTo>
                  <a:lnTo>
                    <a:pt x="101" y="59"/>
                  </a:lnTo>
                  <a:lnTo>
                    <a:pt x="110" y="58"/>
                  </a:lnTo>
                  <a:lnTo>
                    <a:pt x="120" y="58"/>
                  </a:lnTo>
                  <a:lnTo>
                    <a:pt x="129" y="56"/>
                  </a:lnTo>
                  <a:lnTo>
                    <a:pt x="140" y="55"/>
                  </a:lnTo>
                  <a:lnTo>
                    <a:pt x="151" y="54"/>
                  </a:lnTo>
                  <a:lnTo>
                    <a:pt x="164" y="52"/>
                  </a:lnTo>
                  <a:lnTo>
                    <a:pt x="175" y="51"/>
                  </a:lnTo>
                  <a:lnTo>
                    <a:pt x="188" y="50"/>
                  </a:lnTo>
                  <a:lnTo>
                    <a:pt x="201" y="47"/>
                  </a:lnTo>
                  <a:lnTo>
                    <a:pt x="214" y="45"/>
                  </a:lnTo>
                  <a:lnTo>
                    <a:pt x="230" y="43"/>
                  </a:lnTo>
                  <a:lnTo>
                    <a:pt x="243" y="40"/>
                  </a:lnTo>
                  <a:lnTo>
                    <a:pt x="260" y="37"/>
                  </a:lnTo>
                  <a:lnTo>
                    <a:pt x="275" y="34"/>
                  </a:lnTo>
                  <a:lnTo>
                    <a:pt x="291" y="32"/>
                  </a:lnTo>
                  <a:lnTo>
                    <a:pt x="308" y="29"/>
                  </a:lnTo>
                  <a:lnTo>
                    <a:pt x="326" y="26"/>
                  </a:lnTo>
                  <a:lnTo>
                    <a:pt x="326" y="26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1022350" y="1797050"/>
              <a:ext cx="125412" cy="255588"/>
            </a:xfrm>
            <a:custGeom>
              <a:avLst/>
              <a:gdLst>
                <a:gd name="T0" fmla="*/ 78 w 79"/>
                <a:gd name="T1" fmla="*/ 104 h 161"/>
                <a:gd name="T2" fmla="*/ 79 w 79"/>
                <a:gd name="T3" fmla="*/ 118 h 161"/>
                <a:gd name="T4" fmla="*/ 79 w 79"/>
                <a:gd name="T5" fmla="*/ 129 h 161"/>
                <a:gd name="T6" fmla="*/ 79 w 79"/>
                <a:gd name="T7" fmla="*/ 140 h 161"/>
                <a:gd name="T8" fmla="*/ 78 w 79"/>
                <a:gd name="T9" fmla="*/ 148 h 161"/>
                <a:gd name="T10" fmla="*/ 76 w 79"/>
                <a:gd name="T11" fmla="*/ 154 h 161"/>
                <a:gd name="T12" fmla="*/ 75 w 79"/>
                <a:gd name="T13" fmla="*/ 158 h 161"/>
                <a:gd name="T14" fmla="*/ 72 w 79"/>
                <a:gd name="T15" fmla="*/ 161 h 161"/>
                <a:gd name="T16" fmla="*/ 70 w 79"/>
                <a:gd name="T17" fmla="*/ 161 h 161"/>
                <a:gd name="T18" fmla="*/ 64 w 79"/>
                <a:gd name="T19" fmla="*/ 157 h 161"/>
                <a:gd name="T20" fmla="*/ 60 w 79"/>
                <a:gd name="T21" fmla="*/ 148 h 161"/>
                <a:gd name="T22" fmla="*/ 56 w 79"/>
                <a:gd name="T23" fmla="*/ 136 h 161"/>
                <a:gd name="T24" fmla="*/ 48 w 79"/>
                <a:gd name="T25" fmla="*/ 114 h 161"/>
                <a:gd name="T26" fmla="*/ 39 w 79"/>
                <a:gd name="T27" fmla="*/ 81 h 161"/>
                <a:gd name="T28" fmla="*/ 31 w 79"/>
                <a:gd name="T29" fmla="*/ 56 h 161"/>
                <a:gd name="T30" fmla="*/ 26 w 79"/>
                <a:gd name="T31" fmla="*/ 43 h 161"/>
                <a:gd name="T32" fmla="*/ 20 w 79"/>
                <a:gd name="T33" fmla="*/ 32 h 161"/>
                <a:gd name="T34" fmla="*/ 13 w 79"/>
                <a:gd name="T35" fmla="*/ 25 h 161"/>
                <a:gd name="T36" fmla="*/ 7 w 79"/>
                <a:gd name="T37" fmla="*/ 21 h 161"/>
                <a:gd name="T38" fmla="*/ 1 w 79"/>
                <a:gd name="T39" fmla="*/ 17 h 161"/>
                <a:gd name="T40" fmla="*/ 0 w 79"/>
                <a:gd name="T41" fmla="*/ 13 h 161"/>
                <a:gd name="T42" fmla="*/ 1 w 79"/>
                <a:gd name="T43" fmla="*/ 8 h 161"/>
                <a:gd name="T44" fmla="*/ 5 w 79"/>
                <a:gd name="T45" fmla="*/ 4 h 161"/>
                <a:gd name="T46" fmla="*/ 13 w 79"/>
                <a:gd name="T47" fmla="*/ 2 h 161"/>
                <a:gd name="T48" fmla="*/ 22 w 79"/>
                <a:gd name="T49" fmla="*/ 0 h 161"/>
                <a:gd name="T50" fmla="*/ 34 w 79"/>
                <a:gd name="T51" fmla="*/ 2 h 161"/>
                <a:gd name="T52" fmla="*/ 48 w 79"/>
                <a:gd name="T53" fmla="*/ 6 h 161"/>
                <a:gd name="T54" fmla="*/ 59 w 79"/>
                <a:gd name="T55" fmla="*/ 10 h 161"/>
                <a:gd name="T56" fmla="*/ 68 w 79"/>
                <a:gd name="T57" fmla="*/ 15 h 161"/>
                <a:gd name="T58" fmla="*/ 74 w 79"/>
                <a:gd name="T59" fmla="*/ 19 h 161"/>
                <a:gd name="T60" fmla="*/ 75 w 79"/>
                <a:gd name="T61" fmla="*/ 24 h 161"/>
                <a:gd name="T62" fmla="*/ 76 w 79"/>
                <a:gd name="T63" fmla="*/ 28 h 161"/>
                <a:gd name="T64" fmla="*/ 76 w 79"/>
                <a:gd name="T65" fmla="*/ 33 h 161"/>
                <a:gd name="T66" fmla="*/ 78 w 79"/>
                <a:gd name="T67" fmla="*/ 41 h 161"/>
                <a:gd name="T68" fmla="*/ 78 w 79"/>
                <a:gd name="T69" fmla="*/ 51 h 161"/>
                <a:gd name="T70" fmla="*/ 78 w 79"/>
                <a:gd name="T71" fmla="*/ 62 h 161"/>
                <a:gd name="T72" fmla="*/ 78 w 79"/>
                <a:gd name="T73" fmla="*/ 74 h 161"/>
                <a:gd name="T74" fmla="*/ 78 w 79"/>
                <a:gd name="T75" fmla="*/ 88 h 161"/>
                <a:gd name="T76" fmla="*/ 78 w 79"/>
                <a:gd name="T77" fmla="*/ 9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" h="161">
                  <a:moveTo>
                    <a:pt x="78" y="96"/>
                  </a:moveTo>
                  <a:lnTo>
                    <a:pt x="78" y="104"/>
                  </a:lnTo>
                  <a:lnTo>
                    <a:pt x="79" y="111"/>
                  </a:lnTo>
                  <a:lnTo>
                    <a:pt x="79" y="118"/>
                  </a:lnTo>
                  <a:lnTo>
                    <a:pt x="79" y="124"/>
                  </a:lnTo>
                  <a:lnTo>
                    <a:pt x="79" y="129"/>
                  </a:lnTo>
                  <a:lnTo>
                    <a:pt x="79" y="135"/>
                  </a:lnTo>
                  <a:lnTo>
                    <a:pt x="79" y="140"/>
                  </a:lnTo>
                  <a:lnTo>
                    <a:pt x="78" y="144"/>
                  </a:lnTo>
                  <a:lnTo>
                    <a:pt x="78" y="148"/>
                  </a:lnTo>
                  <a:lnTo>
                    <a:pt x="78" y="151"/>
                  </a:lnTo>
                  <a:lnTo>
                    <a:pt x="76" y="154"/>
                  </a:lnTo>
                  <a:lnTo>
                    <a:pt x="75" y="157"/>
                  </a:lnTo>
                  <a:lnTo>
                    <a:pt x="75" y="158"/>
                  </a:lnTo>
                  <a:lnTo>
                    <a:pt x="74" y="159"/>
                  </a:lnTo>
                  <a:lnTo>
                    <a:pt x="72" y="161"/>
                  </a:lnTo>
                  <a:lnTo>
                    <a:pt x="72" y="161"/>
                  </a:lnTo>
                  <a:lnTo>
                    <a:pt x="70" y="161"/>
                  </a:lnTo>
                  <a:lnTo>
                    <a:pt x="67" y="159"/>
                  </a:lnTo>
                  <a:lnTo>
                    <a:pt x="64" y="157"/>
                  </a:lnTo>
                  <a:lnTo>
                    <a:pt x="63" y="154"/>
                  </a:lnTo>
                  <a:lnTo>
                    <a:pt x="60" y="148"/>
                  </a:lnTo>
                  <a:lnTo>
                    <a:pt x="57" y="143"/>
                  </a:lnTo>
                  <a:lnTo>
                    <a:pt x="56" y="136"/>
                  </a:lnTo>
                  <a:lnTo>
                    <a:pt x="53" y="129"/>
                  </a:lnTo>
                  <a:lnTo>
                    <a:pt x="48" y="114"/>
                  </a:lnTo>
                  <a:lnTo>
                    <a:pt x="44" y="98"/>
                  </a:lnTo>
                  <a:lnTo>
                    <a:pt x="39" y="81"/>
                  </a:lnTo>
                  <a:lnTo>
                    <a:pt x="34" y="63"/>
                  </a:lnTo>
                  <a:lnTo>
                    <a:pt x="31" y="56"/>
                  </a:lnTo>
                  <a:lnTo>
                    <a:pt x="28" y="48"/>
                  </a:lnTo>
                  <a:lnTo>
                    <a:pt x="26" y="43"/>
                  </a:lnTo>
                  <a:lnTo>
                    <a:pt x="23" y="37"/>
                  </a:lnTo>
                  <a:lnTo>
                    <a:pt x="20" y="32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1" y="3"/>
                  </a:lnTo>
                  <a:lnTo>
                    <a:pt x="48" y="6"/>
                  </a:lnTo>
                  <a:lnTo>
                    <a:pt x="53" y="7"/>
                  </a:lnTo>
                  <a:lnTo>
                    <a:pt x="59" y="10"/>
                  </a:lnTo>
                  <a:lnTo>
                    <a:pt x="64" y="13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5" y="24"/>
                  </a:lnTo>
                  <a:lnTo>
                    <a:pt x="76" y="25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51"/>
                  </a:lnTo>
                  <a:lnTo>
                    <a:pt x="78" y="56"/>
                  </a:lnTo>
                  <a:lnTo>
                    <a:pt x="78" y="62"/>
                  </a:lnTo>
                  <a:lnTo>
                    <a:pt x="78" y="67"/>
                  </a:lnTo>
                  <a:lnTo>
                    <a:pt x="78" y="74"/>
                  </a:lnTo>
                  <a:lnTo>
                    <a:pt x="78" y="81"/>
                  </a:lnTo>
                  <a:lnTo>
                    <a:pt x="78" y="88"/>
                  </a:lnTo>
                  <a:lnTo>
                    <a:pt x="78" y="96"/>
                  </a:lnTo>
                  <a:lnTo>
                    <a:pt x="78" y="96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1350963" y="1716088"/>
              <a:ext cx="158750" cy="296863"/>
            </a:xfrm>
            <a:custGeom>
              <a:avLst/>
              <a:gdLst>
                <a:gd name="T0" fmla="*/ 34 w 100"/>
                <a:gd name="T1" fmla="*/ 18 h 187"/>
                <a:gd name="T2" fmla="*/ 31 w 100"/>
                <a:gd name="T3" fmla="*/ 11 h 187"/>
                <a:gd name="T4" fmla="*/ 31 w 100"/>
                <a:gd name="T5" fmla="*/ 7 h 187"/>
                <a:gd name="T6" fmla="*/ 34 w 100"/>
                <a:gd name="T7" fmla="*/ 3 h 187"/>
                <a:gd name="T8" fmla="*/ 38 w 100"/>
                <a:gd name="T9" fmla="*/ 0 h 187"/>
                <a:gd name="T10" fmla="*/ 42 w 100"/>
                <a:gd name="T11" fmla="*/ 0 h 187"/>
                <a:gd name="T12" fmla="*/ 49 w 100"/>
                <a:gd name="T13" fmla="*/ 2 h 187"/>
                <a:gd name="T14" fmla="*/ 57 w 100"/>
                <a:gd name="T15" fmla="*/ 5 h 187"/>
                <a:gd name="T16" fmla="*/ 70 w 100"/>
                <a:gd name="T17" fmla="*/ 9 h 187"/>
                <a:gd name="T18" fmla="*/ 85 w 100"/>
                <a:gd name="T19" fmla="*/ 17 h 187"/>
                <a:gd name="T20" fmla="*/ 94 w 100"/>
                <a:gd name="T21" fmla="*/ 25 h 187"/>
                <a:gd name="T22" fmla="*/ 99 w 100"/>
                <a:gd name="T23" fmla="*/ 31 h 187"/>
                <a:gd name="T24" fmla="*/ 100 w 100"/>
                <a:gd name="T25" fmla="*/ 38 h 187"/>
                <a:gd name="T26" fmla="*/ 100 w 100"/>
                <a:gd name="T27" fmla="*/ 44 h 187"/>
                <a:gd name="T28" fmla="*/ 99 w 100"/>
                <a:gd name="T29" fmla="*/ 50 h 187"/>
                <a:gd name="T30" fmla="*/ 96 w 100"/>
                <a:gd name="T31" fmla="*/ 54 h 187"/>
                <a:gd name="T32" fmla="*/ 92 w 100"/>
                <a:gd name="T33" fmla="*/ 61 h 187"/>
                <a:gd name="T34" fmla="*/ 86 w 100"/>
                <a:gd name="T35" fmla="*/ 69 h 187"/>
                <a:gd name="T36" fmla="*/ 79 w 100"/>
                <a:gd name="T37" fmla="*/ 79 h 187"/>
                <a:gd name="T38" fmla="*/ 73 w 100"/>
                <a:gd name="T39" fmla="*/ 90 h 187"/>
                <a:gd name="T40" fmla="*/ 63 w 100"/>
                <a:gd name="T41" fmla="*/ 103 h 187"/>
                <a:gd name="T42" fmla="*/ 53 w 100"/>
                <a:gd name="T43" fmla="*/ 117 h 187"/>
                <a:gd name="T44" fmla="*/ 44 w 100"/>
                <a:gd name="T45" fmla="*/ 134 h 187"/>
                <a:gd name="T46" fmla="*/ 34 w 100"/>
                <a:gd name="T47" fmla="*/ 147 h 187"/>
                <a:gd name="T48" fmla="*/ 26 w 100"/>
                <a:gd name="T49" fmla="*/ 160 h 187"/>
                <a:gd name="T50" fmla="*/ 19 w 100"/>
                <a:gd name="T51" fmla="*/ 169 h 187"/>
                <a:gd name="T52" fmla="*/ 14 w 100"/>
                <a:gd name="T53" fmla="*/ 177 h 187"/>
                <a:gd name="T54" fmla="*/ 8 w 100"/>
                <a:gd name="T55" fmla="*/ 183 h 187"/>
                <a:gd name="T56" fmla="*/ 5 w 100"/>
                <a:gd name="T57" fmla="*/ 186 h 187"/>
                <a:gd name="T58" fmla="*/ 3 w 100"/>
                <a:gd name="T59" fmla="*/ 187 h 187"/>
                <a:gd name="T60" fmla="*/ 1 w 100"/>
                <a:gd name="T61" fmla="*/ 184 h 187"/>
                <a:gd name="T62" fmla="*/ 0 w 100"/>
                <a:gd name="T63" fmla="*/ 179 h 187"/>
                <a:gd name="T64" fmla="*/ 1 w 100"/>
                <a:gd name="T65" fmla="*/ 168 h 187"/>
                <a:gd name="T66" fmla="*/ 5 w 100"/>
                <a:gd name="T67" fmla="*/ 153 h 187"/>
                <a:gd name="T68" fmla="*/ 15 w 100"/>
                <a:gd name="T69" fmla="*/ 125 h 187"/>
                <a:gd name="T70" fmla="*/ 27 w 100"/>
                <a:gd name="T71" fmla="*/ 87 h 187"/>
                <a:gd name="T72" fmla="*/ 37 w 100"/>
                <a:gd name="T73" fmla="*/ 62 h 187"/>
                <a:gd name="T74" fmla="*/ 40 w 100"/>
                <a:gd name="T75" fmla="*/ 47 h 187"/>
                <a:gd name="T76" fmla="*/ 41 w 100"/>
                <a:gd name="T77" fmla="*/ 35 h 187"/>
                <a:gd name="T78" fmla="*/ 38 w 100"/>
                <a:gd name="T79" fmla="*/ 25 h 187"/>
                <a:gd name="T80" fmla="*/ 37 w 100"/>
                <a:gd name="T81" fmla="*/ 2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" h="187">
                  <a:moveTo>
                    <a:pt x="37" y="21"/>
                  </a:moveTo>
                  <a:lnTo>
                    <a:pt x="34" y="18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5"/>
                  </a:lnTo>
                  <a:lnTo>
                    <a:pt x="34" y="3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3" y="3"/>
                  </a:lnTo>
                  <a:lnTo>
                    <a:pt x="57" y="5"/>
                  </a:lnTo>
                  <a:lnTo>
                    <a:pt x="62" y="6"/>
                  </a:lnTo>
                  <a:lnTo>
                    <a:pt x="70" y="9"/>
                  </a:lnTo>
                  <a:lnTo>
                    <a:pt x="78" y="11"/>
                  </a:lnTo>
                  <a:lnTo>
                    <a:pt x="85" y="17"/>
                  </a:lnTo>
                  <a:lnTo>
                    <a:pt x="93" y="21"/>
                  </a:lnTo>
                  <a:lnTo>
                    <a:pt x="94" y="25"/>
                  </a:lnTo>
                  <a:lnTo>
                    <a:pt x="97" y="28"/>
                  </a:lnTo>
                  <a:lnTo>
                    <a:pt x="99" y="31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99" y="47"/>
                  </a:lnTo>
                  <a:lnTo>
                    <a:pt x="99" y="50"/>
                  </a:lnTo>
                  <a:lnTo>
                    <a:pt x="97" y="51"/>
                  </a:lnTo>
                  <a:lnTo>
                    <a:pt x="96" y="54"/>
                  </a:lnTo>
                  <a:lnTo>
                    <a:pt x="93" y="58"/>
                  </a:lnTo>
                  <a:lnTo>
                    <a:pt x="92" y="61"/>
                  </a:lnTo>
                  <a:lnTo>
                    <a:pt x="89" y="65"/>
                  </a:lnTo>
                  <a:lnTo>
                    <a:pt x="86" y="69"/>
                  </a:lnTo>
                  <a:lnTo>
                    <a:pt x="84" y="73"/>
                  </a:lnTo>
                  <a:lnTo>
                    <a:pt x="79" y="79"/>
                  </a:lnTo>
                  <a:lnTo>
                    <a:pt x="77" y="84"/>
                  </a:lnTo>
                  <a:lnTo>
                    <a:pt x="73" y="90"/>
                  </a:lnTo>
                  <a:lnTo>
                    <a:pt x="68" y="96"/>
                  </a:lnTo>
                  <a:lnTo>
                    <a:pt x="63" y="103"/>
                  </a:lnTo>
                  <a:lnTo>
                    <a:pt x="59" y="110"/>
                  </a:lnTo>
                  <a:lnTo>
                    <a:pt x="53" y="117"/>
                  </a:lnTo>
                  <a:lnTo>
                    <a:pt x="49" y="125"/>
                  </a:lnTo>
                  <a:lnTo>
                    <a:pt x="44" y="134"/>
                  </a:lnTo>
                  <a:lnTo>
                    <a:pt x="40" y="140"/>
                  </a:lnTo>
                  <a:lnTo>
                    <a:pt x="34" y="147"/>
                  </a:lnTo>
                  <a:lnTo>
                    <a:pt x="30" y="154"/>
                  </a:lnTo>
                  <a:lnTo>
                    <a:pt x="26" y="160"/>
                  </a:lnTo>
                  <a:lnTo>
                    <a:pt x="23" y="165"/>
                  </a:lnTo>
                  <a:lnTo>
                    <a:pt x="19" y="169"/>
                  </a:lnTo>
                  <a:lnTo>
                    <a:pt x="16" y="173"/>
                  </a:lnTo>
                  <a:lnTo>
                    <a:pt x="14" y="177"/>
                  </a:lnTo>
                  <a:lnTo>
                    <a:pt x="11" y="180"/>
                  </a:lnTo>
                  <a:lnTo>
                    <a:pt x="8" y="183"/>
                  </a:lnTo>
                  <a:lnTo>
                    <a:pt x="7" y="184"/>
                  </a:lnTo>
                  <a:lnTo>
                    <a:pt x="5" y="186"/>
                  </a:lnTo>
                  <a:lnTo>
                    <a:pt x="4" y="186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1" y="184"/>
                  </a:lnTo>
                  <a:lnTo>
                    <a:pt x="0" y="182"/>
                  </a:lnTo>
                  <a:lnTo>
                    <a:pt x="0" y="179"/>
                  </a:lnTo>
                  <a:lnTo>
                    <a:pt x="1" y="173"/>
                  </a:lnTo>
                  <a:lnTo>
                    <a:pt x="1" y="168"/>
                  </a:lnTo>
                  <a:lnTo>
                    <a:pt x="3" y="161"/>
                  </a:lnTo>
                  <a:lnTo>
                    <a:pt x="5" y="153"/>
                  </a:lnTo>
                  <a:lnTo>
                    <a:pt x="8" y="144"/>
                  </a:lnTo>
                  <a:lnTo>
                    <a:pt x="15" y="125"/>
                  </a:lnTo>
                  <a:lnTo>
                    <a:pt x="20" y="106"/>
                  </a:lnTo>
                  <a:lnTo>
                    <a:pt x="27" y="87"/>
                  </a:lnTo>
                  <a:lnTo>
                    <a:pt x="33" y="70"/>
                  </a:lnTo>
                  <a:lnTo>
                    <a:pt x="37" y="62"/>
                  </a:lnTo>
                  <a:lnTo>
                    <a:pt x="38" y="54"/>
                  </a:lnTo>
                  <a:lnTo>
                    <a:pt x="40" y="47"/>
                  </a:lnTo>
                  <a:lnTo>
                    <a:pt x="41" y="40"/>
                  </a:lnTo>
                  <a:lnTo>
                    <a:pt x="41" y="35"/>
                  </a:lnTo>
                  <a:lnTo>
                    <a:pt x="40" y="29"/>
                  </a:lnTo>
                  <a:lnTo>
                    <a:pt x="38" y="25"/>
                  </a:lnTo>
                  <a:lnTo>
                    <a:pt x="37" y="21"/>
                  </a:lnTo>
                  <a:lnTo>
                    <a:pt x="37" y="21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782638" y="2187575"/>
              <a:ext cx="230187" cy="214313"/>
            </a:xfrm>
            <a:custGeom>
              <a:avLst/>
              <a:gdLst>
                <a:gd name="T0" fmla="*/ 45 w 145"/>
                <a:gd name="T1" fmla="*/ 133 h 135"/>
                <a:gd name="T2" fmla="*/ 41 w 145"/>
                <a:gd name="T3" fmla="*/ 135 h 135"/>
                <a:gd name="T4" fmla="*/ 37 w 145"/>
                <a:gd name="T5" fmla="*/ 135 h 135"/>
                <a:gd name="T6" fmla="*/ 31 w 145"/>
                <a:gd name="T7" fmla="*/ 133 h 135"/>
                <a:gd name="T8" fmla="*/ 26 w 145"/>
                <a:gd name="T9" fmla="*/ 129 h 135"/>
                <a:gd name="T10" fmla="*/ 22 w 145"/>
                <a:gd name="T11" fmla="*/ 123 h 135"/>
                <a:gd name="T12" fmla="*/ 18 w 145"/>
                <a:gd name="T13" fmla="*/ 119 h 135"/>
                <a:gd name="T14" fmla="*/ 18 w 145"/>
                <a:gd name="T15" fmla="*/ 114 h 135"/>
                <a:gd name="T16" fmla="*/ 16 w 145"/>
                <a:gd name="T17" fmla="*/ 111 h 135"/>
                <a:gd name="T18" fmla="*/ 16 w 145"/>
                <a:gd name="T19" fmla="*/ 107 h 135"/>
                <a:gd name="T20" fmla="*/ 18 w 145"/>
                <a:gd name="T21" fmla="*/ 103 h 135"/>
                <a:gd name="T22" fmla="*/ 20 w 145"/>
                <a:gd name="T23" fmla="*/ 98 h 135"/>
                <a:gd name="T24" fmla="*/ 24 w 145"/>
                <a:gd name="T25" fmla="*/ 93 h 135"/>
                <a:gd name="T26" fmla="*/ 29 w 145"/>
                <a:gd name="T27" fmla="*/ 86 h 135"/>
                <a:gd name="T28" fmla="*/ 31 w 145"/>
                <a:gd name="T29" fmla="*/ 77 h 135"/>
                <a:gd name="T30" fmla="*/ 33 w 145"/>
                <a:gd name="T31" fmla="*/ 66 h 135"/>
                <a:gd name="T32" fmla="*/ 31 w 145"/>
                <a:gd name="T33" fmla="*/ 55 h 135"/>
                <a:gd name="T34" fmla="*/ 29 w 145"/>
                <a:gd name="T35" fmla="*/ 44 h 135"/>
                <a:gd name="T36" fmla="*/ 24 w 145"/>
                <a:gd name="T37" fmla="*/ 35 h 135"/>
                <a:gd name="T38" fmla="*/ 20 w 145"/>
                <a:gd name="T39" fmla="*/ 30 h 135"/>
                <a:gd name="T40" fmla="*/ 13 w 145"/>
                <a:gd name="T41" fmla="*/ 27 h 135"/>
                <a:gd name="T42" fmla="*/ 8 w 145"/>
                <a:gd name="T43" fmla="*/ 24 h 135"/>
                <a:gd name="T44" fmla="*/ 4 w 145"/>
                <a:gd name="T45" fmla="*/ 19 h 135"/>
                <a:gd name="T46" fmla="*/ 0 w 145"/>
                <a:gd name="T47" fmla="*/ 13 h 135"/>
                <a:gd name="T48" fmla="*/ 0 w 145"/>
                <a:gd name="T49" fmla="*/ 11 h 135"/>
                <a:gd name="T50" fmla="*/ 1 w 145"/>
                <a:gd name="T51" fmla="*/ 7 h 135"/>
                <a:gd name="T52" fmla="*/ 4 w 145"/>
                <a:gd name="T53" fmla="*/ 4 h 135"/>
                <a:gd name="T54" fmla="*/ 15 w 145"/>
                <a:gd name="T55" fmla="*/ 0 h 135"/>
                <a:gd name="T56" fmla="*/ 30 w 145"/>
                <a:gd name="T57" fmla="*/ 0 h 135"/>
                <a:gd name="T58" fmla="*/ 45 w 145"/>
                <a:gd name="T59" fmla="*/ 5 h 135"/>
                <a:gd name="T60" fmla="*/ 55 w 145"/>
                <a:gd name="T61" fmla="*/ 12 h 135"/>
                <a:gd name="T62" fmla="*/ 59 w 145"/>
                <a:gd name="T63" fmla="*/ 20 h 135"/>
                <a:gd name="T64" fmla="*/ 61 w 145"/>
                <a:gd name="T65" fmla="*/ 34 h 135"/>
                <a:gd name="T66" fmla="*/ 64 w 145"/>
                <a:gd name="T67" fmla="*/ 50 h 135"/>
                <a:gd name="T68" fmla="*/ 64 w 145"/>
                <a:gd name="T69" fmla="*/ 68 h 135"/>
                <a:gd name="T70" fmla="*/ 63 w 145"/>
                <a:gd name="T71" fmla="*/ 79 h 135"/>
                <a:gd name="T72" fmla="*/ 63 w 145"/>
                <a:gd name="T73" fmla="*/ 85 h 135"/>
                <a:gd name="T74" fmla="*/ 63 w 145"/>
                <a:gd name="T75" fmla="*/ 89 h 135"/>
                <a:gd name="T76" fmla="*/ 66 w 145"/>
                <a:gd name="T77" fmla="*/ 90 h 135"/>
                <a:gd name="T78" fmla="*/ 68 w 145"/>
                <a:gd name="T79" fmla="*/ 89 h 135"/>
                <a:gd name="T80" fmla="*/ 74 w 145"/>
                <a:gd name="T81" fmla="*/ 87 h 135"/>
                <a:gd name="T82" fmla="*/ 82 w 145"/>
                <a:gd name="T83" fmla="*/ 86 h 135"/>
                <a:gd name="T84" fmla="*/ 94 w 145"/>
                <a:gd name="T85" fmla="*/ 83 h 135"/>
                <a:gd name="T86" fmla="*/ 108 w 145"/>
                <a:gd name="T87" fmla="*/ 82 h 135"/>
                <a:gd name="T88" fmla="*/ 120 w 145"/>
                <a:gd name="T89" fmla="*/ 79 h 135"/>
                <a:gd name="T90" fmla="*/ 131 w 145"/>
                <a:gd name="T91" fmla="*/ 78 h 135"/>
                <a:gd name="T92" fmla="*/ 141 w 145"/>
                <a:gd name="T93" fmla="*/ 77 h 135"/>
                <a:gd name="T94" fmla="*/ 145 w 145"/>
                <a:gd name="T95" fmla="*/ 93 h 135"/>
                <a:gd name="T96" fmla="*/ 125 w 145"/>
                <a:gd name="T97" fmla="*/ 100 h 135"/>
                <a:gd name="T98" fmla="*/ 107 w 145"/>
                <a:gd name="T99" fmla="*/ 105 h 135"/>
                <a:gd name="T100" fmla="*/ 92 w 145"/>
                <a:gd name="T101" fmla="*/ 112 h 135"/>
                <a:gd name="T102" fmla="*/ 79 w 145"/>
                <a:gd name="T103" fmla="*/ 116 h 135"/>
                <a:gd name="T104" fmla="*/ 68 w 145"/>
                <a:gd name="T105" fmla="*/ 122 h 135"/>
                <a:gd name="T106" fmla="*/ 59 w 145"/>
                <a:gd name="T107" fmla="*/ 125 h 135"/>
                <a:gd name="T108" fmla="*/ 52 w 145"/>
                <a:gd name="T109" fmla="*/ 129 h 135"/>
                <a:gd name="T110" fmla="*/ 48 w 145"/>
                <a:gd name="T111" fmla="*/ 13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35">
                  <a:moveTo>
                    <a:pt x="48" y="131"/>
                  </a:moveTo>
                  <a:lnTo>
                    <a:pt x="45" y="133"/>
                  </a:lnTo>
                  <a:lnTo>
                    <a:pt x="44" y="134"/>
                  </a:lnTo>
                  <a:lnTo>
                    <a:pt x="41" y="135"/>
                  </a:lnTo>
                  <a:lnTo>
                    <a:pt x="38" y="135"/>
                  </a:lnTo>
                  <a:lnTo>
                    <a:pt x="37" y="135"/>
                  </a:lnTo>
                  <a:lnTo>
                    <a:pt x="34" y="134"/>
                  </a:lnTo>
                  <a:lnTo>
                    <a:pt x="31" y="133"/>
                  </a:lnTo>
                  <a:lnTo>
                    <a:pt x="29" y="131"/>
                  </a:lnTo>
                  <a:lnTo>
                    <a:pt x="26" y="129"/>
                  </a:lnTo>
                  <a:lnTo>
                    <a:pt x="23" y="126"/>
                  </a:lnTo>
                  <a:lnTo>
                    <a:pt x="22" y="123"/>
                  </a:lnTo>
                  <a:lnTo>
                    <a:pt x="19" y="122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8" y="114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08"/>
                  </a:lnTo>
                  <a:lnTo>
                    <a:pt x="16" y="107"/>
                  </a:lnTo>
                  <a:lnTo>
                    <a:pt x="16" y="105"/>
                  </a:lnTo>
                  <a:lnTo>
                    <a:pt x="18" y="103"/>
                  </a:lnTo>
                  <a:lnTo>
                    <a:pt x="19" y="100"/>
                  </a:lnTo>
                  <a:lnTo>
                    <a:pt x="20" y="98"/>
                  </a:lnTo>
                  <a:lnTo>
                    <a:pt x="23" y="96"/>
                  </a:lnTo>
                  <a:lnTo>
                    <a:pt x="24" y="93"/>
                  </a:lnTo>
                  <a:lnTo>
                    <a:pt x="27" y="89"/>
                  </a:lnTo>
                  <a:lnTo>
                    <a:pt x="29" y="86"/>
                  </a:lnTo>
                  <a:lnTo>
                    <a:pt x="30" y="82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33" y="66"/>
                  </a:lnTo>
                  <a:lnTo>
                    <a:pt x="33" y="60"/>
                  </a:lnTo>
                  <a:lnTo>
                    <a:pt x="31" y="55"/>
                  </a:lnTo>
                  <a:lnTo>
                    <a:pt x="30" y="49"/>
                  </a:lnTo>
                  <a:lnTo>
                    <a:pt x="29" y="44"/>
                  </a:lnTo>
                  <a:lnTo>
                    <a:pt x="27" y="39"/>
                  </a:lnTo>
                  <a:lnTo>
                    <a:pt x="24" y="35"/>
                  </a:lnTo>
                  <a:lnTo>
                    <a:pt x="23" y="33"/>
                  </a:lnTo>
                  <a:lnTo>
                    <a:pt x="20" y="30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8" y="24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4" y="4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5" y="5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9" y="20"/>
                  </a:lnTo>
                  <a:lnTo>
                    <a:pt x="60" y="27"/>
                  </a:lnTo>
                  <a:lnTo>
                    <a:pt x="61" y="34"/>
                  </a:lnTo>
                  <a:lnTo>
                    <a:pt x="64" y="41"/>
                  </a:lnTo>
                  <a:lnTo>
                    <a:pt x="64" y="50"/>
                  </a:lnTo>
                  <a:lnTo>
                    <a:pt x="64" y="60"/>
                  </a:lnTo>
                  <a:lnTo>
                    <a:pt x="64" y="68"/>
                  </a:lnTo>
                  <a:lnTo>
                    <a:pt x="64" y="77"/>
                  </a:lnTo>
                  <a:lnTo>
                    <a:pt x="63" y="79"/>
                  </a:lnTo>
                  <a:lnTo>
                    <a:pt x="63" y="83"/>
                  </a:lnTo>
                  <a:lnTo>
                    <a:pt x="63" y="85"/>
                  </a:lnTo>
                  <a:lnTo>
                    <a:pt x="63" y="87"/>
                  </a:lnTo>
                  <a:lnTo>
                    <a:pt x="63" y="89"/>
                  </a:lnTo>
                  <a:lnTo>
                    <a:pt x="64" y="90"/>
                  </a:lnTo>
                  <a:lnTo>
                    <a:pt x="66" y="90"/>
                  </a:lnTo>
                  <a:lnTo>
                    <a:pt x="67" y="89"/>
                  </a:lnTo>
                  <a:lnTo>
                    <a:pt x="68" y="89"/>
                  </a:lnTo>
                  <a:lnTo>
                    <a:pt x="71" y="89"/>
                  </a:lnTo>
                  <a:lnTo>
                    <a:pt x="74" y="87"/>
                  </a:lnTo>
                  <a:lnTo>
                    <a:pt x="78" y="87"/>
                  </a:lnTo>
                  <a:lnTo>
                    <a:pt x="82" y="86"/>
                  </a:lnTo>
                  <a:lnTo>
                    <a:pt x="88" y="85"/>
                  </a:lnTo>
                  <a:lnTo>
                    <a:pt x="94" y="83"/>
                  </a:lnTo>
                  <a:lnTo>
                    <a:pt x="101" y="82"/>
                  </a:lnTo>
                  <a:lnTo>
                    <a:pt x="108" y="82"/>
                  </a:lnTo>
                  <a:lnTo>
                    <a:pt x="115" y="81"/>
                  </a:lnTo>
                  <a:lnTo>
                    <a:pt x="120" y="79"/>
                  </a:lnTo>
                  <a:lnTo>
                    <a:pt x="126" y="78"/>
                  </a:lnTo>
                  <a:lnTo>
                    <a:pt x="131" y="78"/>
                  </a:lnTo>
                  <a:lnTo>
                    <a:pt x="137" y="77"/>
                  </a:lnTo>
                  <a:lnTo>
                    <a:pt x="141" y="77"/>
                  </a:lnTo>
                  <a:lnTo>
                    <a:pt x="145" y="77"/>
                  </a:lnTo>
                  <a:lnTo>
                    <a:pt x="145" y="93"/>
                  </a:lnTo>
                  <a:lnTo>
                    <a:pt x="134" y="96"/>
                  </a:lnTo>
                  <a:lnTo>
                    <a:pt x="125" y="100"/>
                  </a:lnTo>
                  <a:lnTo>
                    <a:pt x="116" y="103"/>
                  </a:lnTo>
                  <a:lnTo>
                    <a:pt x="107" y="105"/>
                  </a:lnTo>
                  <a:lnTo>
                    <a:pt x="100" y="108"/>
                  </a:lnTo>
                  <a:lnTo>
                    <a:pt x="92" y="112"/>
                  </a:lnTo>
                  <a:lnTo>
                    <a:pt x="85" y="114"/>
                  </a:lnTo>
                  <a:lnTo>
                    <a:pt x="79" y="116"/>
                  </a:lnTo>
                  <a:lnTo>
                    <a:pt x="72" y="119"/>
                  </a:lnTo>
                  <a:lnTo>
                    <a:pt x="68" y="122"/>
                  </a:lnTo>
                  <a:lnTo>
                    <a:pt x="63" y="123"/>
                  </a:lnTo>
                  <a:lnTo>
                    <a:pt x="59" y="125"/>
                  </a:lnTo>
                  <a:lnTo>
                    <a:pt x="56" y="127"/>
                  </a:lnTo>
                  <a:lnTo>
                    <a:pt x="52" y="129"/>
                  </a:lnTo>
                  <a:lnTo>
                    <a:pt x="51" y="130"/>
                  </a:lnTo>
                  <a:lnTo>
                    <a:pt x="48" y="131"/>
                  </a:lnTo>
                  <a:lnTo>
                    <a:pt x="48" y="131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696913" y="2513013"/>
              <a:ext cx="192087" cy="312738"/>
            </a:xfrm>
            <a:custGeom>
              <a:avLst/>
              <a:gdLst>
                <a:gd name="T0" fmla="*/ 87 w 121"/>
                <a:gd name="T1" fmla="*/ 0 h 197"/>
                <a:gd name="T2" fmla="*/ 121 w 121"/>
                <a:gd name="T3" fmla="*/ 0 h 197"/>
                <a:gd name="T4" fmla="*/ 120 w 121"/>
                <a:gd name="T5" fmla="*/ 10 h 197"/>
                <a:gd name="T6" fmla="*/ 117 w 121"/>
                <a:gd name="T7" fmla="*/ 20 h 197"/>
                <a:gd name="T8" fmla="*/ 114 w 121"/>
                <a:gd name="T9" fmla="*/ 31 h 197"/>
                <a:gd name="T10" fmla="*/ 110 w 121"/>
                <a:gd name="T11" fmla="*/ 42 h 197"/>
                <a:gd name="T12" fmla="*/ 106 w 121"/>
                <a:gd name="T13" fmla="*/ 53 h 197"/>
                <a:gd name="T14" fmla="*/ 100 w 121"/>
                <a:gd name="T15" fmla="*/ 64 h 197"/>
                <a:gd name="T16" fmla="*/ 95 w 121"/>
                <a:gd name="T17" fmla="*/ 76 h 197"/>
                <a:gd name="T18" fmla="*/ 89 w 121"/>
                <a:gd name="T19" fmla="*/ 87 h 197"/>
                <a:gd name="T20" fmla="*/ 84 w 121"/>
                <a:gd name="T21" fmla="*/ 101 h 197"/>
                <a:gd name="T22" fmla="*/ 77 w 121"/>
                <a:gd name="T23" fmla="*/ 113 h 197"/>
                <a:gd name="T24" fmla="*/ 70 w 121"/>
                <a:gd name="T25" fmla="*/ 124 h 197"/>
                <a:gd name="T26" fmla="*/ 65 w 121"/>
                <a:gd name="T27" fmla="*/ 133 h 197"/>
                <a:gd name="T28" fmla="*/ 58 w 121"/>
                <a:gd name="T29" fmla="*/ 143 h 197"/>
                <a:gd name="T30" fmla="*/ 51 w 121"/>
                <a:gd name="T31" fmla="*/ 153 h 197"/>
                <a:gd name="T32" fmla="*/ 43 w 121"/>
                <a:gd name="T33" fmla="*/ 161 h 197"/>
                <a:gd name="T34" fmla="*/ 36 w 121"/>
                <a:gd name="T35" fmla="*/ 168 h 197"/>
                <a:gd name="T36" fmla="*/ 29 w 121"/>
                <a:gd name="T37" fmla="*/ 175 h 197"/>
                <a:gd name="T38" fmla="*/ 24 w 121"/>
                <a:gd name="T39" fmla="*/ 181 h 197"/>
                <a:gd name="T40" fmla="*/ 18 w 121"/>
                <a:gd name="T41" fmla="*/ 186 h 197"/>
                <a:gd name="T42" fmla="*/ 14 w 121"/>
                <a:gd name="T43" fmla="*/ 190 h 197"/>
                <a:gd name="T44" fmla="*/ 10 w 121"/>
                <a:gd name="T45" fmla="*/ 192 h 197"/>
                <a:gd name="T46" fmla="*/ 6 w 121"/>
                <a:gd name="T47" fmla="*/ 195 h 197"/>
                <a:gd name="T48" fmla="*/ 4 w 121"/>
                <a:gd name="T49" fmla="*/ 197 h 197"/>
                <a:gd name="T50" fmla="*/ 2 w 121"/>
                <a:gd name="T51" fmla="*/ 197 h 197"/>
                <a:gd name="T52" fmla="*/ 2 w 121"/>
                <a:gd name="T53" fmla="*/ 197 h 197"/>
                <a:gd name="T54" fmla="*/ 0 w 121"/>
                <a:gd name="T55" fmla="*/ 197 h 197"/>
                <a:gd name="T56" fmla="*/ 0 w 121"/>
                <a:gd name="T57" fmla="*/ 195 h 197"/>
                <a:gd name="T58" fmla="*/ 0 w 121"/>
                <a:gd name="T59" fmla="*/ 194 h 197"/>
                <a:gd name="T60" fmla="*/ 0 w 121"/>
                <a:gd name="T61" fmla="*/ 192 h 197"/>
                <a:gd name="T62" fmla="*/ 2 w 121"/>
                <a:gd name="T63" fmla="*/ 190 h 197"/>
                <a:gd name="T64" fmla="*/ 3 w 121"/>
                <a:gd name="T65" fmla="*/ 187 h 197"/>
                <a:gd name="T66" fmla="*/ 4 w 121"/>
                <a:gd name="T67" fmla="*/ 184 h 197"/>
                <a:gd name="T68" fmla="*/ 6 w 121"/>
                <a:gd name="T69" fmla="*/ 181 h 197"/>
                <a:gd name="T70" fmla="*/ 8 w 121"/>
                <a:gd name="T71" fmla="*/ 177 h 197"/>
                <a:gd name="T72" fmla="*/ 10 w 121"/>
                <a:gd name="T73" fmla="*/ 173 h 197"/>
                <a:gd name="T74" fmla="*/ 13 w 121"/>
                <a:gd name="T75" fmla="*/ 169 h 197"/>
                <a:gd name="T76" fmla="*/ 17 w 121"/>
                <a:gd name="T77" fmla="*/ 164 h 197"/>
                <a:gd name="T78" fmla="*/ 19 w 121"/>
                <a:gd name="T79" fmla="*/ 158 h 197"/>
                <a:gd name="T80" fmla="*/ 24 w 121"/>
                <a:gd name="T81" fmla="*/ 151 h 197"/>
                <a:gd name="T82" fmla="*/ 28 w 121"/>
                <a:gd name="T83" fmla="*/ 146 h 197"/>
                <a:gd name="T84" fmla="*/ 30 w 121"/>
                <a:gd name="T85" fmla="*/ 139 h 197"/>
                <a:gd name="T86" fmla="*/ 35 w 121"/>
                <a:gd name="T87" fmla="*/ 132 h 197"/>
                <a:gd name="T88" fmla="*/ 39 w 121"/>
                <a:gd name="T89" fmla="*/ 125 h 197"/>
                <a:gd name="T90" fmla="*/ 43 w 121"/>
                <a:gd name="T91" fmla="*/ 118 h 197"/>
                <a:gd name="T92" fmla="*/ 47 w 121"/>
                <a:gd name="T93" fmla="*/ 110 h 197"/>
                <a:gd name="T94" fmla="*/ 51 w 121"/>
                <a:gd name="T95" fmla="*/ 102 h 197"/>
                <a:gd name="T96" fmla="*/ 55 w 121"/>
                <a:gd name="T97" fmla="*/ 94 h 197"/>
                <a:gd name="T98" fmla="*/ 59 w 121"/>
                <a:gd name="T99" fmla="*/ 85 h 197"/>
                <a:gd name="T100" fmla="*/ 63 w 121"/>
                <a:gd name="T101" fmla="*/ 76 h 197"/>
                <a:gd name="T102" fmla="*/ 66 w 121"/>
                <a:gd name="T103" fmla="*/ 66 h 197"/>
                <a:gd name="T104" fmla="*/ 70 w 121"/>
                <a:gd name="T105" fmla="*/ 57 h 197"/>
                <a:gd name="T106" fmla="*/ 73 w 121"/>
                <a:gd name="T107" fmla="*/ 46 h 197"/>
                <a:gd name="T108" fmla="*/ 77 w 121"/>
                <a:gd name="T109" fmla="*/ 35 h 197"/>
                <a:gd name="T110" fmla="*/ 80 w 121"/>
                <a:gd name="T111" fmla="*/ 24 h 197"/>
                <a:gd name="T112" fmla="*/ 84 w 121"/>
                <a:gd name="T113" fmla="*/ 13 h 197"/>
                <a:gd name="T114" fmla="*/ 87 w 121"/>
                <a:gd name="T115" fmla="*/ 0 h 197"/>
                <a:gd name="T116" fmla="*/ 87 w 121"/>
                <a:gd name="T11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1" h="197">
                  <a:moveTo>
                    <a:pt x="87" y="0"/>
                  </a:moveTo>
                  <a:lnTo>
                    <a:pt x="121" y="0"/>
                  </a:lnTo>
                  <a:lnTo>
                    <a:pt x="120" y="10"/>
                  </a:lnTo>
                  <a:lnTo>
                    <a:pt x="117" y="20"/>
                  </a:lnTo>
                  <a:lnTo>
                    <a:pt x="114" y="31"/>
                  </a:lnTo>
                  <a:lnTo>
                    <a:pt x="110" y="42"/>
                  </a:lnTo>
                  <a:lnTo>
                    <a:pt x="106" y="53"/>
                  </a:lnTo>
                  <a:lnTo>
                    <a:pt x="100" y="64"/>
                  </a:lnTo>
                  <a:lnTo>
                    <a:pt x="95" y="76"/>
                  </a:lnTo>
                  <a:lnTo>
                    <a:pt x="89" y="87"/>
                  </a:lnTo>
                  <a:lnTo>
                    <a:pt x="84" y="101"/>
                  </a:lnTo>
                  <a:lnTo>
                    <a:pt x="77" y="113"/>
                  </a:lnTo>
                  <a:lnTo>
                    <a:pt x="70" y="124"/>
                  </a:lnTo>
                  <a:lnTo>
                    <a:pt x="65" y="133"/>
                  </a:lnTo>
                  <a:lnTo>
                    <a:pt x="58" y="143"/>
                  </a:lnTo>
                  <a:lnTo>
                    <a:pt x="51" y="153"/>
                  </a:lnTo>
                  <a:lnTo>
                    <a:pt x="43" y="161"/>
                  </a:lnTo>
                  <a:lnTo>
                    <a:pt x="36" y="168"/>
                  </a:lnTo>
                  <a:lnTo>
                    <a:pt x="29" y="175"/>
                  </a:lnTo>
                  <a:lnTo>
                    <a:pt x="24" y="181"/>
                  </a:lnTo>
                  <a:lnTo>
                    <a:pt x="18" y="186"/>
                  </a:lnTo>
                  <a:lnTo>
                    <a:pt x="14" y="190"/>
                  </a:lnTo>
                  <a:lnTo>
                    <a:pt x="10" y="192"/>
                  </a:lnTo>
                  <a:lnTo>
                    <a:pt x="6" y="195"/>
                  </a:lnTo>
                  <a:lnTo>
                    <a:pt x="4" y="197"/>
                  </a:lnTo>
                  <a:lnTo>
                    <a:pt x="2" y="197"/>
                  </a:lnTo>
                  <a:lnTo>
                    <a:pt x="2" y="197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0" y="194"/>
                  </a:lnTo>
                  <a:lnTo>
                    <a:pt x="0" y="192"/>
                  </a:lnTo>
                  <a:lnTo>
                    <a:pt x="2" y="190"/>
                  </a:lnTo>
                  <a:lnTo>
                    <a:pt x="3" y="187"/>
                  </a:lnTo>
                  <a:lnTo>
                    <a:pt x="4" y="184"/>
                  </a:lnTo>
                  <a:lnTo>
                    <a:pt x="6" y="181"/>
                  </a:lnTo>
                  <a:lnTo>
                    <a:pt x="8" y="177"/>
                  </a:lnTo>
                  <a:lnTo>
                    <a:pt x="10" y="173"/>
                  </a:lnTo>
                  <a:lnTo>
                    <a:pt x="13" y="169"/>
                  </a:lnTo>
                  <a:lnTo>
                    <a:pt x="17" y="164"/>
                  </a:lnTo>
                  <a:lnTo>
                    <a:pt x="19" y="158"/>
                  </a:lnTo>
                  <a:lnTo>
                    <a:pt x="24" y="151"/>
                  </a:lnTo>
                  <a:lnTo>
                    <a:pt x="28" y="146"/>
                  </a:lnTo>
                  <a:lnTo>
                    <a:pt x="30" y="139"/>
                  </a:lnTo>
                  <a:lnTo>
                    <a:pt x="35" y="132"/>
                  </a:lnTo>
                  <a:lnTo>
                    <a:pt x="39" y="125"/>
                  </a:lnTo>
                  <a:lnTo>
                    <a:pt x="43" y="118"/>
                  </a:lnTo>
                  <a:lnTo>
                    <a:pt x="47" y="110"/>
                  </a:lnTo>
                  <a:lnTo>
                    <a:pt x="51" y="102"/>
                  </a:lnTo>
                  <a:lnTo>
                    <a:pt x="55" y="94"/>
                  </a:lnTo>
                  <a:lnTo>
                    <a:pt x="59" y="85"/>
                  </a:lnTo>
                  <a:lnTo>
                    <a:pt x="63" y="76"/>
                  </a:lnTo>
                  <a:lnTo>
                    <a:pt x="66" y="66"/>
                  </a:lnTo>
                  <a:lnTo>
                    <a:pt x="70" y="57"/>
                  </a:lnTo>
                  <a:lnTo>
                    <a:pt x="73" y="46"/>
                  </a:lnTo>
                  <a:lnTo>
                    <a:pt x="77" y="35"/>
                  </a:lnTo>
                  <a:lnTo>
                    <a:pt x="80" y="24"/>
                  </a:lnTo>
                  <a:lnTo>
                    <a:pt x="84" y="13"/>
                  </a:lnTo>
                  <a:lnTo>
                    <a:pt x="87" y="0"/>
                  </a:lnTo>
                  <a:lnTo>
                    <a:pt x="87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703263" y="2457450"/>
              <a:ext cx="314325" cy="128588"/>
            </a:xfrm>
            <a:custGeom>
              <a:avLst/>
              <a:gdLst>
                <a:gd name="T0" fmla="*/ 32 w 198"/>
                <a:gd name="T1" fmla="*/ 78 h 81"/>
                <a:gd name="T2" fmla="*/ 18 w 198"/>
                <a:gd name="T3" fmla="*/ 68 h 81"/>
                <a:gd name="T4" fmla="*/ 7 w 198"/>
                <a:gd name="T5" fmla="*/ 57 h 81"/>
                <a:gd name="T6" fmla="*/ 3 w 198"/>
                <a:gd name="T7" fmla="*/ 52 h 81"/>
                <a:gd name="T8" fmla="*/ 0 w 198"/>
                <a:gd name="T9" fmla="*/ 46 h 81"/>
                <a:gd name="T10" fmla="*/ 0 w 198"/>
                <a:gd name="T11" fmla="*/ 41 h 81"/>
                <a:gd name="T12" fmla="*/ 4 w 198"/>
                <a:gd name="T13" fmla="*/ 37 h 81"/>
                <a:gd name="T14" fmla="*/ 11 w 198"/>
                <a:gd name="T15" fmla="*/ 34 h 81"/>
                <a:gd name="T16" fmla="*/ 17 w 198"/>
                <a:gd name="T17" fmla="*/ 34 h 81"/>
                <a:gd name="T18" fmla="*/ 26 w 198"/>
                <a:gd name="T19" fmla="*/ 37 h 81"/>
                <a:gd name="T20" fmla="*/ 40 w 198"/>
                <a:gd name="T21" fmla="*/ 37 h 81"/>
                <a:gd name="T22" fmla="*/ 46 w 198"/>
                <a:gd name="T23" fmla="*/ 34 h 81"/>
                <a:gd name="T24" fmla="*/ 50 w 198"/>
                <a:gd name="T25" fmla="*/ 33 h 81"/>
                <a:gd name="T26" fmla="*/ 57 w 198"/>
                <a:gd name="T27" fmla="*/ 31 h 81"/>
                <a:gd name="T28" fmla="*/ 63 w 198"/>
                <a:gd name="T29" fmla="*/ 29 h 81"/>
                <a:gd name="T30" fmla="*/ 73 w 198"/>
                <a:gd name="T31" fmla="*/ 27 h 81"/>
                <a:gd name="T32" fmla="*/ 83 w 198"/>
                <a:gd name="T33" fmla="*/ 24 h 81"/>
                <a:gd name="T34" fmla="*/ 95 w 198"/>
                <a:gd name="T35" fmla="*/ 22 h 81"/>
                <a:gd name="T36" fmla="*/ 109 w 198"/>
                <a:gd name="T37" fmla="*/ 18 h 81"/>
                <a:gd name="T38" fmla="*/ 131 w 198"/>
                <a:gd name="T39" fmla="*/ 12 h 81"/>
                <a:gd name="T40" fmla="*/ 151 w 198"/>
                <a:gd name="T41" fmla="*/ 8 h 81"/>
                <a:gd name="T42" fmla="*/ 162 w 198"/>
                <a:gd name="T43" fmla="*/ 5 h 81"/>
                <a:gd name="T44" fmla="*/ 172 w 198"/>
                <a:gd name="T45" fmla="*/ 3 h 81"/>
                <a:gd name="T46" fmla="*/ 180 w 198"/>
                <a:gd name="T47" fmla="*/ 1 h 81"/>
                <a:gd name="T48" fmla="*/ 187 w 198"/>
                <a:gd name="T49" fmla="*/ 0 h 81"/>
                <a:gd name="T50" fmla="*/ 192 w 198"/>
                <a:gd name="T51" fmla="*/ 0 h 81"/>
                <a:gd name="T52" fmla="*/ 198 w 198"/>
                <a:gd name="T53" fmla="*/ 16 h 81"/>
                <a:gd name="T54" fmla="*/ 165 w 198"/>
                <a:gd name="T55" fmla="*/ 26 h 81"/>
                <a:gd name="T56" fmla="*/ 136 w 198"/>
                <a:gd name="T57" fmla="*/ 35 h 81"/>
                <a:gd name="T58" fmla="*/ 111 w 198"/>
                <a:gd name="T59" fmla="*/ 46 h 81"/>
                <a:gd name="T60" fmla="*/ 92 w 198"/>
                <a:gd name="T61" fmla="*/ 57 h 81"/>
                <a:gd name="T62" fmla="*/ 74 w 198"/>
                <a:gd name="T63" fmla="*/ 68 h 81"/>
                <a:gd name="T64" fmla="*/ 59 w 198"/>
                <a:gd name="T65" fmla="*/ 75 h 81"/>
                <a:gd name="T66" fmla="*/ 47 w 198"/>
                <a:gd name="T67" fmla="*/ 79 h 81"/>
                <a:gd name="T68" fmla="*/ 39 w 198"/>
                <a:gd name="T6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" h="81">
                  <a:moveTo>
                    <a:pt x="39" y="81"/>
                  </a:moveTo>
                  <a:lnTo>
                    <a:pt x="32" y="78"/>
                  </a:lnTo>
                  <a:lnTo>
                    <a:pt x="25" y="74"/>
                  </a:lnTo>
                  <a:lnTo>
                    <a:pt x="18" y="68"/>
                  </a:lnTo>
                  <a:lnTo>
                    <a:pt x="10" y="61"/>
                  </a:lnTo>
                  <a:lnTo>
                    <a:pt x="7" y="57"/>
                  </a:lnTo>
                  <a:lnTo>
                    <a:pt x="4" y="55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2" y="38"/>
                  </a:lnTo>
                  <a:lnTo>
                    <a:pt x="4" y="37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20" y="35"/>
                  </a:lnTo>
                  <a:lnTo>
                    <a:pt x="26" y="37"/>
                  </a:lnTo>
                  <a:lnTo>
                    <a:pt x="33" y="38"/>
                  </a:lnTo>
                  <a:lnTo>
                    <a:pt x="40" y="37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30"/>
                  </a:lnTo>
                  <a:lnTo>
                    <a:pt x="63" y="29"/>
                  </a:lnTo>
                  <a:lnTo>
                    <a:pt x="68" y="29"/>
                  </a:lnTo>
                  <a:lnTo>
                    <a:pt x="73" y="27"/>
                  </a:lnTo>
                  <a:lnTo>
                    <a:pt x="77" y="26"/>
                  </a:lnTo>
                  <a:lnTo>
                    <a:pt x="83" y="24"/>
                  </a:lnTo>
                  <a:lnTo>
                    <a:pt x="90" y="23"/>
                  </a:lnTo>
                  <a:lnTo>
                    <a:pt x="95" y="22"/>
                  </a:lnTo>
                  <a:lnTo>
                    <a:pt x="102" y="19"/>
                  </a:lnTo>
                  <a:lnTo>
                    <a:pt x="109" y="18"/>
                  </a:lnTo>
                  <a:lnTo>
                    <a:pt x="117" y="16"/>
                  </a:lnTo>
                  <a:lnTo>
                    <a:pt x="131" y="12"/>
                  </a:lnTo>
                  <a:lnTo>
                    <a:pt x="144" y="9"/>
                  </a:lnTo>
                  <a:lnTo>
                    <a:pt x="151" y="8"/>
                  </a:lnTo>
                  <a:lnTo>
                    <a:pt x="157" y="7"/>
                  </a:lnTo>
                  <a:lnTo>
                    <a:pt x="162" y="5"/>
                  </a:lnTo>
                  <a:lnTo>
                    <a:pt x="168" y="4"/>
                  </a:lnTo>
                  <a:lnTo>
                    <a:pt x="172" y="3"/>
                  </a:lnTo>
                  <a:lnTo>
                    <a:pt x="176" y="3"/>
                  </a:lnTo>
                  <a:lnTo>
                    <a:pt x="180" y="1"/>
                  </a:lnTo>
                  <a:lnTo>
                    <a:pt x="184" y="1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8" y="16"/>
                  </a:lnTo>
                  <a:lnTo>
                    <a:pt x="181" y="20"/>
                  </a:lnTo>
                  <a:lnTo>
                    <a:pt x="165" y="26"/>
                  </a:lnTo>
                  <a:lnTo>
                    <a:pt x="150" y="31"/>
                  </a:lnTo>
                  <a:lnTo>
                    <a:pt x="136" y="35"/>
                  </a:lnTo>
                  <a:lnTo>
                    <a:pt x="124" y="41"/>
                  </a:lnTo>
                  <a:lnTo>
                    <a:pt x="111" y="46"/>
                  </a:lnTo>
                  <a:lnTo>
                    <a:pt x="102" y="52"/>
                  </a:lnTo>
                  <a:lnTo>
                    <a:pt x="92" y="57"/>
                  </a:lnTo>
                  <a:lnTo>
                    <a:pt x="83" y="63"/>
                  </a:lnTo>
                  <a:lnTo>
                    <a:pt x="74" y="68"/>
                  </a:lnTo>
                  <a:lnTo>
                    <a:pt x="66" y="72"/>
                  </a:lnTo>
                  <a:lnTo>
                    <a:pt x="59" y="75"/>
                  </a:lnTo>
                  <a:lnTo>
                    <a:pt x="52" y="78"/>
                  </a:lnTo>
                  <a:lnTo>
                    <a:pt x="47" y="79"/>
                  </a:lnTo>
                  <a:lnTo>
                    <a:pt x="43" y="81"/>
                  </a:lnTo>
                  <a:lnTo>
                    <a:pt x="39" y="81"/>
                  </a:lnTo>
                  <a:lnTo>
                    <a:pt x="39" y="81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847725" y="2143125"/>
              <a:ext cx="201612" cy="730250"/>
            </a:xfrm>
            <a:custGeom>
              <a:avLst/>
              <a:gdLst>
                <a:gd name="T0" fmla="*/ 92 w 127"/>
                <a:gd name="T1" fmla="*/ 148 h 460"/>
                <a:gd name="T2" fmla="*/ 95 w 127"/>
                <a:gd name="T3" fmla="*/ 121 h 460"/>
                <a:gd name="T4" fmla="*/ 96 w 127"/>
                <a:gd name="T5" fmla="*/ 98 h 460"/>
                <a:gd name="T6" fmla="*/ 95 w 127"/>
                <a:gd name="T7" fmla="*/ 77 h 460"/>
                <a:gd name="T8" fmla="*/ 93 w 127"/>
                <a:gd name="T9" fmla="*/ 61 h 460"/>
                <a:gd name="T10" fmla="*/ 90 w 127"/>
                <a:gd name="T11" fmla="*/ 47 h 460"/>
                <a:gd name="T12" fmla="*/ 86 w 127"/>
                <a:gd name="T13" fmla="*/ 37 h 460"/>
                <a:gd name="T14" fmla="*/ 82 w 127"/>
                <a:gd name="T15" fmla="*/ 32 h 460"/>
                <a:gd name="T16" fmla="*/ 75 w 127"/>
                <a:gd name="T17" fmla="*/ 29 h 460"/>
                <a:gd name="T18" fmla="*/ 71 w 127"/>
                <a:gd name="T19" fmla="*/ 25 h 460"/>
                <a:gd name="T20" fmla="*/ 68 w 127"/>
                <a:gd name="T21" fmla="*/ 19 h 460"/>
                <a:gd name="T22" fmla="*/ 68 w 127"/>
                <a:gd name="T23" fmla="*/ 14 h 460"/>
                <a:gd name="T24" fmla="*/ 71 w 127"/>
                <a:gd name="T25" fmla="*/ 6 h 460"/>
                <a:gd name="T26" fmla="*/ 77 w 127"/>
                <a:gd name="T27" fmla="*/ 2 h 460"/>
                <a:gd name="T28" fmla="*/ 82 w 127"/>
                <a:gd name="T29" fmla="*/ 2 h 460"/>
                <a:gd name="T30" fmla="*/ 89 w 127"/>
                <a:gd name="T31" fmla="*/ 2 h 460"/>
                <a:gd name="T32" fmla="*/ 97 w 127"/>
                <a:gd name="T33" fmla="*/ 2 h 460"/>
                <a:gd name="T34" fmla="*/ 107 w 127"/>
                <a:gd name="T35" fmla="*/ 4 h 460"/>
                <a:gd name="T36" fmla="*/ 119 w 127"/>
                <a:gd name="T37" fmla="*/ 9 h 460"/>
                <a:gd name="T38" fmla="*/ 126 w 127"/>
                <a:gd name="T39" fmla="*/ 28 h 460"/>
                <a:gd name="T40" fmla="*/ 126 w 127"/>
                <a:gd name="T41" fmla="*/ 59 h 460"/>
                <a:gd name="T42" fmla="*/ 127 w 127"/>
                <a:gd name="T43" fmla="*/ 88 h 460"/>
                <a:gd name="T44" fmla="*/ 126 w 127"/>
                <a:gd name="T45" fmla="*/ 114 h 460"/>
                <a:gd name="T46" fmla="*/ 126 w 127"/>
                <a:gd name="T47" fmla="*/ 139 h 460"/>
                <a:gd name="T48" fmla="*/ 125 w 127"/>
                <a:gd name="T49" fmla="*/ 161 h 460"/>
                <a:gd name="T50" fmla="*/ 125 w 127"/>
                <a:gd name="T51" fmla="*/ 181 h 460"/>
                <a:gd name="T52" fmla="*/ 123 w 127"/>
                <a:gd name="T53" fmla="*/ 199 h 460"/>
                <a:gd name="T54" fmla="*/ 118 w 127"/>
                <a:gd name="T55" fmla="*/ 239 h 460"/>
                <a:gd name="T56" fmla="*/ 103 w 127"/>
                <a:gd name="T57" fmla="*/ 298 h 460"/>
                <a:gd name="T58" fmla="*/ 89 w 127"/>
                <a:gd name="T59" fmla="*/ 342 h 460"/>
                <a:gd name="T60" fmla="*/ 77 w 127"/>
                <a:gd name="T61" fmla="*/ 371 h 460"/>
                <a:gd name="T62" fmla="*/ 63 w 127"/>
                <a:gd name="T63" fmla="*/ 394 h 460"/>
                <a:gd name="T64" fmla="*/ 49 w 127"/>
                <a:gd name="T65" fmla="*/ 414 h 460"/>
                <a:gd name="T66" fmla="*/ 33 w 127"/>
                <a:gd name="T67" fmla="*/ 432 h 460"/>
                <a:gd name="T68" fmla="*/ 19 w 127"/>
                <a:gd name="T69" fmla="*/ 445 h 460"/>
                <a:gd name="T70" fmla="*/ 10 w 127"/>
                <a:gd name="T71" fmla="*/ 454 h 460"/>
                <a:gd name="T72" fmla="*/ 3 w 127"/>
                <a:gd name="T73" fmla="*/ 458 h 460"/>
                <a:gd name="T74" fmla="*/ 0 w 127"/>
                <a:gd name="T75" fmla="*/ 457 h 460"/>
                <a:gd name="T76" fmla="*/ 1 w 127"/>
                <a:gd name="T77" fmla="*/ 450 h 460"/>
                <a:gd name="T78" fmla="*/ 5 w 127"/>
                <a:gd name="T79" fmla="*/ 441 h 460"/>
                <a:gd name="T80" fmla="*/ 10 w 127"/>
                <a:gd name="T81" fmla="*/ 434 h 460"/>
                <a:gd name="T82" fmla="*/ 15 w 127"/>
                <a:gd name="T83" fmla="*/ 424 h 460"/>
                <a:gd name="T84" fmla="*/ 22 w 127"/>
                <a:gd name="T85" fmla="*/ 413 h 460"/>
                <a:gd name="T86" fmla="*/ 33 w 127"/>
                <a:gd name="T87" fmla="*/ 397 h 460"/>
                <a:gd name="T88" fmla="*/ 45 w 127"/>
                <a:gd name="T89" fmla="*/ 369 h 460"/>
                <a:gd name="T90" fmla="*/ 58 w 127"/>
                <a:gd name="T91" fmla="*/ 339 h 460"/>
                <a:gd name="T92" fmla="*/ 67 w 127"/>
                <a:gd name="T93" fmla="*/ 306 h 460"/>
                <a:gd name="T94" fmla="*/ 75 w 127"/>
                <a:gd name="T95" fmla="*/ 270 h 460"/>
                <a:gd name="T96" fmla="*/ 82 w 127"/>
                <a:gd name="T97" fmla="*/ 236 h 460"/>
                <a:gd name="T98" fmla="*/ 86 w 127"/>
                <a:gd name="T99" fmla="*/ 205 h 460"/>
                <a:gd name="T100" fmla="*/ 90 w 127"/>
                <a:gd name="T101" fmla="*/ 176 h 460"/>
                <a:gd name="T102" fmla="*/ 92 w 127"/>
                <a:gd name="T103" fmla="*/ 16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7" h="460">
                  <a:moveTo>
                    <a:pt x="92" y="162"/>
                  </a:moveTo>
                  <a:lnTo>
                    <a:pt x="92" y="148"/>
                  </a:lnTo>
                  <a:lnTo>
                    <a:pt x="93" y="135"/>
                  </a:lnTo>
                  <a:lnTo>
                    <a:pt x="95" y="121"/>
                  </a:lnTo>
                  <a:lnTo>
                    <a:pt x="95" y="110"/>
                  </a:lnTo>
                  <a:lnTo>
                    <a:pt x="96" y="98"/>
                  </a:lnTo>
                  <a:lnTo>
                    <a:pt x="96" y="88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3" y="61"/>
                  </a:lnTo>
                  <a:lnTo>
                    <a:pt x="92" y="54"/>
                  </a:lnTo>
                  <a:lnTo>
                    <a:pt x="90" y="47"/>
                  </a:lnTo>
                  <a:lnTo>
                    <a:pt x="89" y="41"/>
                  </a:lnTo>
                  <a:lnTo>
                    <a:pt x="86" y="37"/>
                  </a:lnTo>
                  <a:lnTo>
                    <a:pt x="85" y="35"/>
                  </a:lnTo>
                  <a:lnTo>
                    <a:pt x="82" y="32"/>
                  </a:lnTo>
                  <a:lnTo>
                    <a:pt x="78" y="30"/>
                  </a:lnTo>
                  <a:lnTo>
                    <a:pt x="75" y="29"/>
                  </a:lnTo>
                  <a:lnTo>
                    <a:pt x="73" y="26"/>
                  </a:lnTo>
                  <a:lnTo>
                    <a:pt x="71" y="25"/>
                  </a:lnTo>
                  <a:lnTo>
                    <a:pt x="70" y="22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68" y="14"/>
                  </a:lnTo>
                  <a:lnTo>
                    <a:pt x="70" y="11"/>
                  </a:lnTo>
                  <a:lnTo>
                    <a:pt x="71" y="6"/>
                  </a:lnTo>
                  <a:lnTo>
                    <a:pt x="75" y="3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5" y="0"/>
                  </a:lnTo>
                  <a:lnTo>
                    <a:pt x="89" y="2"/>
                  </a:lnTo>
                  <a:lnTo>
                    <a:pt x="93" y="2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7" y="4"/>
                  </a:lnTo>
                  <a:lnTo>
                    <a:pt x="112" y="6"/>
                  </a:lnTo>
                  <a:lnTo>
                    <a:pt x="119" y="9"/>
                  </a:lnTo>
                  <a:lnTo>
                    <a:pt x="126" y="11"/>
                  </a:lnTo>
                  <a:lnTo>
                    <a:pt x="126" y="28"/>
                  </a:lnTo>
                  <a:lnTo>
                    <a:pt x="126" y="43"/>
                  </a:lnTo>
                  <a:lnTo>
                    <a:pt x="126" y="59"/>
                  </a:lnTo>
                  <a:lnTo>
                    <a:pt x="127" y="73"/>
                  </a:lnTo>
                  <a:lnTo>
                    <a:pt x="127" y="88"/>
                  </a:lnTo>
                  <a:lnTo>
                    <a:pt x="126" y="102"/>
                  </a:lnTo>
                  <a:lnTo>
                    <a:pt x="126" y="114"/>
                  </a:lnTo>
                  <a:lnTo>
                    <a:pt x="126" y="126"/>
                  </a:lnTo>
                  <a:lnTo>
                    <a:pt x="126" y="139"/>
                  </a:lnTo>
                  <a:lnTo>
                    <a:pt x="126" y="151"/>
                  </a:lnTo>
                  <a:lnTo>
                    <a:pt x="125" y="161"/>
                  </a:lnTo>
                  <a:lnTo>
                    <a:pt x="125" y="172"/>
                  </a:lnTo>
                  <a:lnTo>
                    <a:pt x="125" y="181"/>
                  </a:lnTo>
                  <a:lnTo>
                    <a:pt x="123" y="191"/>
                  </a:lnTo>
                  <a:lnTo>
                    <a:pt x="123" y="199"/>
                  </a:lnTo>
                  <a:lnTo>
                    <a:pt x="122" y="207"/>
                  </a:lnTo>
                  <a:lnTo>
                    <a:pt x="118" y="239"/>
                  </a:lnTo>
                  <a:lnTo>
                    <a:pt x="111" y="268"/>
                  </a:lnTo>
                  <a:lnTo>
                    <a:pt x="103" y="298"/>
                  </a:lnTo>
                  <a:lnTo>
                    <a:pt x="95" y="327"/>
                  </a:lnTo>
                  <a:lnTo>
                    <a:pt x="89" y="342"/>
                  </a:lnTo>
                  <a:lnTo>
                    <a:pt x="82" y="357"/>
                  </a:lnTo>
                  <a:lnTo>
                    <a:pt x="77" y="371"/>
                  </a:lnTo>
                  <a:lnTo>
                    <a:pt x="70" y="383"/>
                  </a:lnTo>
                  <a:lnTo>
                    <a:pt x="63" y="394"/>
                  </a:lnTo>
                  <a:lnTo>
                    <a:pt x="56" y="405"/>
                  </a:lnTo>
                  <a:lnTo>
                    <a:pt x="49" y="414"/>
                  </a:lnTo>
                  <a:lnTo>
                    <a:pt x="41" y="424"/>
                  </a:lnTo>
                  <a:lnTo>
                    <a:pt x="33" y="432"/>
                  </a:lnTo>
                  <a:lnTo>
                    <a:pt x="26" y="439"/>
                  </a:lnTo>
                  <a:lnTo>
                    <a:pt x="19" y="445"/>
                  </a:lnTo>
                  <a:lnTo>
                    <a:pt x="14" y="450"/>
                  </a:lnTo>
                  <a:lnTo>
                    <a:pt x="10" y="454"/>
                  </a:lnTo>
                  <a:lnTo>
                    <a:pt x="5" y="457"/>
                  </a:lnTo>
                  <a:lnTo>
                    <a:pt x="3" y="458"/>
                  </a:lnTo>
                  <a:lnTo>
                    <a:pt x="1" y="460"/>
                  </a:lnTo>
                  <a:lnTo>
                    <a:pt x="0" y="457"/>
                  </a:lnTo>
                  <a:lnTo>
                    <a:pt x="0" y="454"/>
                  </a:lnTo>
                  <a:lnTo>
                    <a:pt x="1" y="450"/>
                  </a:lnTo>
                  <a:lnTo>
                    <a:pt x="4" y="445"/>
                  </a:lnTo>
                  <a:lnTo>
                    <a:pt x="5" y="441"/>
                  </a:lnTo>
                  <a:lnTo>
                    <a:pt x="8" y="438"/>
                  </a:lnTo>
                  <a:lnTo>
                    <a:pt x="10" y="434"/>
                  </a:lnTo>
                  <a:lnTo>
                    <a:pt x="12" y="428"/>
                  </a:lnTo>
                  <a:lnTo>
                    <a:pt x="15" y="424"/>
                  </a:lnTo>
                  <a:lnTo>
                    <a:pt x="18" y="419"/>
                  </a:lnTo>
                  <a:lnTo>
                    <a:pt x="22" y="413"/>
                  </a:lnTo>
                  <a:lnTo>
                    <a:pt x="26" y="408"/>
                  </a:lnTo>
                  <a:lnTo>
                    <a:pt x="33" y="397"/>
                  </a:lnTo>
                  <a:lnTo>
                    <a:pt x="40" y="383"/>
                  </a:lnTo>
                  <a:lnTo>
                    <a:pt x="45" y="369"/>
                  </a:lnTo>
                  <a:lnTo>
                    <a:pt x="52" y="355"/>
                  </a:lnTo>
                  <a:lnTo>
                    <a:pt x="58" y="339"/>
                  </a:lnTo>
                  <a:lnTo>
                    <a:pt x="63" y="323"/>
                  </a:lnTo>
                  <a:lnTo>
                    <a:pt x="67" y="306"/>
                  </a:lnTo>
                  <a:lnTo>
                    <a:pt x="73" y="288"/>
                  </a:lnTo>
                  <a:lnTo>
                    <a:pt x="75" y="270"/>
                  </a:lnTo>
                  <a:lnTo>
                    <a:pt x="79" y="253"/>
                  </a:lnTo>
                  <a:lnTo>
                    <a:pt x="82" y="236"/>
                  </a:lnTo>
                  <a:lnTo>
                    <a:pt x="84" y="220"/>
                  </a:lnTo>
                  <a:lnTo>
                    <a:pt x="86" y="205"/>
                  </a:lnTo>
                  <a:lnTo>
                    <a:pt x="88" y="190"/>
                  </a:lnTo>
                  <a:lnTo>
                    <a:pt x="90" y="176"/>
                  </a:lnTo>
                  <a:lnTo>
                    <a:pt x="92" y="162"/>
                  </a:lnTo>
                  <a:lnTo>
                    <a:pt x="92" y="162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1076325" y="2278063"/>
              <a:ext cx="288925" cy="457200"/>
            </a:xfrm>
            <a:custGeom>
              <a:avLst/>
              <a:gdLst>
                <a:gd name="T0" fmla="*/ 5 w 182"/>
                <a:gd name="T1" fmla="*/ 251 h 288"/>
                <a:gd name="T2" fmla="*/ 14 w 182"/>
                <a:gd name="T3" fmla="*/ 238 h 288"/>
                <a:gd name="T4" fmla="*/ 15 w 182"/>
                <a:gd name="T5" fmla="*/ 228 h 288"/>
                <a:gd name="T6" fmla="*/ 16 w 182"/>
                <a:gd name="T7" fmla="*/ 213 h 288"/>
                <a:gd name="T8" fmla="*/ 19 w 182"/>
                <a:gd name="T9" fmla="*/ 192 h 288"/>
                <a:gd name="T10" fmla="*/ 21 w 182"/>
                <a:gd name="T11" fmla="*/ 164 h 288"/>
                <a:gd name="T12" fmla="*/ 22 w 182"/>
                <a:gd name="T13" fmla="*/ 129 h 288"/>
                <a:gd name="T14" fmla="*/ 22 w 182"/>
                <a:gd name="T15" fmla="*/ 96 h 288"/>
                <a:gd name="T16" fmla="*/ 21 w 182"/>
                <a:gd name="T17" fmla="*/ 69 h 288"/>
                <a:gd name="T18" fmla="*/ 19 w 182"/>
                <a:gd name="T19" fmla="*/ 47 h 288"/>
                <a:gd name="T20" fmla="*/ 16 w 182"/>
                <a:gd name="T21" fmla="*/ 33 h 288"/>
                <a:gd name="T22" fmla="*/ 14 w 182"/>
                <a:gd name="T23" fmla="*/ 24 h 288"/>
                <a:gd name="T24" fmla="*/ 10 w 182"/>
                <a:gd name="T25" fmla="*/ 18 h 288"/>
                <a:gd name="T26" fmla="*/ 8 w 182"/>
                <a:gd name="T27" fmla="*/ 10 h 288"/>
                <a:gd name="T28" fmla="*/ 10 w 182"/>
                <a:gd name="T29" fmla="*/ 3 h 288"/>
                <a:gd name="T30" fmla="*/ 16 w 182"/>
                <a:gd name="T31" fmla="*/ 0 h 288"/>
                <a:gd name="T32" fmla="*/ 32 w 182"/>
                <a:gd name="T33" fmla="*/ 3 h 288"/>
                <a:gd name="T34" fmla="*/ 44 w 182"/>
                <a:gd name="T35" fmla="*/ 30 h 288"/>
                <a:gd name="T36" fmla="*/ 44 w 182"/>
                <a:gd name="T37" fmla="*/ 92 h 288"/>
                <a:gd name="T38" fmla="*/ 44 w 182"/>
                <a:gd name="T39" fmla="*/ 143 h 288"/>
                <a:gd name="T40" fmla="*/ 44 w 182"/>
                <a:gd name="T41" fmla="*/ 180 h 288"/>
                <a:gd name="T42" fmla="*/ 44 w 182"/>
                <a:gd name="T43" fmla="*/ 206 h 288"/>
                <a:gd name="T44" fmla="*/ 44 w 182"/>
                <a:gd name="T45" fmla="*/ 220 h 288"/>
                <a:gd name="T46" fmla="*/ 45 w 182"/>
                <a:gd name="T47" fmla="*/ 233 h 288"/>
                <a:gd name="T48" fmla="*/ 51 w 182"/>
                <a:gd name="T49" fmla="*/ 240 h 288"/>
                <a:gd name="T50" fmla="*/ 60 w 182"/>
                <a:gd name="T51" fmla="*/ 242 h 288"/>
                <a:gd name="T52" fmla="*/ 78 w 182"/>
                <a:gd name="T53" fmla="*/ 239 h 288"/>
                <a:gd name="T54" fmla="*/ 103 w 182"/>
                <a:gd name="T55" fmla="*/ 235 h 288"/>
                <a:gd name="T56" fmla="*/ 132 w 182"/>
                <a:gd name="T57" fmla="*/ 229 h 288"/>
                <a:gd name="T58" fmla="*/ 151 w 182"/>
                <a:gd name="T59" fmla="*/ 227 h 288"/>
                <a:gd name="T60" fmla="*/ 159 w 182"/>
                <a:gd name="T61" fmla="*/ 222 h 288"/>
                <a:gd name="T62" fmla="*/ 171 w 182"/>
                <a:gd name="T63" fmla="*/ 228 h 288"/>
                <a:gd name="T64" fmla="*/ 181 w 182"/>
                <a:gd name="T65" fmla="*/ 236 h 288"/>
                <a:gd name="T66" fmla="*/ 182 w 182"/>
                <a:gd name="T67" fmla="*/ 242 h 288"/>
                <a:gd name="T68" fmla="*/ 176 w 182"/>
                <a:gd name="T69" fmla="*/ 244 h 288"/>
                <a:gd name="T70" fmla="*/ 159 w 182"/>
                <a:gd name="T71" fmla="*/ 250 h 288"/>
                <a:gd name="T72" fmla="*/ 137 w 182"/>
                <a:gd name="T73" fmla="*/ 255 h 288"/>
                <a:gd name="T74" fmla="*/ 119 w 182"/>
                <a:gd name="T75" fmla="*/ 258 h 288"/>
                <a:gd name="T76" fmla="*/ 99 w 182"/>
                <a:gd name="T77" fmla="*/ 262 h 288"/>
                <a:gd name="T78" fmla="*/ 80 w 182"/>
                <a:gd name="T79" fmla="*/ 266 h 288"/>
                <a:gd name="T80" fmla="*/ 63 w 182"/>
                <a:gd name="T81" fmla="*/ 269 h 288"/>
                <a:gd name="T82" fmla="*/ 51 w 182"/>
                <a:gd name="T83" fmla="*/ 273 h 288"/>
                <a:gd name="T84" fmla="*/ 38 w 182"/>
                <a:gd name="T85" fmla="*/ 279 h 288"/>
                <a:gd name="T86" fmla="*/ 29 w 182"/>
                <a:gd name="T87" fmla="*/ 286 h 288"/>
                <a:gd name="T88" fmla="*/ 21 w 182"/>
                <a:gd name="T89" fmla="*/ 287 h 288"/>
                <a:gd name="T90" fmla="*/ 12 w 182"/>
                <a:gd name="T91" fmla="*/ 280 h 288"/>
                <a:gd name="T92" fmla="*/ 5 w 182"/>
                <a:gd name="T93" fmla="*/ 270 h 288"/>
                <a:gd name="T94" fmla="*/ 1 w 182"/>
                <a:gd name="T95" fmla="*/ 264 h 288"/>
                <a:gd name="T96" fmla="*/ 0 w 182"/>
                <a:gd name="T97" fmla="*/ 26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2" h="288">
                  <a:moveTo>
                    <a:pt x="0" y="261"/>
                  </a:moveTo>
                  <a:lnTo>
                    <a:pt x="3" y="257"/>
                  </a:lnTo>
                  <a:lnTo>
                    <a:pt x="5" y="251"/>
                  </a:lnTo>
                  <a:lnTo>
                    <a:pt x="8" y="246"/>
                  </a:lnTo>
                  <a:lnTo>
                    <a:pt x="12" y="239"/>
                  </a:lnTo>
                  <a:lnTo>
                    <a:pt x="14" y="238"/>
                  </a:lnTo>
                  <a:lnTo>
                    <a:pt x="14" y="235"/>
                  </a:lnTo>
                  <a:lnTo>
                    <a:pt x="15" y="232"/>
                  </a:lnTo>
                  <a:lnTo>
                    <a:pt x="15" y="228"/>
                  </a:lnTo>
                  <a:lnTo>
                    <a:pt x="15" y="224"/>
                  </a:lnTo>
                  <a:lnTo>
                    <a:pt x="16" y="218"/>
                  </a:lnTo>
                  <a:lnTo>
                    <a:pt x="16" y="213"/>
                  </a:lnTo>
                  <a:lnTo>
                    <a:pt x="18" y="207"/>
                  </a:lnTo>
                  <a:lnTo>
                    <a:pt x="18" y="199"/>
                  </a:lnTo>
                  <a:lnTo>
                    <a:pt x="19" y="192"/>
                  </a:lnTo>
                  <a:lnTo>
                    <a:pt x="19" y="183"/>
                  </a:lnTo>
                  <a:lnTo>
                    <a:pt x="19" y="173"/>
                  </a:lnTo>
                  <a:lnTo>
                    <a:pt x="21" y="164"/>
                  </a:lnTo>
                  <a:lnTo>
                    <a:pt x="21" y="153"/>
                  </a:lnTo>
                  <a:lnTo>
                    <a:pt x="22" y="142"/>
                  </a:lnTo>
                  <a:lnTo>
                    <a:pt x="22" y="129"/>
                  </a:lnTo>
                  <a:lnTo>
                    <a:pt x="22" y="117"/>
                  </a:lnTo>
                  <a:lnTo>
                    <a:pt x="22" y="106"/>
                  </a:lnTo>
                  <a:lnTo>
                    <a:pt x="22" y="96"/>
                  </a:lnTo>
                  <a:lnTo>
                    <a:pt x="22" y="85"/>
                  </a:lnTo>
                  <a:lnTo>
                    <a:pt x="21" y="77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19" y="54"/>
                  </a:lnTo>
                  <a:lnTo>
                    <a:pt x="19" y="47"/>
                  </a:lnTo>
                  <a:lnTo>
                    <a:pt x="18" y="41"/>
                  </a:lnTo>
                  <a:lnTo>
                    <a:pt x="18" y="37"/>
                  </a:lnTo>
                  <a:lnTo>
                    <a:pt x="16" y="33"/>
                  </a:lnTo>
                  <a:lnTo>
                    <a:pt x="16" y="29"/>
                  </a:lnTo>
                  <a:lnTo>
                    <a:pt x="15" y="26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2" y="3"/>
                  </a:lnTo>
                  <a:lnTo>
                    <a:pt x="37" y="4"/>
                  </a:lnTo>
                  <a:lnTo>
                    <a:pt x="44" y="6"/>
                  </a:lnTo>
                  <a:lnTo>
                    <a:pt x="44" y="30"/>
                  </a:lnTo>
                  <a:lnTo>
                    <a:pt x="44" y="52"/>
                  </a:lnTo>
                  <a:lnTo>
                    <a:pt x="44" y="73"/>
                  </a:lnTo>
                  <a:lnTo>
                    <a:pt x="44" y="92"/>
                  </a:lnTo>
                  <a:lnTo>
                    <a:pt x="44" y="110"/>
                  </a:lnTo>
                  <a:lnTo>
                    <a:pt x="44" y="126"/>
                  </a:lnTo>
                  <a:lnTo>
                    <a:pt x="44" y="143"/>
                  </a:lnTo>
                  <a:lnTo>
                    <a:pt x="44" y="157"/>
                  </a:lnTo>
                  <a:lnTo>
                    <a:pt x="44" y="169"/>
                  </a:lnTo>
                  <a:lnTo>
                    <a:pt x="44" y="180"/>
                  </a:lnTo>
                  <a:lnTo>
                    <a:pt x="44" y="190"/>
                  </a:lnTo>
                  <a:lnTo>
                    <a:pt x="44" y="199"/>
                  </a:lnTo>
                  <a:lnTo>
                    <a:pt x="44" y="206"/>
                  </a:lnTo>
                  <a:lnTo>
                    <a:pt x="44" y="212"/>
                  </a:lnTo>
                  <a:lnTo>
                    <a:pt x="44" y="216"/>
                  </a:lnTo>
                  <a:lnTo>
                    <a:pt x="44" y="220"/>
                  </a:lnTo>
                  <a:lnTo>
                    <a:pt x="44" y="225"/>
                  </a:lnTo>
                  <a:lnTo>
                    <a:pt x="45" y="229"/>
                  </a:lnTo>
                  <a:lnTo>
                    <a:pt x="45" y="233"/>
                  </a:lnTo>
                  <a:lnTo>
                    <a:pt x="47" y="236"/>
                  </a:lnTo>
                  <a:lnTo>
                    <a:pt x="48" y="239"/>
                  </a:lnTo>
                  <a:lnTo>
                    <a:pt x="51" y="240"/>
                  </a:lnTo>
                  <a:lnTo>
                    <a:pt x="53" y="242"/>
                  </a:lnTo>
                  <a:lnTo>
                    <a:pt x="56" y="242"/>
                  </a:lnTo>
                  <a:lnTo>
                    <a:pt x="60" y="242"/>
                  </a:lnTo>
                  <a:lnTo>
                    <a:pt x="66" y="242"/>
                  </a:lnTo>
                  <a:lnTo>
                    <a:pt x="71" y="240"/>
                  </a:lnTo>
                  <a:lnTo>
                    <a:pt x="78" y="239"/>
                  </a:lnTo>
                  <a:lnTo>
                    <a:pt x="85" y="238"/>
                  </a:lnTo>
                  <a:lnTo>
                    <a:pt x="93" y="236"/>
                  </a:lnTo>
                  <a:lnTo>
                    <a:pt x="103" y="235"/>
                  </a:lnTo>
                  <a:lnTo>
                    <a:pt x="112" y="232"/>
                  </a:lnTo>
                  <a:lnTo>
                    <a:pt x="122" y="231"/>
                  </a:lnTo>
                  <a:lnTo>
                    <a:pt x="132" y="229"/>
                  </a:lnTo>
                  <a:lnTo>
                    <a:pt x="139" y="228"/>
                  </a:lnTo>
                  <a:lnTo>
                    <a:pt x="145" y="228"/>
                  </a:lnTo>
                  <a:lnTo>
                    <a:pt x="151" y="227"/>
                  </a:lnTo>
                  <a:lnTo>
                    <a:pt x="155" y="225"/>
                  </a:lnTo>
                  <a:lnTo>
                    <a:pt x="158" y="224"/>
                  </a:lnTo>
                  <a:lnTo>
                    <a:pt x="159" y="222"/>
                  </a:lnTo>
                  <a:lnTo>
                    <a:pt x="162" y="222"/>
                  </a:lnTo>
                  <a:lnTo>
                    <a:pt x="166" y="225"/>
                  </a:lnTo>
                  <a:lnTo>
                    <a:pt x="171" y="228"/>
                  </a:lnTo>
                  <a:lnTo>
                    <a:pt x="178" y="232"/>
                  </a:lnTo>
                  <a:lnTo>
                    <a:pt x="180" y="235"/>
                  </a:lnTo>
                  <a:lnTo>
                    <a:pt x="181" y="236"/>
                  </a:lnTo>
                  <a:lnTo>
                    <a:pt x="182" y="239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0" y="243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1" y="246"/>
                  </a:lnTo>
                  <a:lnTo>
                    <a:pt x="166" y="249"/>
                  </a:lnTo>
                  <a:lnTo>
                    <a:pt x="159" y="250"/>
                  </a:lnTo>
                  <a:lnTo>
                    <a:pt x="151" y="251"/>
                  </a:lnTo>
                  <a:lnTo>
                    <a:pt x="143" y="254"/>
                  </a:lnTo>
                  <a:lnTo>
                    <a:pt x="137" y="255"/>
                  </a:lnTo>
                  <a:lnTo>
                    <a:pt x="132" y="257"/>
                  </a:lnTo>
                  <a:lnTo>
                    <a:pt x="126" y="258"/>
                  </a:lnTo>
                  <a:lnTo>
                    <a:pt x="119" y="258"/>
                  </a:lnTo>
                  <a:lnTo>
                    <a:pt x="114" y="260"/>
                  </a:lnTo>
                  <a:lnTo>
                    <a:pt x="107" y="261"/>
                  </a:lnTo>
                  <a:lnTo>
                    <a:pt x="99" y="262"/>
                  </a:lnTo>
                  <a:lnTo>
                    <a:pt x="92" y="264"/>
                  </a:lnTo>
                  <a:lnTo>
                    <a:pt x="85" y="265"/>
                  </a:lnTo>
                  <a:lnTo>
                    <a:pt x="80" y="266"/>
                  </a:lnTo>
                  <a:lnTo>
                    <a:pt x="74" y="268"/>
                  </a:lnTo>
                  <a:lnTo>
                    <a:pt x="69" y="269"/>
                  </a:lnTo>
                  <a:lnTo>
                    <a:pt x="63" y="269"/>
                  </a:lnTo>
                  <a:lnTo>
                    <a:pt x="59" y="270"/>
                  </a:lnTo>
                  <a:lnTo>
                    <a:pt x="55" y="272"/>
                  </a:lnTo>
                  <a:lnTo>
                    <a:pt x="51" y="273"/>
                  </a:lnTo>
                  <a:lnTo>
                    <a:pt x="47" y="275"/>
                  </a:lnTo>
                  <a:lnTo>
                    <a:pt x="44" y="276"/>
                  </a:lnTo>
                  <a:lnTo>
                    <a:pt x="38" y="279"/>
                  </a:lnTo>
                  <a:lnTo>
                    <a:pt x="34" y="280"/>
                  </a:lnTo>
                  <a:lnTo>
                    <a:pt x="32" y="284"/>
                  </a:lnTo>
                  <a:lnTo>
                    <a:pt x="29" y="286"/>
                  </a:lnTo>
                  <a:lnTo>
                    <a:pt x="25" y="287"/>
                  </a:lnTo>
                  <a:lnTo>
                    <a:pt x="22" y="288"/>
                  </a:lnTo>
                  <a:lnTo>
                    <a:pt x="21" y="287"/>
                  </a:lnTo>
                  <a:lnTo>
                    <a:pt x="18" y="286"/>
                  </a:lnTo>
                  <a:lnTo>
                    <a:pt x="15" y="284"/>
                  </a:lnTo>
                  <a:lnTo>
                    <a:pt x="12" y="280"/>
                  </a:lnTo>
                  <a:lnTo>
                    <a:pt x="10" y="277"/>
                  </a:lnTo>
                  <a:lnTo>
                    <a:pt x="7" y="273"/>
                  </a:lnTo>
                  <a:lnTo>
                    <a:pt x="5" y="270"/>
                  </a:lnTo>
                  <a:lnTo>
                    <a:pt x="3" y="269"/>
                  </a:lnTo>
                  <a:lnTo>
                    <a:pt x="1" y="266"/>
                  </a:lnTo>
                  <a:lnTo>
                    <a:pt x="1" y="264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0" y="261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1281113" y="2001838"/>
              <a:ext cx="574675" cy="938213"/>
            </a:xfrm>
            <a:custGeom>
              <a:avLst/>
              <a:gdLst>
                <a:gd name="T0" fmla="*/ 361 w 362"/>
                <a:gd name="T1" fmla="*/ 575 h 591"/>
                <a:gd name="T2" fmla="*/ 357 w 362"/>
                <a:gd name="T3" fmla="*/ 588 h 591"/>
                <a:gd name="T4" fmla="*/ 333 w 362"/>
                <a:gd name="T5" fmla="*/ 588 h 591"/>
                <a:gd name="T6" fmla="*/ 314 w 362"/>
                <a:gd name="T7" fmla="*/ 580 h 591"/>
                <a:gd name="T8" fmla="*/ 292 w 362"/>
                <a:gd name="T9" fmla="*/ 567 h 591"/>
                <a:gd name="T10" fmla="*/ 252 w 362"/>
                <a:gd name="T11" fmla="*/ 535 h 591"/>
                <a:gd name="T12" fmla="*/ 202 w 362"/>
                <a:gd name="T13" fmla="*/ 479 h 591"/>
                <a:gd name="T14" fmla="*/ 155 w 362"/>
                <a:gd name="T15" fmla="*/ 409 h 591"/>
                <a:gd name="T16" fmla="*/ 114 w 362"/>
                <a:gd name="T17" fmla="*/ 321 h 591"/>
                <a:gd name="T18" fmla="*/ 88 w 362"/>
                <a:gd name="T19" fmla="*/ 246 h 591"/>
                <a:gd name="T20" fmla="*/ 71 w 362"/>
                <a:gd name="T21" fmla="*/ 203 h 591"/>
                <a:gd name="T22" fmla="*/ 59 w 362"/>
                <a:gd name="T23" fmla="*/ 167 h 591"/>
                <a:gd name="T24" fmla="*/ 49 w 362"/>
                <a:gd name="T25" fmla="*/ 140 h 591"/>
                <a:gd name="T26" fmla="*/ 40 w 362"/>
                <a:gd name="T27" fmla="*/ 110 h 591"/>
                <a:gd name="T28" fmla="*/ 30 w 362"/>
                <a:gd name="T29" fmla="*/ 77 h 591"/>
                <a:gd name="T30" fmla="*/ 21 w 362"/>
                <a:gd name="T31" fmla="*/ 43 h 591"/>
                <a:gd name="T32" fmla="*/ 3 w 362"/>
                <a:gd name="T33" fmla="*/ 18 h 591"/>
                <a:gd name="T34" fmla="*/ 1 w 362"/>
                <a:gd name="T35" fmla="*/ 6 h 591"/>
                <a:gd name="T36" fmla="*/ 7 w 362"/>
                <a:gd name="T37" fmla="*/ 2 h 591"/>
                <a:gd name="T38" fmla="*/ 25 w 362"/>
                <a:gd name="T39" fmla="*/ 2 h 591"/>
                <a:gd name="T40" fmla="*/ 53 w 362"/>
                <a:gd name="T41" fmla="*/ 8 h 591"/>
                <a:gd name="T42" fmla="*/ 69 w 362"/>
                <a:gd name="T43" fmla="*/ 21 h 591"/>
                <a:gd name="T44" fmla="*/ 67 w 362"/>
                <a:gd name="T45" fmla="*/ 36 h 591"/>
                <a:gd name="T46" fmla="*/ 71 w 362"/>
                <a:gd name="T47" fmla="*/ 58 h 591"/>
                <a:gd name="T48" fmla="*/ 74 w 362"/>
                <a:gd name="T49" fmla="*/ 69 h 591"/>
                <a:gd name="T50" fmla="*/ 79 w 362"/>
                <a:gd name="T51" fmla="*/ 89 h 591"/>
                <a:gd name="T52" fmla="*/ 86 w 362"/>
                <a:gd name="T53" fmla="*/ 117 h 591"/>
                <a:gd name="T54" fmla="*/ 96 w 362"/>
                <a:gd name="T55" fmla="*/ 151 h 591"/>
                <a:gd name="T56" fmla="*/ 118 w 362"/>
                <a:gd name="T57" fmla="*/ 231 h 591"/>
                <a:gd name="T58" fmla="*/ 145 w 362"/>
                <a:gd name="T59" fmla="*/ 306 h 591"/>
                <a:gd name="T60" fmla="*/ 182 w 362"/>
                <a:gd name="T61" fmla="*/ 376 h 591"/>
                <a:gd name="T62" fmla="*/ 228 w 362"/>
                <a:gd name="T63" fmla="*/ 442 h 591"/>
                <a:gd name="T64" fmla="*/ 251 w 362"/>
                <a:gd name="T65" fmla="*/ 469 h 591"/>
                <a:gd name="T66" fmla="*/ 269 w 362"/>
                <a:gd name="T67" fmla="*/ 488 h 591"/>
                <a:gd name="T68" fmla="*/ 283 w 362"/>
                <a:gd name="T69" fmla="*/ 499 h 591"/>
                <a:gd name="T70" fmla="*/ 292 w 362"/>
                <a:gd name="T71" fmla="*/ 503 h 591"/>
                <a:gd name="T72" fmla="*/ 299 w 362"/>
                <a:gd name="T73" fmla="*/ 499 h 591"/>
                <a:gd name="T74" fmla="*/ 307 w 362"/>
                <a:gd name="T75" fmla="*/ 491 h 591"/>
                <a:gd name="T76" fmla="*/ 314 w 362"/>
                <a:gd name="T77" fmla="*/ 476 h 591"/>
                <a:gd name="T78" fmla="*/ 321 w 362"/>
                <a:gd name="T79" fmla="*/ 454 h 591"/>
                <a:gd name="T80" fmla="*/ 331 w 362"/>
                <a:gd name="T81" fmla="*/ 421 h 591"/>
                <a:gd name="T82" fmla="*/ 335 w 362"/>
                <a:gd name="T83" fmla="*/ 413 h 591"/>
                <a:gd name="T84" fmla="*/ 339 w 362"/>
                <a:gd name="T85" fmla="*/ 409 h 591"/>
                <a:gd name="T86" fmla="*/ 342 w 362"/>
                <a:gd name="T87" fmla="*/ 413 h 591"/>
                <a:gd name="T88" fmla="*/ 344 w 362"/>
                <a:gd name="T89" fmla="*/ 424 h 591"/>
                <a:gd name="T90" fmla="*/ 346 w 362"/>
                <a:gd name="T91" fmla="*/ 442 h 591"/>
                <a:gd name="T92" fmla="*/ 346 w 362"/>
                <a:gd name="T93" fmla="*/ 468 h 591"/>
                <a:gd name="T94" fmla="*/ 346 w 362"/>
                <a:gd name="T95" fmla="*/ 521 h 591"/>
                <a:gd name="T96" fmla="*/ 355 w 362"/>
                <a:gd name="T97" fmla="*/ 558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2" h="591">
                  <a:moveTo>
                    <a:pt x="355" y="558"/>
                  </a:moveTo>
                  <a:lnTo>
                    <a:pt x="358" y="564"/>
                  </a:lnTo>
                  <a:lnTo>
                    <a:pt x="361" y="569"/>
                  </a:lnTo>
                  <a:lnTo>
                    <a:pt x="361" y="575"/>
                  </a:lnTo>
                  <a:lnTo>
                    <a:pt x="362" y="579"/>
                  </a:lnTo>
                  <a:lnTo>
                    <a:pt x="361" y="583"/>
                  </a:lnTo>
                  <a:lnTo>
                    <a:pt x="359" y="586"/>
                  </a:lnTo>
                  <a:lnTo>
                    <a:pt x="357" y="588"/>
                  </a:lnTo>
                  <a:lnTo>
                    <a:pt x="353" y="590"/>
                  </a:lnTo>
                  <a:lnTo>
                    <a:pt x="347" y="591"/>
                  </a:lnTo>
                  <a:lnTo>
                    <a:pt x="340" y="590"/>
                  </a:lnTo>
                  <a:lnTo>
                    <a:pt x="333" y="588"/>
                  </a:lnTo>
                  <a:lnTo>
                    <a:pt x="329" y="587"/>
                  </a:lnTo>
                  <a:lnTo>
                    <a:pt x="324" y="584"/>
                  </a:lnTo>
                  <a:lnTo>
                    <a:pt x="320" y="583"/>
                  </a:lnTo>
                  <a:lnTo>
                    <a:pt x="314" y="580"/>
                  </a:lnTo>
                  <a:lnTo>
                    <a:pt x="310" y="578"/>
                  </a:lnTo>
                  <a:lnTo>
                    <a:pt x="305" y="575"/>
                  </a:lnTo>
                  <a:lnTo>
                    <a:pt x="299" y="571"/>
                  </a:lnTo>
                  <a:lnTo>
                    <a:pt x="292" y="567"/>
                  </a:lnTo>
                  <a:lnTo>
                    <a:pt x="287" y="562"/>
                  </a:lnTo>
                  <a:lnTo>
                    <a:pt x="280" y="558"/>
                  </a:lnTo>
                  <a:lnTo>
                    <a:pt x="266" y="546"/>
                  </a:lnTo>
                  <a:lnTo>
                    <a:pt x="252" y="535"/>
                  </a:lnTo>
                  <a:lnTo>
                    <a:pt x="240" y="523"/>
                  </a:lnTo>
                  <a:lnTo>
                    <a:pt x="226" y="509"/>
                  </a:lnTo>
                  <a:lnTo>
                    <a:pt x="214" y="494"/>
                  </a:lnTo>
                  <a:lnTo>
                    <a:pt x="202" y="479"/>
                  </a:lnTo>
                  <a:lnTo>
                    <a:pt x="189" y="462"/>
                  </a:lnTo>
                  <a:lnTo>
                    <a:pt x="177" y="444"/>
                  </a:lnTo>
                  <a:lnTo>
                    <a:pt x="166" y="427"/>
                  </a:lnTo>
                  <a:lnTo>
                    <a:pt x="155" y="409"/>
                  </a:lnTo>
                  <a:lnTo>
                    <a:pt x="144" y="388"/>
                  </a:lnTo>
                  <a:lnTo>
                    <a:pt x="133" y="368"/>
                  </a:lnTo>
                  <a:lnTo>
                    <a:pt x="123" y="344"/>
                  </a:lnTo>
                  <a:lnTo>
                    <a:pt x="114" y="321"/>
                  </a:lnTo>
                  <a:lnTo>
                    <a:pt x="104" y="296"/>
                  </a:lnTo>
                  <a:lnTo>
                    <a:pt x="96" y="270"/>
                  </a:lnTo>
                  <a:lnTo>
                    <a:pt x="92" y="258"/>
                  </a:lnTo>
                  <a:lnTo>
                    <a:pt x="88" y="246"/>
                  </a:lnTo>
                  <a:lnTo>
                    <a:pt x="84" y="235"/>
                  </a:lnTo>
                  <a:lnTo>
                    <a:pt x="79" y="224"/>
                  </a:lnTo>
                  <a:lnTo>
                    <a:pt x="75" y="213"/>
                  </a:lnTo>
                  <a:lnTo>
                    <a:pt x="71" y="203"/>
                  </a:lnTo>
                  <a:lnTo>
                    <a:pt x="69" y="194"/>
                  </a:lnTo>
                  <a:lnTo>
                    <a:pt x="66" y="184"/>
                  </a:lnTo>
                  <a:lnTo>
                    <a:pt x="62" y="176"/>
                  </a:lnTo>
                  <a:lnTo>
                    <a:pt x="59" y="167"/>
                  </a:lnTo>
                  <a:lnTo>
                    <a:pt x="56" y="159"/>
                  </a:lnTo>
                  <a:lnTo>
                    <a:pt x="55" y="152"/>
                  </a:lnTo>
                  <a:lnTo>
                    <a:pt x="52" y="146"/>
                  </a:lnTo>
                  <a:lnTo>
                    <a:pt x="49" y="140"/>
                  </a:lnTo>
                  <a:lnTo>
                    <a:pt x="48" y="133"/>
                  </a:lnTo>
                  <a:lnTo>
                    <a:pt x="47" y="129"/>
                  </a:lnTo>
                  <a:lnTo>
                    <a:pt x="42" y="119"/>
                  </a:lnTo>
                  <a:lnTo>
                    <a:pt x="40" y="110"/>
                  </a:lnTo>
                  <a:lnTo>
                    <a:pt x="37" y="102"/>
                  </a:lnTo>
                  <a:lnTo>
                    <a:pt x="34" y="92"/>
                  </a:lnTo>
                  <a:lnTo>
                    <a:pt x="33" y="85"/>
                  </a:lnTo>
                  <a:lnTo>
                    <a:pt x="30" y="77"/>
                  </a:lnTo>
                  <a:lnTo>
                    <a:pt x="29" y="70"/>
                  </a:lnTo>
                  <a:lnTo>
                    <a:pt x="27" y="65"/>
                  </a:lnTo>
                  <a:lnTo>
                    <a:pt x="25" y="52"/>
                  </a:lnTo>
                  <a:lnTo>
                    <a:pt x="21" y="43"/>
                  </a:lnTo>
                  <a:lnTo>
                    <a:pt x="15" y="33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40" y="3"/>
                  </a:lnTo>
                  <a:lnTo>
                    <a:pt x="48" y="6"/>
                  </a:lnTo>
                  <a:lnTo>
                    <a:pt x="53" y="8"/>
                  </a:lnTo>
                  <a:lnTo>
                    <a:pt x="59" y="11"/>
                  </a:lnTo>
                  <a:lnTo>
                    <a:pt x="63" y="14"/>
                  </a:lnTo>
                  <a:lnTo>
                    <a:pt x="66" y="18"/>
                  </a:lnTo>
                  <a:lnTo>
                    <a:pt x="69" y="21"/>
                  </a:lnTo>
                  <a:lnTo>
                    <a:pt x="69" y="25"/>
                  </a:lnTo>
                  <a:lnTo>
                    <a:pt x="69" y="29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7" y="43"/>
                  </a:lnTo>
                  <a:lnTo>
                    <a:pt x="69" y="51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3" y="62"/>
                  </a:lnTo>
                  <a:lnTo>
                    <a:pt x="73" y="66"/>
                  </a:lnTo>
                  <a:lnTo>
                    <a:pt x="74" y="69"/>
                  </a:lnTo>
                  <a:lnTo>
                    <a:pt x="75" y="73"/>
                  </a:lnTo>
                  <a:lnTo>
                    <a:pt x="77" y="78"/>
                  </a:lnTo>
                  <a:lnTo>
                    <a:pt x="78" y="82"/>
                  </a:lnTo>
                  <a:lnTo>
                    <a:pt x="79" y="89"/>
                  </a:lnTo>
                  <a:lnTo>
                    <a:pt x="81" y="95"/>
                  </a:lnTo>
                  <a:lnTo>
                    <a:pt x="82" y="102"/>
                  </a:lnTo>
                  <a:lnTo>
                    <a:pt x="84" y="108"/>
                  </a:lnTo>
                  <a:lnTo>
                    <a:pt x="86" y="117"/>
                  </a:lnTo>
                  <a:lnTo>
                    <a:pt x="88" y="124"/>
                  </a:lnTo>
                  <a:lnTo>
                    <a:pt x="90" y="133"/>
                  </a:lnTo>
                  <a:lnTo>
                    <a:pt x="93" y="141"/>
                  </a:lnTo>
                  <a:lnTo>
                    <a:pt x="96" y="151"/>
                  </a:lnTo>
                  <a:lnTo>
                    <a:pt x="101" y="172"/>
                  </a:lnTo>
                  <a:lnTo>
                    <a:pt x="106" y="192"/>
                  </a:lnTo>
                  <a:lnTo>
                    <a:pt x="111" y="211"/>
                  </a:lnTo>
                  <a:lnTo>
                    <a:pt x="118" y="231"/>
                  </a:lnTo>
                  <a:lnTo>
                    <a:pt x="123" y="250"/>
                  </a:lnTo>
                  <a:lnTo>
                    <a:pt x="130" y="269"/>
                  </a:lnTo>
                  <a:lnTo>
                    <a:pt x="138" y="288"/>
                  </a:lnTo>
                  <a:lnTo>
                    <a:pt x="145" y="306"/>
                  </a:lnTo>
                  <a:lnTo>
                    <a:pt x="154" y="324"/>
                  </a:lnTo>
                  <a:lnTo>
                    <a:pt x="163" y="342"/>
                  </a:lnTo>
                  <a:lnTo>
                    <a:pt x="173" y="359"/>
                  </a:lnTo>
                  <a:lnTo>
                    <a:pt x="182" y="376"/>
                  </a:lnTo>
                  <a:lnTo>
                    <a:pt x="192" y="392"/>
                  </a:lnTo>
                  <a:lnTo>
                    <a:pt x="203" y="409"/>
                  </a:lnTo>
                  <a:lnTo>
                    <a:pt x="215" y="425"/>
                  </a:lnTo>
                  <a:lnTo>
                    <a:pt x="228" y="442"/>
                  </a:lnTo>
                  <a:lnTo>
                    <a:pt x="233" y="450"/>
                  </a:lnTo>
                  <a:lnTo>
                    <a:pt x="239" y="457"/>
                  </a:lnTo>
                  <a:lnTo>
                    <a:pt x="246" y="464"/>
                  </a:lnTo>
                  <a:lnTo>
                    <a:pt x="251" y="469"/>
                  </a:lnTo>
                  <a:lnTo>
                    <a:pt x="255" y="475"/>
                  </a:lnTo>
                  <a:lnTo>
                    <a:pt x="261" y="480"/>
                  </a:lnTo>
                  <a:lnTo>
                    <a:pt x="265" y="484"/>
                  </a:lnTo>
                  <a:lnTo>
                    <a:pt x="269" y="488"/>
                  </a:lnTo>
                  <a:lnTo>
                    <a:pt x="273" y="491"/>
                  </a:lnTo>
                  <a:lnTo>
                    <a:pt x="277" y="495"/>
                  </a:lnTo>
                  <a:lnTo>
                    <a:pt x="280" y="497"/>
                  </a:lnTo>
                  <a:lnTo>
                    <a:pt x="283" y="499"/>
                  </a:lnTo>
                  <a:lnTo>
                    <a:pt x="287" y="501"/>
                  </a:lnTo>
                  <a:lnTo>
                    <a:pt x="288" y="502"/>
                  </a:lnTo>
                  <a:lnTo>
                    <a:pt x="291" y="502"/>
                  </a:lnTo>
                  <a:lnTo>
                    <a:pt x="292" y="503"/>
                  </a:lnTo>
                  <a:lnTo>
                    <a:pt x="295" y="503"/>
                  </a:lnTo>
                  <a:lnTo>
                    <a:pt x="296" y="502"/>
                  </a:lnTo>
                  <a:lnTo>
                    <a:pt x="298" y="501"/>
                  </a:lnTo>
                  <a:lnTo>
                    <a:pt x="299" y="499"/>
                  </a:lnTo>
                  <a:lnTo>
                    <a:pt x="302" y="498"/>
                  </a:lnTo>
                  <a:lnTo>
                    <a:pt x="303" y="497"/>
                  </a:lnTo>
                  <a:lnTo>
                    <a:pt x="305" y="494"/>
                  </a:lnTo>
                  <a:lnTo>
                    <a:pt x="307" y="491"/>
                  </a:lnTo>
                  <a:lnTo>
                    <a:pt x="309" y="487"/>
                  </a:lnTo>
                  <a:lnTo>
                    <a:pt x="310" y="484"/>
                  </a:lnTo>
                  <a:lnTo>
                    <a:pt x="311" y="480"/>
                  </a:lnTo>
                  <a:lnTo>
                    <a:pt x="314" y="476"/>
                  </a:lnTo>
                  <a:lnTo>
                    <a:pt x="315" y="471"/>
                  </a:lnTo>
                  <a:lnTo>
                    <a:pt x="317" y="466"/>
                  </a:lnTo>
                  <a:lnTo>
                    <a:pt x="320" y="461"/>
                  </a:lnTo>
                  <a:lnTo>
                    <a:pt x="321" y="454"/>
                  </a:lnTo>
                  <a:lnTo>
                    <a:pt x="324" y="444"/>
                  </a:lnTo>
                  <a:lnTo>
                    <a:pt x="325" y="435"/>
                  </a:lnTo>
                  <a:lnTo>
                    <a:pt x="328" y="428"/>
                  </a:lnTo>
                  <a:lnTo>
                    <a:pt x="331" y="421"/>
                  </a:lnTo>
                  <a:lnTo>
                    <a:pt x="331" y="418"/>
                  </a:lnTo>
                  <a:lnTo>
                    <a:pt x="332" y="416"/>
                  </a:lnTo>
                  <a:lnTo>
                    <a:pt x="333" y="414"/>
                  </a:lnTo>
                  <a:lnTo>
                    <a:pt x="335" y="413"/>
                  </a:lnTo>
                  <a:lnTo>
                    <a:pt x="336" y="412"/>
                  </a:lnTo>
                  <a:lnTo>
                    <a:pt x="337" y="410"/>
                  </a:lnTo>
                  <a:lnTo>
                    <a:pt x="339" y="410"/>
                  </a:lnTo>
                  <a:lnTo>
                    <a:pt x="339" y="409"/>
                  </a:lnTo>
                  <a:lnTo>
                    <a:pt x="340" y="410"/>
                  </a:lnTo>
                  <a:lnTo>
                    <a:pt x="340" y="410"/>
                  </a:lnTo>
                  <a:lnTo>
                    <a:pt x="342" y="412"/>
                  </a:lnTo>
                  <a:lnTo>
                    <a:pt x="342" y="413"/>
                  </a:lnTo>
                  <a:lnTo>
                    <a:pt x="343" y="416"/>
                  </a:lnTo>
                  <a:lnTo>
                    <a:pt x="343" y="417"/>
                  </a:lnTo>
                  <a:lnTo>
                    <a:pt x="343" y="421"/>
                  </a:lnTo>
                  <a:lnTo>
                    <a:pt x="344" y="424"/>
                  </a:lnTo>
                  <a:lnTo>
                    <a:pt x="344" y="428"/>
                  </a:lnTo>
                  <a:lnTo>
                    <a:pt x="344" y="432"/>
                  </a:lnTo>
                  <a:lnTo>
                    <a:pt x="344" y="436"/>
                  </a:lnTo>
                  <a:lnTo>
                    <a:pt x="346" y="442"/>
                  </a:lnTo>
                  <a:lnTo>
                    <a:pt x="346" y="447"/>
                  </a:lnTo>
                  <a:lnTo>
                    <a:pt x="346" y="454"/>
                  </a:lnTo>
                  <a:lnTo>
                    <a:pt x="346" y="461"/>
                  </a:lnTo>
                  <a:lnTo>
                    <a:pt x="346" y="468"/>
                  </a:lnTo>
                  <a:lnTo>
                    <a:pt x="344" y="483"/>
                  </a:lnTo>
                  <a:lnTo>
                    <a:pt x="344" y="497"/>
                  </a:lnTo>
                  <a:lnTo>
                    <a:pt x="344" y="509"/>
                  </a:lnTo>
                  <a:lnTo>
                    <a:pt x="346" y="521"/>
                  </a:lnTo>
                  <a:lnTo>
                    <a:pt x="347" y="532"/>
                  </a:lnTo>
                  <a:lnTo>
                    <a:pt x="350" y="542"/>
                  </a:lnTo>
                  <a:lnTo>
                    <a:pt x="353" y="550"/>
                  </a:lnTo>
                  <a:lnTo>
                    <a:pt x="355" y="558"/>
                  </a:lnTo>
                  <a:lnTo>
                    <a:pt x="355" y="558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1012825" y="2078038"/>
              <a:ext cx="554037" cy="122238"/>
            </a:xfrm>
            <a:custGeom>
              <a:avLst/>
              <a:gdLst>
                <a:gd name="T0" fmla="*/ 17 w 349"/>
                <a:gd name="T1" fmla="*/ 50 h 77"/>
                <a:gd name="T2" fmla="*/ 51 w 349"/>
                <a:gd name="T3" fmla="*/ 45 h 77"/>
                <a:gd name="T4" fmla="*/ 82 w 349"/>
                <a:gd name="T5" fmla="*/ 41 h 77"/>
                <a:gd name="T6" fmla="*/ 111 w 349"/>
                <a:gd name="T7" fmla="*/ 37 h 77"/>
                <a:gd name="T8" fmla="*/ 139 w 349"/>
                <a:gd name="T9" fmla="*/ 33 h 77"/>
                <a:gd name="T10" fmla="*/ 165 w 349"/>
                <a:gd name="T11" fmla="*/ 28 h 77"/>
                <a:gd name="T12" fmla="*/ 190 w 349"/>
                <a:gd name="T13" fmla="*/ 23 h 77"/>
                <a:gd name="T14" fmla="*/ 211 w 349"/>
                <a:gd name="T15" fmla="*/ 18 h 77"/>
                <a:gd name="T16" fmla="*/ 231 w 349"/>
                <a:gd name="T17" fmla="*/ 14 h 77"/>
                <a:gd name="T18" fmla="*/ 248 w 349"/>
                <a:gd name="T19" fmla="*/ 11 h 77"/>
                <a:gd name="T20" fmla="*/ 264 w 349"/>
                <a:gd name="T21" fmla="*/ 8 h 77"/>
                <a:gd name="T22" fmla="*/ 277 w 349"/>
                <a:gd name="T23" fmla="*/ 6 h 77"/>
                <a:gd name="T24" fmla="*/ 288 w 349"/>
                <a:gd name="T25" fmla="*/ 3 h 77"/>
                <a:gd name="T26" fmla="*/ 298 w 349"/>
                <a:gd name="T27" fmla="*/ 2 h 77"/>
                <a:gd name="T28" fmla="*/ 305 w 349"/>
                <a:gd name="T29" fmla="*/ 0 h 77"/>
                <a:gd name="T30" fmla="*/ 310 w 349"/>
                <a:gd name="T31" fmla="*/ 0 h 77"/>
                <a:gd name="T32" fmla="*/ 318 w 349"/>
                <a:gd name="T33" fmla="*/ 0 h 77"/>
                <a:gd name="T34" fmla="*/ 331 w 349"/>
                <a:gd name="T35" fmla="*/ 6 h 77"/>
                <a:gd name="T36" fmla="*/ 340 w 349"/>
                <a:gd name="T37" fmla="*/ 12 h 77"/>
                <a:gd name="T38" fmla="*/ 345 w 349"/>
                <a:gd name="T39" fmla="*/ 17 h 77"/>
                <a:gd name="T40" fmla="*/ 347 w 349"/>
                <a:gd name="T41" fmla="*/ 21 h 77"/>
                <a:gd name="T42" fmla="*/ 349 w 349"/>
                <a:gd name="T43" fmla="*/ 25 h 77"/>
                <a:gd name="T44" fmla="*/ 349 w 349"/>
                <a:gd name="T45" fmla="*/ 28 h 77"/>
                <a:gd name="T46" fmla="*/ 347 w 349"/>
                <a:gd name="T47" fmla="*/ 29 h 77"/>
                <a:gd name="T48" fmla="*/ 343 w 349"/>
                <a:gd name="T49" fmla="*/ 32 h 77"/>
                <a:gd name="T50" fmla="*/ 339 w 349"/>
                <a:gd name="T51" fmla="*/ 34 h 77"/>
                <a:gd name="T52" fmla="*/ 332 w 349"/>
                <a:gd name="T53" fmla="*/ 36 h 77"/>
                <a:gd name="T54" fmla="*/ 323 w 349"/>
                <a:gd name="T55" fmla="*/ 39 h 77"/>
                <a:gd name="T56" fmla="*/ 312 w 349"/>
                <a:gd name="T57" fmla="*/ 40 h 77"/>
                <a:gd name="T58" fmla="*/ 299 w 349"/>
                <a:gd name="T59" fmla="*/ 41 h 77"/>
                <a:gd name="T60" fmla="*/ 277 w 349"/>
                <a:gd name="T61" fmla="*/ 44 h 77"/>
                <a:gd name="T62" fmla="*/ 242 w 349"/>
                <a:gd name="T63" fmla="*/ 50 h 77"/>
                <a:gd name="T64" fmla="*/ 202 w 349"/>
                <a:gd name="T65" fmla="*/ 55 h 77"/>
                <a:gd name="T66" fmla="*/ 180 w 349"/>
                <a:gd name="T67" fmla="*/ 58 h 77"/>
                <a:gd name="T68" fmla="*/ 155 w 349"/>
                <a:gd name="T69" fmla="*/ 60 h 77"/>
                <a:gd name="T70" fmla="*/ 131 w 349"/>
                <a:gd name="T71" fmla="*/ 65 h 77"/>
                <a:gd name="T72" fmla="*/ 106 w 349"/>
                <a:gd name="T73" fmla="*/ 67 h 77"/>
                <a:gd name="T74" fmla="*/ 82 w 349"/>
                <a:gd name="T75" fmla="*/ 70 h 77"/>
                <a:gd name="T76" fmla="*/ 62 w 349"/>
                <a:gd name="T77" fmla="*/ 73 h 77"/>
                <a:gd name="T78" fmla="*/ 44 w 349"/>
                <a:gd name="T79" fmla="*/ 74 h 77"/>
                <a:gd name="T80" fmla="*/ 29 w 349"/>
                <a:gd name="T81" fmla="*/ 76 h 77"/>
                <a:gd name="T82" fmla="*/ 17 w 349"/>
                <a:gd name="T83" fmla="*/ 77 h 77"/>
                <a:gd name="T84" fmla="*/ 7 w 349"/>
                <a:gd name="T85" fmla="*/ 77 h 77"/>
                <a:gd name="T86" fmla="*/ 0 w 349"/>
                <a:gd name="T87" fmla="*/ 77 h 77"/>
                <a:gd name="T88" fmla="*/ 0 w 349"/>
                <a:gd name="T89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9" h="77">
                  <a:moveTo>
                    <a:pt x="0" y="52"/>
                  </a:moveTo>
                  <a:lnTo>
                    <a:pt x="17" y="50"/>
                  </a:lnTo>
                  <a:lnTo>
                    <a:pt x="34" y="48"/>
                  </a:lnTo>
                  <a:lnTo>
                    <a:pt x="51" y="45"/>
                  </a:lnTo>
                  <a:lnTo>
                    <a:pt x="66" y="44"/>
                  </a:lnTo>
                  <a:lnTo>
                    <a:pt x="82" y="41"/>
                  </a:lnTo>
                  <a:lnTo>
                    <a:pt x="98" y="40"/>
                  </a:lnTo>
                  <a:lnTo>
                    <a:pt x="111" y="37"/>
                  </a:lnTo>
                  <a:lnTo>
                    <a:pt x="126" y="34"/>
                  </a:lnTo>
                  <a:lnTo>
                    <a:pt x="139" y="33"/>
                  </a:lnTo>
                  <a:lnTo>
                    <a:pt x="152" y="30"/>
                  </a:lnTo>
                  <a:lnTo>
                    <a:pt x="165" y="28"/>
                  </a:lnTo>
                  <a:lnTo>
                    <a:pt x="177" y="26"/>
                  </a:lnTo>
                  <a:lnTo>
                    <a:pt x="190" y="23"/>
                  </a:lnTo>
                  <a:lnTo>
                    <a:pt x="200" y="21"/>
                  </a:lnTo>
                  <a:lnTo>
                    <a:pt x="211" y="18"/>
                  </a:lnTo>
                  <a:lnTo>
                    <a:pt x="221" y="17"/>
                  </a:lnTo>
                  <a:lnTo>
                    <a:pt x="231" y="14"/>
                  </a:lnTo>
                  <a:lnTo>
                    <a:pt x="240" y="12"/>
                  </a:lnTo>
                  <a:lnTo>
                    <a:pt x="248" y="11"/>
                  </a:lnTo>
                  <a:lnTo>
                    <a:pt x="257" y="10"/>
                  </a:lnTo>
                  <a:lnTo>
                    <a:pt x="264" y="8"/>
                  </a:lnTo>
                  <a:lnTo>
                    <a:pt x="270" y="7"/>
                  </a:lnTo>
                  <a:lnTo>
                    <a:pt x="277" y="6"/>
                  </a:lnTo>
                  <a:lnTo>
                    <a:pt x="283" y="4"/>
                  </a:lnTo>
                  <a:lnTo>
                    <a:pt x="288" y="3"/>
                  </a:lnTo>
                  <a:lnTo>
                    <a:pt x="292" y="3"/>
                  </a:lnTo>
                  <a:lnTo>
                    <a:pt x="298" y="2"/>
                  </a:lnTo>
                  <a:lnTo>
                    <a:pt x="301" y="2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3"/>
                  </a:lnTo>
                  <a:lnTo>
                    <a:pt x="331" y="6"/>
                  </a:lnTo>
                  <a:lnTo>
                    <a:pt x="336" y="10"/>
                  </a:lnTo>
                  <a:lnTo>
                    <a:pt x="340" y="12"/>
                  </a:lnTo>
                  <a:lnTo>
                    <a:pt x="343" y="14"/>
                  </a:lnTo>
                  <a:lnTo>
                    <a:pt x="345" y="17"/>
                  </a:lnTo>
                  <a:lnTo>
                    <a:pt x="346" y="19"/>
                  </a:lnTo>
                  <a:lnTo>
                    <a:pt x="347" y="21"/>
                  </a:lnTo>
                  <a:lnTo>
                    <a:pt x="349" y="23"/>
                  </a:lnTo>
                  <a:lnTo>
                    <a:pt x="349" y="25"/>
                  </a:lnTo>
                  <a:lnTo>
                    <a:pt x="349" y="26"/>
                  </a:lnTo>
                  <a:lnTo>
                    <a:pt x="349" y="28"/>
                  </a:lnTo>
                  <a:lnTo>
                    <a:pt x="349" y="28"/>
                  </a:lnTo>
                  <a:lnTo>
                    <a:pt x="347" y="29"/>
                  </a:lnTo>
                  <a:lnTo>
                    <a:pt x="346" y="30"/>
                  </a:lnTo>
                  <a:lnTo>
                    <a:pt x="343" y="32"/>
                  </a:lnTo>
                  <a:lnTo>
                    <a:pt x="342" y="33"/>
                  </a:lnTo>
                  <a:lnTo>
                    <a:pt x="339" y="34"/>
                  </a:lnTo>
                  <a:lnTo>
                    <a:pt x="335" y="34"/>
                  </a:lnTo>
                  <a:lnTo>
                    <a:pt x="332" y="36"/>
                  </a:lnTo>
                  <a:lnTo>
                    <a:pt x="327" y="37"/>
                  </a:lnTo>
                  <a:lnTo>
                    <a:pt x="323" y="39"/>
                  </a:lnTo>
                  <a:lnTo>
                    <a:pt x="317" y="39"/>
                  </a:lnTo>
                  <a:lnTo>
                    <a:pt x="312" y="40"/>
                  </a:lnTo>
                  <a:lnTo>
                    <a:pt x="306" y="40"/>
                  </a:lnTo>
                  <a:lnTo>
                    <a:pt x="299" y="41"/>
                  </a:lnTo>
                  <a:lnTo>
                    <a:pt x="294" y="41"/>
                  </a:lnTo>
                  <a:lnTo>
                    <a:pt x="277" y="44"/>
                  </a:lnTo>
                  <a:lnTo>
                    <a:pt x="261" y="47"/>
                  </a:lnTo>
                  <a:lnTo>
                    <a:pt x="242" y="50"/>
                  </a:lnTo>
                  <a:lnTo>
                    <a:pt x="222" y="52"/>
                  </a:lnTo>
                  <a:lnTo>
                    <a:pt x="202" y="55"/>
                  </a:lnTo>
                  <a:lnTo>
                    <a:pt x="191" y="56"/>
                  </a:lnTo>
                  <a:lnTo>
                    <a:pt x="180" y="58"/>
                  </a:lnTo>
                  <a:lnTo>
                    <a:pt x="168" y="59"/>
                  </a:lnTo>
                  <a:lnTo>
                    <a:pt x="155" y="60"/>
                  </a:lnTo>
                  <a:lnTo>
                    <a:pt x="143" y="63"/>
                  </a:lnTo>
                  <a:lnTo>
                    <a:pt x="131" y="65"/>
                  </a:lnTo>
                  <a:lnTo>
                    <a:pt x="118" y="66"/>
                  </a:lnTo>
                  <a:lnTo>
                    <a:pt x="106" y="67"/>
                  </a:lnTo>
                  <a:lnTo>
                    <a:pt x="93" y="69"/>
                  </a:lnTo>
                  <a:lnTo>
                    <a:pt x="82" y="70"/>
                  </a:lnTo>
                  <a:lnTo>
                    <a:pt x="72" y="71"/>
                  </a:lnTo>
                  <a:lnTo>
                    <a:pt x="62" y="73"/>
                  </a:lnTo>
                  <a:lnTo>
                    <a:pt x="52" y="74"/>
                  </a:lnTo>
                  <a:lnTo>
                    <a:pt x="44" y="74"/>
                  </a:lnTo>
                  <a:lnTo>
                    <a:pt x="36" y="76"/>
                  </a:lnTo>
                  <a:lnTo>
                    <a:pt x="29" y="76"/>
                  </a:lnTo>
                  <a:lnTo>
                    <a:pt x="22" y="77"/>
                  </a:lnTo>
                  <a:lnTo>
                    <a:pt x="17" y="77"/>
                  </a:lnTo>
                  <a:lnTo>
                    <a:pt x="11" y="77"/>
                  </a:lnTo>
                  <a:lnTo>
                    <a:pt x="7" y="77"/>
                  </a:lnTo>
                  <a:lnTo>
                    <a:pt x="3" y="77"/>
                  </a:lnTo>
                  <a:lnTo>
                    <a:pt x="0" y="77"/>
                  </a:lnTo>
                  <a:lnTo>
                    <a:pt x="0" y="52"/>
                  </a:lnTo>
                  <a:lnTo>
                    <a:pt x="0" y="52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1130300" y="2249488"/>
              <a:ext cx="207962" cy="74613"/>
            </a:xfrm>
            <a:custGeom>
              <a:avLst/>
              <a:gdLst>
                <a:gd name="T0" fmla="*/ 122 w 131"/>
                <a:gd name="T1" fmla="*/ 28 h 47"/>
                <a:gd name="T2" fmla="*/ 120 w 131"/>
                <a:gd name="T3" fmla="*/ 28 h 47"/>
                <a:gd name="T4" fmla="*/ 117 w 131"/>
                <a:gd name="T5" fmla="*/ 29 h 47"/>
                <a:gd name="T6" fmla="*/ 114 w 131"/>
                <a:gd name="T7" fmla="*/ 29 h 47"/>
                <a:gd name="T8" fmla="*/ 110 w 131"/>
                <a:gd name="T9" fmla="*/ 31 h 47"/>
                <a:gd name="T10" fmla="*/ 105 w 131"/>
                <a:gd name="T11" fmla="*/ 32 h 47"/>
                <a:gd name="T12" fmla="*/ 99 w 131"/>
                <a:gd name="T13" fmla="*/ 32 h 47"/>
                <a:gd name="T14" fmla="*/ 92 w 131"/>
                <a:gd name="T15" fmla="*/ 33 h 47"/>
                <a:gd name="T16" fmla="*/ 85 w 131"/>
                <a:gd name="T17" fmla="*/ 35 h 47"/>
                <a:gd name="T18" fmla="*/ 77 w 131"/>
                <a:gd name="T19" fmla="*/ 36 h 47"/>
                <a:gd name="T20" fmla="*/ 69 w 131"/>
                <a:gd name="T21" fmla="*/ 38 h 47"/>
                <a:gd name="T22" fmla="*/ 59 w 131"/>
                <a:gd name="T23" fmla="*/ 39 h 47"/>
                <a:gd name="T24" fmla="*/ 48 w 131"/>
                <a:gd name="T25" fmla="*/ 40 h 47"/>
                <a:gd name="T26" fmla="*/ 37 w 131"/>
                <a:gd name="T27" fmla="*/ 42 h 47"/>
                <a:gd name="T28" fmla="*/ 26 w 131"/>
                <a:gd name="T29" fmla="*/ 43 h 47"/>
                <a:gd name="T30" fmla="*/ 14 w 131"/>
                <a:gd name="T31" fmla="*/ 46 h 47"/>
                <a:gd name="T32" fmla="*/ 0 w 131"/>
                <a:gd name="T33" fmla="*/ 47 h 47"/>
                <a:gd name="T34" fmla="*/ 0 w 131"/>
                <a:gd name="T35" fmla="*/ 21 h 47"/>
                <a:gd name="T36" fmla="*/ 7 w 131"/>
                <a:gd name="T37" fmla="*/ 21 h 47"/>
                <a:gd name="T38" fmla="*/ 14 w 131"/>
                <a:gd name="T39" fmla="*/ 21 h 47"/>
                <a:gd name="T40" fmla="*/ 22 w 131"/>
                <a:gd name="T41" fmla="*/ 20 h 47"/>
                <a:gd name="T42" fmla="*/ 30 w 131"/>
                <a:gd name="T43" fmla="*/ 18 h 47"/>
                <a:gd name="T44" fmla="*/ 39 w 131"/>
                <a:gd name="T45" fmla="*/ 17 h 47"/>
                <a:gd name="T46" fmla="*/ 48 w 131"/>
                <a:gd name="T47" fmla="*/ 14 h 47"/>
                <a:gd name="T48" fmla="*/ 59 w 131"/>
                <a:gd name="T49" fmla="*/ 11 h 47"/>
                <a:gd name="T50" fmla="*/ 69 w 131"/>
                <a:gd name="T51" fmla="*/ 9 h 47"/>
                <a:gd name="T52" fmla="*/ 80 w 131"/>
                <a:gd name="T53" fmla="*/ 5 h 47"/>
                <a:gd name="T54" fmla="*/ 88 w 131"/>
                <a:gd name="T55" fmla="*/ 2 h 47"/>
                <a:gd name="T56" fmla="*/ 96 w 131"/>
                <a:gd name="T57" fmla="*/ 0 h 47"/>
                <a:gd name="T58" fmla="*/ 105 w 131"/>
                <a:gd name="T59" fmla="*/ 0 h 47"/>
                <a:gd name="T60" fmla="*/ 111 w 131"/>
                <a:gd name="T61" fmla="*/ 2 h 47"/>
                <a:gd name="T62" fmla="*/ 117 w 131"/>
                <a:gd name="T63" fmla="*/ 3 h 47"/>
                <a:gd name="T64" fmla="*/ 121 w 131"/>
                <a:gd name="T65" fmla="*/ 5 h 47"/>
                <a:gd name="T66" fmla="*/ 125 w 131"/>
                <a:gd name="T67" fmla="*/ 9 h 47"/>
                <a:gd name="T68" fmla="*/ 128 w 131"/>
                <a:gd name="T69" fmla="*/ 11 h 47"/>
                <a:gd name="T70" fmla="*/ 131 w 131"/>
                <a:gd name="T71" fmla="*/ 14 h 47"/>
                <a:gd name="T72" fmla="*/ 131 w 131"/>
                <a:gd name="T73" fmla="*/ 17 h 47"/>
                <a:gd name="T74" fmla="*/ 131 w 131"/>
                <a:gd name="T75" fmla="*/ 20 h 47"/>
                <a:gd name="T76" fmla="*/ 129 w 131"/>
                <a:gd name="T77" fmla="*/ 22 h 47"/>
                <a:gd name="T78" fmla="*/ 128 w 131"/>
                <a:gd name="T79" fmla="*/ 24 h 47"/>
                <a:gd name="T80" fmla="*/ 125 w 131"/>
                <a:gd name="T81" fmla="*/ 27 h 47"/>
                <a:gd name="T82" fmla="*/ 122 w 131"/>
                <a:gd name="T83" fmla="*/ 28 h 47"/>
                <a:gd name="T84" fmla="*/ 122 w 131"/>
                <a:gd name="T85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47">
                  <a:moveTo>
                    <a:pt x="122" y="28"/>
                  </a:moveTo>
                  <a:lnTo>
                    <a:pt x="120" y="28"/>
                  </a:lnTo>
                  <a:lnTo>
                    <a:pt x="117" y="29"/>
                  </a:lnTo>
                  <a:lnTo>
                    <a:pt x="114" y="29"/>
                  </a:lnTo>
                  <a:lnTo>
                    <a:pt x="110" y="31"/>
                  </a:lnTo>
                  <a:lnTo>
                    <a:pt x="105" y="32"/>
                  </a:lnTo>
                  <a:lnTo>
                    <a:pt x="99" y="32"/>
                  </a:lnTo>
                  <a:lnTo>
                    <a:pt x="92" y="33"/>
                  </a:lnTo>
                  <a:lnTo>
                    <a:pt x="85" y="35"/>
                  </a:lnTo>
                  <a:lnTo>
                    <a:pt x="77" y="36"/>
                  </a:lnTo>
                  <a:lnTo>
                    <a:pt x="69" y="38"/>
                  </a:lnTo>
                  <a:lnTo>
                    <a:pt x="59" y="39"/>
                  </a:lnTo>
                  <a:lnTo>
                    <a:pt x="48" y="40"/>
                  </a:lnTo>
                  <a:lnTo>
                    <a:pt x="37" y="42"/>
                  </a:lnTo>
                  <a:lnTo>
                    <a:pt x="26" y="43"/>
                  </a:lnTo>
                  <a:lnTo>
                    <a:pt x="14" y="46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59" y="11"/>
                  </a:lnTo>
                  <a:lnTo>
                    <a:pt x="69" y="9"/>
                  </a:lnTo>
                  <a:lnTo>
                    <a:pt x="80" y="5"/>
                  </a:lnTo>
                  <a:lnTo>
                    <a:pt x="88" y="2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1" y="2"/>
                  </a:lnTo>
                  <a:lnTo>
                    <a:pt x="117" y="3"/>
                  </a:lnTo>
                  <a:lnTo>
                    <a:pt x="121" y="5"/>
                  </a:lnTo>
                  <a:lnTo>
                    <a:pt x="125" y="9"/>
                  </a:lnTo>
                  <a:lnTo>
                    <a:pt x="128" y="11"/>
                  </a:lnTo>
                  <a:lnTo>
                    <a:pt x="131" y="14"/>
                  </a:lnTo>
                  <a:lnTo>
                    <a:pt x="131" y="17"/>
                  </a:lnTo>
                  <a:lnTo>
                    <a:pt x="131" y="20"/>
                  </a:lnTo>
                  <a:lnTo>
                    <a:pt x="129" y="22"/>
                  </a:lnTo>
                  <a:lnTo>
                    <a:pt x="128" y="24"/>
                  </a:lnTo>
                  <a:lnTo>
                    <a:pt x="125" y="27"/>
                  </a:lnTo>
                  <a:lnTo>
                    <a:pt x="122" y="28"/>
                  </a:lnTo>
                  <a:lnTo>
                    <a:pt x="122" y="28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1220788" y="2282825"/>
              <a:ext cx="49212" cy="139700"/>
            </a:xfrm>
            <a:custGeom>
              <a:avLst/>
              <a:gdLst>
                <a:gd name="T0" fmla="*/ 31 w 31"/>
                <a:gd name="T1" fmla="*/ 0 h 88"/>
                <a:gd name="T2" fmla="*/ 27 w 31"/>
                <a:gd name="T3" fmla="*/ 43 h 88"/>
                <a:gd name="T4" fmla="*/ 21 w 31"/>
                <a:gd name="T5" fmla="*/ 84 h 88"/>
                <a:gd name="T6" fmla="*/ 0 w 31"/>
                <a:gd name="T7" fmla="*/ 88 h 88"/>
                <a:gd name="T8" fmla="*/ 0 w 31"/>
                <a:gd name="T9" fmla="*/ 0 h 88"/>
                <a:gd name="T10" fmla="*/ 31 w 31"/>
                <a:gd name="T11" fmla="*/ 0 h 88"/>
                <a:gd name="T12" fmla="*/ 31 w 31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88">
                  <a:moveTo>
                    <a:pt x="31" y="0"/>
                  </a:moveTo>
                  <a:lnTo>
                    <a:pt x="27" y="43"/>
                  </a:lnTo>
                  <a:lnTo>
                    <a:pt x="21" y="84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1130300" y="2371725"/>
              <a:ext cx="238125" cy="157163"/>
            </a:xfrm>
            <a:custGeom>
              <a:avLst/>
              <a:gdLst>
                <a:gd name="T0" fmla="*/ 136 w 150"/>
                <a:gd name="T1" fmla="*/ 9 h 99"/>
                <a:gd name="T2" fmla="*/ 143 w 150"/>
                <a:gd name="T3" fmla="*/ 13 h 99"/>
                <a:gd name="T4" fmla="*/ 148 w 150"/>
                <a:gd name="T5" fmla="*/ 18 h 99"/>
                <a:gd name="T6" fmla="*/ 150 w 150"/>
                <a:gd name="T7" fmla="*/ 22 h 99"/>
                <a:gd name="T8" fmla="*/ 150 w 150"/>
                <a:gd name="T9" fmla="*/ 29 h 99"/>
                <a:gd name="T10" fmla="*/ 147 w 150"/>
                <a:gd name="T11" fmla="*/ 35 h 99"/>
                <a:gd name="T12" fmla="*/ 143 w 150"/>
                <a:gd name="T13" fmla="*/ 39 h 99"/>
                <a:gd name="T14" fmla="*/ 140 w 150"/>
                <a:gd name="T15" fmla="*/ 41 h 99"/>
                <a:gd name="T16" fmla="*/ 137 w 150"/>
                <a:gd name="T17" fmla="*/ 46 h 99"/>
                <a:gd name="T18" fmla="*/ 133 w 150"/>
                <a:gd name="T19" fmla="*/ 51 h 99"/>
                <a:gd name="T20" fmla="*/ 131 w 150"/>
                <a:gd name="T21" fmla="*/ 58 h 99"/>
                <a:gd name="T22" fmla="*/ 125 w 150"/>
                <a:gd name="T23" fmla="*/ 67 h 99"/>
                <a:gd name="T24" fmla="*/ 121 w 150"/>
                <a:gd name="T25" fmla="*/ 77 h 99"/>
                <a:gd name="T26" fmla="*/ 116 w 150"/>
                <a:gd name="T27" fmla="*/ 89 h 99"/>
                <a:gd name="T28" fmla="*/ 85 w 150"/>
                <a:gd name="T29" fmla="*/ 99 h 99"/>
                <a:gd name="T30" fmla="*/ 91 w 150"/>
                <a:gd name="T31" fmla="*/ 80 h 99"/>
                <a:gd name="T32" fmla="*/ 96 w 150"/>
                <a:gd name="T33" fmla="*/ 65 h 99"/>
                <a:gd name="T34" fmla="*/ 99 w 150"/>
                <a:gd name="T35" fmla="*/ 54 h 99"/>
                <a:gd name="T36" fmla="*/ 100 w 150"/>
                <a:gd name="T37" fmla="*/ 47 h 99"/>
                <a:gd name="T38" fmla="*/ 100 w 150"/>
                <a:gd name="T39" fmla="*/ 40 h 99"/>
                <a:gd name="T40" fmla="*/ 98 w 150"/>
                <a:gd name="T41" fmla="*/ 35 h 99"/>
                <a:gd name="T42" fmla="*/ 95 w 150"/>
                <a:gd name="T43" fmla="*/ 33 h 99"/>
                <a:gd name="T44" fmla="*/ 89 w 150"/>
                <a:gd name="T45" fmla="*/ 33 h 99"/>
                <a:gd name="T46" fmla="*/ 81 w 150"/>
                <a:gd name="T47" fmla="*/ 35 h 99"/>
                <a:gd name="T48" fmla="*/ 70 w 150"/>
                <a:gd name="T49" fmla="*/ 37 h 99"/>
                <a:gd name="T50" fmla="*/ 57 w 150"/>
                <a:gd name="T51" fmla="*/ 40 h 99"/>
                <a:gd name="T52" fmla="*/ 40 w 150"/>
                <a:gd name="T53" fmla="*/ 43 h 99"/>
                <a:gd name="T54" fmla="*/ 22 w 150"/>
                <a:gd name="T55" fmla="*/ 48 h 99"/>
                <a:gd name="T56" fmla="*/ 0 w 150"/>
                <a:gd name="T57" fmla="*/ 54 h 99"/>
                <a:gd name="T58" fmla="*/ 13 w 150"/>
                <a:gd name="T59" fmla="*/ 24 h 99"/>
                <a:gd name="T60" fmla="*/ 35 w 150"/>
                <a:gd name="T61" fmla="*/ 21 h 99"/>
                <a:gd name="T62" fmla="*/ 52 w 150"/>
                <a:gd name="T63" fmla="*/ 18 h 99"/>
                <a:gd name="T64" fmla="*/ 66 w 150"/>
                <a:gd name="T65" fmla="*/ 17 h 99"/>
                <a:gd name="T66" fmla="*/ 78 w 150"/>
                <a:gd name="T67" fmla="*/ 14 h 99"/>
                <a:gd name="T68" fmla="*/ 88 w 150"/>
                <a:gd name="T69" fmla="*/ 10 h 99"/>
                <a:gd name="T70" fmla="*/ 95 w 150"/>
                <a:gd name="T71" fmla="*/ 7 h 99"/>
                <a:gd name="T72" fmla="*/ 102 w 150"/>
                <a:gd name="T73" fmla="*/ 3 h 99"/>
                <a:gd name="T74" fmla="*/ 106 w 150"/>
                <a:gd name="T75" fmla="*/ 2 h 99"/>
                <a:gd name="T76" fmla="*/ 111 w 150"/>
                <a:gd name="T77" fmla="*/ 0 h 99"/>
                <a:gd name="T78" fmla="*/ 120 w 150"/>
                <a:gd name="T79" fmla="*/ 0 h 99"/>
                <a:gd name="T80" fmla="*/ 126 w 150"/>
                <a:gd name="T81" fmla="*/ 3 h 99"/>
                <a:gd name="T82" fmla="*/ 132 w 150"/>
                <a:gd name="T83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99">
                  <a:moveTo>
                    <a:pt x="132" y="6"/>
                  </a:moveTo>
                  <a:lnTo>
                    <a:pt x="136" y="9"/>
                  </a:lnTo>
                  <a:lnTo>
                    <a:pt x="140" y="10"/>
                  </a:lnTo>
                  <a:lnTo>
                    <a:pt x="143" y="13"/>
                  </a:lnTo>
                  <a:lnTo>
                    <a:pt x="146" y="15"/>
                  </a:lnTo>
                  <a:lnTo>
                    <a:pt x="148" y="18"/>
                  </a:lnTo>
                  <a:lnTo>
                    <a:pt x="150" y="19"/>
                  </a:lnTo>
                  <a:lnTo>
                    <a:pt x="150" y="22"/>
                  </a:lnTo>
                  <a:lnTo>
                    <a:pt x="150" y="25"/>
                  </a:lnTo>
                  <a:lnTo>
                    <a:pt x="150" y="29"/>
                  </a:lnTo>
                  <a:lnTo>
                    <a:pt x="148" y="32"/>
                  </a:lnTo>
                  <a:lnTo>
                    <a:pt x="147" y="35"/>
                  </a:lnTo>
                  <a:lnTo>
                    <a:pt x="144" y="37"/>
                  </a:lnTo>
                  <a:lnTo>
                    <a:pt x="143" y="39"/>
                  </a:lnTo>
                  <a:lnTo>
                    <a:pt x="142" y="40"/>
                  </a:lnTo>
                  <a:lnTo>
                    <a:pt x="140" y="41"/>
                  </a:lnTo>
                  <a:lnTo>
                    <a:pt x="139" y="43"/>
                  </a:lnTo>
                  <a:lnTo>
                    <a:pt x="137" y="46"/>
                  </a:lnTo>
                  <a:lnTo>
                    <a:pt x="136" y="48"/>
                  </a:lnTo>
                  <a:lnTo>
                    <a:pt x="133" y="51"/>
                  </a:lnTo>
                  <a:lnTo>
                    <a:pt x="132" y="55"/>
                  </a:lnTo>
                  <a:lnTo>
                    <a:pt x="131" y="58"/>
                  </a:lnTo>
                  <a:lnTo>
                    <a:pt x="128" y="62"/>
                  </a:lnTo>
                  <a:lnTo>
                    <a:pt x="125" y="67"/>
                  </a:lnTo>
                  <a:lnTo>
                    <a:pt x="124" y="72"/>
                  </a:lnTo>
                  <a:lnTo>
                    <a:pt x="121" y="77"/>
                  </a:lnTo>
                  <a:lnTo>
                    <a:pt x="118" y="83"/>
                  </a:lnTo>
                  <a:lnTo>
                    <a:pt x="116" y="89"/>
                  </a:lnTo>
                  <a:lnTo>
                    <a:pt x="113" y="96"/>
                  </a:lnTo>
                  <a:lnTo>
                    <a:pt x="85" y="99"/>
                  </a:lnTo>
                  <a:lnTo>
                    <a:pt x="88" y="88"/>
                  </a:lnTo>
                  <a:lnTo>
                    <a:pt x="91" y="80"/>
                  </a:lnTo>
                  <a:lnTo>
                    <a:pt x="94" y="72"/>
                  </a:lnTo>
                  <a:lnTo>
                    <a:pt x="96" y="65"/>
                  </a:lnTo>
                  <a:lnTo>
                    <a:pt x="98" y="59"/>
                  </a:lnTo>
                  <a:lnTo>
                    <a:pt x="99" y="54"/>
                  </a:lnTo>
                  <a:lnTo>
                    <a:pt x="100" y="50"/>
                  </a:lnTo>
                  <a:lnTo>
                    <a:pt x="100" y="47"/>
                  </a:lnTo>
                  <a:lnTo>
                    <a:pt x="100" y="43"/>
                  </a:lnTo>
                  <a:lnTo>
                    <a:pt x="100" y="40"/>
                  </a:lnTo>
                  <a:lnTo>
                    <a:pt x="99" y="37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5" y="33"/>
                  </a:lnTo>
                  <a:lnTo>
                    <a:pt x="92" y="33"/>
                  </a:lnTo>
                  <a:lnTo>
                    <a:pt x="89" y="33"/>
                  </a:lnTo>
                  <a:lnTo>
                    <a:pt x="85" y="35"/>
                  </a:lnTo>
                  <a:lnTo>
                    <a:pt x="81" y="35"/>
                  </a:lnTo>
                  <a:lnTo>
                    <a:pt x="76" y="36"/>
                  </a:lnTo>
                  <a:lnTo>
                    <a:pt x="70" y="37"/>
                  </a:lnTo>
                  <a:lnTo>
                    <a:pt x="63" y="39"/>
                  </a:lnTo>
                  <a:lnTo>
                    <a:pt x="57" y="40"/>
                  </a:lnTo>
                  <a:lnTo>
                    <a:pt x="48" y="41"/>
                  </a:lnTo>
                  <a:lnTo>
                    <a:pt x="40" y="43"/>
                  </a:lnTo>
                  <a:lnTo>
                    <a:pt x="32" y="46"/>
                  </a:lnTo>
                  <a:lnTo>
                    <a:pt x="22" y="48"/>
                  </a:lnTo>
                  <a:lnTo>
                    <a:pt x="11" y="51"/>
                  </a:lnTo>
                  <a:lnTo>
                    <a:pt x="0" y="54"/>
                  </a:lnTo>
                  <a:lnTo>
                    <a:pt x="0" y="25"/>
                  </a:lnTo>
                  <a:lnTo>
                    <a:pt x="13" y="24"/>
                  </a:lnTo>
                  <a:lnTo>
                    <a:pt x="24" y="22"/>
                  </a:lnTo>
                  <a:lnTo>
                    <a:pt x="35" y="21"/>
                  </a:lnTo>
                  <a:lnTo>
                    <a:pt x="44" y="19"/>
                  </a:lnTo>
                  <a:lnTo>
                    <a:pt x="52" y="18"/>
                  </a:lnTo>
                  <a:lnTo>
                    <a:pt x="59" y="18"/>
                  </a:lnTo>
                  <a:lnTo>
                    <a:pt x="66" y="17"/>
                  </a:lnTo>
                  <a:lnTo>
                    <a:pt x="73" y="15"/>
                  </a:lnTo>
                  <a:lnTo>
                    <a:pt x="78" y="14"/>
                  </a:lnTo>
                  <a:lnTo>
                    <a:pt x="83" y="13"/>
                  </a:lnTo>
                  <a:lnTo>
                    <a:pt x="88" y="10"/>
                  </a:lnTo>
                  <a:lnTo>
                    <a:pt x="91" y="9"/>
                  </a:lnTo>
                  <a:lnTo>
                    <a:pt x="95" y="7"/>
                  </a:lnTo>
                  <a:lnTo>
                    <a:pt x="98" y="4"/>
                  </a:lnTo>
                  <a:lnTo>
                    <a:pt x="102" y="3"/>
                  </a:lnTo>
                  <a:lnTo>
                    <a:pt x="103" y="2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2" y="2"/>
                  </a:lnTo>
                  <a:lnTo>
                    <a:pt x="126" y="3"/>
                  </a:lnTo>
                  <a:lnTo>
                    <a:pt x="132" y="6"/>
                  </a:lnTo>
                  <a:lnTo>
                    <a:pt x="132" y="6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1130300" y="2513013"/>
              <a:ext cx="198437" cy="66675"/>
            </a:xfrm>
            <a:custGeom>
              <a:avLst/>
              <a:gdLst>
                <a:gd name="T0" fmla="*/ 0 w 125"/>
                <a:gd name="T1" fmla="*/ 17 h 42"/>
                <a:gd name="T2" fmla="*/ 10 w 125"/>
                <a:gd name="T3" fmla="*/ 14 h 42"/>
                <a:gd name="T4" fmla="*/ 18 w 125"/>
                <a:gd name="T5" fmla="*/ 13 h 42"/>
                <a:gd name="T6" fmla="*/ 28 w 125"/>
                <a:gd name="T7" fmla="*/ 11 h 42"/>
                <a:gd name="T8" fmla="*/ 35 w 125"/>
                <a:gd name="T9" fmla="*/ 10 h 42"/>
                <a:gd name="T10" fmla="*/ 43 w 125"/>
                <a:gd name="T11" fmla="*/ 9 h 42"/>
                <a:gd name="T12" fmla="*/ 50 w 125"/>
                <a:gd name="T13" fmla="*/ 7 h 42"/>
                <a:gd name="T14" fmla="*/ 57 w 125"/>
                <a:gd name="T15" fmla="*/ 6 h 42"/>
                <a:gd name="T16" fmla="*/ 63 w 125"/>
                <a:gd name="T17" fmla="*/ 5 h 42"/>
                <a:gd name="T18" fmla="*/ 69 w 125"/>
                <a:gd name="T19" fmla="*/ 3 h 42"/>
                <a:gd name="T20" fmla="*/ 76 w 125"/>
                <a:gd name="T21" fmla="*/ 3 h 42"/>
                <a:gd name="T22" fmla="*/ 80 w 125"/>
                <a:gd name="T23" fmla="*/ 2 h 42"/>
                <a:gd name="T24" fmla="*/ 85 w 125"/>
                <a:gd name="T25" fmla="*/ 2 h 42"/>
                <a:gd name="T26" fmla="*/ 89 w 125"/>
                <a:gd name="T27" fmla="*/ 0 h 42"/>
                <a:gd name="T28" fmla="*/ 94 w 125"/>
                <a:gd name="T29" fmla="*/ 0 h 42"/>
                <a:gd name="T30" fmla="*/ 98 w 125"/>
                <a:gd name="T31" fmla="*/ 0 h 42"/>
                <a:gd name="T32" fmla="*/ 100 w 125"/>
                <a:gd name="T33" fmla="*/ 0 h 42"/>
                <a:gd name="T34" fmla="*/ 106 w 125"/>
                <a:gd name="T35" fmla="*/ 0 h 42"/>
                <a:gd name="T36" fmla="*/ 111 w 125"/>
                <a:gd name="T37" fmla="*/ 0 h 42"/>
                <a:gd name="T38" fmla="*/ 116 w 125"/>
                <a:gd name="T39" fmla="*/ 2 h 42"/>
                <a:gd name="T40" fmla="*/ 118 w 125"/>
                <a:gd name="T41" fmla="*/ 3 h 42"/>
                <a:gd name="T42" fmla="*/ 121 w 125"/>
                <a:gd name="T43" fmla="*/ 5 h 42"/>
                <a:gd name="T44" fmla="*/ 124 w 125"/>
                <a:gd name="T45" fmla="*/ 6 h 42"/>
                <a:gd name="T46" fmla="*/ 125 w 125"/>
                <a:gd name="T47" fmla="*/ 7 h 42"/>
                <a:gd name="T48" fmla="*/ 125 w 125"/>
                <a:gd name="T49" fmla="*/ 10 h 42"/>
                <a:gd name="T50" fmla="*/ 125 w 125"/>
                <a:gd name="T51" fmla="*/ 11 h 42"/>
                <a:gd name="T52" fmla="*/ 124 w 125"/>
                <a:gd name="T53" fmla="*/ 13 h 42"/>
                <a:gd name="T54" fmla="*/ 121 w 125"/>
                <a:gd name="T55" fmla="*/ 14 h 42"/>
                <a:gd name="T56" fmla="*/ 118 w 125"/>
                <a:gd name="T57" fmla="*/ 16 h 42"/>
                <a:gd name="T58" fmla="*/ 113 w 125"/>
                <a:gd name="T59" fmla="*/ 17 h 42"/>
                <a:gd name="T60" fmla="*/ 109 w 125"/>
                <a:gd name="T61" fmla="*/ 18 h 42"/>
                <a:gd name="T62" fmla="*/ 102 w 125"/>
                <a:gd name="T63" fmla="*/ 21 h 42"/>
                <a:gd name="T64" fmla="*/ 95 w 125"/>
                <a:gd name="T65" fmla="*/ 22 h 42"/>
                <a:gd name="T66" fmla="*/ 87 w 125"/>
                <a:gd name="T67" fmla="*/ 24 h 42"/>
                <a:gd name="T68" fmla="*/ 77 w 125"/>
                <a:gd name="T69" fmla="*/ 26 h 42"/>
                <a:gd name="T70" fmla="*/ 67 w 125"/>
                <a:gd name="T71" fmla="*/ 29 h 42"/>
                <a:gd name="T72" fmla="*/ 55 w 125"/>
                <a:gd name="T73" fmla="*/ 31 h 42"/>
                <a:gd name="T74" fmla="*/ 43 w 125"/>
                <a:gd name="T75" fmla="*/ 33 h 42"/>
                <a:gd name="T76" fmla="*/ 30 w 125"/>
                <a:gd name="T77" fmla="*/ 36 h 42"/>
                <a:gd name="T78" fmla="*/ 15 w 125"/>
                <a:gd name="T79" fmla="*/ 39 h 42"/>
                <a:gd name="T80" fmla="*/ 0 w 125"/>
                <a:gd name="T81" fmla="*/ 42 h 42"/>
                <a:gd name="T82" fmla="*/ 0 w 125"/>
                <a:gd name="T83" fmla="*/ 17 h 42"/>
                <a:gd name="T84" fmla="*/ 0 w 125"/>
                <a:gd name="T85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42">
                  <a:moveTo>
                    <a:pt x="0" y="17"/>
                  </a:moveTo>
                  <a:lnTo>
                    <a:pt x="10" y="14"/>
                  </a:lnTo>
                  <a:lnTo>
                    <a:pt x="18" y="13"/>
                  </a:lnTo>
                  <a:lnTo>
                    <a:pt x="28" y="11"/>
                  </a:lnTo>
                  <a:lnTo>
                    <a:pt x="35" y="10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57" y="6"/>
                  </a:lnTo>
                  <a:lnTo>
                    <a:pt x="63" y="5"/>
                  </a:lnTo>
                  <a:lnTo>
                    <a:pt x="69" y="3"/>
                  </a:lnTo>
                  <a:lnTo>
                    <a:pt x="76" y="3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6" y="2"/>
                  </a:lnTo>
                  <a:lnTo>
                    <a:pt x="118" y="3"/>
                  </a:lnTo>
                  <a:lnTo>
                    <a:pt x="121" y="5"/>
                  </a:lnTo>
                  <a:lnTo>
                    <a:pt x="124" y="6"/>
                  </a:lnTo>
                  <a:lnTo>
                    <a:pt x="125" y="7"/>
                  </a:lnTo>
                  <a:lnTo>
                    <a:pt x="125" y="10"/>
                  </a:lnTo>
                  <a:lnTo>
                    <a:pt x="125" y="11"/>
                  </a:lnTo>
                  <a:lnTo>
                    <a:pt x="124" y="13"/>
                  </a:lnTo>
                  <a:lnTo>
                    <a:pt x="121" y="14"/>
                  </a:lnTo>
                  <a:lnTo>
                    <a:pt x="118" y="16"/>
                  </a:lnTo>
                  <a:lnTo>
                    <a:pt x="113" y="17"/>
                  </a:lnTo>
                  <a:lnTo>
                    <a:pt x="109" y="18"/>
                  </a:lnTo>
                  <a:lnTo>
                    <a:pt x="102" y="21"/>
                  </a:lnTo>
                  <a:lnTo>
                    <a:pt x="95" y="22"/>
                  </a:lnTo>
                  <a:lnTo>
                    <a:pt x="87" y="24"/>
                  </a:lnTo>
                  <a:lnTo>
                    <a:pt x="77" y="26"/>
                  </a:lnTo>
                  <a:lnTo>
                    <a:pt x="67" y="29"/>
                  </a:lnTo>
                  <a:lnTo>
                    <a:pt x="55" y="31"/>
                  </a:lnTo>
                  <a:lnTo>
                    <a:pt x="43" y="33"/>
                  </a:lnTo>
                  <a:lnTo>
                    <a:pt x="30" y="36"/>
                  </a:lnTo>
                  <a:lnTo>
                    <a:pt x="15" y="39"/>
                  </a:lnTo>
                  <a:lnTo>
                    <a:pt x="0" y="42"/>
                  </a:ln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1223963" y="2528888"/>
              <a:ext cx="46037" cy="147638"/>
            </a:xfrm>
            <a:custGeom>
              <a:avLst/>
              <a:gdLst>
                <a:gd name="T0" fmla="*/ 29 w 29"/>
                <a:gd name="T1" fmla="*/ 0 h 93"/>
                <a:gd name="T2" fmla="*/ 26 w 29"/>
                <a:gd name="T3" fmla="*/ 93 h 93"/>
                <a:gd name="T4" fmla="*/ 0 w 29"/>
                <a:gd name="T5" fmla="*/ 93 h 93"/>
                <a:gd name="T6" fmla="*/ 0 w 29"/>
                <a:gd name="T7" fmla="*/ 86 h 93"/>
                <a:gd name="T8" fmla="*/ 0 w 29"/>
                <a:gd name="T9" fmla="*/ 80 h 93"/>
                <a:gd name="T10" fmla="*/ 0 w 29"/>
                <a:gd name="T11" fmla="*/ 70 h 93"/>
                <a:gd name="T12" fmla="*/ 0 w 29"/>
                <a:gd name="T13" fmla="*/ 60 h 93"/>
                <a:gd name="T14" fmla="*/ 0 w 29"/>
                <a:gd name="T15" fmla="*/ 49 h 93"/>
                <a:gd name="T16" fmla="*/ 0 w 29"/>
                <a:gd name="T17" fmla="*/ 37 h 93"/>
                <a:gd name="T18" fmla="*/ 0 w 29"/>
                <a:gd name="T19" fmla="*/ 23 h 93"/>
                <a:gd name="T20" fmla="*/ 0 w 29"/>
                <a:gd name="T21" fmla="*/ 10 h 93"/>
                <a:gd name="T22" fmla="*/ 15 w 29"/>
                <a:gd name="T23" fmla="*/ 4 h 93"/>
                <a:gd name="T24" fmla="*/ 29 w 29"/>
                <a:gd name="T25" fmla="*/ 0 h 93"/>
                <a:gd name="T26" fmla="*/ 29 w 29"/>
                <a:gd name="T2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93">
                  <a:moveTo>
                    <a:pt x="29" y="0"/>
                  </a:moveTo>
                  <a:lnTo>
                    <a:pt x="26" y="93"/>
                  </a:lnTo>
                  <a:lnTo>
                    <a:pt x="0" y="93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60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0" y="23"/>
                  </a:lnTo>
                  <a:lnTo>
                    <a:pt x="0" y="10"/>
                  </a:lnTo>
                  <a:lnTo>
                    <a:pt x="15" y="4"/>
                  </a:lnTo>
                  <a:lnTo>
                    <a:pt x="29" y="0"/>
                  </a:lnTo>
                  <a:lnTo>
                    <a:pt x="29" y="0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1466850" y="1965325"/>
              <a:ext cx="144462" cy="71438"/>
            </a:xfrm>
            <a:custGeom>
              <a:avLst/>
              <a:gdLst>
                <a:gd name="T0" fmla="*/ 1 w 91"/>
                <a:gd name="T1" fmla="*/ 23 h 45"/>
                <a:gd name="T2" fmla="*/ 0 w 91"/>
                <a:gd name="T3" fmla="*/ 22 h 45"/>
                <a:gd name="T4" fmla="*/ 0 w 91"/>
                <a:gd name="T5" fmla="*/ 19 h 45"/>
                <a:gd name="T6" fmla="*/ 0 w 91"/>
                <a:gd name="T7" fmla="*/ 18 h 45"/>
                <a:gd name="T8" fmla="*/ 1 w 91"/>
                <a:gd name="T9" fmla="*/ 16 h 45"/>
                <a:gd name="T10" fmla="*/ 2 w 91"/>
                <a:gd name="T11" fmla="*/ 14 h 45"/>
                <a:gd name="T12" fmla="*/ 4 w 91"/>
                <a:gd name="T13" fmla="*/ 11 h 45"/>
                <a:gd name="T14" fmla="*/ 5 w 91"/>
                <a:gd name="T15" fmla="*/ 9 h 45"/>
                <a:gd name="T16" fmla="*/ 8 w 91"/>
                <a:gd name="T17" fmla="*/ 7 h 45"/>
                <a:gd name="T18" fmla="*/ 9 w 91"/>
                <a:gd name="T19" fmla="*/ 5 h 45"/>
                <a:gd name="T20" fmla="*/ 12 w 91"/>
                <a:gd name="T21" fmla="*/ 4 h 45"/>
                <a:gd name="T22" fmla="*/ 16 w 91"/>
                <a:gd name="T23" fmla="*/ 3 h 45"/>
                <a:gd name="T24" fmla="*/ 19 w 91"/>
                <a:gd name="T25" fmla="*/ 3 h 45"/>
                <a:gd name="T26" fmla="*/ 23 w 91"/>
                <a:gd name="T27" fmla="*/ 1 h 45"/>
                <a:gd name="T28" fmla="*/ 28 w 91"/>
                <a:gd name="T29" fmla="*/ 0 h 45"/>
                <a:gd name="T30" fmla="*/ 32 w 91"/>
                <a:gd name="T31" fmla="*/ 0 h 45"/>
                <a:gd name="T32" fmla="*/ 38 w 91"/>
                <a:gd name="T33" fmla="*/ 0 h 45"/>
                <a:gd name="T34" fmla="*/ 48 w 91"/>
                <a:gd name="T35" fmla="*/ 0 h 45"/>
                <a:gd name="T36" fmla="*/ 57 w 91"/>
                <a:gd name="T37" fmla="*/ 3 h 45"/>
                <a:gd name="T38" fmla="*/ 67 w 91"/>
                <a:gd name="T39" fmla="*/ 4 h 45"/>
                <a:gd name="T40" fmla="*/ 76 w 91"/>
                <a:gd name="T41" fmla="*/ 7 h 45"/>
                <a:gd name="T42" fmla="*/ 79 w 91"/>
                <a:gd name="T43" fmla="*/ 9 h 45"/>
                <a:gd name="T44" fmla="*/ 82 w 91"/>
                <a:gd name="T45" fmla="*/ 11 h 45"/>
                <a:gd name="T46" fmla="*/ 85 w 91"/>
                <a:gd name="T47" fmla="*/ 14 h 45"/>
                <a:gd name="T48" fmla="*/ 87 w 91"/>
                <a:gd name="T49" fmla="*/ 16 h 45"/>
                <a:gd name="T50" fmla="*/ 89 w 91"/>
                <a:gd name="T51" fmla="*/ 19 h 45"/>
                <a:gd name="T52" fmla="*/ 90 w 91"/>
                <a:gd name="T53" fmla="*/ 22 h 45"/>
                <a:gd name="T54" fmla="*/ 91 w 91"/>
                <a:gd name="T55" fmla="*/ 26 h 45"/>
                <a:gd name="T56" fmla="*/ 91 w 91"/>
                <a:gd name="T57" fmla="*/ 29 h 45"/>
                <a:gd name="T58" fmla="*/ 91 w 91"/>
                <a:gd name="T59" fmla="*/ 33 h 45"/>
                <a:gd name="T60" fmla="*/ 90 w 91"/>
                <a:gd name="T61" fmla="*/ 35 h 45"/>
                <a:gd name="T62" fmla="*/ 90 w 91"/>
                <a:gd name="T63" fmla="*/ 38 h 45"/>
                <a:gd name="T64" fmla="*/ 89 w 91"/>
                <a:gd name="T65" fmla="*/ 41 h 45"/>
                <a:gd name="T66" fmla="*/ 87 w 91"/>
                <a:gd name="T67" fmla="*/ 42 h 45"/>
                <a:gd name="T68" fmla="*/ 85 w 91"/>
                <a:gd name="T69" fmla="*/ 44 h 45"/>
                <a:gd name="T70" fmla="*/ 82 w 91"/>
                <a:gd name="T71" fmla="*/ 45 h 45"/>
                <a:gd name="T72" fmla="*/ 79 w 91"/>
                <a:gd name="T73" fmla="*/ 45 h 45"/>
                <a:gd name="T74" fmla="*/ 75 w 91"/>
                <a:gd name="T75" fmla="*/ 45 h 45"/>
                <a:gd name="T76" fmla="*/ 71 w 91"/>
                <a:gd name="T77" fmla="*/ 45 h 45"/>
                <a:gd name="T78" fmla="*/ 67 w 91"/>
                <a:gd name="T79" fmla="*/ 44 h 45"/>
                <a:gd name="T80" fmla="*/ 63 w 91"/>
                <a:gd name="T81" fmla="*/ 42 h 45"/>
                <a:gd name="T82" fmla="*/ 57 w 91"/>
                <a:gd name="T83" fmla="*/ 41 h 45"/>
                <a:gd name="T84" fmla="*/ 52 w 91"/>
                <a:gd name="T85" fmla="*/ 40 h 45"/>
                <a:gd name="T86" fmla="*/ 45 w 91"/>
                <a:gd name="T87" fmla="*/ 38 h 45"/>
                <a:gd name="T88" fmla="*/ 38 w 91"/>
                <a:gd name="T89" fmla="*/ 35 h 45"/>
                <a:gd name="T90" fmla="*/ 31 w 91"/>
                <a:gd name="T91" fmla="*/ 34 h 45"/>
                <a:gd name="T92" fmla="*/ 24 w 91"/>
                <a:gd name="T93" fmla="*/ 33 h 45"/>
                <a:gd name="T94" fmla="*/ 17 w 91"/>
                <a:gd name="T95" fmla="*/ 31 h 45"/>
                <a:gd name="T96" fmla="*/ 12 w 91"/>
                <a:gd name="T97" fmla="*/ 29 h 45"/>
                <a:gd name="T98" fmla="*/ 8 w 91"/>
                <a:gd name="T99" fmla="*/ 27 h 45"/>
                <a:gd name="T100" fmla="*/ 5 w 91"/>
                <a:gd name="T101" fmla="*/ 26 h 45"/>
                <a:gd name="T102" fmla="*/ 2 w 91"/>
                <a:gd name="T103" fmla="*/ 25 h 45"/>
                <a:gd name="T104" fmla="*/ 1 w 91"/>
                <a:gd name="T105" fmla="*/ 23 h 45"/>
                <a:gd name="T106" fmla="*/ 1 w 91"/>
                <a:gd name="T10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" h="45">
                  <a:moveTo>
                    <a:pt x="1" y="23"/>
                  </a:move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9"/>
                  </a:lnTo>
                  <a:lnTo>
                    <a:pt x="8" y="7"/>
                  </a:lnTo>
                  <a:lnTo>
                    <a:pt x="9" y="5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7" y="4"/>
                  </a:lnTo>
                  <a:lnTo>
                    <a:pt x="76" y="7"/>
                  </a:lnTo>
                  <a:lnTo>
                    <a:pt x="79" y="9"/>
                  </a:lnTo>
                  <a:lnTo>
                    <a:pt x="82" y="11"/>
                  </a:lnTo>
                  <a:lnTo>
                    <a:pt x="85" y="14"/>
                  </a:lnTo>
                  <a:lnTo>
                    <a:pt x="87" y="16"/>
                  </a:lnTo>
                  <a:lnTo>
                    <a:pt x="89" y="19"/>
                  </a:lnTo>
                  <a:lnTo>
                    <a:pt x="90" y="22"/>
                  </a:lnTo>
                  <a:lnTo>
                    <a:pt x="91" y="26"/>
                  </a:lnTo>
                  <a:lnTo>
                    <a:pt x="91" y="29"/>
                  </a:lnTo>
                  <a:lnTo>
                    <a:pt x="91" y="33"/>
                  </a:lnTo>
                  <a:lnTo>
                    <a:pt x="90" y="35"/>
                  </a:lnTo>
                  <a:lnTo>
                    <a:pt x="90" y="38"/>
                  </a:lnTo>
                  <a:lnTo>
                    <a:pt x="89" y="41"/>
                  </a:lnTo>
                  <a:lnTo>
                    <a:pt x="87" y="42"/>
                  </a:lnTo>
                  <a:lnTo>
                    <a:pt x="85" y="44"/>
                  </a:lnTo>
                  <a:lnTo>
                    <a:pt x="82" y="45"/>
                  </a:lnTo>
                  <a:lnTo>
                    <a:pt x="79" y="45"/>
                  </a:lnTo>
                  <a:lnTo>
                    <a:pt x="75" y="45"/>
                  </a:lnTo>
                  <a:lnTo>
                    <a:pt x="71" y="45"/>
                  </a:lnTo>
                  <a:lnTo>
                    <a:pt x="67" y="44"/>
                  </a:lnTo>
                  <a:lnTo>
                    <a:pt x="63" y="42"/>
                  </a:lnTo>
                  <a:lnTo>
                    <a:pt x="57" y="41"/>
                  </a:lnTo>
                  <a:lnTo>
                    <a:pt x="52" y="40"/>
                  </a:lnTo>
                  <a:lnTo>
                    <a:pt x="45" y="38"/>
                  </a:lnTo>
                  <a:lnTo>
                    <a:pt x="38" y="35"/>
                  </a:lnTo>
                  <a:lnTo>
                    <a:pt x="31" y="34"/>
                  </a:lnTo>
                  <a:lnTo>
                    <a:pt x="24" y="33"/>
                  </a:lnTo>
                  <a:lnTo>
                    <a:pt x="17" y="31"/>
                  </a:lnTo>
                  <a:lnTo>
                    <a:pt x="12" y="29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1" y="23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1254125" y="2200275"/>
              <a:ext cx="407987" cy="627063"/>
            </a:xfrm>
            <a:custGeom>
              <a:avLst/>
              <a:gdLst>
                <a:gd name="T0" fmla="*/ 0 w 257"/>
                <a:gd name="T1" fmla="*/ 394 h 395"/>
                <a:gd name="T2" fmla="*/ 0 w 257"/>
                <a:gd name="T3" fmla="*/ 391 h 395"/>
                <a:gd name="T4" fmla="*/ 3 w 257"/>
                <a:gd name="T5" fmla="*/ 387 h 395"/>
                <a:gd name="T6" fmla="*/ 11 w 257"/>
                <a:gd name="T7" fmla="*/ 377 h 395"/>
                <a:gd name="T8" fmla="*/ 24 w 257"/>
                <a:gd name="T9" fmla="*/ 363 h 395"/>
                <a:gd name="T10" fmla="*/ 40 w 257"/>
                <a:gd name="T11" fmla="*/ 348 h 395"/>
                <a:gd name="T12" fmla="*/ 57 w 257"/>
                <a:gd name="T13" fmla="*/ 330 h 395"/>
                <a:gd name="T14" fmla="*/ 73 w 257"/>
                <a:gd name="T15" fmla="*/ 311 h 395"/>
                <a:gd name="T16" fmla="*/ 91 w 257"/>
                <a:gd name="T17" fmla="*/ 288 h 395"/>
                <a:gd name="T18" fmla="*/ 109 w 257"/>
                <a:gd name="T19" fmla="*/ 263 h 395"/>
                <a:gd name="T20" fmla="*/ 125 w 257"/>
                <a:gd name="T21" fmla="*/ 240 h 395"/>
                <a:gd name="T22" fmla="*/ 140 w 257"/>
                <a:gd name="T23" fmla="*/ 217 h 395"/>
                <a:gd name="T24" fmla="*/ 151 w 257"/>
                <a:gd name="T25" fmla="*/ 195 h 395"/>
                <a:gd name="T26" fmla="*/ 160 w 257"/>
                <a:gd name="T27" fmla="*/ 174 h 395"/>
                <a:gd name="T28" fmla="*/ 168 w 257"/>
                <a:gd name="T29" fmla="*/ 152 h 395"/>
                <a:gd name="T30" fmla="*/ 176 w 257"/>
                <a:gd name="T31" fmla="*/ 129 h 395"/>
                <a:gd name="T32" fmla="*/ 184 w 257"/>
                <a:gd name="T33" fmla="*/ 104 h 395"/>
                <a:gd name="T34" fmla="*/ 191 w 257"/>
                <a:gd name="T35" fmla="*/ 78 h 395"/>
                <a:gd name="T36" fmla="*/ 195 w 257"/>
                <a:gd name="T37" fmla="*/ 56 h 395"/>
                <a:gd name="T38" fmla="*/ 198 w 257"/>
                <a:gd name="T39" fmla="*/ 38 h 395"/>
                <a:gd name="T40" fmla="*/ 198 w 257"/>
                <a:gd name="T41" fmla="*/ 25 h 395"/>
                <a:gd name="T42" fmla="*/ 195 w 257"/>
                <a:gd name="T43" fmla="*/ 16 h 395"/>
                <a:gd name="T44" fmla="*/ 193 w 257"/>
                <a:gd name="T45" fmla="*/ 11 h 395"/>
                <a:gd name="T46" fmla="*/ 194 w 257"/>
                <a:gd name="T47" fmla="*/ 5 h 395"/>
                <a:gd name="T48" fmla="*/ 197 w 257"/>
                <a:gd name="T49" fmla="*/ 1 h 395"/>
                <a:gd name="T50" fmla="*/ 205 w 257"/>
                <a:gd name="T51" fmla="*/ 0 h 395"/>
                <a:gd name="T52" fmla="*/ 216 w 257"/>
                <a:gd name="T53" fmla="*/ 1 h 395"/>
                <a:gd name="T54" fmla="*/ 227 w 257"/>
                <a:gd name="T55" fmla="*/ 7 h 395"/>
                <a:gd name="T56" fmla="*/ 235 w 257"/>
                <a:gd name="T57" fmla="*/ 11 h 395"/>
                <a:gd name="T58" fmla="*/ 241 w 257"/>
                <a:gd name="T59" fmla="*/ 16 h 395"/>
                <a:gd name="T60" fmla="*/ 247 w 257"/>
                <a:gd name="T61" fmla="*/ 23 h 395"/>
                <a:gd name="T62" fmla="*/ 252 w 257"/>
                <a:gd name="T63" fmla="*/ 29 h 395"/>
                <a:gd name="T64" fmla="*/ 256 w 257"/>
                <a:gd name="T65" fmla="*/ 34 h 395"/>
                <a:gd name="T66" fmla="*/ 257 w 257"/>
                <a:gd name="T67" fmla="*/ 38 h 395"/>
                <a:gd name="T68" fmla="*/ 257 w 257"/>
                <a:gd name="T69" fmla="*/ 41 h 395"/>
                <a:gd name="T70" fmla="*/ 256 w 257"/>
                <a:gd name="T71" fmla="*/ 48 h 395"/>
                <a:gd name="T72" fmla="*/ 253 w 257"/>
                <a:gd name="T73" fmla="*/ 56 h 395"/>
                <a:gd name="T74" fmla="*/ 249 w 257"/>
                <a:gd name="T75" fmla="*/ 66 h 395"/>
                <a:gd name="T76" fmla="*/ 245 w 257"/>
                <a:gd name="T77" fmla="*/ 78 h 395"/>
                <a:gd name="T78" fmla="*/ 238 w 257"/>
                <a:gd name="T79" fmla="*/ 95 h 395"/>
                <a:gd name="T80" fmla="*/ 230 w 257"/>
                <a:gd name="T81" fmla="*/ 111 h 395"/>
                <a:gd name="T82" fmla="*/ 224 w 257"/>
                <a:gd name="T83" fmla="*/ 123 h 395"/>
                <a:gd name="T84" fmla="*/ 217 w 257"/>
                <a:gd name="T85" fmla="*/ 138 h 395"/>
                <a:gd name="T86" fmla="*/ 210 w 257"/>
                <a:gd name="T87" fmla="*/ 154 h 395"/>
                <a:gd name="T88" fmla="*/ 198 w 257"/>
                <a:gd name="T89" fmla="*/ 180 h 395"/>
                <a:gd name="T90" fmla="*/ 182 w 257"/>
                <a:gd name="T91" fmla="*/ 213 h 395"/>
                <a:gd name="T92" fmla="*/ 164 w 257"/>
                <a:gd name="T93" fmla="*/ 243 h 395"/>
                <a:gd name="T94" fmla="*/ 145 w 257"/>
                <a:gd name="T95" fmla="*/ 271 h 395"/>
                <a:gd name="T96" fmla="*/ 124 w 257"/>
                <a:gd name="T97" fmla="*/ 298 h 395"/>
                <a:gd name="T98" fmla="*/ 102 w 257"/>
                <a:gd name="T99" fmla="*/ 321 h 395"/>
                <a:gd name="T100" fmla="*/ 80 w 257"/>
                <a:gd name="T101" fmla="*/ 341 h 395"/>
                <a:gd name="T102" fmla="*/ 58 w 257"/>
                <a:gd name="T103" fmla="*/ 359 h 395"/>
                <a:gd name="T104" fmla="*/ 43 w 257"/>
                <a:gd name="T105" fmla="*/ 373 h 395"/>
                <a:gd name="T106" fmla="*/ 33 w 257"/>
                <a:gd name="T107" fmla="*/ 380 h 395"/>
                <a:gd name="T108" fmla="*/ 25 w 257"/>
                <a:gd name="T109" fmla="*/ 385 h 395"/>
                <a:gd name="T110" fmla="*/ 14 w 257"/>
                <a:gd name="T111" fmla="*/ 391 h 395"/>
                <a:gd name="T112" fmla="*/ 6 w 257"/>
                <a:gd name="T113" fmla="*/ 395 h 395"/>
                <a:gd name="T114" fmla="*/ 0 w 257"/>
                <a:gd name="T115" fmla="*/ 39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7" h="395">
                  <a:moveTo>
                    <a:pt x="0" y="394"/>
                  </a:moveTo>
                  <a:lnTo>
                    <a:pt x="0" y="394"/>
                  </a:lnTo>
                  <a:lnTo>
                    <a:pt x="0" y="392"/>
                  </a:lnTo>
                  <a:lnTo>
                    <a:pt x="0" y="391"/>
                  </a:lnTo>
                  <a:lnTo>
                    <a:pt x="2" y="389"/>
                  </a:lnTo>
                  <a:lnTo>
                    <a:pt x="3" y="387"/>
                  </a:lnTo>
                  <a:lnTo>
                    <a:pt x="7" y="383"/>
                  </a:lnTo>
                  <a:lnTo>
                    <a:pt x="11" y="377"/>
                  </a:lnTo>
                  <a:lnTo>
                    <a:pt x="17" y="370"/>
                  </a:lnTo>
                  <a:lnTo>
                    <a:pt x="24" y="363"/>
                  </a:lnTo>
                  <a:lnTo>
                    <a:pt x="32" y="355"/>
                  </a:lnTo>
                  <a:lnTo>
                    <a:pt x="40" y="348"/>
                  </a:lnTo>
                  <a:lnTo>
                    <a:pt x="48" y="340"/>
                  </a:lnTo>
                  <a:lnTo>
                    <a:pt x="57" y="330"/>
                  </a:lnTo>
                  <a:lnTo>
                    <a:pt x="65" y="321"/>
                  </a:lnTo>
                  <a:lnTo>
                    <a:pt x="73" y="311"/>
                  </a:lnTo>
                  <a:lnTo>
                    <a:pt x="83" y="300"/>
                  </a:lnTo>
                  <a:lnTo>
                    <a:pt x="91" y="288"/>
                  </a:lnTo>
                  <a:lnTo>
                    <a:pt x="101" y="274"/>
                  </a:lnTo>
                  <a:lnTo>
                    <a:pt x="109" y="263"/>
                  </a:lnTo>
                  <a:lnTo>
                    <a:pt x="118" y="251"/>
                  </a:lnTo>
                  <a:lnTo>
                    <a:pt x="125" y="240"/>
                  </a:lnTo>
                  <a:lnTo>
                    <a:pt x="134" y="228"/>
                  </a:lnTo>
                  <a:lnTo>
                    <a:pt x="140" y="217"/>
                  </a:lnTo>
                  <a:lnTo>
                    <a:pt x="146" y="206"/>
                  </a:lnTo>
                  <a:lnTo>
                    <a:pt x="151" y="195"/>
                  </a:lnTo>
                  <a:lnTo>
                    <a:pt x="157" y="184"/>
                  </a:lnTo>
                  <a:lnTo>
                    <a:pt x="160" y="174"/>
                  </a:lnTo>
                  <a:lnTo>
                    <a:pt x="164" y="163"/>
                  </a:lnTo>
                  <a:lnTo>
                    <a:pt x="168" y="152"/>
                  </a:lnTo>
                  <a:lnTo>
                    <a:pt x="172" y="141"/>
                  </a:lnTo>
                  <a:lnTo>
                    <a:pt x="176" y="129"/>
                  </a:lnTo>
                  <a:lnTo>
                    <a:pt x="180" y="117"/>
                  </a:lnTo>
                  <a:lnTo>
                    <a:pt x="184" y="104"/>
                  </a:lnTo>
                  <a:lnTo>
                    <a:pt x="188" y="90"/>
                  </a:lnTo>
                  <a:lnTo>
                    <a:pt x="191" y="78"/>
                  </a:lnTo>
                  <a:lnTo>
                    <a:pt x="194" y="67"/>
                  </a:lnTo>
                  <a:lnTo>
                    <a:pt x="195" y="56"/>
                  </a:lnTo>
                  <a:lnTo>
                    <a:pt x="197" y="47"/>
                  </a:lnTo>
                  <a:lnTo>
                    <a:pt x="198" y="38"/>
                  </a:lnTo>
                  <a:lnTo>
                    <a:pt x="198" y="31"/>
                  </a:lnTo>
                  <a:lnTo>
                    <a:pt x="198" y="25"/>
                  </a:lnTo>
                  <a:lnTo>
                    <a:pt x="197" y="19"/>
                  </a:lnTo>
                  <a:lnTo>
                    <a:pt x="195" y="16"/>
                  </a:lnTo>
                  <a:lnTo>
                    <a:pt x="194" y="14"/>
                  </a:lnTo>
                  <a:lnTo>
                    <a:pt x="193" y="11"/>
                  </a:lnTo>
                  <a:lnTo>
                    <a:pt x="193" y="8"/>
                  </a:lnTo>
                  <a:lnTo>
                    <a:pt x="194" y="5"/>
                  </a:lnTo>
                  <a:lnTo>
                    <a:pt x="195" y="4"/>
                  </a:lnTo>
                  <a:lnTo>
                    <a:pt x="197" y="1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10" y="1"/>
                  </a:lnTo>
                  <a:lnTo>
                    <a:pt x="216" y="1"/>
                  </a:lnTo>
                  <a:lnTo>
                    <a:pt x="223" y="4"/>
                  </a:lnTo>
                  <a:lnTo>
                    <a:pt x="227" y="7"/>
                  </a:lnTo>
                  <a:lnTo>
                    <a:pt x="232" y="10"/>
                  </a:lnTo>
                  <a:lnTo>
                    <a:pt x="235" y="11"/>
                  </a:lnTo>
                  <a:lnTo>
                    <a:pt x="238" y="14"/>
                  </a:lnTo>
                  <a:lnTo>
                    <a:pt x="241" y="16"/>
                  </a:lnTo>
                  <a:lnTo>
                    <a:pt x="245" y="19"/>
                  </a:lnTo>
                  <a:lnTo>
                    <a:pt x="247" y="23"/>
                  </a:lnTo>
                  <a:lnTo>
                    <a:pt x="250" y="26"/>
                  </a:lnTo>
                  <a:lnTo>
                    <a:pt x="252" y="29"/>
                  </a:lnTo>
                  <a:lnTo>
                    <a:pt x="254" y="31"/>
                  </a:lnTo>
                  <a:lnTo>
                    <a:pt x="256" y="34"/>
                  </a:lnTo>
                  <a:lnTo>
                    <a:pt x="256" y="36"/>
                  </a:lnTo>
                  <a:lnTo>
                    <a:pt x="257" y="38"/>
                  </a:lnTo>
                  <a:lnTo>
                    <a:pt x="257" y="40"/>
                  </a:lnTo>
                  <a:lnTo>
                    <a:pt x="257" y="41"/>
                  </a:lnTo>
                  <a:lnTo>
                    <a:pt x="256" y="45"/>
                  </a:lnTo>
                  <a:lnTo>
                    <a:pt x="256" y="48"/>
                  </a:lnTo>
                  <a:lnTo>
                    <a:pt x="254" y="52"/>
                  </a:lnTo>
                  <a:lnTo>
                    <a:pt x="253" y="56"/>
                  </a:lnTo>
                  <a:lnTo>
                    <a:pt x="252" y="60"/>
                  </a:lnTo>
                  <a:lnTo>
                    <a:pt x="249" y="66"/>
                  </a:lnTo>
                  <a:lnTo>
                    <a:pt x="247" y="71"/>
                  </a:lnTo>
                  <a:lnTo>
                    <a:pt x="245" y="78"/>
                  </a:lnTo>
                  <a:lnTo>
                    <a:pt x="242" y="86"/>
                  </a:lnTo>
                  <a:lnTo>
                    <a:pt x="238" y="95"/>
                  </a:lnTo>
                  <a:lnTo>
                    <a:pt x="232" y="106"/>
                  </a:lnTo>
                  <a:lnTo>
                    <a:pt x="230" y="111"/>
                  </a:lnTo>
                  <a:lnTo>
                    <a:pt x="227" y="118"/>
                  </a:lnTo>
                  <a:lnTo>
                    <a:pt x="224" y="123"/>
                  </a:lnTo>
                  <a:lnTo>
                    <a:pt x="221" y="130"/>
                  </a:lnTo>
                  <a:lnTo>
                    <a:pt x="217" y="138"/>
                  </a:lnTo>
                  <a:lnTo>
                    <a:pt x="214" y="145"/>
                  </a:lnTo>
                  <a:lnTo>
                    <a:pt x="210" y="154"/>
                  </a:lnTo>
                  <a:lnTo>
                    <a:pt x="206" y="162"/>
                  </a:lnTo>
                  <a:lnTo>
                    <a:pt x="198" y="180"/>
                  </a:lnTo>
                  <a:lnTo>
                    <a:pt x="190" y="196"/>
                  </a:lnTo>
                  <a:lnTo>
                    <a:pt x="182" y="213"/>
                  </a:lnTo>
                  <a:lnTo>
                    <a:pt x="173" y="228"/>
                  </a:lnTo>
                  <a:lnTo>
                    <a:pt x="164" y="243"/>
                  </a:lnTo>
                  <a:lnTo>
                    <a:pt x="154" y="256"/>
                  </a:lnTo>
                  <a:lnTo>
                    <a:pt x="145" y="271"/>
                  </a:lnTo>
                  <a:lnTo>
                    <a:pt x="135" y="284"/>
                  </a:lnTo>
                  <a:lnTo>
                    <a:pt x="124" y="298"/>
                  </a:lnTo>
                  <a:lnTo>
                    <a:pt x="113" y="310"/>
                  </a:lnTo>
                  <a:lnTo>
                    <a:pt x="102" y="321"/>
                  </a:lnTo>
                  <a:lnTo>
                    <a:pt x="91" y="332"/>
                  </a:lnTo>
                  <a:lnTo>
                    <a:pt x="80" y="341"/>
                  </a:lnTo>
                  <a:lnTo>
                    <a:pt x="69" y="351"/>
                  </a:lnTo>
                  <a:lnTo>
                    <a:pt x="58" y="359"/>
                  </a:lnTo>
                  <a:lnTo>
                    <a:pt x="47" y="369"/>
                  </a:lnTo>
                  <a:lnTo>
                    <a:pt x="43" y="373"/>
                  </a:lnTo>
                  <a:lnTo>
                    <a:pt x="38" y="376"/>
                  </a:lnTo>
                  <a:lnTo>
                    <a:pt x="33" y="380"/>
                  </a:lnTo>
                  <a:lnTo>
                    <a:pt x="29" y="383"/>
                  </a:lnTo>
                  <a:lnTo>
                    <a:pt x="25" y="385"/>
                  </a:lnTo>
                  <a:lnTo>
                    <a:pt x="21" y="388"/>
                  </a:lnTo>
                  <a:lnTo>
                    <a:pt x="14" y="391"/>
                  </a:lnTo>
                  <a:lnTo>
                    <a:pt x="10" y="394"/>
                  </a:lnTo>
                  <a:lnTo>
                    <a:pt x="6" y="395"/>
                  </a:lnTo>
                  <a:lnTo>
                    <a:pt x="2" y="395"/>
                  </a:lnTo>
                  <a:lnTo>
                    <a:pt x="0" y="394"/>
                  </a:lnTo>
                  <a:lnTo>
                    <a:pt x="0" y="394"/>
                  </a:lnTo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4" name="Freeform 16"/>
          <p:cNvSpPr>
            <a:spLocks/>
          </p:cNvSpPr>
          <p:nvPr/>
        </p:nvSpPr>
        <p:spPr bwMode="auto">
          <a:xfrm>
            <a:off x="1368275" y="3179065"/>
            <a:ext cx="291223" cy="474142"/>
          </a:xfrm>
          <a:custGeom>
            <a:avLst/>
            <a:gdLst>
              <a:gd name="T0" fmla="*/ 87 w 121"/>
              <a:gd name="T1" fmla="*/ 0 h 197"/>
              <a:gd name="T2" fmla="*/ 121 w 121"/>
              <a:gd name="T3" fmla="*/ 0 h 197"/>
              <a:gd name="T4" fmla="*/ 120 w 121"/>
              <a:gd name="T5" fmla="*/ 10 h 197"/>
              <a:gd name="T6" fmla="*/ 117 w 121"/>
              <a:gd name="T7" fmla="*/ 20 h 197"/>
              <a:gd name="T8" fmla="*/ 114 w 121"/>
              <a:gd name="T9" fmla="*/ 31 h 197"/>
              <a:gd name="T10" fmla="*/ 110 w 121"/>
              <a:gd name="T11" fmla="*/ 42 h 197"/>
              <a:gd name="T12" fmla="*/ 106 w 121"/>
              <a:gd name="T13" fmla="*/ 53 h 197"/>
              <a:gd name="T14" fmla="*/ 100 w 121"/>
              <a:gd name="T15" fmla="*/ 64 h 197"/>
              <a:gd name="T16" fmla="*/ 95 w 121"/>
              <a:gd name="T17" fmla="*/ 76 h 197"/>
              <a:gd name="T18" fmla="*/ 89 w 121"/>
              <a:gd name="T19" fmla="*/ 87 h 197"/>
              <a:gd name="T20" fmla="*/ 84 w 121"/>
              <a:gd name="T21" fmla="*/ 101 h 197"/>
              <a:gd name="T22" fmla="*/ 77 w 121"/>
              <a:gd name="T23" fmla="*/ 113 h 197"/>
              <a:gd name="T24" fmla="*/ 70 w 121"/>
              <a:gd name="T25" fmla="*/ 124 h 197"/>
              <a:gd name="T26" fmla="*/ 65 w 121"/>
              <a:gd name="T27" fmla="*/ 133 h 197"/>
              <a:gd name="T28" fmla="*/ 58 w 121"/>
              <a:gd name="T29" fmla="*/ 143 h 197"/>
              <a:gd name="T30" fmla="*/ 51 w 121"/>
              <a:gd name="T31" fmla="*/ 153 h 197"/>
              <a:gd name="T32" fmla="*/ 43 w 121"/>
              <a:gd name="T33" fmla="*/ 161 h 197"/>
              <a:gd name="T34" fmla="*/ 36 w 121"/>
              <a:gd name="T35" fmla="*/ 168 h 197"/>
              <a:gd name="T36" fmla="*/ 29 w 121"/>
              <a:gd name="T37" fmla="*/ 175 h 197"/>
              <a:gd name="T38" fmla="*/ 24 w 121"/>
              <a:gd name="T39" fmla="*/ 181 h 197"/>
              <a:gd name="T40" fmla="*/ 18 w 121"/>
              <a:gd name="T41" fmla="*/ 186 h 197"/>
              <a:gd name="T42" fmla="*/ 14 w 121"/>
              <a:gd name="T43" fmla="*/ 190 h 197"/>
              <a:gd name="T44" fmla="*/ 10 w 121"/>
              <a:gd name="T45" fmla="*/ 192 h 197"/>
              <a:gd name="T46" fmla="*/ 6 w 121"/>
              <a:gd name="T47" fmla="*/ 195 h 197"/>
              <a:gd name="T48" fmla="*/ 4 w 121"/>
              <a:gd name="T49" fmla="*/ 197 h 197"/>
              <a:gd name="T50" fmla="*/ 2 w 121"/>
              <a:gd name="T51" fmla="*/ 197 h 197"/>
              <a:gd name="T52" fmla="*/ 2 w 121"/>
              <a:gd name="T53" fmla="*/ 197 h 197"/>
              <a:gd name="T54" fmla="*/ 0 w 121"/>
              <a:gd name="T55" fmla="*/ 197 h 197"/>
              <a:gd name="T56" fmla="*/ 0 w 121"/>
              <a:gd name="T57" fmla="*/ 195 h 197"/>
              <a:gd name="T58" fmla="*/ 0 w 121"/>
              <a:gd name="T59" fmla="*/ 194 h 197"/>
              <a:gd name="T60" fmla="*/ 0 w 121"/>
              <a:gd name="T61" fmla="*/ 192 h 197"/>
              <a:gd name="T62" fmla="*/ 2 w 121"/>
              <a:gd name="T63" fmla="*/ 190 h 197"/>
              <a:gd name="T64" fmla="*/ 3 w 121"/>
              <a:gd name="T65" fmla="*/ 187 h 197"/>
              <a:gd name="T66" fmla="*/ 4 w 121"/>
              <a:gd name="T67" fmla="*/ 184 h 197"/>
              <a:gd name="T68" fmla="*/ 6 w 121"/>
              <a:gd name="T69" fmla="*/ 181 h 197"/>
              <a:gd name="T70" fmla="*/ 8 w 121"/>
              <a:gd name="T71" fmla="*/ 177 h 197"/>
              <a:gd name="T72" fmla="*/ 10 w 121"/>
              <a:gd name="T73" fmla="*/ 173 h 197"/>
              <a:gd name="T74" fmla="*/ 13 w 121"/>
              <a:gd name="T75" fmla="*/ 169 h 197"/>
              <a:gd name="T76" fmla="*/ 17 w 121"/>
              <a:gd name="T77" fmla="*/ 164 h 197"/>
              <a:gd name="T78" fmla="*/ 19 w 121"/>
              <a:gd name="T79" fmla="*/ 158 h 197"/>
              <a:gd name="T80" fmla="*/ 24 w 121"/>
              <a:gd name="T81" fmla="*/ 151 h 197"/>
              <a:gd name="T82" fmla="*/ 28 w 121"/>
              <a:gd name="T83" fmla="*/ 146 h 197"/>
              <a:gd name="T84" fmla="*/ 30 w 121"/>
              <a:gd name="T85" fmla="*/ 139 h 197"/>
              <a:gd name="T86" fmla="*/ 35 w 121"/>
              <a:gd name="T87" fmla="*/ 132 h 197"/>
              <a:gd name="T88" fmla="*/ 39 w 121"/>
              <a:gd name="T89" fmla="*/ 125 h 197"/>
              <a:gd name="T90" fmla="*/ 43 w 121"/>
              <a:gd name="T91" fmla="*/ 118 h 197"/>
              <a:gd name="T92" fmla="*/ 47 w 121"/>
              <a:gd name="T93" fmla="*/ 110 h 197"/>
              <a:gd name="T94" fmla="*/ 51 w 121"/>
              <a:gd name="T95" fmla="*/ 102 h 197"/>
              <a:gd name="T96" fmla="*/ 55 w 121"/>
              <a:gd name="T97" fmla="*/ 94 h 197"/>
              <a:gd name="T98" fmla="*/ 59 w 121"/>
              <a:gd name="T99" fmla="*/ 85 h 197"/>
              <a:gd name="T100" fmla="*/ 63 w 121"/>
              <a:gd name="T101" fmla="*/ 76 h 197"/>
              <a:gd name="T102" fmla="*/ 66 w 121"/>
              <a:gd name="T103" fmla="*/ 66 h 197"/>
              <a:gd name="T104" fmla="*/ 70 w 121"/>
              <a:gd name="T105" fmla="*/ 57 h 197"/>
              <a:gd name="T106" fmla="*/ 73 w 121"/>
              <a:gd name="T107" fmla="*/ 46 h 197"/>
              <a:gd name="T108" fmla="*/ 77 w 121"/>
              <a:gd name="T109" fmla="*/ 35 h 197"/>
              <a:gd name="T110" fmla="*/ 80 w 121"/>
              <a:gd name="T111" fmla="*/ 24 h 197"/>
              <a:gd name="T112" fmla="*/ 84 w 121"/>
              <a:gd name="T113" fmla="*/ 13 h 197"/>
              <a:gd name="T114" fmla="*/ 87 w 121"/>
              <a:gd name="T115" fmla="*/ 0 h 197"/>
              <a:gd name="T116" fmla="*/ 87 w 121"/>
              <a:gd name="T11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" h="197">
                <a:moveTo>
                  <a:pt x="87" y="0"/>
                </a:moveTo>
                <a:lnTo>
                  <a:pt x="121" y="0"/>
                </a:lnTo>
                <a:lnTo>
                  <a:pt x="120" y="10"/>
                </a:lnTo>
                <a:lnTo>
                  <a:pt x="117" y="20"/>
                </a:lnTo>
                <a:lnTo>
                  <a:pt x="114" y="31"/>
                </a:lnTo>
                <a:lnTo>
                  <a:pt x="110" y="42"/>
                </a:lnTo>
                <a:lnTo>
                  <a:pt x="106" y="53"/>
                </a:lnTo>
                <a:lnTo>
                  <a:pt x="100" y="64"/>
                </a:lnTo>
                <a:lnTo>
                  <a:pt x="95" y="76"/>
                </a:lnTo>
                <a:lnTo>
                  <a:pt x="89" y="87"/>
                </a:lnTo>
                <a:lnTo>
                  <a:pt x="84" y="101"/>
                </a:lnTo>
                <a:lnTo>
                  <a:pt x="77" y="113"/>
                </a:lnTo>
                <a:lnTo>
                  <a:pt x="70" y="124"/>
                </a:lnTo>
                <a:lnTo>
                  <a:pt x="65" y="133"/>
                </a:lnTo>
                <a:lnTo>
                  <a:pt x="58" y="143"/>
                </a:lnTo>
                <a:lnTo>
                  <a:pt x="51" y="153"/>
                </a:lnTo>
                <a:lnTo>
                  <a:pt x="43" y="161"/>
                </a:lnTo>
                <a:lnTo>
                  <a:pt x="36" y="168"/>
                </a:lnTo>
                <a:lnTo>
                  <a:pt x="29" y="175"/>
                </a:lnTo>
                <a:lnTo>
                  <a:pt x="24" y="181"/>
                </a:lnTo>
                <a:lnTo>
                  <a:pt x="18" y="186"/>
                </a:lnTo>
                <a:lnTo>
                  <a:pt x="14" y="190"/>
                </a:lnTo>
                <a:lnTo>
                  <a:pt x="10" y="192"/>
                </a:lnTo>
                <a:lnTo>
                  <a:pt x="6" y="195"/>
                </a:lnTo>
                <a:lnTo>
                  <a:pt x="4" y="197"/>
                </a:lnTo>
                <a:lnTo>
                  <a:pt x="2" y="197"/>
                </a:lnTo>
                <a:lnTo>
                  <a:pt x="2" y="197"/>
                </a:lnTo>
                <a:lnTo>
                  <a:pt x="0" y="197"/>
                </a:lnTo>
                <a:lnTo>
                  <a:pt x="0" y="195"/>
                </a:lnTo>
                <a:lnTo>
                  <a:pt x="0" y="194"/>
                </a:lnTo>
                <a:lnTo>
                  <a:pt x="0" y="192"/>
                </a:lnTo>
                <a:lnTo>
                  <a:pt x="2" y="190"/>
                </a:lnTo>
                <a:lnTo>
                  <a:pt x="3" y="187"/>
                </a:lnTo>
                <a:lnTo>
                  <a:pt x="4" y="184"/>
                </a:lnTo>
                <a:lnTo>
                  <a:pt x="6" y="181"/>
                </a:lnTo>
                <a:lnTo>
                  <a:pt x="8" y="177"/>
                </a:lnTo>
                <a:lnTo>
                  <a:pt x="10" y="173"/>
                </a:lnTo>
                <a:lnTo>
                  <a:pt x="13" y="169"/>
                </a:lnTo>
                <a:lnTo>
                  <a:pt x="17" y="164"/>
                </a:lnTo>
                <a:lnTo>
                  <a:pt x="19" y="158"/>
                </a:lnTo>
                <a:lnTo>
                  <a:pt x="24" y="151"/>
                </a:lnTo>
                <a:lnTo>
                  <a:pt x="28" y="146"/>
                </a:lnTo>
                <a:lnTo>
                  <a:pt x="30" y="139"/>
                </a:lnTo>
                <a:lnTo>
                  <a:pt x="35" y="132"/>
                </a:lnTo>
                <a:lnTo>
                  <a:pt x="39" y="125"/>
                </a:lnTo>
                <a:lnTo>
                  <a:pt x="43" y="118"/>
                </a:lnTo>
                <a:lnTo>
                  <a:pt x="47" y="110"/>
                </a:lnTo>
                <a:lnTo>
                  <a:pt x="51" y="102"/>
                </a:lnTo>
                <a:lnTo>
                  <a:pt x="55" y="94"/>
                </a:lnTo>
                <a:lnTo>
                  <a:pt x="59" y="85"/>
                </a:lnTo>
                <a:lnTo>
                  <a:pt x="63" y="76"/>
                </a:lnTo>
                <a:lnTo>
                  <a:pt x="66" y="66"/>
                </a:lnTo>
                <a:lnTo>
                  <a:pt x="70" y="57"/>
                </a:lnTo>
                <a:lnTo>
                  <a:pt x="73" y="46"/>
                </a:lnTo>
                <a:lnTo>
                  <a:pt x="77" y="35"/>
                </a:lnTo>
                <a:lnTo>
                  <a:pt x="80" y="24"/>
                </a:lnTo>
                <a:lnTo>
                  <a:pt x="84" y="13"/>
                </a:lnTo>
                <a:lnTo>
                  <a:pt x="87" y="0"/>
                </a:lnTo>
                <a:lnTo>
                  <a:pt x="87" y="0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22"/>
          <p:cNvSpPr>
            <a:spLocks/>
          </p:cNvSpPr>
          <p:nvPr/>
        </p:nvSpPr>
        <p:spPr bwMode="auto">
          <a:xfrm>
            <a:off x="2025333" y="2779535"/>
            <a:ext cx="315291" cy="113121"/>
          </a:xfrm>
          <a:custGeom>
            <a:avLst/>
            <a:gdLst>
              <a:gd name="T0" fmla="*/ 122 w 131"/>
              <a:gd name="T1" fmla="*/ 28 h 47"/>
              <a:gd name="T2" fmla="*/ 120 w 131"/>
              <a:gd name="T3" fmla="*/ 28 h 47"/>
              <a:gd name="T4" fmla="*/ 117 w 131"/>
              <a:gd name="T5" fmla="*/ 29 h 47"/>
              <a:gd name="T6" fmla="*/ 114 w 131"/>
              <a:gd name="T7" fmla="*/ 29 h 47"/>
              <a:gd name="T8" fmla="*/ 110 w 131"/>
              <a:gd name="T9" fmla="*/ 31 h 47"/>
              <a:gd name="T10" fmla="*/ 105 w 131"/>
              <a:gd name="T11" fmla="*/ 32 h 47"/>
              <a:gd name="T12" fmla="*/ 99 w 131"/>
              <a:gd name="T13" fmla="*/ 32 h 47"/>
              <a:gd name="T14" fmla="*/ 92 w 131"/>
              <a:gd name="T15" fmla="*/ 33 h 47"/>
              <a:gd name="T16" fmla="*/ 85 w 131"/>
              <a:gd name="T17" fmla="*/ 35 h 47"/>
              <a:gd name="T18" fmla="*/ 77 w 131"/>
              <a:gd name="T19" fmla="*/ 36 h 47"/>
              <a:gd name="T20" fmla="*/ 69 w 131"/>
              <a:gd name="T21" fmla="*/ 38 h 47"/>
              <a:gd name="T22" fmla="*/ 59 w 131"/>
              <a:gd name="T23" fmla="*/ 39 h 47"/>
              <a:gd name="T24" fmla="*/ 48 w 131"/>
              <a:gd name="T25" fmla="*/ 40 h 47"/>
              <a:gd name="T26" fmla="*/ 37 w 131"/>
              <a:gd name="T27" fmla="*/ 42 h 47"/>
              <a:gd name="T28" fmla="*/ 26 w 131"/>
              <a:gd name="T29" fmla="*/ 43 h 47"/>
              <a:gd name="T30" fmla="*/ 14 w 131"/>
              <a:gd name="T31" fmla="*/ 46 h 47"/>
              <a:gd name="T32" fmla="*/ 0 w 131"/>
              <a:gd name="T33" fmla="*/ 47 h 47"/>
              <a:gd name="T34" fmla="*/ 0 w 131"/>
              <a:gd name="T35" fmla="*/ 21 h 47"/>
              <a:gd name="T36" fmla="*/ 7 w 131"/>
              <a:gd name="T37" fmla="*/ 21 h 47"/>
              <a:gd name="T38" fmla="*/ 14 w 131"/>
              <a:gd name="T39" fmla="*/ 21 h 47"/>
              <a:gd name="T40" fmla="*/ 22 w 131"/>
              <a:gd name="T41" fmla="*/ 20 h 47"/>
              <a:gd name="T42" fmla="*/ 30 w 131"/>
              <a:gd name="T43" fmla="*/ 18 h 47"/>
              <a:gd name="T44" fmla="*/ 39 w 131"/>
              <a:gd name="T45" fmla="*/ 17 h 47"/>
              <a:gd name="T46" fmla="*/ 48 w 131"/>
              <a:gd name="T47" fmla="*/ 14 h 47"/>
              <a:gd name="T48" fmla="*/ 59 w 131"/>
              <a:gd name="T49" fmla="*/ 11 h 47"/>
              <a:gd name="T50" fmla="*/ 69 w 131"/>
              <a:gd name="T51" fmla="*/ 9 h 47"/>
              <a:gd name="T52" fmla="*/ 80 w 131"/>
              <a:gd name="T53" fmla="*/ 5 h 47"/>
              <a:gd name="T54" fmla="*/ 88 w 131"/>
              <a:gd name="T55" fmla="*/ 2 h 47"/>
              <a:gd name="T56" fmla="*/ 96 w 131"/>
              <a:gd name="T57" fmla="*/ 0 h 47"/>
              <a:gd name="T58" fmla="*/ 105 w 131"/>
              <a:gd name="T59" fmla="*/ 0 h 47"/>
              <a:gd name="T60" fmla="*/ 111 w 131"/>
              <a:gd name="T61" fmla="*/ 2 h 47"/>
              <a:gd name="T62" fmla="*/ 117 w 131"/>
              <a:gd name="T63" fmla="*/ 3 h 47"/>
              <a:gd name="T64" fmla="*/ 121 w 131"/>
              <a:gd name="T65" fmla="*/ 5 h 47"/>
              <a:gd name="T66" fmla="*/ 125 w 131"/>
              <a:gd name="T67" fmla="*/ 9 h 47"/>
              <a:gd name="T68" fmla="*/ 128 w 131"/>
              <a:gd name="T69" fmla="*/ 11 h 47"/>
              <a:gd name="T70" fmla="*/ 131 w 131"/>
              <a:gd name="T71" fmla="*/ 14 h 47"/>
              <a:gd name="T72" fmla="*/ 131 w 131"/>
              <a:gd name="T73" fmla="*/ 17 h 47"/>
              <a:gd name="T74" fmla="*/ 131 w 131"/>
              <a:gd name="T75" fmla="*/ 20 h 47"/>
              <a:gd name="T76" fmla="*/ 129 w 131"/>
              <a:gd name="T77" fmla="*/ 22 h 47"/>
              <a:gd name="T78" fmla="*/ 128 w 131"/>
              <a:gd name="T79" fmla="*/ 24 h 47"/>
              <a:gd name="T80" fmla="*/ 125 w 131"/>
              <a:gd name="T81" fmla="*/ 27 h 47"/>
              <a:gd name="T82" fmla="*/ 122 w 131"/>
              <a:gd name="T83" fmla="*/ 28 h 47"/>
              <a:gd name="T84" fmla="*/ 122 w 131"/>
              <a:gd name="T85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47">
                <a:moveTo>
                  <a:pt x="122" y="28"/>
                </a:moveTo>
                <a:lnTo>
                  <a:pt x="120" y="28"/>
                </a:lnTo>
                <a:lnTo>
                  <a:pt x="117" y="29"/>
                </a:lnTo>
                <a:lnTo>
                  <a:pt x="114" y="29"/>
                </a:lnTo>
                <a:lnTo>
                  <a:pt x="110" y="31"/>
                </a:lnTo>
                <a:lnTo>
                  <a:pt x="105" y="32"/>
                </a:lnTo>
                <a:lnTo>
                  <a:pt x="99" y="32"/>
                </a:lnTo>
                <a:lnTo>
                  <a:pt x="92" y="33"/>
                </a:lnTo>
                <a:lnTo>
                  <a:pt x="85" y="35"/>
                </a:lnTo>
                <a:lnTo>
                  <a:pt x="77" y="36"/>
                </a:lnTo>
                <a:lnTo>
                  <a:pt x="69" y="38"/>
                </a:lnTo>
                <a:lnTo>
                  <a:pt x="59" y="39"/>
                </a:lnTo>
                <a:lnTo>
                  <a:pt x="48" y="40"/>
                </a:lnTo>
                <a:lnTo>
                  <a:pt x="37" y="42"/>
                </a:lnTo>
                <a:lnTo>
                  <a:pt x="26" y="43"/>
                </a:lnTo>
                <a:lnTo>
                  <a:pt x="14" y="46"/>
                </a:lnTo>
                <a:lnTo>
                  <a:pt x="0" y="47"/>
                </a:lnTo>
                <a:lnTo>
                  <a:pt x="0" y="21"/>
                </a:lnTo>
                <a:lnTo>
                  <a:pt x="7" y="21"/>
                </a:lnTo>
                <a:lnTo>
                  <a:pt x="14" y="21"/>
                </a:lnTo>
                <a:lnTo>
                  <a:pt x="22" y="20"/>
                </a:lnTo>
                <a:lnTo>
                  <a:pt x="30" y="18"/>
                </a:lnTo>
                <a:lnTo>
                  <a:pt x="39" y="17"/>
                </a:lnTo>
                <a:lnTo>
                  <a:pt x="48" y="14"/>
                </a:lnTo>
                <a:lnTo>
                  <a:pt x="59" y="11"/>
                </a:lnTo>
                <a:lnTo>
                  <a:pt x="69" y="9"/>
                </a:lnTo>
                <a:lnTo>
                  <a:pt x="80" y="5"/>
                </a:lnTo>
                <a:lnTo>
                  <a:pt x="88" y="2"/>
                </a:lnTo>
                <a:lnTo>
                  <a:pt x="96" y="0"/>
                </a:lnTo>
                <a:lnTo>
                  <a:pt x="105" y="0"/>
                </a:lnTo>
                <a:lnTo>
                  <a:pt x="111" y="2"/>
                </a:lnTo>
                <a:lnTo>
                  <a:pt x="117" y="3"/>
                </a:lnTo>
                <a:lnTo>
                  <a:pt x="121" y="5"/>
                </a:lnTo>
                <a:lnTo>
                  <a:pt x="125" y="9"/>
                </a:lnTo>
                <a:lnTo>
                  <a:pt x="128" y="11"/>
                </a:lnTo>
                <a:lnTo>
                  <a:pt x="131" y="14"/>
                </a:lnTo>
                <a:lnTo>
                  <a:pt x="131" y="17"/>
                </a:lnTo>
                <a:lnTo>
                  <a:pt x="131" y="20"/>
                </a:lnTo>
                <a:lnTo>
                  <a:pt x="129" y="22"/>
                </a:lnTo>
                <a:lnTo>
                  <a:pt x="128" y="24"/>
                </a:lnTo>
                <a:lnTo>
                  <a:pt x="125" y="27"/>
                </a:lnTo>
                <a:lnTo>
                  <a:pt x="122" y="28"/>
                </a:lnTo>
                <a:lnTo>
                  <a:pt x="122" y="28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23"/>
          <p:cNvSpPr>
            <a:spLocks/>
          </p:cNvSpPr>
          <p:nvPr/>
        </p:nvSpPr>
        <p:spPr bwMode="auto">
          <a:xfrm>
            <a:off x="2162522" y="2830077"/>
            <a:ext cx="74610" cy="211799"/>
          </a:xfrm>
          <a:custGeom>
            <a:avLst/>
            <a:gdLst>
              <a:gd name="T0" fmla="*/ 31 w 31"/>
              <a:gd name="T1" fmla="*/ 0 h 88"/>
              <a:gd name="T2" fmla="*/ 27 w 31"/>
              <a:gd name="T3" fmla="*/ 43 h 88"/>
              <a:gd name="T4" fmla="*/ 21 w 31"/>
              <a:gd name="T5" fmla="*/ 84 h 88"/>
              <a:gd name="T6" fmla="*/ 0 w 31"/>
              <a:gd name="T7" fmla="*/ 88 h 88"/>
              <a:gd name="T8" fmla="*/ 0 w 31"/>
              <a:gd name="T9" fmla="*/ 0 h 88"/>
              <a:gd name="T10" fmla="*/ 31 w 31"/>
              <a:gd name="T11" fmla="*/ 0 h 88"/>
              <a:gd name="T12" fmla="*/ 31 w 31"/>
              <a:gd name="T1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88">
                <a:moveTo>
                  <a:pt x="31" y="0"/>
                </a:moveTo>
                <a:lnTo>
                  <a:pt x="27" y="43"/>
                </a:lnTo>
                <a:lnTo>
                  <a:pt x="21" y="84"/>
                </a:lnTo>
                <a:lnTo>
                  <a:pt x="0" y="88"/>
                </a:lnTo>
                <a:lnTo>
                  <a:pt x="0" y="0"/>
                </a:lnTo>
                <a:lnTo>
                  <a:pt x="31" y="0"/>
                </a:lnTo>
                <a:lnTo>
                  <a:pt x="31" y="0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25"/>
          <p:cNvSpPr>
            <a:spLocks/>
          </p:cNvSpPr>
          <p:nvPr/>
        </p:nvSpPr>
        <p:spPr bwMode="auto">
          <a:xfrm>
            <a:off x="2025333" y="3179065"/>
            <a:ext cx="300850" cy="101086"/>
          </a:xfrm>
          <a:custGeom>
            <a:avLst/>
            <a:gdLst>
              <a:gd name="T0" fmla="*/ 0 w 125"/>
              <a:gd name="T1" fmla="*/ 17 h 42"/>
              <a:gd name="T2" fmla="*/ 10 w 125"/>
              <a:gd name="T3" fmla="*/ 14 h 42"/>
              <a:gd name="T4" fmla="*/ 18 w 125"/>
              <a:gd name="T5" fmla="*/ 13 h 42"/>
              <a:gd name="T6" fmla="*/ 28 w 125"/>
              <a:gd name="T7" fmla="*/ 11 h 42"/>
              <a:gd name="T8" fmla="*/ 35 w 125"/>
              <a:gd name="T9" fmla="*/ 10 h 42"/>
              <a:gd name="T10" fmla="*/ 43 w 125"/>
              <a:gd name="T11" fmla="*/ 9 h 42"/>
              <a:gd name="T12" fmla="*/ 50 w 125"/>
              <a:gd name="T13" fmla="*/ 7 h 42"/>
              <a:gd name="T14" fmla="*/ 57 w 125"/>
              <a:gd name="T15" fmla="*/ 6 h 42"/>
              <a:gd name="T16" fmla="*/ 63 w 125"/>
              <a:gd name="T17" fmla="*/ 5 h 42"/>
              <a:gd name="T18" fmla="*/ 69 w 125"/>
              <a:gd name="T19" fmla="*/ 3 h 42"/>
              <a:gd name="T20" fmla="*/ 76 w 125"/>
              <a:gd name="T21" fmla="*/ 3 h 42"/>
              <a:gd name="T22" fmla="*/ 80 w 125"/>
              <a:gd name="T23" fmla="*/ 2 h 42"/>
              <a:gd name="T24" fmla="*/ 85 w 125"/>
              <a:gd name="T25" fmla="*/ 2 h 42"/>
              <a:gd name="T26" fmla="*/ 89 w 125"/>
              <a:gd name="T27" fmla="*/ 0 h 42"/>
              <a:gd name="T28" fmla="*/ 94 w 125"/>
              <a:gd name="T29" fmla="*/ 0 h 42"/>
              <a:gd name="T30" fmla="*/ 98 w 125"/>
              <a:gd name="T31" fmla="*/ 0 h 42"/>
              <a:gd name="T32" fmla="*/ 100 w 125"/>
              <a:gd name="T33" fmla="*/ 0 h 42"/>
              <a:gd name="T34" fmla="*/ 106 w 125"/>
              <a:gd name="T35" fmla="*/ 0 h 42"/>
              <a:gd name="T36" fmla="*/ 111 w 125"/>
              <a:gd name="T37" fmla="*/ 0 h 42"/>
              <a:gd name="T38" fmla="*/ 116 w 125"/>
              <a:gd name="T39" fmla="*/ 2 h 42"/>
              <a:gd name="T40" fmla="*/ 118 w 125"/>
              <a:gd name="T41" fmla="*/ 3 h 42"/>
              <a:gd name="T42" fmla="*/ 121 w 125"/>
              <a:gd name="T43" fmla="*/ 5 h 42"/>
              <a:gd name="T44" fmla="*/ 124 w 125"/>
              <a:gd name="T45" fmla="*/ 6 h 42"/>
              <a:gd name="T46" fmla="*/ 125 w 125"/>
              <a:gd name="T47" fmla="*/ 7 h 42"/>
              <a:gd name="T48" fmla="*/ 125 w 125"/>
              <a:gd name="T49" fmla="*/ 10 h 42"/>
              <a:gd name="T50" fmla="*/ 125 w 125"/>
              <a:gd name="T51" fmla="*/ 11 h 42"/>
              <a:gd name="T52" fmla="*/ 124 w 125"/>
              <a:gd name="T53" fmla="*/ 13 h 42"/>
              <a:gd name="T54" fmla="*/ 121 w 125"/>
              <a:gd name="T55" fmla="*/ 14 h 42"/>
              <a:gd name="T56" fmla="*/ 118 w 125"/>
              <a:gd name="T57" fmla="*/ 16 h 42"/>
              <a:gd name="T58" fmla="*/ 113 w 125"/>
              <a:gd name="T59" fmla="*/ 17 h 42"/>
              <a:gd name="T60" fmla="*/ 109 w 125"/>
              <a:gd name="T61" fmla="*/ 18 h 42"/>
              <a:gd name="T62" fmla="*/ 102 w 125"/>
              <a:gd name="T63" fmla="*/ 21 h 42"/>
              <a:gd name="T64" fmla="*/ 95 w 125"/>
              <a:gd name="T65" fmla="*/ 22 h 42"/>
              <a:gd name="T66" fmla="*/ 87 w 125"/>
              <a:gd name="T67" fmla="*/ 24 h 42"/>
              <a:gd name="T68" fmla="*/ 77 w 125"/>
              <a:gd name="T69" fmla="*/ 26 h 42"/>
              <a:gd name="T70" fmla="*/ 67 w 125"/>
              <a:gd name="T71" fmla="*/ 29 h 42"/>
              <a:gd name="T72" fmla="*/ 55 w 125"/>
              <a:gd name="T73" fmla="*/ 31 h 42"/>
              <a:gd name="T74" fmla="*/ 43 w 125"/>
              <a:gd name="T75" fmla="*/ 33 h 42"/>
              <a:gd name="T76" fmla="*/ 30 w 125"/>
              <a:gd name="T77" fmla="*/ 36 h 42"/>
              <a:gd name="T78" fmla="*/ 15 w 125"/>
              <a:gd name="T79" fmla="*/ 39 h 42"/>
              <a:gd name="T80" fmla="*/ 0 w 125"/>
              <a:gd name="T81" fmla="*/ 42 h 42"/>
              <a:gd name="T82" fmla="*/ 0 w 125"/>
              <a:gd name="T83" fmla="*/ 17 h 42"/>
              <a:gd name="T84" fmla="*/ 0 w 125"/>
              <a:gd name="T85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5" h="42">
                <a:moveTo>
                  <a:pt x="0" y="17"/>
                </a:moveTo>
                <a:lnTo>
                  <a:pt x="10" y="14"/>
                </a:lnTo>
                <a:lnTo>
                  <a:pt x="18" y="13"/>
                </a:lnTo>
                <a:lnTo>
                  <a:pt x="28" y="11"/>
                </a:lnTo>
                <a:lnTo>
                  <a:pt x="35" y="10"/>
                </a:lnTo>
                <a:lnTo>
                  <a:pt x="43" y="9"/>
                </a:lnTo>
                <a:lnTo>
                  <a:pt x="50" y="7"/>
                </a:lnTo>
                <a:lnTo>
                  <a:pt x="57" y="6"/>
                </a:lnTo>
                <a:lnTo>
                  <a:pt x="63" y="5"/>
                </a:lnTo>
                <a:lnTo>
                  <a:pt x="69" y="3"/>
                </a:lnTo>
                <a:lnTo>
                  <a:pt x="76" y="3"/>
                </a:lnTo>
                <a:lnTo>
                  <a:pt x="80" y="2"/>
                </a:lnTo>
                <a:lnTo>
                  <a:pt x="85" y="2"/>
                </a:lnTo>
                <a:lnTo>
                  <a:pt x="89" y="0"/>
                </a:lnTo>
                <a:lnTo>
                  <a:pt x="94" y="0"/>
                </a:lnTo>
                <a:lnTo>
                  <a:pt x="98" y="0"/>
                </a:lnTo>
                <a:lnTo>
                  <a:pt x="100" y="0"/>
                </a:lnTo>
                <a:lnTo>
                  <a:pt x="106" y="0"/>
                </a:lnTo>
                <a:lnTo>
                  <a:pt x="111" y="0"/>
                </a:lnTo>
                <a:lnTo>
                  <a:pt x="116" y="2"/>
                </a:lnTo>
                <a:lnTo>
                  <a:pt x="118" y="3"/>
                </a:lnTo>
                <a:lnTo>
                  <a:pt x="121" y="5"/>
                </a:lnTo>
                <a:lnTo>
                  <a:pt x="124" y="6"/>
                </a:lnTo>
                <a:lnTo>
                  <a:pt x="125" y="7"/>
                </a:lnTo>
                <a:lnTo>
                  <a:pt x="125" y="10"/>
                </a:lnTo>
                <a:lnTo>
                  <a:pt x="125" y="11"/>
                </a:lnTo>
                <a:lnTo>
                  <a:pt x="124" y="13"/>
                </a:lnTo>
                <a:lnTo>
                  <a:pt x="121" y="14"/>
                </a:lnTo>
                <a:lnTo>
                  <a:pt x="118" y="16"/>
                </a:lnTo>
                <a:lnTo>
                  <a:pt x="113" y="17"/>
                </a:lnTo>
                <a:lnTo>
                  <a:pt x="109" y="18"/>
                </a:lnTo>
                <a:lnTo>
                  <a:pt x="102" y="21"/>
                </a:lnTo>
                <a:lnTo>
                  <a:pt x="95" y="22"/>
                </a:lnTo>
                <a:lnTo>
                  <a:pt x="87" y="24"/>
                </a:lnTo>
                <a:lnTo>
                  <a:pt x="77" y="26"/>
                </a:lnTo>
                <a:lnTo>
                  <a:pt x="67" y="29"/>
                </a:lnTo>
                <a:lnTo>
                  <a:pt x="55" y="31"/>
                </a:lnTo>
                <a:lnTo>
                  <a:pt x="43" y="33"/>
                </a:lnTo>
                <a:lnTo>
                  <a:pt x="30" y="36"/>
                </a:lnTo>
                <a:lnTo>
                  <a:pt x="15" y="39"/>
                </a:lnTo>
                <a:lnTo>
                  <a:pt x="0" y="42"/>
                </a:lnTo>
                <a:lnTo>
                  <a:pt x="0" y="17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26"/>
          <p:cNvSpPr>
            <a:spLocks/>
          </p:cNvSpPr>
          <p:nvPr/>
        </p:nvSpPr>
        <p:spPr bwMode="auto">
          <a:xfrm>
            <a:off x="2167335" y="3203133"/>
            <a:ext cx="69797" cy="223834"/>
          </a:xfrm>
          <a:custGeom>
            <a:avLst/>
            <a:gdLst>
              <a:gd name="T0" fmla="*/ 29 w 29"/>
              <a:gd name="T1" fmla="*/ 0 h 93"/>
              <a:gd name="T2" fmla="*/ 26 w 29"/>
              <a:gd name="T3" fmla="*/ 93 h 93"/>
              <a:gd name="T4" fmla="*/ 0 w 29"/>
              <a:gd name="T5" fmla="*/ 93 h 93"/>
              <a:gd name="T6" fmla="*/ 0 w 29"/>
              <a:gd name="T7" fmla="*/ 86 h 93"/>
              <a:gd name="T8" fmla="*/ 0 w 29"/>
              <a:gd name="T9" fmla="*/ 80 h 93"/>
              <a:gd name="T10" fmla="*/ 0 w 29"/>
              <a:gd name="T11" fmla="*/ 70 h 93"/>
              <a:gd name="T12" fmla="*/ 0 w 29"/>
              <a:gd name="T13" fmla="*/ 60 h 93"/>
              <a:gd name="T14" fmla="*/ 0 w 29"/>
              <a:gd name="T15" fmla="*/ 49 h 93"/>
              <a:gd name="T16" fmla="*/ 0 w 29"/>
              <a:gd name="T17" fmla="*/ 37 h 93"/>
              <a:gd name="T18" fmla="*/ 0 w 29"/>
              <a:gd name="T19" fmla="*/ 23 h 93"/>
              <a:gd name="T20" fmla="*/ 0 w 29"/>
              <a:gd name="T21" fmla="*/ 10 h 93"/>
              <a:gd name="T22" fmla="*/ 15 w 29"/>
              <a:gd name="T23" fmla="*/ 4 h 93"/>
              <a:gd name="T24" fmla="*/ 29 w 29"/>
              <a:gd name="T25" fmla="*/ 0 h 93"/>
              <a:gd name="T26" fmla="*/ 29 w 29"/>
              <a:gd name="T2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" h="93">
                <a:moveTo>
                  <a:pt x="29" y="0"/>
                </a:moveTo>
                <a:lnTo>
                  <a:pt x="26" y="93"/>
                </a:lnTo>
                <a:lnTo>
                  <a:pt x="0" y="93"/>
                </a:lnTo>
                <a:lnTo>
                  <a:pt x="0" y="86"/>
                </a:lnTo>
                <a:lnTo>
                  <a:pt x="0" y="80"/>
                </a:lnTo>
                <a:lnTo>
                  <a:pt x="0" y="70"/>
                </a:lnTo>
                <a:lnTo>
                  <a:pt x="0" y="60"/>
                </a:lnTo>
                <a:lnTo>
                  <a:pt x="0" y="49"/>
                </a:lnTo>
                <a:lnTo>
                  <a:pt x="0" y="37"/>
                </a:lnTo>
                <a:lnTo>
                  <a:pt x="0" y="23"/>
                </a:lnTo>
                <a:lnTo>
                  <a:pt x="0" y="10"/>
                </a:lnTo>
                <a:lnTo>
                  <a:pt x="15" y="4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任意多边形 74"/>
          <p:cNvSpPr>
            <a:spLocks/>
          </p:cNvSpPr>
          <p:nvPr/>
        </p:nvSpPr>
        <p:spPr bwMode="auto">
          <a:xfrm>
            <a:off x="1940036" y="2824952"/>
            <a:ext cx="114842" cy="693161"/>
          </a:xfrm>
          <a:custGeom>
            <a:avLst/>
            <a:gdLst>
              <a:gd name="connsiteX0" fmla="*/ 38509 w 114842"/>
              <a:gd name="connsiteY0" fmla="*/ 0 h 693161"/>
              <a:gd name="connsiteX1" fmla="*/ 50543 w 114842"/>
              <a:gd name="connsiteY1" fmla="*/ 0 h 693161"/>
              <a:gd name="connsiteX2" fmla="*/ 62577 w 114842"/>
              <a:gd name="connsiteY2" fmla="*/ 4814 h 693161"/>
              <a:gd name="connsiteX3" fmla="*/ 77018 w 114842"/>
              <a:gd name="connsiteY3" fmla="*/ 7221 h 693161"/>
              <a:gd name="connsiteX4" fmla="*/ 89052 w 114842"/>
              <a:gd name="connsiteY4" fmla="*/ 9627 h 693161"/>
              <a:gd name="connsiteX5" fmla="*/ 105900 w 114842"/>
              <a:gd name="connsiteY5" fmla="*/ 14441 h 693161"/>
              <a:gd name="connsiteX6" fmla="*/ 105900 w 114842"/>
              <a:gd name="connsiteY6" fmla="*/ 72204 h 693161"/>
              <a:gd name="connsiteX7" fmla="*/ 105900 w 114842"/>
              <a:gd name="connsiteY7" fmla="*/ 125154 h 693161"/>
              <a:gd name="connsiteX8" fmla="*/ 105900 w 114842"/>
              <a:gd name="connsiteY8" fmla="*/ 175697 h 693161"/>
              <a:gd name="connsiteX9" fmla="*/ 105900 w 114842"/>
              <a:gd name="connsiteY9" fmla="*/ 221427 h 693161"/>
              <a:gd name="connsiteX10" fmla="*/ 105900 w 114842"/>
              <a:gd name="connsiteY10" fmla="*/ 264749 h 693161"/>
              <a:gd name="connsiteX11" fmla="*/ 105900 w 114842"/>
              <a:gd name="connsiteY11" fmla="*/ 303258 h 693161"/>
              <a:gd name="connsiteX12" fmla="*/ 105900 w 114842"/>
              <a:gd name="connsiteY12" fmla="*/ 344174 h 693161"/>
              <a:gd name="connsiteX13" fmla="*/ 105900 w 114842"/>
              <a:gd name="connsiteY13" fmla="*/ 377869 h 693161"/>
              <a:gd name="connsiteX14" fmla="*/ 105900 w 114842"/>
              <a:gd name="connsiteY14" fmla="*/ 406751 h 693161"/>
              <a:gd name="connsiteX15" fmla="*/ 105900 w 114842"/>
              <a:gd name="connsiteY15" fmla="*/ 433226 h 693161"/>
              <a:gd name="connsiteX16" fmla="*/ 105900 w 114842"/>
              <a:gd name="connsiteY16" fmla="*/ 457294 h 693161"/>
              <a:gd name="connsiteX17" fmla="*/ 105900 w 114842"/>
              <a:gd name="connsiteY17" fmla="*/ 478955 h 693161"/>
              <a:gd name="connsiteX18" fmla="*/ 105900 w 114842"/>
              <a:gd name="connsiteY18" fmla="*/ 495803 h 693161"/>
              <a:gd name="connsiteX19" fmla="*/ 105900 w 114842"/>
              <a:gd name="connsiteY19" fmla="*/ 510244 h 693161"/>
              <a:gd name="connsiteX20" fmla="*/ 105900 w 114842"/>
              <a:gd name="connsiteY20" fmla="*/ 519871 h 693161"/>
              <a:gd name="connsiteX21" fmla="*/ 105900 w 114842"/>
              <a:gd name="connsiteY21" fmla="*/ 529498 h 693161"/>
              <a:gd name="connsiteX22" fmla="*/ 105900 w 114842"/>
              <a:gd name="connsiteY22" fmla="*/ 541532 h 693161"/>
              <a:gd name="connsiteX23" fmla="*/ 108306 w 114842"/>
              <a:gd name="connsiteY23" fmla="*/ 551159 h 693161"/>
              <a:gd name="connsiteX24" fmla="*/ 108306 w 114842"/>
              <a:gd name="connsiteY24" fmla="*/ 560787 h 693161"/>
              <a:gd name="connsiteX25" fmla="*/ 113120 w 114842"/>
              <a:gd name="connsiteY25" fmla="*/ 568007 h 693161"/>
              <a:gd name="connsiteX26" fmla="*/ 114842 w 114842"/>
              <a:gd name="connsiteY26" fmla="*/ 573172 h 693161"/>
              <a:gd name="connsiteX27" fmla="*/ 111024 w 114842"/>
              <a:gd name="connsiteY27" fmla="*/ 576320 h 693161"/>
              <a:gd name="connsiteX28" fmla="*/ 106834 w 114842"/>
              <a:gd name="connsiteY28" fmla="*/ 582436 h 693161"/>
              <a:gd name="connsiteX29" fmla="*/ 93286 w 114842"/>
              <a:gd name="connsiteY29" fmla="*/ 662335 h 693161"/>
              <a:gd name="connsiteX30" fmla="*/ 95023 w 114842"/>
              <a:gd name="connsiteY30" fmla="*/ 669718 h 693161"/>
              <a:gd name="connsiteX31" fmla="*/ 91459 w 114842"/>
              <a:gd name="connsiteY31" fmla="*/ 671500 h 693161"/>
              <a:gd name="connsiteX32" fmla="*/ 81832 w 114842"/>
              <a:gd name="connsiteY32" fmla="*/ 673907 h 693161"/>
              <a:gd name="connsiteX33" fmla="*/ 77018 w 114842"/>
              <a:gd name="connsiteY33" fmla="*/ 683534 h 693161"/>
              <a:gd name="connsiteX34" fmla="*/ 69797 w 114842"/>
              <a:gd name="connsiteY34" fmla="*/ 688348 h 693161"/>
              <a:gd name="connsiteX35" fmla="*/ 60170 w 114842"/>
              <a:gd name="connsiteY35" fmla="*/ 690754 h 693161"/>
              <a:gd name="connsiteX36" fmla="*/ 52950 w 114842"/>
              <a:gd name="connsiteY36" fmla="*/ 693161 h 693161"/>
              <a:gd name="connsiteX37" fmla="*/ 50543 w 114842"/>
              <a:gd name="connsiteY37" fmla="*/ 690754 h 693161"/>
              <a:gd name="connsiteX38" fmla="*/ 43323 w 114842"/>
              <a:gd name="connsiteY38" fmla="*/ 688348 h 693161"/>
              <a:gd name="connsiteX39" fmla="*/ 36102 w 114842"/>
              <a:gd name="connsiteY39" fmla="*/ 683534 h 693161"/>
              <a:gd name="connsiteX40" fmla="*/ 28882 w 114842"/>
              <a:gd name="connsiteY40" fmla="*/ 673907 h 693161"/>
              <a:gd name="connsiteX41" fmla="*/ 24068 w 114842"/>
              <a:gd name="connsiteY41" fmla="*/ 666686 h 693161"/>
              <a:gd name="connsiteX42" fmla="*/ 16848 w 114842"/>
              <a:gd name="connsiteY42" fmla="*/ 657059 h 693161"/>
              <a:gd name="connsiteX43" fmla="*/ 12034 w 114842"/>
              <a:gd name="connsiteY43" fmla="*/ 649839 h 693161"/>
              <a:gd name="connsiteX44" fmla="*/ 7220 w 114842"/>
              <a:gd name="connsiteY44" fmla="*/ 647432 h 693161"/>
              <a:gd name="connsiteX45" fmla="*/ 2407 w 114842"/>
              <a:gd name="connsiteY45" fmla="*/ 640211 h 693161"/>
              <a:gd name="connsiteX46" fmla="*/ 2407 w 114842"/>
              <a:gd name="connsiteY46" fmla="*/ 635398 h 693161"/>
              <a:gd name="connsiteX47" fmla="*/ 0 w 114842"/>
              <a:gd name="connsiteY47" fmla="*/ 630584 h 693161"/>
              <a:gd name="connsiteX48" fmla="*/ 0 w 114842"/>
              <a:gd name="connsiteY48" fmla="*/ 628177 h 693161"/>
              <a:gd name="connsiteX49" fmla="*/ 7220 w 114842"/>
              <a:gd name="connsiteY49" fmla="*/ 618550 h 693161"/>
              <a:gd name="connsiteX50" fmla="*/ 12034 w 114842"/>
              <a:gd name="connsiteY50" fmla="*/ 604109 h 693161"/>
              <a:gd name="connsiteX51" fmla="*/ 19255 w 114842"/>
              <a:gd name="connsiteY51" fmla="*/ 592075 h 693161"/>
              <a:gd name="connsiteX52" fmla="*/ 28882 w 114842"/>
              <a:gd name="connsiteY52" fmla="*/ 575228 h 693161"/>
              <a:gd name="connsiteX53" fmla="*/ 33695 w 114842"/>
              <a:gd name="connsiteY53" fmla="*/ 572821 h 693161"/>
              <a:gd name="connsiteX54" fmla="*/ 33695 w 114842"/>
              <a:gd name="connsiteY54" fmla="*/ 565600 h 693161"/>
              <a:gd name="connsiteX55" fmla="*/ 36102 w 114842"/>
              <a:gd name="connsiteY55" fmla="*/ 558380 h 693161"/>
              <a:gd name="connsiteX56" fmla="*/ 36102 w 114842"/>
              <a:gd name="connsiteY56" fmla="*/ 548753 h 693161"/>
              <a:gd name="connsiteX57" fmla="*/ 36102 w 114842"/>
              <a:gd name="connsiteY57" fmla="*/ 539125 h 693161"/>
              <a:gd name="connsiteX58" fmla="*/ 38509 w 114842"/>
              <a:gd name="connsiteY58" fmla="*/ 524685 h 693161"/>
              <a:gd name="connsiteX59" fmla="*/ 38509 w 114842"/>
              <a:gd name="connsiteY59" fmla="*/ 512650 h 693161"/>
              <a:gd name="connsiteX60" fmla="*/ 43323 w 114842"/>
              <a:gd name="connsiteY60" fmla="*/ 498210 h 693161"/>
              <a:gd name="connsiteX61" fmla="*/ 43323 w 114842"/>
              <a:gd name="connsiteY61" fmla="*/ 478955 h 693161"/>
              <a:gd name="connsiteX62" fmla="*/ 45729 w 114842"/>
              <a:gd name="connsiteY62" fmla="*/ 462107 h 693161"/>
              <a:gd name="connsiteX63" fmla="*/ 45729 w 114842"/>
              <a:gd name="connsiteY63" fmla="*/ 440446 h 693161"/>
              <a:gd name="connsiteX64" fmla="*/ 45729 w 114842"/>
              <a:gd name="connsiteY64" fmla="*/ 416378 h 693161"/>
              <a:gd name="connsiteX65" fmla="*/ 50543 w 114842"/>
              <a:gd name="connsiteY65" fmla="*/ 394717 h 693161"/>
              <a:gd name="connsiteX66" fmla="*/ 50543 w 114842"/>
              <a:gd name="connsiteY66" fmla="*/ 368242 h 693161"/>
              <a:gd name="connsiteX67" fmla="*/ 52950 w 114842"/>
              <a:gd name="connsiteY67" fmla="*/ 341767 h 693161"/>
              <a:gd name="connsiteX68" fmla="*/ 52950 w 114842"/>
              <a:gd name="connsiteY68" fmla="*/ 310479 h 693161"/>
              <a:gd name="connsiteX69" fmla="*/ 52950 w 114842"/>
              <a:gd name="connsiteY69" fmla="*/ 281597 h 693161"/>
              <a:gd name="connsiteX70" fmla="*/ 52950 w 114842"/>
              <a:gd name="connsiteY70" fmla="*/ 255122 h 693161"/>
              <a:gd name="connsiteX71" fmla="*/ 52950 w 114842"/>
              <a:gd name="connsiteY71" fmla="*/ 231054 h 693161"/>
              <a:gd name="connsiteX72" fmla="*/ 52950 w 114842"/>
              <a:gd name="connsiteY72" fmla="*/ 204579 h 693161"/>
              <a:gd name="connsiteX73" fmla="*/ 50543 w 114842"/>
              <a:gd name="connsiteY73" fmla="*/ 185324 h 693161"/>
              <a:gd name="connsiteX74" fmla="*/ 50543 w 114842"/>
              <a:gd name="connsiteY74" fmla="*/ 166070 h 693161"/>
              <a:gd name="connsiteX75" fmla="*/ 50543 w 114842"/>
              <a:gd name="connsiteY75" fmla="*/ 146815 h 693161"/>
              <a:gd name="connsiteX76" fmla="*/ 45729 w 114842"/>
              <a:gd name="connsiteY76" fmla="*/ 129968 h 693161"/>
              <a:gd name="connsiteX77" fmla="*/ 45729 w 114842"/>
              <a:gd name="connsiteY77" fmla="*/ 113120 h 693161"/>
              <a:gd name="connsiteX78" fmla="*/ 43323 w 114842"/>
              <a:gd name="connsiteY78" fmla="*/ 98679 h 693161"/>
              <a:gd name="connsiteX79" fmla="*/ 43323 w 114842"/>
              <a:gd name="connsiteY79" fmla="*/ 89052 h 693161"/>
              <a:gd name="connsiteX80" fmla="*/ 38509 w 114842"/>
              <a:gd name="connsiteY80" fmla="*/ 79425 h 693161"/>
              <a:gd name="connsiteX81" fmla="*/ 38509 w 114842"/>
              <a:gd name="connsiteY81" fmla="*/ 69798 h 693161"/>
              <a:gd name="connsiteX82" fmla="*/ 36102 w 114842"/>
              <a:gd name="connsiteY82" fmla="*/ 62577 h 693161"/>
              <a:gd name="connsiteX83" fmla="*/ 33695 w 114842"/>
              <a:gd name="connsiteY83" fmla="*/ 57764 h 693161"/>
              <a:gd name="connsiteX84" fmla="*/ 28882 w 114842"/>
              <a:gd name="connsiteY84" fmla="*/ 52950 h 693161"/>
              <a:gd name="connsiteX85" fmla="*/ 26475 w 114842"/>
              <a:gd name="connsiteY85" fmla="*/ 48136 h 693161"/>
              <a:gd name="connsiteX86" fmla="*/ 24068 w 114842"/>
              <a:gd name="connsiteY86" fmla="*/ 43323 h 693161"/>
              <a:gd name="connsiteX87" fmla="*/ 19255 w 114842"/>
              <a:gd name="connsiteY87" fmla="*/ 36102 h 693161"/>
              <a:gd name="connsiteX88" fmla="*/ 19255 w 114842"/>
              <a:gd name="connsiteY88" fmla="*/ 31289 h 693161"/>
              <a:gd name="connsiteX89" fmla="*/ 19255 w 114842"/>
              <a:gd name="connsiteY89" fmla="*/ 24068 h 693161"/>
              <a:gd name="connsiteX90" fmla="*/ 19255 w 114842"/>
              <a:gd name="connsiteY90" fmla="*/ 21661 h 693161"/>
              <a:gd name="connsiteX91" fmla="*/ 19255 w 114842"/>
              <a:gd name="connsiteY91" fmla="*/ 14441 h 693161"/>
              <a:gd name="connsiteX92" fmla="*/ 24068 w 114842"/>
              <a:gd name="connsiteY92" fmla="*/ 7221 h 693161"/>
              <a:gd name="connsiteX93" fmla="*/ 26475 w 114842"/>
              <a:gd name="connsiteY93" fmla="*/ 4814 h 693161"/>
              <a:gd name="connsiteX94" fmla="*/ 33695 w 114842"/>
              <a:gd name="connsiteY94" fmla="*/ 4814 h 693161"/>
              <a:gd name="connsiteX95" fmla="*/ 38509 w 114842"/>
              <a:gd name="connsiteY95" fmla="*/ 0 h 69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4842" h="693161">
                <a:moveTo>
                  <a:pt x="38509" y="0"/>
                </a:moveTo>
                <a:lnTo>
                  <a:pt x="50543" y="0"/>
                </a:lnTo>
                <a:lnTo>
                  <a:pt x="62577" y="4814"/>
                </a:lnTo>
                <a:lnTo>
                  <a:pt x="77018" y="7221"/>
                </a:lnTo>
                <a:lnTo>
                  <a:pt x="89052" y="9627"/>
                </a:lnTo>
                <a:lnTo>
                  <a:pt x="105900" y="14441"/>
                </a:lnTo>
                <a:lnTo>
                  <a:pt x="105900" y="72204"/>
                </a:lnTo>
                <a:lnTo>
                  <a:pt x="105900" y="125154"/>
                </a:lnTo>
                <a:lnTo>
                  <a:pt x="105900" y="175697"/>
                </a:lnTo>
                <a:lnTo>
                  <a:pt x="105900" y="221427"/>
                </a:lnTo>
                <a:lnTo>
                  <a:pt x="105900" y="264749"/>
                </a:lnTo>
                <a:lnTo>
                  <a:pt x="105900" y="303258"/>
                </a:lnTo>
                <a:lnTo>
                  <a:pt x="105900" y="344174"/>
                </a:lnTo>
                <a:lnTo>
                  <a:pt x="105900" y="377869"/>
                </a:lnTo>
                <a:lnTo>
                  <a:pt x="105900" y="406751"/>
                </a:lnTo>
                <a:lnTo>
                  <a:pt x="105900" y="433226"/>
                </a:lnTo>
                <a:lnTo>
                  <a:pt x="105900" y="457294"/>
                </a:lnTo>
                <a:lnTo>
                  <a:pt x="105900" y="478955"/>
                </a:lnTo>
                <a:lnTo>
                  <a:pt x="105900" y="495803"/>
                </a:lnTo>
                <a:lnTo>
                  <a:pt x="105900" y="510244"/>
                </a:lnTo>
                <a:lnTo>
                  <a:pt x="105900" y="519871"/>
                </a:lnTo>
                <a:lnTo>
                  <a:pt x="105900" y="529498"/>
                </a:lnTo>
                <a:lnTo>
                  <a:pt x="105900" y="541532"/>
                </a:lnTo>
                <a:lnTo>
                  <a:pt x="108306" y="551159"/>
                </a:lnTo>
                <a:lnTo>
                  <a:pt x="108306" y="560787"/>
                </a:lnTo>
                <a:lnTo>
                  <a:pt x="113120" y="568007"/>
                </a:lnTo>
                <a:lnTo>
                  <a:pt x="114842" y="573172"/>
                </a:lnTo>
                <a:lnTo>
                  <a:pt x="111024" y="576320"/>
                </a:lnTo>
                <a:cubicBezTo>
                  <a:pt x="108703" y="578600"/>
                  <a:pt x="107108" y="580725"/>
                  <a:pt x="106834" y="582436"/>
                </a:cubicBezTo>
                <a:cubicBezTo>
                  <a:pt x="99220" y="630028"/>
                  <a:pt x="93598" y="649576"/>
                  <a:pt x="93286" y="662335"/>
                </a:cubicBezTo>
                <a:lnTo>
                  <a:pt x="95023" y="669718"/>
                </a:lnTo>
                <a:lnTo>
                  <a:pt x="91459" y="671500"/>
                </a:lnTo>
                <a:lnTo>
                  <a:pt x="81832" y="673907"/>
                </a:lnTo>
                <a:lnTo>
                  <a:pt x="77018" y="683534"/>
                </a:lnTo>
                <a:lnTo>
                  <a:pt x="69797" y="688348"/>
                </a:lnTo>
                <a:lnTo>
                  <a:pt x="60170" y="690754"/>
                </a:lnTo>
                <a:lnTo>
                  <a:pt x="52950" y="693161"/>
                </a:lnTo>
                <a:lnTo>
                  <a:pt x="50543" y="690754"/>
                </a:lnTo>
                <a:lnTo>
                  <a:pt x="43323" y="688348"/>
                </a:lnTo>
                <a:lnTo>
                  <a:pt x="36102" y="683534"/>
                </a:lnTo>
                <a:lnTo>
                  <a:pt x="28882" y="673907"/>
                </a:lnTo>
                <a:lnTo>
                  <a:pt x="24068" y="666686"/>
                </a:lnTo>
                <a:lnTo>
                  <a:pt x="16848" y="657059"/>
                </a:lnTo>
                <a:lnTo>
                  <a:pt x="12034" y="649839"/>
                </a:lnTo>
                <a:lnTo>
                  <a:pt x="7220" y="647432"/>
                </a:lnTo>
                <a:lnTo>
                  <a:pt x="2407" y="640211"/>
                </a:lnTo>
                <a:lnTo>
                  <a:pt x="2407" y="635398"/>
                </a:lnTo>
                <a:lnTo>
                  <a:pt x="0" y="630584"/>
                </a:lnTo>
                <a:lnTo>
                  <a:pt x="0" y="628177"/>
                </a:lnTo>
                <a:lnTo>
                  <a:pt x="7220" y="618550"/>
                </a:lnTo>
                <a:lnTo>
                  <a:pt x="12034" y="604109"/>
                </a:lnTo>
                <a:lnTo>
                  <a:pt x="19255" y="592075"/>
                </a:lnTo>
                <a:lnTo>
                  <a:pt x="28882" y="575228"/>
                </a:lnTo>
                <a:lnTo>
                  <a:pt x="33695" y="572821"/>
                </a:lnTo>
                <a:lnTo>
                  <a:pt x="33695" y="565600"/>
                </a:lnTo>
                <a:lnTo>
                  <a:pt x="36102" y="558380"/>
                </a:lnTo>
                <a:lnTo>
                  <a:pt x="36102" y="548753"/>
                </a:lnTo>
                <a:lnTo>
                  <a:pt x="36102" y="539125"/>
                </a:lnTo>
                <a:lnTo>
                  <a:pt x="38509" y="524685"/>
                </a:lnTo>
                <a:lnTo>
                  <a:pt x="38509" y="512650"/>
                </a:lnTo>
                <a:lnTo>
                  <a:pt x="43323" y="498210"/>
                </a:lnTo>
                <a:lnTo>
                  <a:pt x="43323" y="478955"/>
                </a:lnTo>
                <a:lnTo>
                  <a:pt x="45729" y="462107"/>
                </a:lnTo>
                <a:lnTo>
                  <a:pt x="45729" y="440446"/>
                </a:lnTo>
                <a:lnTo>
                  <a:pt x="45729" y="416378"/>
                </a:lnTo>
                <a:lnTo>
                  <a:pt x="50543" y="394717"/>
                </a:lnTo>
                <a:lnTo>
                  <a:pt x="50543" y="368242"/>
                </a:lnTo>
                <a:lnTo>
                  <a:pt x="52950" y="341767"/>
                </a:lnTo>
                <a:lnTo>
                  <a:pt x="52950" y="310479"/>
                </a:lnTo>
                <a:lnTo>
                  <a:pt x="52950" y="281597"/>
                </a:lnTo>
                <a:lnTo>
                  <a:pt x="52950" y="255122"/>
                </a:lnTo>
                <a:lnTo>
                  <a:pt x="52950" y="231054"/>
                </a:lnTo>
                <a:lnTo>
                  <a:pt x="52950" y="204579"/>
                </a:lnTo>
                <a:lnTo>
                  <a:pt x="50543" y="185324"/>
                </a:lnTo>
                <a:lnTo>
                  <a:pt x="50543" y="166070"/>
                </a:lnTo>
                <a:lnTo>
                  <a:pt x="50543" y="146815"/>
                </a:lnTo>
                <a:lnTo>
                  <a:pt x="45729" y="129968"/>
                </a:lnTo>
                <a:lnTo>
                  <a:pt x="45729" y="113120"/>
                </a:lnTo>
                <a:lnTo>
                  <a:pt x="43323" y="98679"/>
                </a:lnTo>
                <a:lnTo>
                  <a:pt x="43323" y="89052"/>
                </a:lnTo>
                <a:lnTo>
                  <a:pt x="38509" y="79425"/>
                </a:lnTo>
                <a:lnTo>
                  <a:pt x="38509" y="69798"/>
                </a:lnTo>
                <a:lnTo>
                  <a:pt x="36102" y="62577"/>
                </a:lnTo>
                <a:lnTo>
                  <a:pt x="33695" y="57764"/>
                </a:lnTo>
                <a:lnTo>
                  <a:pt x="28882" y="52950"/>
                </a:lnTo>
                <a:lnTo>
                  <a:pt x="26475" y="48136"/>
                </a:lnTo>
                <a:lnTo>
                  <a:pt x="24068" y="43323"/>
                </a:lnTo>
                <a:lnTo>
                  <a:pt x="19255" y="36102"/>
                </a:lnTo>
                <a:lnTo>
                  <a:pt x="19255" y="31289"/>
                </a:lnTo>
                <a:lnTo>
                  <a:pt x="19255" y="24068"/>
                </a:lnTo>
                <a:lnTo>
                  <a:pt x="19255" y="21661"/>
                </a:lnTo>
                <a:lnTo>
                  <a:pt x="19255" y="14441"/>
                </a:lnTo>
                <a:lnTo>
                  <a:pt x="24068" y="7221"/>
                </a:lnTo>
                <a:lnTo>
                  <a:pt x="26475" y="4814"/>
                </a:lnTo>
                <a:lnTo>
                  <a:pt x="33695" y="4814"/>
                </a:lnTo>
                <a:lnTo>
                  <a:pt x="38509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6" name="任意多边形 75"/>
          <p:cNvSpPr>
            <a:spLocks/>
          </p:cNvSpPr>
          <p:nvPr/>
        </p:nvSpPr>
        <p:spPr bwMode="auto">
          <a:xfrm>
            <a:off x="1635551" y="2870993"/>
            <a:ext cx="211678" cy="118656"/>
          </a:xfrm>
          <a:custGeom>
            <a:avLst/>
            <a:gdLst>
              <a:gd name="connsiteX0" fmla="*/ 192424 w 211678"/>
              <a:gd name="connsiteY0" fmla="*/ 0 h 118656"/>
              <a:gd name="connsiteX1" fmla="*/ 202051 w 211678"/>
              <a:gd name="connsiteY1" fmla="*/ 0 h 118656"/>
              <a:gd name="connsiteX2" fmla="*/ 211678 w 211678"/>
              <a:gd name="connsiteY2" fmla="*/ 0 h 118656"/>
              <a:gd name="connsiteX3" fmla="*/ 211678 w 211678"/>
              <a:gd name="connsiteY3" fmla="*/ 38509 h 118656"/>
              <a:gd name="connsiteX4" fmla="*/ 185203 w 211678"/>
              <a:gd name="connsiteY4" fmla="*/ 45729 h 118656"/>
              <a:gd name="connsiteX5" fmla="*/ 163542 w 211678"/>
              <a:gd name="connsiteY5" fmla="*/ 55357 h 118656"/>
              <a:gd name="connsiteX6" fmla="*/ 141881 w 211678"/>
              <a:gd name="connsiteY6" fmla="*/ 62577 h 118656"/>
              <a:gd name="connsiteX7" fmla="*/ 120220 w 211678"/>
              <a:gd name="connsiteY7" fmla="*/ 67391 h 118656"/>
              <a:gd name="connsiteX8" fmla="*/ 103372 w 211678"/>
              <a:gd name="connsiteY8" fmla="*/ 74611 h 118656"/>
              <a:gd name="connsiteX9" fmla="*/ 84118 w 211678"/>
              <a:gd name="connsiteY9" fmla="*/ 84238 h 118656"/>
              <a:gd name="connsiteX10" fmla="*/ 67270 w 211678"/>
              <a:gd name="connsiteY10" fmla="*/ 89052 h 118656"/>
              <a:gd name="connsiteX11" fmla="*/ 52829 w 211678"/>
              <a:gd name="connsiteY11" fmla="*/ 93866 h 118656"/>
              <a:gd name="connsiteX12" fmla="*/ 35982 w 211678"/>
              <a:gd name="connsiteY12" fmla="*/ 101086 h 118656"/>
              <a:gd name="connsiteX13" fmla="*/ 26354 w 211678"/>
              <a:gd name="connsiteY13" fmla="*/ 108307 h 118656"/>
              <a:gd name="connsiteX14" fmla="*/ 14320 w 211678"/>
              <a:gd name="connsiteY14" fmla="*/ 110713 h 118656"/>
              <a:gd name="connsiteX15" fmla="*/ 4693 w 211678"/>
              <a:gd name="connsiteY15" fmla="*/ 115527 h 118656"/>
              <a:gd name="connsiteX16" fmla="*/ 0 w 211678"/>
              <a:gd name="connsiteY16" fmla="*/ 118656 h 118656"/>
              <a:gd name="connsiteX17" fmla="*/ 1370 w 211678"/>
              <a:gd name="connsiteY17" fmla="*/ 110437 h 118656"/>
              <a:gd name="connsiteX18" fmla="*/ 15658 w 211678"/>
              <a:gd name="connsiteY18" fmla="*/ 72337 h 118656"/>
              <a:gd name="connsiteX19" fmla="*/ 20420 w 211678"/>
              <a:gd name="connsiteY19" fmla="*/ 58050 h 118656"/>
              <a:gd name="connsiteX20" fmla="*/ 23903 w 211678"/>
              <a:gd name="connsiteY20" fmla="*/ 35804 h 118656"/>
              <a:gd name="connsiteX21" fmla="*/ 24265 w 211678"/>
              <a:gd name="connsiteY21" fmla="*/ 28882 h 118656"/>
              <a:gd name="connsiteX22" fmla="*/ 26354 w 211678"/>
              <a:gd name="connsiteY22" fmla="*/ 28882 h 118656"/>
              <a:gd name="connsiteX23" fmla="*/ 33575 w 211678"/>
              <a:gd name="connsiteY23" fmla="*/ 28882 h 118656"/>
              <a:gd name="connsiteX24" fmla="*/ 40795 w 211678"/>
              <a:gd name="connsiteY24" fmla="*/ 24068 h 118656"/>
              <a:gd name="connsiteX25" fmla="*/ 50422 w 211678"/>
              <a:gd name="connsiteY25" fmla="*/ 24068 h 118656"/>
              <a:gd name="connsiteX26" fmla="*/ 60050 w 211678"/>
              <a:gd name="connsiteY26" fmla="*/ 21661 h 118656"/>
              <a:gd name="connsiteX27" fmla="*/ 74490 w 211678"/>
              <a:gd name="connsiteY27" fmla="*/ 19254 h 118656"/>
              <a:gd name="connsiteX28" fmla="*/ 88931 w 211678"/>
              <a:gd name="connsiteY28" fmla="*/ 14441 h 118656"/>
              <a:gd name="connsiteX29" fmla="*/ 105779 w 211678"/>
              <a:gd name="connsiteY29" fmla="*/ 12034 h 118656"/>
              <a:gd name="connsiteX30" fmla="*/ 122626 w 211678"/>
              <a:gd name="connsiteY30" fmla="*/ 12034 h 118656"/>
              <a:gd name="connsiteX31" fmla="*/ 139474 w 211678"/>
              <a:gd name="connsiteY31" fmla="*/ 9627 h 118656"/>
              <a:gd name="connsiteX32" fmla="*/ 151508 w 211678"/>
              <a:gd name="connsiteY32" fmla="*/ 4814 h 118656"/>
              <a:gd name="connsiteX33" fmla="*/ 165949 w 211678"/>
              <a:gd name="connsiteY33" fmla="*/ 2407 h 118656"/>
              <a:gd name="connsiteX34" fmla="*/ 177983 w 211678"/>
              <a:gd name="connsiteY34" fmla="*/ 2407 h 118656"/>
              <a:gd name="connsiteX35" fmla="*/ 192424 w 211678"/>
              <a:gd name="connsiteY35" fmla="*/ 0 h 11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1678" h="118656">
                <a:moveTo>
                  <a:pt x="192424" y="0"/>
                </a:moveTo>
                <a:lnTo>
                  <a:pt x="202051" y="0"/>
                </a:lnTo>
                <a:lnTo>
                  <a:pt x="211678" y="0"/>
                </a:lnTo>
                <a:lnTo>
                  <a:pt x="211678" y="38509"/>
                </a:lnTo>
                <a:lnTo>
                  <a:pt x="185203" y="45729"/>
                </a:lnTo>
                <a:lnTo>
                  <a:pt x="163542" y="55357"/>
                </a:lnTo>
                <a:lnTo>
                  <a:pt x="141881" y="62577"/>
                </a:lnTo>
                <a:lnTo>
                  <a:pt x="120220" y="67391"/>
                </a:lnTo>
                <a:lnTo>
                  <a:pt x="103372" y="74611"/>
                </a:lnTo>
                <a:lnTo>
                  <a:pt x="84118" y="84238"/>
                </a:lnTo>
                <a:lnTo>
                  <a:pt x="67270" y="89052"/>
                </a:lnTo>
                <a:lnTo>
                  <a:pt x="52829" y="93866"/>
                </a:lnTo>
                <a:lnTo>
                  <a:pt x="35982" y="101086"/>
                </a:lnTo>
                <a:lnTo>
                  <a:pt x="26354" y="108307"/>
                </a:lnTo>
                <a:lnTo>
                  <a:pt x="14320" y="110713"/>
                </a:lnTo>
                <a:lnTo>
                  <a:pt x="4693" y="115527"/>
                </a:lnTo>
                <a:lnTo>
                  <a:pt x="0" y="118656"/>
                </a:lnTo>
                <a:lnTo>
                  <a:pt x="1370" y="110437"/>
                </a:lnTo>
                <a:cubicBezTo>
                  <a:pt x="12187" y="77992"/>
                  <a:pt x="-1436" y="117923"/>
                  <a:pt x="15658" y="72337"/>
                </a:cubicBezTo>
                <a:cubicBezTo>
                  <a:pt x="17421" y="67637"/>
                  <a:pt x="19436" y="62972"/>
                  <a:pt x="20420" y="58050"/>
                </a:cubicBezTo>
                <a:cubicBezTo>
                  <a:pt x="22609" y="47105"/>
                  <a:pt x="23511" y="40285"/>
                  <a:pt x="23903" y="35804"/>
                </a:cubicBezTo>
                <a:lnTo>
                  <a:pt x="24265" y="28882"/>
                </a:lnTo>
                <a:lnTo>
                  <a:pt x="26354" y="28882"/>
                </a:lnTo>
                <a:lnTo>
                  <a:pt x="33575" y="28882"/>
                </a:lnTo>
                <a:lnTo>
                  <a:pt x="40795" y="24068"/>
                </a:lnTo>
                <a:lnTo>
                  <a:pt x="50422" y="24068"/>
                </a:lnTo>
                <a:lnTo>
                  <a:pt x="60050" y="21661"/>
                </a:lnTo>
                <a:lnTo>
                  <a:pt x="74490" y="19254"/>
                </a:lnTo>
                <a:lnTo>
                  <a:pt x="88931" y="14441"/>
                </a:lnTo>
                <a:lnTo>
                  <a:pt x="105779" y="12034"/>
                </a:lnTo>
                <a:lnTo>
                  <a:pt x="122626" y="12034"/>
                </a:lnTo>
                <a:lnTo>
                  <a:pt x="139474" y="9627"/>
                </a:lnTo>
                <a:lnTo>
                  <a:pt x="151508" y="4814"/>
                </a:lnTo>
                <a:lnTo>
                  <a:pt x="165949" y="2407"/>
                </a:lnTo>
                <a:lnTo>
                  <a:pt x="177983" y="2407"/>
                </a:lnTo>
                <a:lnTo>
                  <a:pt x="192424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7" name="任意多边形 76"/>
          <p:cNvSpPr>
            <a:spLocks/>
          </p:cNvSpPr>
          <p:nvPr/>
        </p:nvSpPr>
        <p:spPr bwMode="auto">
          <a:xfrm>
            <a:off x="2025333" y="2964858"/>
            <a:ext cx="361021" cy="129968"/>
          </a:xfrm>
          <a:custGeom>
            <a:avLst/>
            <a:gdLst>
              <a:gd name="connsiteX0" fmla="*/ 262342 w 361021"/>
              <a:gd name="connsiteY0" fmla="*/ 0 h 129968"/>
              <a:gd name="connsiteX1" fmla="*/ 267156 w 361021"/>
              <a:gd name="connsiteY1" fmla="*/ 0 h 129968"/>
              <a:gd name="connsiteX2" fmla="*/ 279190 w 361021"/>
              <a:gd name="connsiteY2" fmla="*/ 0 h 129968"/>
              <a:gd name="connsiteX3" fmla="*/ 288817 w 361021"/>
              <a:gd name="connsiteY3" fmla="*/ 0 h 129968"/>
              <a:gd name="connsiteX4" fmla="*/ 293631 w 361021"/>
              <a:gd name="connsiteY4" fmla="*/ 4814 h 129968"/>
              <a:gd name="connsiteX5" fmla="*/ 303258 w 361021"/>
              <a:gd name="connsiteY5" fmla="*/ 7221 h 129968"/>
              <a:gd name="connsiteX6" fmla="*/ 317699 w 361021"/>
              <a:gd name="connsiteY6" fmla="*/ 14441 h 129968"/>
              <a:gd name="connsiteX7" fmla="*/ 327326 w 361021"/>
              <a:gd name="connsiteY7" fmla="*/ 21661 h 129968"/>
              <a:gd name="connsiteX8" fmla="*/ 336953 w 361021"/>
              <a:gd name="connsiteY8" fmla="*/ 24068 h 129968"/>
              <a:gd name="connsiteX9" fmla="*/ 344173 w 361021"/>
              <a:gd name="connsiteY9" fmla="*/ 31289 h 129968"/>
              <a:gd name="connsiteX10" fmla="*/ 351394 w 361021"/>
              <a:gd name="connsiteY10" fmla="*/ 36102 h 129968"/>
              <a:gd name="connsiteX11" fmla="*/ 356208 w 361021"/>
              <a:gd name="connsiteY11" fmla="*/ 43323 h 129968"/>
              <a:gd name="connsiteX12" fmla="*/ 361021 w 361021"/>
              <a:gd name="connsiteY12" fmla="*/ 45730 h 129968"/>
              <a:gd name="connsiteX13" fmla="*/ 361021 w 361021"/>
              <a:gd name="connsiteY13" fmla="*/ 52950 h 129968"/>
              <a:gd name="connsiteX14" fmla="*/ 361021 w 361021"/>
              <a:gd name="connsiteY14" fmla="*/ 60171 h 129968"/>
              <a:gd name="connsiteX15" fmla="*/ 361021 w 361021"/>
              <a:gd name="connsiteY15" fmla="*/ 69798 h 129968"/>
              <a:gd name="connsiteX16" fmla="*/ 356208 w 361021"/>
              <a:gd name="connsiteY16" fmla="*/ 77018 h 129968"/>
              <a:gd name="connsiteX17" fmla="*/ 353801 w 361021"/>
              <a:gd name="connsiteY17" fmla="*/ 84239 h 129968"/>
              <a:gd name="connsiteX18" fmla="*/ 346580 w 361021"/>
              <a:gd name="connsiteY18" fmla="*/ 89052 h 129968"/>
              <a:gd name="connsiteX19" fmla="*/ 346009 w 361021"/>
              <a:gd name="connsiteY19" fmla="*/ 90194 h 129968"/>
              <a:gd name="connsiteX20" fmla="*/ 326117 w 361021"/>
              <a:gd name="connsiteY20" fmla="*/ 88812 h 129968"/>
              <a:gd name="connsiteX21" fmla="*/ 268813 w 361021"/>
              <a:gd name="connsiteY21" fmla="*/ 88010 h 129968"/>
              <a:gd name="connsiteX22" fmla="*/ 239331 w 361021"/>
              <a:gd name="connsiteY22" fmla="*/ 92222 h 129968"/>
              <a:gd name="connsiteX23" fmla="*/ 238274 w 361021"/>
              <a:gd name="connsiteY23" fmla="*/ 89052 h 129968"/>
              <a:gd name="connsiteX24" fmla="*/ 235867 w 361021"/>
              <a:gd name="connsiteY24" fmla="*/ 84239 h 129968"/>
              <a:gd name="connsiteX25" fmla="*/ 231054 w 361021"/>
              <a:gd name="connsiteY25" fmla="*/ 84239 h 129968"/>
              <a:gd name="connsiteX26" fmla="*/ 228647 w 361021"/>
              <a:gd name="connsiteY26" fmla="*/ 79425 h 129968"/>
              <a:gd name="connsiteX27" fmla="*/ 221426 w 361021"/>
              <a:gd name="connsiteY27" fmla="*/ 79425 h 129968"/>
              <a:gd name="connsiteX28" fmla="*/ 214206 w 361021"/>
              <a:gd name="connsiteY28" fmla="*/ 79425 h 129968"/>
              <a:gd name="connsiteX29" fmla="*/ 204579 w 361021"/>
              <a:gd name="connsiteY29" fmla="*/ 84239 h 129968"/>
              <a:gd name="connsiteX30" fmla="*/ 194951 w 361021"/>
              <a:gd name="connsiteY30" fmla="*/ 84239 h 129968"/>
              <a:gd name="connsiteX31" fmla="*/ 182917 w 361021"/>
              <a:gd name="connsiteY31" fmla="*/ 86646 h 129968"/>
              <a:gd name="connsiteX32" fmla="*/ 168477 w 361021"/>
              <a:gd name="connsiteY32" fmla="*/ 89052 h 129968"/>
              <a:gd name="connsiteX33" fmla="*/ 151629 w 361021"/>
              <a:gd name="connsiteY33" fmla="*/ 93866 h 129968"/>
              <a:gd name="connsiteX34" fmla="*/ 137188 w 361021"/>
              <a:gd name="connsiteY34" fmla="*/ 96273 h 129968"/>
              <a:gd name="connsiteX35" fmla="*/ 115527 w 361021"/>
              <a:gd name="connsiteY35" fmla="*/ 98680 h 129968"/>
              <a:gd name="connsiteX36" fmla="*/ 96272 w 361021"/>
              <a:gd name="connsiteY36" fmla="*/ 103493 h 129968"/>
              <a:gd name="connsiteX37" fmla="*/ 77018 w 361021"/>
              <a:gd name="connsiteY37" fmla="*/ 110714 h 129968"/>
              <a:gd name="connsiteX38" fmla="*/ 52950 w 361021"/>
              <a:gd name="connsiteY38" fmla="*/ 115527 h 129968"/>
              <a:gd name="connsiteX39" fmla="*/ 26475 w 361021"/>
              <a:gd name="connsiteY39" fmla="*/ 122748 h 129968"/>
              <a:gd name="connsiteX40" fmla="*/ 0 w 361021"/>
              <a:gd name="connsiteY40" fmla="*/ 129968 h 129968"/>
              <a:gd name="connsiteX41" fmla="*/ 0 w 361021"/>
              <a:gd name="connsiteY41" fmla="*/ 60171 h 129968"/>
              <a:gd name="connsiteX42" fmla="*/ 31289 w 361021"/>
              <a:gd name="connsiteY42" fmla="*/ 57764 h 129968"/>
              <a:gd name="connsiteX43" fmla="*/ 57763 w 361021"/>
              <a:gd name="connsiteY43" fmla="*/ 52950 h 129968"/>
              <a:gd name="connsiteX44" fmla="*/ 84238 w 361021"/>
              <a:gd name="connsiteY44" fmla="*/ 50543 h 129968"/>
              <a:gd name="connsiteX45" fmla="*/ 105900 w 361021"/>
              <a:gd name="connsiteY45" fmla="*/ 45730 h 129968"/>
              <a:gd name="connsiteX46" fmla="*/ 125154 w 361021"/>
              <a:gd name="connsiteY46" fmla="*/ 43323 h 129968"/>
              <a:gd name="connsiteX47" fmla="*/ 142002 w 361021"/>
              <a:gd name="connsiteY47" fmla="*/ 43323 h 129968"/>
              <a:gd name="connsiteX48" fmla="*/ 158849 w 361021"/>
              <a:gd name="connsiteY48" fmla="*/ 40916 h 129968"/>
              <a:gd name="connsiteX49" fmla="*/ 175697 w 361021"/>
              <a:gd name="connsiteY49" fmla="*/ 36102 h 129968"/>
              <a:gd name="connsiteX50" fmla="*/ 187731 w 361021"/>
              <a:gd name="connsiteY50" fmla="*/ 33696 h 129968"/>
              <a:gd name="connsiteX51" fmla="*/ 199765 w 361021"/>
              <a:gd name="connsiteY51" fmla="*/ 31289 h 129968"/>
              <a:gd name="connsiteX52" fmla="*/ 211799 w 361021"/>
              <a:gd name="connsiteY52" fmla="*/ 24068 h 129968"/>
              <a:gd name="connsiteX53" fmla="*/ 219020 w 361021"/>
              <a:gd name="connsiteY53" fmla="*/ 21661 h 129968"/>
              <a:gd name="connsiteX54" fmla="*/ 228647 w 361021"/>
              <a:gd name="connsiteY54" fmla="*/ 16848 h 129968"/>
              <a:gd name="connsiteX55" fmla="*/ 235867 w 361021"/>
              <a:gd name="connsiteY55" fmla="*/ 9627 h 129968"/>
              <a:gd name="connsiteX56" fmla="*/ 245494 w 361021"/>
              <a:gd name="connsiteY56" fmla="*/ 7221 h 129968"/>
              <a:gd name="connsiteX57" fmla="*/ 247901 w 361021"/>
              <a:gd name="connsiteY57" fmla="*/ 4814 h 129968"/>
              <a:gd name="connsiteX58" fmla="*/ 255122 w 361021"/>
              <a:gd name="connsiteY58" fmla="*/ 4814 h 129968"/>
              <a:gd name="connsiteX59" fmla="*/ 262342 w 361021"/>
              <a:gd name="connsiteY59" fmla="*/ 0 h 1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021" h="129968">
                <a:moveTo>
                  <a:pt x="262342" y="0"/>
                </a:moveTo>
                <a:lnTo>
                  <a:pt x="267156" y="0"/>
                </a:lnTo>
                <a:lnTo>
                  <a:pt x="279190" y="0"/>
                </a:lnTo>
                <a:lnTo>
                  <a:pt x="288817" y="0"/>
                </a:lnTo>
                <a:lnTo>
                  <a:pt x="293631" y="4814"/>
                </a:lnTo>
                <a:lnTo>
                  <a:pt x="303258" y="7221"/>
                </a:lnTo>
                <a:lnTo>
                  <a:pt x="317699" y="14441"/>
                </a:lnTo>
                <a:lnTo>
                  <a:pt x="327326" y="21661"/>
                </a:lnTo>
                <a:lnTo>
                  <a:pt x="336953" y="24068"/>
                </a:lnTo>
                <a:lnTo>
                  <a:pt x="344173" y="31289"/>
                </a:lnTo>
                <a:lnTo>
                  <a:pt x="351394" y="36102"/>
                </a:lnTo>
                <a:lnTo>
                  <a:pt x="356208" y="43323"/>
                </a:lnTo>
                <a:lnTo>
                  <a:pt x="361021" y="45730"/>
                </a:lnTo>
                <a:lnTo>
                  <a:pt x="361021" y="52950"/>
                </a:lnTo>
                <a:lnTo>
                  <a:pt x="361021" y="60171"/>
                </a:lnTo>
                <a:lnTo>
                  <a:pt x="361021" y="69798"/>
                </a:lnTo>
                <a:lnTo>
                  <a:pt x="356208" y="77018"/>
                </a:lnTo>
                <a:lnTo>
                  <a:pt x="353801" y="84239"/>
                </a:lnTo>
                <a:lnTo>
                  <a:pt x="346580" y="89052"/>
                </a:lnTo>
                <a:lnTo>
                  <a:pt x="346009" y="90194"/>
                </a:lnTo>
                <a:lnTo>
                  <a:pt x="326117" y="88812"/>
                </a:lnTo>
                <a:cubicBezTo>
                  <a:pt x="307016" y="88545"/>
                  <a:pt x="287863" y="88804"/>
                  <a:pt x="268813" y="88010"/>
                </a:cubicBezTo>
                <a:lnTo>
                  <a:pt x="239331" y="92222"/>
                </a:lnTo>
                <a:lnTo>
                  <a:pt x="238274" y="89052"/>
                </a:lnTo>
                <a:lnTo>
                  <a:pt x="235867" y="84239"/>
                </a:lnTo>
                <a:lnTo>
                  <a:pt x="231054" y="84239"/>
                </a:lnTo>
                <a:lnTo>
                  <a:pt x="228647" y="79425"/>
                </a:lnTo>
                <a:lnTo>
                  <a:pt x="221426" y="79425"/>
                </a:lnTo>
                <a:lnTo>
                  <a:pt x="214206" y="79425"/>
                </a:lnTo>
                <a:lnTo>
                  <a:pt x="204579" y="84239"/>
                </a:lnTo>
                <a:lnTo>
                  <a:pt x="194951" y="84239"/>
                </a:lnTo>
                <a:lnTo>
                  <a:pt x="182917" y="86646"/>
                </a:lnTo>
                <a:lnTo>
                  <a:pt x="168477" y="89052"/>
                </a:lnTo>
                <a:lnTo>
                  <a:pt x="151629" y="93866"/>
                </a:lnTo>
                <a:lnTo>
                  <a:pt x="137188" y="96273"/>
                </a:lnTo>
                <a:lnTo>
                  <a:pt x="115527" y="98680"/>
                </a:lnTo>
                <a:lnTo>
                  <a:pt x="96272" y="103493"/>
                </a:lnTo>
                <a:lnTo>
                  <a:pt x="77018" y="110714"/>
                </a:lnTo>
                <a:lnTo>
                  <a:pt x="52950" y="115527"/>
                </a:lnTo>
                <a:lnTo>
                  <a:pt x="26475" y="122748"/>
                </a:lnTo>
                <a:lnTo>
                  <a:pt x="0" y="129968"/>
                </a:lnTo>
                <a:lnTo>
                  <a:pt x="0" y="60171"/>
                </a:lnTo>
                <a:lnTo>
                  <a:pt x="31289" y="57764"/>
                </a:lnTo>
                <a:lnTo>
                  <a:pt x="57763" y="52950"/>
                </a:lnTo>
                <a:lnTo>
                  <a:pt x="84238" y="50543"/>
                </a:lnTo>
                <a:lnTo>
                  <a:pt x="105900" y="45730"/>
                </a:lnTo>
                <a:lnTo>
                  <a:pt x="125154" y="43323"/>
                </a:lnTo>
                <a:lnTo>
                  <a:pt x="142002" y="43323"/>
                </a:lnTo>
                <a:lnTo>
                  <a:pt x="158849" y="40916"/>
                </a:lnTo>
                <a:lnTo>
                  <a:pt x="175697" y="36102"/>
                </a:lnTo>
                <a:lnTo>
                  <a:pt x="187731" y="33696"/>
                </a:lnTo>
                <a:lnTo>
                  <a:pt x="199765" y="31289"/>
                </a:lnTo>
                <a:lnTo>
                  <a:pt x="211799" y="24068"/>
                </a:lnTo>
                <a:lnTo>
                  <a:pt x="219020" y="21661"/>
                </a:lnTo>
                <a:lnTo>
                  <a:pt x="228647" y="16848"/>
                </a:lnTo>
                <a:lnTo>
                  <a:pt x="235867" y="9627"/>
                </a:lnTo>
                <a:lnTo>
                  <a:pt x="245494" y="7221"/>
                </a:lnTo>
                <a:lnTo>
                  <a:pt x="247901" y="4814"/>
                </a:lnTo>
                <a:lnTo>
                  <a:pt x="255122" y="4814"/>
                </a:lnTo>
                <a:lnTo>
                  <a:pt x="262342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8" name="任意多边形 77"/>
          <p:cNvSpPr>
            <a:spLocks/>
          </p:cNvSpPr>
          <p:nvPr/>
        </p:nvSpPr>
        <p:spPr bwMode="auto">
          <a:xfrm>
            <a:off x="1498244" y="2685668"/>
            <a:ext cx="161573" cy="324920"/>
          </a:xfrm>
          <a:custGeom>
            <a:avLst/>
            <a:gdLst>
              <a:gd name="connsiteX0" fmla="*/ 36102 w 161573"/>
              <a:gd name="connsiteY0" fmla="*/ 0 h 324920"/>
              <a:gd name="connsiteX1" fmla="*/ 52950 w 161573"/>
              <a:gd name="connsiteY1" fmla="*/ 0 h 324920"/>
              <a:gd name="connsiteX2" fmla="*/ 72204 w 161573"/>
              <a:gd name="connsiteY2" fmla="*/ 0 h 324920"/>
              <a:gd name="connsiteX3" fmla="*/ 91458 w 161573"/>
              <a:gd name="connsiteY3" fmla="*/ 4814 h 324920"/>
              <a:gd name="connsiteX4" fmla="*/ 108306 w 161573"/>
              <a:gd name="connsiteY4" fmla="*/ 12034 h 324920"/>
              <a:gd name="connsiteX5" fmla="*/ 122747 w 161573"/>
              <a:gd name="connsiteY5" fmla="*/ 19255 h 324920"/>
              <a:gd name="connsiteX6" fmla="*/ 132374 w 161573"/>
              <a:gd name="connsiteY6" fmla="*/ 28882 h 324920"/>
              <a:gd name="connsiteX7" fmla="*/ 137188 w 161573"/>
              <a:gd name="connsiteY7" fmla="*/ 36102 h 324920"/>
              <a:gd name="connsiteX8" fmla="*/ 142001 w 161573"/>
              <a:gd name="connsiteY8" fmla="*/ 48136 h 324920"/>
              <a:gd name="connsiteX9" fmla="*/ 144408 w 161573"/>
              <a:gd name="connsiteY9" fmla="*/ 64984 h 324920"/>
              <a:gd name="connsiteX10" fmla="*/ 146815 w 161573"/>
              <a:gd name="connsiteY10" fmla="*/ 81832 h 324920"/>
              <a:gd name="connsiteX11" fmla="*/ 154035 w 161573"/>
              <a:gd name="connsiteY11" fmla="*/ 98680 h 324920"/>
              <a:gd name="connsiteX12" fmla="*/ 154035 w 161573"/>
              <a:gd name="connsiteY12" fmla="*/ 120341 h 324920"/>
              <a:gd name="connsiteX13" fmla="*/ 154035 w 161573"/>
              <a:gd name="connsiteY13" fmla="*/ 144409 h 324920"/>
              <a:gd name="connsiteX14" fmla="*/ 154035 w 161573"/>
              <a:gd name="connsiteY14" fmla="*/ 163664 h 324920"/>
              <a:gd name="connsiteX15" fmla="*/ 154035 w 161573"/>
              <a:gd name="connsiteY15" fmla="*/ 185325 h 324920"/>
              <a:gd name="connsiteX16" fmla="*/ 151628 w 161573"/>
              <a:gd name="connsiteY16" fmla="*/ 190139 h 324920"/>
              <a:gd name="connsiteX17" fmla="*/ 151628 w 161573"/>
              <a:gd name="connsiteY17" fmla="*/ 199766 h 324920"/>
              <a:gd name="connsiteX18" fmla="*/ 151628 w 161573"/>
              <a:gd name="connsiteY18" fmla="*/ 204579 h 324920"/>
              <a:gd name="connsiteX19" fmla="*/ 151628 w 161573"/>
              <a:gd name="connsiteY19" fmla="*/ 209393 h 324920"/>
              <a:gd name="connsiteX20" fmla="*/ 151628 w 161573"/>
              <a:gd name="connsiteY20" fmla="*/ 214207 h 324920"/>
              <a:gd name="connsiteX21" fmla="*/ 154035 w 161573"/>
              <a:gd name="connsiteY21" fmla="*/ 216613 h 324920"/>
              <a:gd name="connsiteX22" fmla="*/ 158849 w 161573"/>
              <a:gd name="connsiteY22" fmla="*/ 216613 h 324920"/>
              <a:gd name="connsiteX23" fmla="*/ 161256 w 161573"/>
              <a:gd name="connsiteY23" fmla="*/ 214207 h 324920"/>
              <a:gd name="connsiteX24" fmla="*/ 161573 w 161573"/>
              <a:gd name="connsiteY24" fmla="*/ 214207 h 324920"/>
              <a:gd name="connsiteX25" fmla="*/ 161211 w 161573"/>
              <a:gd name="connsiteY25" fmla="*/ 221129 h 324920"/>
              <a:gd name="connsiteX26" fmla="*/ 157728 w 161573"/>
              <a:gd name="connsiteY26" fmla="*/ 243375 h 324920"/>
              <a:gd name="connsiteX27" fmla="*/ 152966 w 161573"/>
              <a:gd name="connsiteY27" fmla="*/ 257662 h 324920"/>
              <a:gd name="connsiteX28" fmla="*/ 138678 w 161573"/>
              <a:gd name="connsiteY28" fmla="*/ 295762 h 324920"/>
              <a:gd name="connsiteX29" fmla="*/ 137308 w 161573"/>
              <a:gd name="connsiteY29" fmla="*/ 303981 h 324920"/>
              <a:gd name="connsiteX30" fmla="*/ 134781 w 161573"/>
              <a:gd name="connsiteY30" fmla="*/ 305666 h 324920"/>
              <a:gd name="connsiteX31" fmla="*/ 125154 w 161573"/>
              <a:gd name="connsiteY31" fmla="*/ 310479 h 324920"/>
              <a:gd name="connsiteX32" fmla="*/ 122747 w 161573"/>
              <a:gd name="connsiteY32" fmla="*/ 312886 h 324920"/>
              <a:gd name="connsiteX33" fmla="*/ 115526 w 161573"/>
              <a:gd name="connsiteY33" fmla="*/ 315293 h 324920"/>
              <a:gd name="connsiteX34" fmla="*/ 108306 w 161573"/>
              <a:gd name="connsiteY34" fmla="*/ 320107 h 324920"/>
              <a:gd name="connsiteX35" fmla="*/ 105899 w 161573"/>
              <a:gd name="connsiteY35" fmla="*/ 322513 h 324920"/>
              <a:gd name="connsiteX36" fmla="*/ 98679 w 161573"/>
              <a:gd name="connsiteY36" fmla="*/ 324920 h 324920"/>
              <a:gd name="connsiteX37" fmla="*/ 91458 w 161573"/>
              <a:gd name="connsiteY37" fmla="*/ 324920 h 324920"/>
              <a:gd name="connsiteX38" fmla="*/ 89052 w 161573"/>
              <a:gd name="connsiteY38" fmla="*/ 324920 h 324920"/>
              <a:gd name="connsiteX39" fmla="*/ 81831 w 161573"/>
              <a:gd name="connsiteY39" fmla="*/ 322513 h 324920"/>
              <a:gd name="connsiteX40" fmla="*/ 74611 w 161573"/>
              <a:gd name="connsiteY40" fmla="*/ 320107 h 324920"/>
              <a:gd name="connsiteX41" fmla="*/ 69797 w 161573"/>
              <a:gd name="connsiteY41" fmla="*/ 315293 h 324920"/>
              <a:gd name="connsiteX42" fmla="*/ 62577 w 161573"/>
              <a:gd name="connsiteY42" fmla="*/ 310479 h 324920"/>
              <a:gd name="connsiteX43" fmla="*/ 55356 w 161573"/>
              <a:gd name="connsiteY43" fmla="*/ 303259 h 324920"/>
              <a:gd name="connsiteX44" fmla="*/ 52950 w 161573"/>
              <a:gd name="connsiteY44" fmla="*/ 296038 h 324920"/>
              <a:gd name="connsiteX45" fmla="*/ 45729 w 161573"/>
              <a:gd name="connsiteY45" fmla="*/ 293632 h 324920"/>
              <a:gd name="connsiteX46" fmla="*/ 43322 w 161573"/>
              <a:gd name="connsiteY46" fmla="*/ 286411 h 324920"/>
              <a:gd name="connsiteX47" fmla="*/ 43322 w 161573"/>
              <a:gd name="connsiteY47" fmla="*/ 279191 h 324920"/>
              <a:gd name="connsiteX48" fmla="*/ 43322 w 161573"/>
              <a:gd name="connsiteY48" fmla="*/ 274377 h 324920"/>
              <a:gd name="connsiteX49" fmla="*/ 38509 w 161573"/>
              <a:gd name="connsiteY49" fmla="*/ 269563 h 324920"/>
              <a:gd name="connsiteX50" fmla="*/ 38509 w 161573"/>
              <a:gd name="connsiteY50" fmla="*/ 267157 h 324920"/>
              <a:gd name="connsiteX51" fmla="*/ 38509 w 161573"/>
              <a:gd name="connsiteY51" fmla="*/ 259936 h 324920"/>
              <a:gd name="connsiteX52" fmla="*/ 38509 w 161573"/>
              <a:gd name="connsiteY52" fmla="*/ 257529 h 324920"/>
              <a:gd name="connsiteX53" fmla="*/ 38509 w 161573"/>
              <a:gd name="connsiteY53" fmla="*/ 252716 h 324920"/>
              <a:gd name="connsiteX54" fmla="*/ 43322 w 161573"/>
              <a:gd name="connsiteY54" fmla="*/ 247902 h 324920"/>
              <a:gd name="connsiteX55" fmla="*/ 45729 w 161573"/>
              <a:gd name="connsiteY55" fmla="*/ 240682 h 324920"/>
              <a:gd name="connsiteX56" fmla="*/ 48136 w 161573"/>
              <a:gd name="connsiteY56" fmla="*/ 235868 h 324920"/>
              <a:gd name="connsiteX57" fmla="*/ 55356 w 161573"/>
              <a:gd name="connsiteY57" fmla="*/ 231054 h 324920"/>
              <a:gd name="connsiteX58" fmla="*/ 57763 w 161573"/>
              <a:gd name="connsiteY58" fmla="*/ 223834 h 324920"/>
              <a:gd name="connsiteX59" fmla="*/ 64984 w 161573"/>
              <a:gd name="connsiteY59" fmla="*/ 214207 h 324920"/>
              <a:gd name="connsiteX60" fmla="*/ 69797 w 161573"/>
              <a:gd name="connsiteY60" fmla="*/ 206986 h 324920"/>
              <a:gd name="connsiteX61" fmla="*/ 72204 w 161573"/>
              <a:gd name="connsiteY61" fmla="*/ 197359 h 324920"/>
              <a:gd name="connsiteX62" fmla="*/ 74611 w 161573"/>
              <a:gd name="connsiteY62" fmla="*/ 185325 h 324920"/>
              <a:gd name="connsiteX63" fmla="*/ 74611 w 161573"/>
              <a:gd name="connsiteY63" fmla="*/ 170884 h 324920"/>
              <a:gd name="connsiteX64" fmla="*/ 79424 w 161573"/>
              <a:gd name="connsiteY64" fmla="*/ 158850 h 324920"/>
              <a:gd name="connsiteX65" fmla="*/ 79424 w 161573"/>
              <a:gd name="connsiteY65" fmla="*/ 144409 h 324920"/>
              <a:gd name="connsiteX66" fmla="*/ 74611 w 161573"/>
              <a:gd name="connsiteY66" fmla="*/ 132375 h 324920"/>
              <a:gd name="connsiteX67" fmla="*/ 72204 w 161573"/>
              <a:gd name="connsiteY67" fmla="*/ 117934 h 324920"/>
              <a:gd name="connsiteX68" fmla="*/ 69797 w 161573"/>
              <a:gd name="connsiteY68" fmla="*/ 105900 h 324920"/>
              <a:gd name="connsiteX69" fmla="*/ 64984 w 161573"/>
              <a:gd name="connsiteY69" fmla="*/ 93866 h 324920"/>
              <a:gd name="connsiteX70" fmla="*/ 57763 w 161573"/>
              <a:gd name="connsiteY70" fmla="*/ 84239 h 324920"/>
              <a:gd name="connsiteX71" fmla="*/ 55356 w 161573"/>
              <a:gd name="connsiteY71" fmla="*/ 79425 h 324920"/>
              <a:gd name="connsiteX72" fmla="*/ 48136 w 161573"/>
              <a:gd name="connsiteY72" fmla="*/ 72205 h 324920"/>
              <a:gd name="connsiteX73" fmla="*/ 38509 w 161573"/>
              <a:gd name="connsiteY73" fmla="*/ 64984 h 324920"/>
              <a:gd name="connsiteX74" fmla="*/ 31288 w 161573"/>
              <a:gd name="connsiteY74" fmla="*/ 64984 h 324920"/>
              <a:gd name="connsiteX75" fmla="*/ 26475 w 161573"/>
              <a:gd name="connsiteY75" fmla="*/ 62577 h 324920"/>
              <a:gd name="connsiteX76" fmla="*/ 19254 w 161573"/>
              <a:gd name="connsiteY76" fmla="*/ 57764 h 324920"/>
              <a:gd name="connsiteX77" fmla="*/ 16848 w 161573"/>
              <a:gd name="connsiteY77" fmla="*/ 55357 h 324920"/>
              <a:gd name="connsiteX78" fmla="*/ 9627 w 161573"/>
              <a:gd name="connsiteY78" fmla="*/ 45730 h 324920"/>
              <a:gd name="connsiteX79" fmla="*/ 2407 w 161573"/>
              <a:gd name="connsiteY79" fmla="*/ 36102 h 324920"/>
              <a:gd name="connsiteX80" fmla="*/ 0 w 161573"/>
              <a:gd name="connsiteY80" fmla="*/ 31289 h 324920"/>
              <a:gd name="connsiteX81" fmla="*/ 0 w 161573"/>
              <a:gd name="connsiteY81" fmla="*/ 28882 h 324920"/>
              <a:gd name="connsiteX82" fmla="*/ 0 w 161573"/>
              <a:gd name="connsiteY82" fmla="*/ 26475 h 324920"/>
              <a:gd name="connsiteX83" fmla="*/ 0 w 161573"/>
              <a:gd name="connsiteY83" fmla="*/ 19255 h 324920"/>
              <a:gd name="connsiteX84" fmla="*/ 2407 w 161573"/>
              <a:gd name="connsiteY84" fmla="*/ 16848 h 324920"/>
              <a:gd name="connsiteX85" fmla="*/ 4814 w 161573"/>
              <a:gd name="connsiteY85" fmla="*/ 12034 h 324920"/>
              <a:gd name="connsiteX86" fmla="*/ 9627 w 161573"/>
              <a:gd name="connsiteY86" fmla="*/ 9627 h 324920"/>
              <a:gd name="connsiteX87" fmla="*/ 19254 w 161573"/>
              <a:gd name="connsiteY87" fmla="*/ 4814 h 324920"/>
              <a:gd name="connsiteX88" fmla="*/ 36102 w 161573"/>
              <a:gd name="connsiteY88" fmla="*/ 0 h 32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61573" h="324920">
                <a:moveTo>
                  <a:pt x="36102" y="0"/>
                </a:moveTo>
                <a:lnTo>
                  <a:pt x="52950" y="0"/>
                </a:lnTo>
                <a:lnTo>
                  <a:pt x="72204" y="0"/>
                </a:lnTo>
                <a:lnTo>
                  <a:pt x="91458" y="4814"/>
                </a:lnTo>
                <a:lnTo>
                  <a:pt x="108306" y="12034"/>
                </a:lnTo>
                <a:lnTo>
                  <a:pt x="122747" y="19255"/>
                </a:lnTo>
                <a:lnTo>
                  <a:pt x="132374" y="28882"/>
                </a:lnTo>
                <a:lnTo>
                  <a:pt x="137188" y="36102"/>
                </a:lnTo>
                <a:lnTo>
                  <a:pt x="142001" y="48136"/>
                </a:lnTo>
                <a:lnTo>
                  <a:pt x="144408" y="64984"/>
                </a:lnTo>
                <a:lnTo>
                  <a:pt x="146815" y="81832"/>
                </a:lnTo>
                <a:lnTo>
                  <a:pt x="154035" y="98680"/>
                </a:lnTo>
                <a:lnTo>
                  <a:pt x="154035" y="120341"/>
                </a:lnTo>
                <a:lnTo>
                  <a:pt x="154035" y="144409"/>
                </a:lnTo>
                <a:lnTo>
                  <a:pt x="154035" y="163664"/>
                </a:lnTo>
                <a:lnTo>
                  <a:pt x="154035" y="185325"/>
                </a:lnTo>
                <a:lnTo>
                  <a:pt x="151628" y="190139"/>
                </a:lnTo>
                <a:lnTo>
                  <a:pt x="151628" y="199766"/>
                </a:lnTo>
                <a:lnTo>
                  <a:pt x="151628" y="204579"/>
                </a:lnTo>
                <a:lnTo>
                  <a:pt x="151628" y="209393"/>
                </a:lnTo>
                <a:lnTo>
                  <a:pt x="151628" y="214207"/>
                </a:lnTo>
                <a:lnTo>
                  <a:pt x="154035" y="216613"/>
                </a:lnTo>
                <a:lnTo>
                  <a:pt x="158849" y="216613"/>
                </a:lnTo>
                <a:lnTo>
                  <a:pt x="161256" y="214207"/>
                </a:lnTo>
                <a:lnTo>
                  <a:pt x="161573" y="214207"/>
                </a:lnTo>
                <a:lnTo>
                  <a:pt x="161211" y="221129"/>
                </a:lnTo>
                <a:cubicBezTo>
                  <a:pt x="160819" y="225610"/>
                  <a:pt x="159917" y="232430"/>
                  <a:pt x="157728" y="243375"/>
                </a:cubicBezTo>
                <a:cubicBezTo>
                  <a:pt x="156744" y="248297"/>
                  <a:pt x="154729" y="252962"/>
                  <a:pt x="152966" y="257662"/>
                </a:cubicBezTo>
                <a:cubicBezTo>
                  <a:pt x="135872" y="303248"/>
                  <a:pt x="149495" y="263317"/>
                  <a:pt x="138678" y="295762"/>
                </a:cubicBezTo>
                <a:lnTo>
                  <a:pt x="137308" y="303981"/>
                </a:lnTo>
                <a:lnTo>
                  <a:pt x="134781" y="305666"/>
                </a:lnTo>
                <a:lnTo>
                  <a:pt x="125154" y="310479"/>
                </a:lnTo>
                <a:lnTo>
                  <a:pt x="122747" y="312886"/>
                </a:lnTo>
                <a:lnTo>
                  <a:pt x="115526" y="315293"/>
                </a:lnTo>
                <a:lnTo>
                  <a:pt x="108306" y="320107"/>
                </a:lnTo>
                <a:lnTo>
                  <a:pt x="105899" y="322513"/>
                </a:lnTo>
                <a:lnTo>
                  <a:pt x="98679" y="324920"/>
                </a:lnTo>
                <a:lnTo>
                  <a:pt x="91458" y="324920"/>
                </a:lnTo>
                <a:lnTo>
                  <a:pt x="89052" y="324920"/>
                </a:lnTo>
                <a:lnTo>
                  <a:pt x="81831" y="322513"/>
                </a:lnTo>
                <a:lnTo>
                  <a:pt x="74611" y="320107"/>
                </a:lnTo>
                <a:lnTo>
                  <a:pt x="69797" y="315293"/>
                </a:lnTo>
                <a:lnTo>
                  <a:pt x="62577" y="310479"/>
                </a:lnTo>
                <a:lnTo>
                  <a:pt x="55356" y="303259"/>
                </a:lnTo>
                <a:lnTo>
                  <a:pt x="52950" y="296038"/>
                </a:lnTo>
                <a:lnTo>
                  <a:pt x="45729" y="293632"/>
                </a:lnTo>
                <a:lnTo>
                  <a:pt x="43322" y="286411"/>
                </a:lnTo>
                <a:lnTo>
                  <a:pt x="43322" y="279191"/>
                </a:lnTo>
                <a:lnTo>
                  <a:pt x="43322" y="274377"/>
                </a:lnTo>
                <a:lnTo>
                  <a:pt x="38509" y="269563"/>
                </a:lnTo>
                <a:lnTo>
                  <a:pt x="38509" y="267157"/>
                </a:lnTo>
                <a:lnTo>
                  <a:pt x="38509" y="259936"/>
                </a:lnTo>
                <a:lnTo>
                  <a:pt x="38509" y="257529"/>
                </a:lnTo>
                <a:lnTo>
                  <a:pt x="38509" y="252716"/>
                </a:lnTo>
                <a:lnTo>
                  <a:pt x="43322" y="247902"/>
                </a:lnTo>
                <a:lnTo>
                  <a:pt x="45729" y="240682"/>
                </a:lnTo>
                <a:lnTo>
                  <a:pt x="48136" y="235868"/>
                </a:lnTo>
                <a:lnTo>
                  <a:pt x="55356" y="231054"/>
                </a:lnTo>
                <a:lnTo>
                  <a:pt x="57763" y="223834"/>
                </a:lnTo>
                <a:lnTo>
                  <a:pt x="64984" y="214207"/>
                </a:lnTo>
                <a:lnTo>
                  <a:pt x="69797" y="206986"/>
                </a:lnTo>
                <a:lnTo>
                  <a:pt x="72204" y="197359"/>
                </a:lnTo>
                <a:lnTo>
                  <a:pt x="74611" y="185325"/>
                </a:lnTo>
                <a:lnTo>
                  <a:pt x="74611" y="170884"/>
                </a:lnTo>
                <a:lnTo>
                  <a:pt x="79424" y="158850"/>
                </a:lnTo>
                <a:lnTo>
                  <a:pt x="79424" y="144409"/>
                </a:lnTo>
                <a:lnTo>
                  <a:pt x="74611" y="132375"/>
                </a:lnTo>
                <a:lnTo>
                  <a:pt x="72204" y="117934"/>
                </a:lnTo>
                <a:lnTo>
                  <a:pt x="69797" y="105900"/>
                </a:lnTo>
                <a:lnTo>
                  <a:pt x="64984" y="93866"/>
                </a:lnTo>
                <a:lnTo>
                  <a:pt x="57763" y="84239"/>
                </a:lnTo>
                <a:lnTo>
                  <a:pt x="55356" y="79425"/>
                </a:lnTo>
                <a:lnTo>
                  <a:pt x="48136" y="72205"/>
                </a:lnTo>
                <a:lnTo>
                  <a:pt x="38509" y="64984"/>
                </a:lnTo>
                <a:lnTo>
                  <a:pt x="31288" y="64984"/>
                </a:lnTo>
                <a:lnTo>
                  <a:pt x="26475" y="62577"/>
                </a:lnTo>
                <a:lnTo>
                  <a:pt x="19254" y="57764"/>
                </a:lnTo>
                <a:lnTo>
                  <a:pt x="16848" y="55357"/>
                </a:lnTo>
                <a:lnTo>
                  <a:pt x="9627" y="45730"/>
                </a:lnTo>
                <a:lnTo>
                  <a:pt x="2407" y="36102"/>
                </a:lnTo>
                <a:lnTo>
                  <a:pt x="0" y="31289"/>
                </a:lnTo>
                <a:lnTo>
                  <a:pt x="0" y="28882"/>
                </a:lnTo>
                <a:lnTo>
                  <a:pt x="0" y="26475"/>
                </a:lnTo>
                <a:lnTo>
                  <a:pt x="0" y="19255"/>
                </a:lnTo>
                <a:lnTo>
                  <a:pt x="2407" y="16848"/>
                </a:lnTo>
                <a:lnTo>
                  <a:pt x="4814" y="12034"/>
                </a:lnTo>
                <a:lnTo>
                  <a:pt x="9627" y="9627"/>
                </a:lnTo>
                <a:lnTo>
                  <a:pt x="19254" y="4814"/>
                </a:lnTo>
                <a:lnTo>
                  <a:pt x="36102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9" name="任意多边形 78"/>
          <p:cNvSpPr>
            <a:spLocks/>
          </p:cNvSpPr>
          <p:nvPr/>
        </p:nvSpPr>
        <p:spPr bwMode="auto">
          <a:xfrm>
            <a:off x="2229912" y="3052869"/>
            <a:ext cx="141430" cy="150265"/>
          </a:xfrm>
          <a:custGeom>
            <a:avLst/>
            <a:gdLst>
              <a:gd name="connsiteX0" fmla="*/ 64234 w 141430"/>
              <a:gd name="connsiteY0" fmla="*/ 0 h 150265"/>
              <a:gd name="connsiteX1" fmla="*/ 121538 w 141430"/>
              <a:gd name="connsiteY1" fmla="*/ 802 h 150265"/>
              <a:gd name="connsiteX2" fmla="*/ 141430 w 141430"/>
              <a:gd name="connsiteY2" fmla="*/ 2184 h 150265"/>
              <a:gd name="connsiteX3" fmla="*/ 139594 w 141430"/>
              <a:gd name="connsiteY3" fmla="*/ 5856 h 150265"/>
              <a:gd name="connsiteX4" fmla="*/ 137188 w 141430"/>
              <a:gd name="connsiteY4" fmla="*/ 8263 h 150265"/>
              <a:gd name="connsiteX5" fmla="*/ 132374 w 141430"/>
              <a:gd name="connsiteY5" fmla="*/ 10670 h 150265"/>
              <a:gd name="connsiteX6" fmla="*/ 129967 w 141430"/>
              <a:gd name="connsiteY6" fmla="*/ 15483 h 150265"/>
              <a:gd name="connsiteX7" fmla="*/ 125154 w 141430"/>
              <a:gd name="connsiteY7" fmla="*/ 22704 h 150265"/>
              <a:gd name="connsiteX8" fmla="*/ 122747 w 141430"/>
              <a:gd name="connsiteY8" fmla="*/ 27517 h 150265"/>
              <a:gd name="connsiteX9" fmla="*/ 115526 w 141430"/>
              <a:gd name="connsiteY9" fmla="*/ 34738 h 150265"/>
              <a:gd name="connsiteX10" fmla="*/ 113120 w 141430"/>
              <a:gd name="connsiteY10" fmla="*/ 44365 h 150265"/>
              <a:gd name="connsiteX11" fmla="*/ 110713 w 141430"/>
              <a:gd name="connsiteY11" fmla="*/ 51586 h 150265"/>
              <a:gd name="connsiteX12" fmla="*/ 103492 w 141430"/>
              <a:gd name="connsiteY12" fmla="*/ 61213 h 150265"/>
              <a:gd name="connsiteX13" fmla="*/ 96272 w 141430"/>
              <a:gd name="connsiteY13" fmla="*/ 73247 h 150265"/>
              <a:gd name="connsiteX14" fmla="*/ 93865 w 141430"/>
              <a:gd name="connsiteY14" fmla="*/ 85281 h 150265"/>
              <a:gd name="connsiteX15" fmla="*/ 86645 w 141430"/>
              <a:gd name="connsiteY15" fmla="*/ 97315 h 150265"/>
              <a:gd name="connsiteX16" fmla="*/ 79424 w 141430"/>
              <a:gd name="connsiteY16" fmla="*/ 111756 h 150265"/>
              <a:gd name="connsiteX17" fmla="*/ 74611 w 141430"/>
              <a:gd name="connsiteY17" fmla="*/ 126197 h 150265"/>
              <a:gd name="connsiteX18" fmla="*/ 67390 w 141430"/>
              <a:gd name="connsiteY18" fmla="*/ 143045 h 150265"/>
              <a:gd name="connsiteX19" fmla="*/ 0 w 141430"/>
              <a:gd name="connsiteY19" fmla="*/ 150265 h 150265"/>
              <a:gd name="connsiteX20" fmla="*/ 7220 w 141430"/>
              <a:gd name="connsiteY20" fmla="*/ 123790 h 150265"/>
              <a:gd name="connsiteX21" fmla="*/ 14441 w 141430"/>
              <a:gd name="connsiteY21" fmla="*/ 104536 h 150265"/>
              <a:gd name="connsiteX22" fmla="*/ 21661 w 141430"/>
              <a:gd name="connsiteY22" fmla="*/ 85281 h 150265"/>
              <a:gd name="connsiteX23" fmla="*/ 26475 w 141430"/>
              <a:gd name="connsiteY23" fmla="*/ 68433 h 150265"/>
              <a:gd name="connsiteX24" fmla="*/ 31288 w 141430"/>
              <a:gd name="connsiteY24" fmla="*/ 53992 h 150265"/>
              <a:gd name="connsiteX25" fmla="*/ 33695 w 141430"/>
              <a:gd name="connsiteY25" fmla="*/ 41958 h 150265"/>
              <a:gd name="connsiteX26" fmla="*/ 36102 w 141430"/>
              <a:gd name="connsiteY26" fmla="*/ 32331 h 150265"/>
              <a:gd name="connsiteX27" fmla="*/ 36102 w 141430"/>
              <a:gd name="connsiteY27" fmla="*/ 25111 h 150265"/>
              <a:gd name="connsiteX28" fmla="*/ 36102 w 141430"/>
              <a:gd name="connsiteY28" fmla="*/ 15483 h 150265"/>
              <a:gd name="connsiteX29" fmla="*/ 36102 w 141430"/>
              <a:gd name="connsiteY29" fmla="*/ 8263 h 150265"/>
              <a:gd name="connsiteX30" fmla="*/ 34752 w 141430"/>
              <a:gd name="connsiteY30" fmla="*/ 4212 h 150265"/>
              <a:gd name="connsiteX31" fmla="*/ 64234 w 141430"/>
              <a:gd name="connsiteY31" fmla="*/ 0 h 15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1430" h="150265">
                <a:moveTo>
                  <a:pt x="64234" y="0"/>
                </a:moveTo>
                <a:cubicBezTo>
                  <a:pt x="83284" y="794"/>
                  <a:pt x="102437" y="535"/>
                  <a:pt x="121538" y="802"/>
                </a:cubicBezTo>
                <a:lnTo>
                  <a:pt x="141430" y="2184"/>
                </a:lnTo>
                <a:lnTo>
                  <a:pt x="139594" y="5856"/>
                </a:lnTo>
                <a:lnTo>
                  <a:pt x="137188" y="8263"/>
                </a:lnTo>
                <a:lnTo>
                  <a:pt x="132374" y="10670"/>
                </a:lnTo>
                <a:lnTo>
                  <a:pt x="129967" y="15483"/>
                </a:lnTo>
                <a:lnTo>
                  <a:pt x="125154" y="22704"/>
                </a:lnTo>
                <a:lnTo>
                  <a:pt x="122747" y="27517"/>
                </a:lnTo>
                <a:lnTo>
                  <a:pt x="115526" y="34738"/>
                </a:lnTo>
                <a:lnTo>
                  <a:pt x="113120" y="44365"/>
                </a:lnTo>
                <a:lnTo>
                  <a:pt x="110713" y="51586"/>
                </a:lnTo>
                <a:lnTo>
                  <a:pt x="103492" y="61213"/>
                </a:lnTo>
                <a:lnTo>
                  <a:pt x="96272" y="73247"/>
                </a:lnTo>
                <a:lnTo>
                  <a:pt x="93865" y="85281"/>
                </a:lnTo>
                <a:lnTo>
                  <a:pt x="86645" y="97315"/>
                </a:lnTo>
                <a:lnTo>
                  <a:pt x="79424" y="111756"/>
                </a:lnTo>
                <a:lnTo>
                  <a:pt x="74611" y="126197"/>
                </a:lnTo>
                <a:lnTo>
                  <a:pt x="67390" y="143045"/>
                </a:lnTo>
                <a:lnTo>
                  <a:pt x="0" y="150265"/>
                </a:lnTo>
                <a:lnTo>
                  <a:pt x="7220" y="123790"/>
                </a:lnTo>
                <a:lnTo>
                  <a:pt x="14441" y="104536"/>
                </a:lnTo>
                <a:lnTo>
                  <a:pt x="21661" y="85281"/>
                </a:lnTo>
                <a:lnTo>
                  <a:pt x="26475" y="68433"/>
                </a:lnTo>
                <a:lnTo>
                  <a:pt x="31288" y="53992"/>
                </a:lnTo>
                <a:lnTo>
                  <a:pt x="33695" y="41958"/>
                </a:lnTo>
                <a:lnTo>
                  <a:pt x="36102" y="32331"/>
                </a:lnTo>
                <a:lnTo>
                  <a:pt x="36102" y="25111"/>
                </a:lnTo>
                <a:lnTo>
                  <a:pt x="36102" y="15483"/>
                </a:lnTo>
                <a:lnTo>
                  <a:pt x="36102" y="8263"/>
                </a:lnTo>
                <a:lnTo>
                  <a:pt x="34752" y="4212"/>
                </a:lnTo>
                <a:lnTo>
                  <a:pt x="64234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0" name="任意多边形 79"/>
          <p:cNvSpPr>
            <a:spLocks/>
          </p:cNvSpPr>
          <p:nvPr/>
        </p:nvSpPr>
        <p:spPr bwMode="auto">
          <a:xfrm>
            <a:off x="2033323" y="3359264"/>
            <a:ext cx="344753" cy="135406"/>
          </a:xfrm>
          <a:custGeom>
            <a:avLst/>
            <a:gdLst>
              <a:gd name="connsiteX0" fmla="*/ 289397 w 344753"/>
              <a:gd name="connsiteY0" fmla="*/ 0 h 135406"/>
              <a:gd name="connsiteX1" fmla="*/ 296617 w 344753"/>
              <a:gd name="connsiteY1" fmla="*/ 0 h 135406"/>
              <a:gd name="connsiteX2" fmla="*/ 306244 w 344753"/>
              <a:gd name="connsiteY2" fmla="*/ 7220 h 135406"/>
              <a:gd name="connsiteX3" fmla="*/ 318278 w 344753"/>
              <a:gd name="connsiteY3" fmla="*/ 14441 h 135406"/>
              <a:gd name="connsiteX4" fmla="*/ 335126 w 344753"/>
              <a:gd name="connsiteY4" fmla="*/ 24068 h 135406"/>
              <a:gd name="connsiteX5" fmla="*/ 339940 w 344753"/>
              <a:gd name="connsiteY5" fmla="*/ 31288 h 135406"/>
              <a:gd name="connsiteX6" fmla="*/ 342346 w 344753"/>
              <a:gd name="connsiteY6" fmla="*/ 33695 h 135406"/>
              <a:gd name="connsiteX7" fmla="*/ 344753 w 344753"/>
              <a:gd name="connsiteY7" fmla="*/ 40916 h 135406"/>
              <a:gd name="connsiteX8" fmla="*/ 344753 w 344753"/>
              <a:gd name="connsiteY8" fmla="*/ 43322 h 135406"/>
              <a:gd name="connsiteX9" fmla="*/ 344753 w 344753"/>
              <a:gd name="connsiteY9" fmla="*/ 48136 h 135406"/>
              <a:gd name="connsiteX10" fmla="*/ 339940 w 344753"/>
              <a:gd name="connsiteY10" fmla="*/ 50543 h 135406"/>
              <a:gd name="connsiteX11" fmla="*/ 335126 w 344753"/>
              <a:gd name="connsiteY11" fmla="*/ 52950 h 135406"/>
              <a:gd name="connsiteX12" fmla="*/ 330312 w 344753"/>
              <a:gd name="connsiteY12" fmla="*/ 52950 h 135406"/>
              <a:gd name="connsiteX13" fmla="*/ 318278 w 344753"/>
              <a:gd name="connsiteY13" fmla="*/ 57763 h 135406"/>
              <a:gd name="connsiteX14" fmla="*/ 306244 w 344753"/>
              <a:gd name="connsiteY14" fmla="*/ 64984 h 135406"/>
              <a:gd name="connsiteX15" fmla="*/ 289397 w 344753"/>
              <a:gd name="connsiteY15" fmla="*/ 67390 h 135406"/>
              <a:gd name="connsiteX16" fmla="*/ 270142 w 344753"/>
              <a:gd name="connsiteY16" fmla="*/ 69797 h 135406"/>
              <a:gd name="connsiteX17" fmla="*/ 250888 w 344753"/>
              <a:gd name="connsiteY17" fmla="*/ 77018 h 135406"/>
              <a:gd name="connsiteX18" fmla="*/ 236447 w 344753"/>
              <a:gd name="connsiteY18" fmla="*/ 79424 h 135406"/>
              <a:gd name="connsiteX19" fmla="*/ 224413 w 344753"/>
              <a:gd name="connsiteY19" fmla="*/ 84238 h 135406"/>
              <a:gd name="connsiteX20" fmla="*/ 209972 w 344753"/>
              <a:gd name="connsiteY20" fmla="*/ 86645 h 135406"/>
              <a:gd name="connsiteX21" fmla="*/ 193124 w 344753"/>
              <a:gd name="connsiteY21" fmla="*/ 86645 h 135406"/>
              <a:gd name="connsiteX22" fmla="*/ 181090 w 344753"/>
              <a:gd name="connsiteY22" fmla="*/ 91459 h 135406"/>
              <a:gd name="connsiteX23" fmla="*/ 164243 w 344753"/>
              <a:gd name="connsiteY23" fmla="*/ 93865 h 135406"/>
              <a:gd name="connsiteX24" fmla="*/ 144988 w 344753"/>
              <a:gd name="connsiteY24" fmla="*/ 96272 h 135406"/>
              <a:gd name="connsiteX25" fmla="*/ 128140 w 344753"/>
              <a:gd name="connsiteY25" fmla="*/ 101086 h 135406"/>
              <a:gd name="connsiteX26" fmla="*/ 111293 w 344753"/>
              <a:gd name="connsiteY26" fmla="*/ 103493 h 135406"/>
              <a:gd name="connsiteX27" fmla="*/ 99259 w 344753"/>
              <a:gd name="connsiteY27" fmla="*/ 105899 h 135406"/>
              <a:gd name="connsiteX28" fmla="*/ 84818 w 344753"/>
              <a:gd name="connsiteY28" fmla="*/ 110713 h 135406"/>
              <a:gd name="connsiteX29" fmla="*/ 72784 w 344753"/>
              <a:gd name="connsiteY29" fmla="*/ 113120 h 135406"/>
              <a:gd name="connsiteX30" fmla="*/ 58343 w 344753"/>
              <a:gd name="connsiteY30" fmla="*/ 113120 h 135406"/>
              <a:gd name="connsiteX31" fmla="*/ 48716 w 344753"/>
              <a:gd name="connsiteY31" fmla="*/ 115527 h 135406"/>
              <a:gd name="connsiteX32" fmla="*/ 39088 w 344753"/>
              <a:gd name="connsiteY32" fmla="*/ 120340 h 135406"/>
              <a:gd name="connsiteX33" fmla="*/ 29461 w 344753"/>
              <a:gd name="connsiteY33" fmla="*/ 122747 h 135406"/>
              <a:gd name="connsiteX34" fmla="*/ 19834 w 344753"/>
              <a:gd name="connsiteY34" fmla="*/ 127561 h 135406"/>
              <a:gd name="connsiteX35" fmla="*/ 12614 w 344753"/>
              <a:gd name="connsiteY35" fmla="*/ 129967 h 135406"/>
              <a:gd name="connsiteX36" fmla="*/ 1737 w 344753"/>
              <a:gd name="connsiteY36" fmla="*/ 135406 h 135406"/>
              <a:gd name="connsiteX37" fmla="*/ 0 w 344753"/>
              <a:gd name="connsiteY37" fmla="*/ 128023 h 135406"/>
              <a:gd name="connsiteX38" fmla="*/ 13548 w 344753"/>
              <a:gd name="connsiteY38" fmla="*/ 48124 h 135406"/>
              <a:gd name="connsiteX39" fmla="*/ 17738 w 344753"/>
              <a:gd name="connsiteY39" fmla="*/ 42008 h 135406"/>
              <a:gd name="connsiteX40" fmla="*/ 21556 w 344753"/>
              <a:gd name="connsiteY40" fmla="*/ 38860 h 135406"/>
              <a:gd name="connsiteX41" fmla="*/ 22241 w 344753"/>
              <a:gd name="connsiteY41" fmla="*/ 40916 h 135406"/>
              <a:gd name="connsiteX42" fmla="*/ 29461 w 344753"/>
              <a:gd name="connsiteY42" fmla="*/ 43322 h 135406"/>
              <a:gd name="connsiteX43" fmla="*/ 34275 w 344753"/>
              <a:gd name="connsiteY43" fmla="*/ 48136 h 135406"/>
              <a:gd name="connsiteX44" fmla="*/ 41495 w 344753"/>
              <a:gd name="connsiteY44" fmla="*/ 48136 h 135406"/>
              <a:gd name="connsiteX45" fmla="*/ 51123 w 344753"/>
              <a:gd name="connsiteY45" fmla="*/ 48136 h 135406"/>
              <a:gd name="connsiteX46" fmla="*/ 65563 w 344753"/>
              <a:gd name="connsiteY46" fmla="*/ 48136 h 135406"/>
              <a:gd name="connsiteX47" fmla="*/ 77597 w 344753"/>
              <a:gd name="connsiteY47" fmla="*/ 43322 h 135406"/>
              <a:gd name="connsiteX48" fmla="*/ 94445 w 344753"/>
              <a:gd name="connsiteY48" fmla="*/ 40916 h 135406"/>
              <a:gd name="connsiteX49" fmla="*/ 111293 w 344753"/>
              <a:gd name="connsiteY49" fmla="*/ 38509 h 135406"/>
              <a:gd name="connsiteX50" fmla="*/ 130547 w 344753"/>
              <a:gd name="connsiteY50" fmla="*/ 33695 h 135406"/>
              <a:gd name="connsiteX51" fmla="*/ 154615 w 344753"/>
              <a:gd name="connsiteY51" fmla="*/ 31288 h 135406"/>
              <a:gd name="connsiteX52" fmla="*/ 176277 w 344753"/>
              <a:gd name="connsiteY52" fmla="*/ 24068 h 135406"/>
              <a:gd name="connsiteX53" fmla="*/ 200345 w 344753"/>
              <a:gd name="connsiteY53" fmla="*/ 21661 h 135406"/>
              <a:gd name="connsiteX54" fmla="*/ 224413 w 344753"/>
              <a:gd name="connsiteY54" fmla="*/ 16847 h 135406"/>
              <a:gd name="connsiteX55" fmla="*/ 241260 w 344753"/>
              <a:gd name="connsiteY55" fmla="*/ 14441 h 135406"/>
              <a:gd name="connsiteX56" fmla="*/ 255701 w 344753"/>
              <a:gd name="connsiteY56" fmla="*/ 14441 h 135406"/>
              <a:gd name="connsiteX57" fmla="*/ 270142 w 344753"/>
              <a:gd name="connsiteY57" fmla="*/ 12034 h 135406"/>
              <a:gd name="connsiteX58" fmla="*/ 279769 w 344753"/>
              <a:gd name="connsiteY58" fmla="*/ 7220 h 135406"/>
              <a:gd name="connsiteX59" fmla="*/ 286990 w 344753"/>
              <a:gd name="connsiteY59" fmla="*/ 4813 h 135406"/>
              <a:gd name="connsiteX60" fmla="*/ 289397 w 344753"/>
              <a:gd name="connsiteY60" fmla="*/ 0 h 13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44753" h="135406">
                <a:moveTo>
                  <a:pt x="289397" y="0"/>
                </a:moveTo>
                <a:lnTo>
                  <a:pt x="296617" y="0"/>
                </a:lnTo>
                <a:lnTo>
                  <a:pt x="306244" y="7220"/>
                </a:lnTo>
                <a:lnTo>
                  <a:pt x="318278" y="14441"/>
                </a:lnTo>
                <a:lnTo>
                  <a:pt x="335126" y="24068"/>
                </a:lnTo>
                <a:lnTo>
                  <a:pt x="339940" y="31288"/>
                </a:lnTo>
                <a:lnTo>
                  <a:pt x="342346" y="33695"/>
                </a:lnTo>
                <a:lnTo>
                  <a:pt x="344753" y="40916"/>
                </a:lnTo>
                <a:lnTo>
                  <a:pt x="344753" y="43322"/>
                </a:lnTo>
                <a:lnTo>
                  <a:pt x="344753" y="48136"/>
                </a:lnTo>
                <a:lnTo>
                  <a:pt x="339940" y="50543"/>
                </a:lnTo>
                <a:lnTo>
                  <a:pt x="335126" y="52950"/>
                </a:lnTo>
                <a:lnTo>
                  <a:pt x="330312" y="52950"/>
                </a:lnTo>
                <a:lnTo>
                  <a:pt x="318278" y="57763"/>
                </a:lnTo>
                <a:lnTo>
                  <a:pt x="306244" y="64984"/>
                </a:lnTo>
                <a:lnTo>
                  <a:pt x="289397" y="67390"/>
                </a:lnTo>
                <a:lnTo>
                  <a:pt x="270142" y="69797"/>
                </a:lnTo>
                <a:lnTo>
                  <a:pt x="250888" y="77018"/>
                </a:lnTo>
                <a:lnTo>
                  <a:pt x="236447" y="79424"/>
                </a:lnTo>
                <a:lnTo>
                  <a:pt x="224413" y="84238"/>
                </a:lnTo>
                <a:lnTo>
                  <a:pt x="209972" y="86645"/>
                </a:lnTo>
                <a:lnTo>
                  <a:pt x="193124" y="86645"/>
                </a:lnTo>
                <a:lnTo>
                  <a:pt x="181090" y="91459"/>
                </a:lnTo>
                <a:lnTo>
                  <a:pt x="164243" y="93865"/>
                </a:lnTo>
                <a:lnTo>
                  <a:pt x="144988" y="96272"/>
                </a:lnTo>
                <a:lnTo>
                  <a:pt x="128140" y="101086"/>
                </a:lnTo>
                <a:lnTo>
                  <a:pt x="111293" y="103493"/>
                </a:lnTo>
                <a:lnTo>
                  <a:pt x="99259" y="105899"/>
                </a:lnTo>
                <a:lnTo>
                  <a:pt x="84818" y="110713"/>
                </a:lnTo>
                <a:lnTo>
                  <a:pt x="72784" y="113120"/>
                </a:lnTo>
                <a:lnTo>
                  <a:pt x="58343" y="113120"/>
                </a:lnTo>
                <a:lnTo>
                  <a:pt x="48716" y="115527"/>
                </a:lnTo>
                <a:lnTo>
                  <a:pt x="39088" y="120340"/>
                </a:lnTo>
                <a:lnTo>
                  <a:pt x="29461" y="122747"/>
                </a:lnTo>
                <a:lnTo>
                  <a:pt x="19834" y="127561"/>
                </a:lnTo>
                <a:lnTo>
                  <a:pt x="12614" y="129967"/>
                </a:lnTo>
                <a:lnTo>
                  <a:pt x="1737" y="135406"/>
                </a:lnTo>
                <a:lnTo>
                  <a:pt x="0" y="128023"/>
                </a:lnTo>
                <a:cubicBezTo>
                  <a:pt x="312" y="115264"/>
                  <a:pt x="5934" y="95716"/>
                  <a:pt x="13548" y="48124"/>
                </a:cubicBezTo>
                <a:cubicBezTo>
                  <a:pt x="13822" y="46413"/>
                  <a:pt x="15417" y="44288"/>
                  <a:pt x="17738" y="42008"/>
                </a:cubicBezTo>
                <a:lnTo>
                  <a:pt x="21556" y="38860"/>
                </a:lnTo>
                <a:lnTo>
                  <a:pt x="22241" y="40916"/>
                </a:lnTo>
                <a:lnTo>
                  <a:pt x="29461" y="43322"/>
                </a:lnTo>
                <a:lnTo>
                  <a:pt x="34275" y="48136"/>
                </a:lnTo>
                <a:lnTo>
                  <a:pt x="41495" y="48136"/>
                </a:lnTo>
                <a:lnTo>
                  <a:pt x="51123" y="48136"/>
                </a:lnTo>
                <a:lnTo>
                  <a:pt x="65563" y="48136"/>
                </a:lnTo>
                <a:lnTo>
                  <a:pt x="77597" y="43322"/>
                </a:lnTo>
                <a:lnTo>
                  <a:pt x="94445" y="40916"/>
                </a:lnTo>
                <a:lnTo>
                  <a:pt x="111293" y="38509"/>
                </a:lnTo>
                <a:lnTo>
                  <a:pt x="130547" y="33695"/>
                </a:lnTo>
                <a:lnTo>
                  <a:pt x="154615" y="31288"/>
                </a:lnTo>
                <a:lnTo>
                  <a:pt x="176277" y="24068"/>
                </a:lnTo>
                <a:lnTo>
                  <a:pt x="200345" y="21661"/>
                </a:lnTo>
                <a:lnTo>
                  <a:pt x="224413" y="16847"/>
                </a:lnTo>
                <a:lnTo>
                  <a:pt x="241260" y="14441"/>
                </a:lnTo>
                <a:lnTo>
                  <a:pt x="255701" y="14441"/>
                </a:lnTo>
                <a:lnTo>
                  <a:pt x="270142" y="12034"/>
                </a:lnTo>
                <a:lnTo>
                  <a:pt x="279769" y="7220"/>
                </a:lnTo>
                <a:lnTo>
                  <a:pt x="286990" y="4813"/>
                </a:lnTo>
                <a:lnTo>
                  <a:pt x="289397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3841024" y="1293604"/>
            <a:ext cx="4821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 第六笔是竖折，第八笔撇的起笔要在第七笔横的中间，下半部分“臧”中的“臣”不要写成“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𦣞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42618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3339564"/>
</p:tagLst>
</file>

<file path=ppt/theme/theme1.xml><?xml version="1.0" encoding="utf-8"?>
<a:theme xmlns:a="http://schemas.openxmlformats.org/drawingml/2006/main" name="主题1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1589</Words>
  <Application>Microsoft Office PowerPoint</Application>
  <PresentationFormat>全屏显示(16:9)</PresentationFormat>
  <Paragraphs>195</Paragraphs>
  <Slides>38</Slides>
  <Notes>5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微软雅黑</vt:lpstr>
      <vt:lpstr>Times New Roman</vt:lpstr>
      <vt:lpstr>汉语拼音</vt:lpstr>
      <vt:lpstr>宋体</vt:lpstr>
      <vt:lpstr>Kaiti SC</vt:lpstr>
      <vt:lpstr>Calibri</vt:lpstr>
      <vt:lpstr>Songti SC</vt:lpstr>
      <vt:lpstr>黑体</vt:lpstr>
      <vt:lpstr>Xingkai SC</vt:lpstr>
      <vt:lpstr>楷体</vt:lpstr>
      <vt:lpstr>Arial</vt:lpstr>
      <vt:lpstr>仿宋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341</cp:revision>
  <dcterms:created xsi:type="dcterms:W3CDTF">2017-03-17T02:28:00Z</dcterms:created>
  <dcterms:modified xsi:type="dcterms:W3CDTF">2023-03-08T07:12:11Z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