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57" r:id="rId2"/>
    <p:sldId id="258" r:id="rId3"/>
    <p:sldId id="259" r:id="rId4"/>
    <p:sldId id="260" r:id="rId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34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2397515"/>
            <a:ext cx="77724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57301"/>
            <a:ext cx="7772400" cy="1153715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411015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05978"/>
            <a:ext cx="1471594" cy="450891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6686568" cy="450891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08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323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4800600"/>
            <a:ext cx="3200400" cy="212850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4800600"/>
            <a:ext cx="3733800" cy="21285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2357436"/>
            <a:ext cx="77724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2357437"/>
            <a:ext cx="7772400" cy="1021556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232296"/>
            <a:ext cx="7772400" cy="11251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790160"/>
            <a:ext cx="59040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171450"/>
            <a:ext cx="5900752" cy="632210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857238"/>
            <a:ext cx="5900750" cy="38576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857238"/>
            <a:ext cx="2257408" cy="3857652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6400800" cy="51435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857250"/>
            <a:ext cx="7223248" cy="2985129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4057650"/>
            <a:ext cx="5657888" cy="603647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5008500"/>
            <a:ext cx="9144000" cy="135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51474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4800600"/>
            <a:ext cx="3200400" cy="21285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2019/11/12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4800600"/>
            <a:ext cx="3733800" cy="21285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4800600"/>
            <a:ext cx="914400" cy="212598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81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99"/>
          <p:cNvSpPr txBox="1"/>
          <p:nvPr/>
        </p:nvSpPr>
        <p:spPr>
          <a:xfrm>
            <a:off x="1004194" y="123478"/>
            <a:ext cx="5080000" cy="76944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/>
            <a:r>
              <a:rPr lang="en-US" altLang="zh-CN" sz="2400" b="1" dirty="0" smtClean="0">
                <a:ea typeface="宋体" panose="02010600030101010101" pitchFamily="2" charset="-122"/>
              </a:rPr>
              <a:t>                   </a:t>
            </a:r>
            <a:r>
              <a:rPr lang="zh-CN" altLang="en-US" sz="2400" b="1" dirty="0" smtClean="0">
                <a:ea typeface="宋体" panose="02010600030101010101" pitchFamily="2" charset="-122"/>
              </a:rPr>
              <a:t>夜行记</a:t>
            </a:r>
            <a:endParaRPr lang="en-US" sz="2000" b="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charset="0"/>
            </a:endParaRPr>
          </a:p>
          <a:p>
            <a:pPr indent="0" algn="ctr"/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   王喜超</a:t>
            </a:r>
            <a:endParaRPr lang="zh-CN" altLang="en-US" sz="2400" dirty="0"/>
          </a:p>
        </p:txBody>
      </p:sp>
      <p:sp>
        <p:nvSpPr>
          <p:cNvPr id="5" name="矩形 4"/>
          <p:cNvSpPr/>
          <p:nvPr/>
        </p:nvSpPr>
        <p:spPr>
          <a:xfrm>
            <a:off x="179512" y="892919"/>
            <a:ext cx="7089378" cy="415498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那天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，我们一家去外婆家做客。可是晚上，爸爸喝醉了，妈妈要留下来陪爸爸，我只能一个人回家了。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一想到要独自一人走那段“鬼火”出没的山路，我就害怕。</a:t>
            </a: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其实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我家离外婆家很近。可是自从我九岁那年独自回家后，我心里便有了一层抹不去的阴影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——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是一个阴雨天的夜晚，我一个人走在回家的路上，一群“鬼火”飞速奔跑，差点把我吓死！虽然爸爸妈妈反复给我解释，那是路边坟冢里的磷与水气混合后产生的磷化氢，是一种自然现象，但毕竟与死人有关呀，能不怕吗</a:t>
            </a:r>
            <a:r>
              <a:rPr lang="zh-CN" altLang="en-US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？！</a:t>
            </a:r>
            <a:r>
              <a:rPr lang="en-US" altLang="zh-CN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2400" b="1" dirty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7232886" y="892919"/>
            <a:ext cx="36004" cy="40550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68890" y="892919"/>
            <a:ext cx="17676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交代故事背景。“害怕”引出主要情感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体验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  <a:endParaRPr lang="en-US" altLang="zh-CN" sz="2000" b="1" dirty="0">
              <a:solidFill>
                <a:prstClr val="black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380312" y="3147814"/>
            <a:ext cx="14761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回忆那时候</a:t>
            </a:r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的夜行记忆，强调自己的恐惧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记忆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167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9440" y="346020"/>
            <a:ext cx="7089378" cy="45243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可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我又有个怪毛病，在别人家怎么也睡不着。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再说，我已经长大了，这几年学到的科学知识不少，明知没有鬼，为什么不锻炼一下自己的胆量呢？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于是，我便着头皮自己一个人回家。</a:t>
            </a: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开始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，我还不是很害怕。可半路上，月色渐渐变得阴暗，我心里有点忐忑不安。肆虐的风“呼呼”地刮着，就像鬼哭狼嚎似的，我越来越恐惧了。再看看月亮，已经躲进云里去了，这情境几乎和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聊斋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》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里的一模一样，莫非这是鬼出现的前兆？越想越害怕。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“唉，早知道这样，就不该看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聊斋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》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了！”我后悔莫及！不知不觉，我紧握拳头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手心已经满是汗水</a:t>
            </a:r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了</a:t>
            </a:r>
            <a:r>
              <a:rPr lang="en-US" altLang="zh-CN" sz="24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lang="en-US" altLang="zh-CN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2400" b="1" dirty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7232886" y="483518"/>
            <a:ext cx="36004" cy="4104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68890" y="315243"/>
            <a:ext cx="187511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这一段心理描写，对自己积极的心理暗示，引出下文故事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283103" y="2381857"/>
            <a:ext cx="18751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随着故事情节的发展，作者心理变化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明显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280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40764" y="124926"/>
            <a:ext cx="7089378" cy="489364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忽然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，远处有一个黑斑若隐若现，还在不停地向我这边跑来。我不禁大叫一声：“鬼来了！”那黑斑一下子跳入路边不见了。这时我好像听见有什么声音，再仔细一听，不远处传来了“喵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喵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……”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的叫声。嗨，原来是只野猫，我不自觉地挥了一把汗。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“好呀，竟然是你在吓我！今天我要回家了，下次再跟你算账！”我心里嘀咕着，便一路小跑回到了家。</a:t>
            </a: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姐姐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看到我狼狈的样子大笑不止：“世上哪有鬼，是你自己在疑神疑鬼罢了。” 姐姐说得对。</a:t>
            </a: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</a:t>
            </a:r>
            <a:r>
              <a:rPr lang="zh-CN" altLang="en-US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说来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也怪，从那以后我再也不怕什么鬼啊神的，因为我坚信世上没有什么鬼神，疑心才生“心鬼”。从此以后，我做事的胆大多了</a:t>
            </a:r>
            <a:r>
              <a:rPr lang="zh-CN" altLang="en-US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！</a:t>
            </a:r>
            <a:r>
              <a:rPr lang="en-US" altLang="zh-CN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2400" b="1" dirty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7230142" y="267494"/>
            <a:ext cx="38748" cy="4536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64956" y="612536"/>
            <a:ext cx="17676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最高潮的故事情节，把恐惧的心情描写 得生动细致。 </a:t>
            </a:r>
          </a:p>
        </p:txBody>
      </p:sp>
      <p:sp>
        <p:nvSpPr>
          <p:cNvPr id="8" name="矩形 7"/>
          <p:cNvSpPr/>
          <p:nvPr/>
        </p:nvSpPr>
        <p:spPr>
          <a:xfrm>
            <a:off x="7376394" y="3880088"/>
            <a:ext cx="17676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故事结尾，写出了自己的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感悟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502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99591" y="915566"/>
            <a:ext cx="7599373" cy="27392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306070"/>
            <a:r>
              <a:rPr lang="en-US" altLang="zh-CN" sz="2800" b="1" dirty="0" smtClean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</a:t>
            </a:r>
            <a:r>
              <a:rPr lang="zh-CN" sz="2800" b="1" dirty="0" smtClean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点评</a:t>
            </a:r>
            <a:r>
              <a:rPr lang="zh-CN" sz="2800" b="1" dirty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：</a:t>
            </a:r>
            <a:r>
              <a:rPr lang="zh-CN" sz="2400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这篇</a:t>
            </a:r>
            <a:r>
              <a:rPr 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习作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，作者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选择的情感体验是“恐惧”，主要写了第一次独自一人走夜路的经历。由于胆子小，在作者看来一切风吹草动皆为鬼神；但作者最终还是战胜了自己，明白了“世上本没有鬼，疑心才生心鬼”的道理。一段夜路，走得如此惊心动魄；一件小事，写得如此扣人心弦。文中心理描写尤为成功，将一个胆小多疑的小孩子形象刻画得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栩栩如生</a:t>
            </a:r>
            <a:r>
              <a:rPr 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  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42380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20</TotalTime>
  <Words>676</Words>
  <Application>Microsoft Office PowerPoint</Application>
  <PresentationFormat>全屏显示(16:9)</PresentationFormat>
  <Paragraphs>16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暗香扑面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dxq</dc:creator>
  <cp:lastModifiedBy>X</cp:lastModifiedBy>
  <cp:revision>5</cp:revision>
  <dcterms:created xsi:type="dcterms:W3CDTF">2019-09-02T04:02:07Z</dcterms:created>
  <dcterms:modified xsi:type="dcterms:W3CDTF">2019-11-12T05:30:37Z</dcterms:modified>
</cp:coreProperties>
</file>