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97515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57301"/>
            <a:ext cx="7772400" cy="1153715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411015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05978"/>
            <a:ext cx="1471594" cy="450891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686568" cy="450891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0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2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4800600"/>
            <a:ext cx="3200400" cy="21285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4800600"/>
            <a:ext cx="3733800" cy="21285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2357436"/>
            <a:ext cx="77724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357437"/>
            <a:ext cx="7772400" cy="10215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232296"/>
            <a:ext cx="7772400" cy="11251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058052"/>
            <a:ext cx="82296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790160"/>
            <a:ext cx="5904000" cy="135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171450"/>
            <a:ext cx="5900752" cy="632210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857238"/>
            <a:ext cx="5900750" cy="3857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857238"/>
            <a:ext cx="2257408" cy="3857652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6400800" cy="51435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857250"/>
            <a:ext cx="7223248" cy="2985129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4057650"/>
            <a:ext cx="5657888" cy="603647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5008500"/>
            <a:ext cx="9144000" cy="135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1474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4800600"/>
            <a:ext cx="3200400" cy="21285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4800600"/>
            <a:ext cx="3733800" cy="21285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4800600"/>
            <a:ext cx="914400" cy="212598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81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99"/>
          <p:cNvSpPr txBox="1"/>
          <p:nvPr/>
        </p:nvSpPr>
        <p:spPr>
          <a:xfrm>
            <a:off x="1004194" y="267494"/>
            <a:ext cx="508000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altLang="en-US" sz="2400" b="1" dirty="0">
                <a:ea typeface="宋体" panose="02010600030101010101" pitchFamily="2" charset="-122"/>
              </a:rPr>
              <a:t>让我沮丧的那</a:t>
            </a:r>
            <a:r>
              <a:rPr lang="zh-CN" altLang="en-US" sz="2400" b="1" dirty="0" smtClean="0">
                <a:ea typeface="宋体" panose="02010600030101010101" pitchFamily="2" charset="-122"/>
              </a:rPr>
              <a:t>一刻</a:t>
            </a:r>
            <a:endParaRPr lang="en-US" altLang="zh-CN" sz="2400" b="1" dirty="0" smtClean="0">
              <a:ea typeface="宋体" panose="02010600030101010101" pitchFamily="2" charset="-122"/>
            </a:endParaRPr>
          </a:p>
          <a:p>
            <a:pPr indent="0" algn="ctr"/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方曼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179512" y="1036935"/>
            <a:ext cx="7089378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亲爱的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校长大人，谢谢您在春暖花开的季节，组织我们全校同学去江滩公园春游。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可也是因为你一纸令下，让我们精心策划的野炊活动全泡汤了。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记得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那天早晨，同学们早早地来到了教室，一双双小手里拎满了锅碗瓢盆、油盐酱醋。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面条、火腿、肉串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野炊必备食材也一应俱全。“去春游喽！”同学们欢呼着奔向了操场。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“‘绿色出行’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春游活动现在开始！”台下掌声一片。可是，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话音刚落，校长您又郑重地宣布道：“不过，这次春游不能带一切关于烧火的工具！”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1036935"/>
            <a:ext cx="36004" cy="3785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68890" y="1036935"/>
            <a:ext cx="1767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开篇就有情感的的转折，设置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悬念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  <a:endParaRPr lang="en-US" altLang="zh-CN" sz="2000" b="1" dirty="0">
              <a:solidFill>
                <a:prstClr val="black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308304" y="2555797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描写同学们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快乐的场景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08304" y="3952096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校长的话语令同学十分沮丧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6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9440" y="123478"/>
            <a:ext cx="7089378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校长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大人，您的话犹如晴天霹雳，一下子震惊了我们全班。为了策划好这次的春游，我们和老师精心地准备了两节半课。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晚上我们有的同学兴奋得一晚上没睡好，早上有的激动得早餐都吃不下啦！我们对多么期待春游中的野炊啊！我们多么期待将昨晚刚学的煮面条，与同学们共同分享啊！ 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我们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闷闷不乐地走出了校门，一路上，花儿失去了往日的光彩，鸟儿的鸣叫也不再悦耳。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教师拿出手机给我们拍照，同学们笑不起来，一个个沉着脸，不肯笑。就连我们班平时最爱笑的梅亮也板着一张脸，嘟噜着嘴，像有什么心事似的。大家就像霜打的茄子</a:t>
            </a:r>
            <a:r>
              <a:rPr lang="en-US" altLang="zh-CN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蔫了。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就这样，无聊又扫兴的一上午过去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</a:t>
            </a:r>
            <a:r>
              <a:rPr lang="en-US" altLang="zh-CN" sz="24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en-US" altLang="zh-CN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232886" y="483518"/>
            <a:ext cx="36004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83103" y="987574"/>
            <a:ext cx="1875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描写同学们准备春游时的快乐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心情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83103" y="2889688"/>
            <a:ext cx="1875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极力渲染同学们不快乐的心情</a:t>
            </a:r>
            <a:r>
              <a:rPr lang="en-US" altLang="zh-CN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r>
              <a:rPr lang="en-US" altLang="zh-CN" sz="2000" b="1" dirty="0" smtClean="0">
                <a:solidFill>
                  <a:prstClr val="black"/>
                </a:solidFill>
                <a:latin typeface="楷体_GB2312" charset="0"/>
                <a:cs typeface="楷体_GB2312" charset="0"/>
              </a:rPr>
              <a:t>  </a:t>
            </a:r>
            <a:endParaRPr lang="en-US" altLang="zh-CN" sz="2000" b="1" dirty="0">
              <a:solidFill>
                <a:prstClr val="black"/>
              </a:solidFill>
              <a:latin typeface="楷体_GB2312" charset="0"/>
              <a:cs typeface="楷体_GB23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8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0952" y="667598"/>
            <a:ext cx="703919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校长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呀校长，为什么您就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那么不相信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我们呢？</a:t>
            </a:r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知道，你是出于安全因素，才不让我们野炊的。但是，野炊也是一种野外生存能力，我们的成长是需要各种能力的。花盆里长不出苍松，鸟笼里飞不出雄鹰！我们只有在不断的实践中才能更好地获得技能，才能成长得更快！亲爱的校长大人，请您再给我们一次机会吧！</a:t>
            </a:r>
          </a:p>
          <a:p>
            <a:pPr lvl="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让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我们的童年充满快乐，充满美好的回忆，让挑战与进步同在！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7230142" y="667598"/>
            <a:ext cx="19374" cy="3416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72969" y="1219932"/>
            <a:ext cx="1767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向校长表达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自己的内心感，表达出</a:t>
            </a:r>
            <a:r>
              <a:rPr lang="zh-CN" altLang="en-US" sz="2000" b="1" dirty="0" smtClean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了强烈</a:t>
            </a:r>
            <a:r>
              <a:rPr lang="zh-CN" altLang="en-US" sz="2000" b="1" dirty="0">
                <a:solidFill>
                  <a:prstClr val="black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的愿望。 </a:t>
            </a:r>
          </a:p>
        </p:txBody>
      </p:sp>
    </p:spTree>
    <p:extLst>
      <p:ext uri="{BB962C8B-B14F-4D97-AF65-F5344CB8AC3E}">
        <p14:creationId xmlns:p14="http://schemas.microsoft.com/office/powerpoint/2010/main" val="25225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93160" y="1131590"/>
            <a:ext cx="7599373" cy="2369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306070"/>
            <a:r>
              <a:rPr lang="en-US" alt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</a:t>
            </a:r>
            <a:r>
              <a:rPr lang="zh-CN" sz="2800" b="1" dirty="0" smtClean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点评</a:t>
            </a:r>
            <a:r>
              <a:rPr lang="zh-CN" sz="2800" b="1" dirty="0">
                <a:solidFill>
                  <a:srgbClr val="7030A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</a:t>
            </a:r>
            <a:r>
              <a:rPr 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这篇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习作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作者选择的情感体验是“沮丧”。习作语言虽平淡，但选材真实，写出了真情实感，写出了一群孩子的心声：“花盆里长不出苍松，鸟笼里飞不出雄鹰！”文中对同学们的神态描写，衬托出了同学们的沮丧，也为下文向校长提建议做了铺垫；同时还巧妙地借助环境描写烘托同学们内心的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失望</a:t>
            </a:r>
            <a:r>
              <a:rPr 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423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28</TotalTime>
  <Words>583</Words>
  <Application>Microsoft Office PowerPoint</Application>
  <PresentationFormat>全屏显示(16:9)</PresentationFormat>
  <Paragraphs>15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暗香扑面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dxq</dc:creator>
  <cp:lastModifiedBy>X</cp:lastModifiedBy>
  <cp:revision>6</cp:revision>
  <dcterms:created xsi:type="dcterms:W3CDTF">2019-09-02T04:02:07Z</dcterms:created>
  <dcterms:modified xsi:type="dcterms:W3CDTF">2019-11-27T08:16:29Z</dcterms:modified>
</cp:coreProperties>
</file>