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26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5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6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7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8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9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0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1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2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3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4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27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5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6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7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8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9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50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32000" y="583883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000" b="1">
                <a:latin typeface="Calibri" panose="020F0502020204030204" charset="0"/>
                <a:ea typeface="宋体" panose="02010600030101010101" pitchFamily="2" charset="-122"/>
              </a:rPr>
              <a:t>我是梅老师，我专注于中小学语文教育</a:t>
            </a:r>
            <a:endParaRPr lang="zh-CN" altLang="en-US" sz="2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1009650" y="1609090"/>
            <a:ext cx="3425825" cy="2599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790700" y="4834890"/>
            <a:ext cx="583565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sz="105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 </a:t>
            </a:r>
            <a:endParaRPr lang="zh-CN" sz="105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ctr"/>
            <a:r>
              <a:rPr lang="zh-CN" sz="2000" b="1">
                <a:latin typeface="Calibri" panose="020F0502020204030204" charset="0"/>
                <a:ea typeface="宋体" panose="02010600030101010101" pitchFamily="2" charset="-122"/>
              </a:rPr>
              <a:t>关注和推荐梅语文、梅学堂，获取更多免费好资源</a:t>
            </a:r>
            <a:endParaRPr lang="zh-CN" sz="20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 algn="ctr"/>
            <a:r>
              <a:rPr lang="zh-CN" sz="2000" b="1">
                <a:latin typeface="Calibri" panose="020F0502020204030204" charset="0"/>
                <a:ea typeface="宋体" panose="02010600030101010101" pitchFamily="2" charset="-122"/>
              </a:rPr>
              <a:t>您的支持，是我们努力的动力！</a:t>
            </a:r>
            <a:endParaRPr lang="zh-CN" altLang="en-US" sz="2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QQ图片20190315175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840" y="1609090"/>
            <a:ext cx="3442970" cy="25996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28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29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0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1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2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3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4"/>
          <p:cNvPicPr>
            <a:picLocks noGrp="1" noChangeAspect="1"/>
          </p:cNvPicPr>
          <p:nvPr isPhoto="1"/>
        </p:nvPicPr>
        <p:blipFill>
          <a:blip r:embed="rId1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全屏显示(4:3)</PresentationFormat>
  <Paragraphs>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风轻无痕</dc:creator>
  <cp:lastModifiedBy>寶ら°赑ル┈</cp:lastModifiedBy>
  <cp:revision>5</cp:revision>
  <dcterms:created xsi:type="dcterms:W3CDTF">2017-12-29T14:10:00Z</dcterms:created>
  <dcterms:modified xsi:type="dcterms:W3CDTF">2019-04-25T12:41:49Z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2052-10.1.0.7669</vt:lpwstr>
  </property>
</Properties>
</file>