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4" r:id="rId4"/>
    <p:sldMasterId id="2147483686" r:id="rId5"/>
    <p:sldMasterId id="2147483698" r:id="rId6"/>
    <p:sldMasterId id="2147483710" r:id="rId7"/>
    <p:sldMasterId id="2147483722" r:id="rId8"/>
    <p:sldMasterId id="2147483734" r:id="rId9"/>
    <p:sldMasterId id="2147483746" r:id="rId10"/>
  </p:sldMasterIdLst>
  <p:notesMasterIdLst>
    <p:notesMasterId r:id="rId31"/>
  </p:notesMasterIdLst>
  <p:sldIdLst>
    <p:sldId id="256" r:id="rId11"/>
    <p:sldId id="306" r:id="rId12"/>
    <p:sldId id="335" r:id="rId13"/>
    <p:sldId id="318" r:id="rId14"/>
    <p:sldId id="319" r:id="rId15"/>
    <p:sldId id="320" r:id="rId16"/>
    <p:sldId id="338" r:id="rId17"/>
    <p:sldId id="339" r:id="rId18"/>
    <p:sldId id="340" r:id="rId19"/>
    <p:sldId id="322" r:id="rId20"/>
    <p:sldId id="323" r:id="rId21"/>
    <p:sldId id="341" r:id="rId22"/>
    <p:sldId id="324" r:id="rId23"/>
    <p:sldId id="325" r:id="rId24"/>
    <p:sldId id="313" r:id="rId25"/>
    <p:sldId id="342" r:id="rId26"/>
    <p:sldId id="328" r:id="rId27"/>
    <p:sldId id="329" r:id="rId28"/>
    <p:sldId id="331" r:id="rId29"/>
    <p:sldId id="260" r:id="rId3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6DCA2"/>
    <a:srgbClr val="1B9B15"/>
    <a:srgbClr val="008000"/>
    <a:srgbClr val="FF0000"/>
    <a:srgbClr val="F0AF2C"/>
    <a:srgbClr val="E97117"/>
    <a:srgbClr val="E693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Objects="1" showGuides="1">
      <p:cViewPr>
        <p:scale>
          <a:sx n="50" d="100"/>
          <a:sy n="50" d="100"/>
        </p:scale>
        <p:origin x="-1398" y="-426"/>
      </p:cViewPr>
      <p:guideLst>
        <p:guide orient="horz" pos="2159"/>
        <p:guide pos="28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notesMaster" Target="notesMasters/notesMaster1.xml"/><Relationship Id="rId30" Type="http://schemas.openxmlformats.org/officeDocument/2006/relationships/slide" Target="slides/slide20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9.xml"/><Relationship Id="rId28" Type="http://schemas.openxmlformats.org/officeDocument/2006/relationships/slide" Target="slides/slide18.xml"/><Relationship Id="rId27" Type="http://schemas.openxmlformats.org/officeDocument/2006/relationships/slide" Target="slides/slide17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0" Type="http://schemas.openxmlformats.org/officeDocument/2006/relationships/slide" Target="slides/slide10.xml"/><Relationship Id="rId2" Type="http://schemas.openxmlformats.org/officeDocument/2006/relationships/theme" Target="theme/theme1.xml"/><Relationship Id="rId19" Type="http://schemas.openxmlformats.org/officeDocument/2006/relationships/slide" Target="slides/slide9.xml"/><Relationship Id="rId18" Type="http://schemas.openxmlformats.org/officeDocument/2006/relationships/slide" Target="slides/slide8.xml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13" Type="http://schemas.openxmlformats.org/officeDocument/2006/relationships/slide" Target="slides/slide3.xml"/><Relationship Id="rId12" Type="http://schemas.openxmlformats.org/officeDocument/2006/relationships/slide" Target="slides/slide2.xml"/><Relationship Id="rId11" Type="http://schemas.openxmlformats.org/officeDocument/2006/relationships/slide" Target="slides/slide1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1746" name="Rectangle 2"/>
          <p:cNvSpPr>
            <a:spLocks noGrp="1" noRot="1" noChangeAspect="1"/>
          </p:cNvSpPr>
          <p:nvPr>
            <p:ph type="sldImg" idx="2"/>
          </p:nvPr>
        </p:nvSpPr>
        <p:spPr>
          <a:xfrm>
            <a:off x="1050925" y="754063"/>
            <a:ext cx="4572000" cy="3294062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8" cy="3952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单击此处编辑母版文本样式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第二级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第三级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第四级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第五级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8448675" y="1797050"/>
            <a:ext cx="300038" cy="30162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8004175" y="1514475"/>
            <a:ext cx="430213" cy="431800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620713" y="314960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9" name="AutoShape 11"/>
          <p:cNvSpPr>
            <a:spLocks noChangeArrowheads="1"/>
          </p:cNvSpPr>
          <p:nvPr/>
        </p:nvSpPr>
        <p:spPr bwMode="auto">
          <a:xfrm>
            <a:off x="323850" y="2852738"/>
            <a:ext cx="296863" cy="296863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>
            <a:off x="220663" y="361950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1" name="AutoShape 13"/>
          <p:cNvSpPr>
            <a:spLocks noChangeArrowheads="1"/>
          </p:cNvSpPr>
          <p:nvPr/>
        </p:nvSpPr>
        <p:spPr bwMode="auto">
          <a:xfrm>
            <a:off x="8080375" y="112395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11272" name="Picture 14" descr="未命名3"/>
          <p:cNvPicPr>
            <a:picLocks noChangeAspect="1"/>
          </p:cNvPicPr>
          <p:nvPr userDrawn="1"/>
        </p:nvPicPr>
        <p:blipFill>
          <a:blip r:embed="rId2"/>
          <a:srcRect r="-15"/>
          <a:stretch>
            <a:fillRect/>
          </a:stretch>
        </p:blipFill>
        <p:spPr>
          <a:xfrm>
            <a:off x="-26987" y="5127625"/>
            <a:ext cx="4616450" cy="1828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3" name="Picture 15" descr="未命名3"/>
          <p:cNvPicPr>
            <a:picLocks noChangeAspect="1"/>
          </p:cNvPicPr>
          <p:nvPr userDrawn="1"/>
        </p:nvPicPr>
        <p:blipFill>
          <a:blip r:embed="rId3"/>
          <a:srcRect r="-55"/>
          <a:stretch>
            <a:fillRect/>
          </a:stretch>
        </p:blipFill>
        <p:spPr>
          <a:xfrm>
            <a:off x="4572000" y="5127625"/>
            <a:ext cx="4608513" cy="1830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4" name="图片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9700" y="0"/>
            <a:ext cx="2097088" cy="2060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0" indent="0" algn="ctr">
              <a:buFontTx/>
              <a:buNone/>
              <a:defRPr/>
            </a:lvl1pPr>
          </a:lstStyle>
          <a:p>
            <a:r>
              <a:rPr lang="zh-CN"/>
              <a:t>单击此处编辑母版副标题样式</a:t>
            </a:r>
            <a:endParaRPr lang="zh-CN"/>
          </a:p>
        </p:txBody>
      </p:sp>
      <p:sp>
        <p:nvSpPr>
          <p:cNvPr id="2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2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zh-CN" sz="1400" dirty="0"/>
            </a:fld>
            <a:endParaRPr lang="zh-CN" altLang="zh-CN" sz="1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4" Type="http://schemas.openxmlformats.org/officeDocument/2006/relationships/theme" Target="../theme/theme3.xml"/><Relationship Id="rId13" Type="http://schemas.openxmlformats.org/officeDocument/2006/relationships/image" Target="../media/image5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4" Type="http://schemas.openxmlformats.org/officeDocument/2006/relationships/theme" Target="../theme/theme4.xml"/><Relationship Id="rId13" Type="http://schemas.openxmlformats.org/officeDocument/2006/relationships/image" Target="../media/image5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4" Type="http://schemas.openxmlformats.org/officeDocument/2006/relationships/theme" Target="../theme/theme5.xml"/><Relationship Id="rId13" Type="http://schemas.openxmlformats.org/officeDocument/2006/relationships/image" Target="../media/image5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6.xml"/><Relationship Id="rId1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9.xml"/><Relationship Id="rId14" Type="http://schemas.openxmlformats.org/officeDocument/2006/relationships/theme" Target="../theme/theme6.xml"/><Relationship Id="rId13" Type="http://schemas.openxmlformats.org/officeDocument/2006/relationships/image" Target="../media/image5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8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2.xml"/><Relationship Id="rId3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0.xml"/><Relationship Id="rId15" Type="http://schemas.openxmlformats.org/officeDocument/2006/relationships/theme" Target="../theme/theme7.xml"/><Relationship Id="rId14" Type="http://schemas.openxmlformats.org/officeDocument/2006/relationships/image" Target="../media/image5.png"/><Relationship Id="rId13" Type="http://schemas.openxmlformats.org/officeDocument/2006/relationships/image" Target="../media/image1.jpeg"/><Relationship Id="rId12" Type="http://schemas.openxmlformats.org/officeDocument/2006/relationships/image" Target="../media/image6.png"/><Relationship Id="rId11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8.xml"/><Relationship Id="rId1" Type="http://schemas.openxmlformats.org/officeDocument/2006/relationships/slideLayout" Target="../slideLayouts/slideLayout69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8.xml"/><Relationship Id="rId8" Type="http://schemas.openxmlformats.org/officeDocument/2006/relationships/slideLayout" Target="../slideLayouts/slideLayout87.xml"/><Relationship Id="rId7" Type="http://schemas.openxmlformats.org/officeDocument/2006/relationships/slideLayout" Target="../slideLayouts/slideLayout86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4" Type="http://schemas.openxmlformats.org/officeDocument/2006/relationships/slideLayout" Target="../slideLayouts/slideLayout83.xml"/><Relationship Id="rId3" Type="http://schemas.openxmlformats.org/officeDocument/2006/relationships/slideLayout" Target="../slideLayouts/slideLayout82.xml"/><Relationship Id="rId2" Type="http://schemas.openxmlformats.org/officeDocument/2006/relationships/slideLayout" Target="../slideLayouts/slideLayout81.xml"/><Relationship Id="rId14" Type="http://schemas.openxmlformats.org/officeDocument/2006/relationships/theme" Target="../theme/theme8.xml"/><Relationship Id="rId13" Type="http://schemas.openxmlformats.org/officeDocument/2006/relationships/image" Target="../media/image5.png"/><Relationship Id="rId12" Type="http://schemas.openxmlformats.org/officeDocument/2006/relationships/image" Target="../media/image6.png"/><Relationship Id="rId11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0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9.xml"/><Relationship Id="rId8" Type="http://schemas.openxmlformats.org/officeDocument/2006/relationships/slideLayout" Target="../slideLayouts/slideLayout98.xml"/><Relationship Id="rId7" Type="http://schemas.openxmlformats.org/officeDocument/2006/relationships/slideLayout" Target="../slideLayouts/slideLayout97.xml"/><Relationship Id="rId6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5.xml"/><Relationship Id="rId4" Type="http://schemas.openxmlformats.org/officeDocument/2006/relationships/slideLayout" Target="../slideLayouts/slideLayout94.xml"/><Relationship Id="rId3" Type="http://schemas.openxmlformats.org/officeDocument/2006/relationships/slideLayout" Target="../slideLayouts/slideLayout93.xml"/><Relationship Id="rId2" Type="http://schemas.openxmlformats.org/officeDocument/2006/relationships/slideLayout" Target="../slideLayouts/slideLayout92.xml"/><Relationship Id="rId13" Type="http://schemas.openxmlformats.org/officeDocument/2006/relationships/theme" Target="../theme/theme9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2080" name="Picture 3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57" name="Oval 4"/>
            <p:cNvSpPr>
              <a:spLocks noChangeArrowheads="1"/>
            </p:cNvSpPr>
            <p:nvPr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2051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2078" name="Picture 6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55" name="Oval 7"/>
            <p:cNvSpPr>
              <a:spLocks noChangeArrowheads="1"/>
            </p:cNvSpPr>
            <p:nvPr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1028" name="Line 8"/>
          <p:cNvSpPr>
            <a:spLocks noChangeShapeType="1"/>
          </p:cNvSpPr>
          <p:nvPr/>
        </p:nvSpPr>
        <p:spPr bwMode="auto">
          <a:xfrm>
            <a:off x="1619250" y="188913"/>
            <a:ext cx="0" cy="890588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2053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2074" name="Picture 10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5612" b="56136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51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52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53" name="Oval 13"/>
            <p:cNvSpPr>
              <a:spLocks noChangeArrowheads="1"/>
            </p:cNvSpPr>
            <p:nvPr/>
          </p:nvSpPr>
          <p:spPr bwMode="auto">
            <a:xfrm rot="3660000">
              <a:off x="489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1030" name="Line 14"/>
          <p:cNvSpPr>
            <a:spLocks noChangeShapeType="1"/>
          </p:cNvSpPr>
          <p:nvPr/>
        </p:nvSpPr>
        <p:spPr bwMode="auto">
          <a:xfrm>
            <a:off x="6299200" y="284163"/>
            <a:ext cx="1588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031" name="Line 15"/>
          <p:cNvSpPr>
            <a:spLocks noChangeShapeType="1"/>
          </p:cNvSpPr>
          <p:nvPr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2056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1038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39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0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1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2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3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4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5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6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7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8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049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1033" name="Line 29"/>
          <p:cNvSpPr>
            <a:spLocks noChangeShapeType="1"/>
          </p:cNvSpPr>
          <p:nvPr/>
        </p:nvSpPr>
        <p:spPr bwMode="auto">
          <a:xfrm>
            <a:off x="3781425" y="260350"/>
            <a:ext cx="0" cy="431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034" name="Rectangle 30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035" name="Oval 31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036" name="Oval 32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037" name="Oval 33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3074" name="Group 2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2052" name="Oval 3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3" name="Oval 4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4" name="Oval 5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5" name="Oval 6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6" name="Oval 7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7" name="Oval 8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8" name="Oval 9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59" name="Oval 10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60" name="Oval 11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61" name="Oval 12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62" name="Oval 13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063" name="Oval 14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2051" name="Rectangle 15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4098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4141" name="Picture 3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18" name="Oval 4"/>
            <p:cNvSpPr>
              <a:spLocks noChangeArrowheads="1"/>
            </p:cNvSpPr>
            <p:nvPr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4099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4139" name="Picture 6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16" name="Oval 7"/>
            <p:cNvSpPr>
              <a:spLocks noChangeArrowheads="1"/>
            </p:cNvSpPr>
            <p:nvPr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3076" name="Line 8"/>
          <p:cNvSpPr>
            <a:spLocks noChangeShapeType="1"/>
          </p:cNvSpPr>
          <p:nvPr/>
        </p:nvSpPr>
        <p:spPr bwMode="auto">
          <a:xfrm>
            <a:off x="1619250" y="188913"/>
            <a:ext cx="0" cy="890588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4101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4135" name="Picture 10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5612" b="56136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12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13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14" name="Oval 13"/>
            <p:cNvSpPr>
              <a:spLocks noChangeArrowheads="1"/>
            </p:cNvSpPr>
            <p:nvPr/>
          </p:nvSpPr>
          <p:spPr bwMode="auto">
            <a:xfrm rot="3660000">
              <a:off x="489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3078" name="Line 14"/>
          <p:cNvSpPr>
            <a:spLocks noChangeShapeType="1"/>
          </p:cNvSpPr>
          <p:nvPr/>
        </p:nvSpPr>
        <p:spPr bwMode="auto">
          <a:xfrm>
            <a:off x="6299200" y="284163"/>
            <a:ext cx="1588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79" name="Line 15"/>
          <p:cNvSpPr>
            <a:spLocks noChangeShapeType="1"/>
          </p:cNvSpPr>
          <p:nvPr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4104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3099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0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1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2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3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4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5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6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7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8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09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110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3081" name="Line 29"/>
          <p:cNvSpPr>
            <a:spLocks noChangeShapeType="1"/>
          </p:cNvSpPr>
          <p:nvPr/>
        </p:nvSpPr>
        <p:spPr bwMode="auto">
          <a:xfrm>
            <a:off x="3781425" y="260350"/>
            <a:ext cx="0" cy="431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82" name="Line 30"/>
          <p:cNvSpPr>
            <a:spLocks noChangeShapeType="1"/>
          </p:cNvSpPr>
          <p:nvPr/>
        </p:nvSpPr>
        <p:spPr bwMode="auto">
          <a:xfrm>
            <a:off x="1327150" y="3227388"/>
            <a:ext cx="1588" cy="228917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83" name="Line 31"/>
          <p:cNvSpPr>
            <a:spLocks noChangeShapeType="1"/>
          </p:cNvSpPr>
          <p:nvPr/>
        </p:nvSpPr>
        <p:spPr bwMode="auto">
          <a:xfrm>
            <a:off x="587375" y="3222625"/>
            <a:ext cx="1588" cy="25082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84" name="AutoShape 32"/>
          <p:cNvSpPr>
            <a:spLocks noChangeArrowheads="1"/>
          </p:cNvSpPr>
          <p:nvPr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85" name="AutoShape 33"/>
          <p:cNvSpPr>
            <a:spLocks noChangeArrowheads="1"/>
          </p:cNvSpPr>
          <p:nvPr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86" name="AutoShape 34"/>
          <p:cNvSpPr>
            <a:spLocks noChangeArrowheads="1"/>
          </p:cNvSpPr>
          <p:nvPr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87" name="AutoShape 35"/>
          <p:cNvSpPr>
            <a:spLocks noChangeArrowheads="1"/>
          </p:cNvSpPr>
          <p:nvPr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88" name="Text Box 36"/>
          <p:cNvSpPr txBox="1">
            <a:spLocks noChangeArrowheads="1"/>
          </p:cNvSpPr>
          <p:nvPr/>
        </p:nvSpPr>
        <p:spPr bwMode="auto">
          <a:xfrm>
            <a:off x="541338" y="35369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子页１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宋体" pitchFamily="2" charset="-122"/>
              <a:cs typeface="+mn-cs"/>
            </a:endParaRPr>
          </a:p>
        </p:txBody>
      </p:sp>
      <p:sp>
        <p:nvSpPr>
          <p:cNvPr id="3089" name="Text Box 37"/>
          <p:cNvSpPr txBox="1">
            <a:spLocks noChangeArrowheads="1"/>
          </p:cNvSpPr>
          <p:nvPr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子页２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90" name="Text Box 38"/>
          <p:cNvSpPr txBox="1">
            <a:spLocks noChangeArrowheads="1"/>
          </p:cNvSpPr>
          <p:nvPr/>
        </p:nvSpPr>
        <p:spPr bwMode="auto">
          <a:xfrm>
            <a:off x="563563" y="4873625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子页３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91" name="Text Box 39"/>
          <p:cNvSpPr txBox="1">
            <a:spLocks noChangeArrowheads="1"/>
          </p:cNvSpPr>
          <p:nvPr/>
        </p:nvSpPr>
        <p:spPr bwMode="auto">
          <a:xfrm>
            <a:off x="588963" y="55181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子页４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4116" name="Picture 40" descr="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30" b="-61"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93" name="Text Box 41"/>
          <p:cNvSpPr txBox="1">
            <a:spLocks noChangeArrowheads="1"/>
          </p:cNvSpPr>
          <p:nvPr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子页１题目</a:t>
            </a:r>
            <a:endParaRPr kumimoji="0" lang="ko-KR" alt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sp>
        <p:nvSpPr>
          <p:cNvPr id="3094" name="Text Box 42"/>
          <p:cNvSpPr txBox="1">
            <a:spLocks noChangeArrowheads="1"/>
          </p:cNvSpPr>
          <p:nvPr/>
        </p:nvSpPr>
        <p:spPr bwMode="auto">
          <a:xfrm>
            <a:off x="2633663" y="2414588"/>
            <a:ext cx="5106988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内容：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95" name="Rectangle 43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96" name="Oval 44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97" name="Oval 45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98" name="Oval 46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5122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5165" name="Picture 3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42" name="Oval 4"/>
            <p:cNvSpPr>
              <a:spLocks noChangeArrowheads="1"/>
            </p:cNvSpPr>
            <p:nvPr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5123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5163" name="Picture 6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40" name="Oval 7"/>
            <p:cNvSpPr>
              <a:spLocks noChangeArrowheads="1"/>
            </p:cNvSpPr>
            <p:nvPr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4100" name="Line 8"/>
          <p:cNvSpPr>
            <a:spLocks noChangeShapeType="1"/>
          </p:cNvSpPr>
          <p:nvPr/>
        </p:nvSpPr>
        <p:spPr bwMode="auto">
          <a:xfrm>
            <a:off x="1619250" y="188913"/>
            <a:ext cx="0" cy="890588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5125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5159" name="Picture 10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5612" b="56136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36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37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38" name="Oval 13"/>
            <p:cNvSpPr>
              <a:spLocks noChangeArrowheads="1"/>
            </p:cNvSpPr>
            <p:nvPr/>
          </p:nvSpPr>
          <p:spPr bwMode="auto">
            <a:xfrm rot="3660000">
              <a:off x="489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4102" name="Line 14"/>
          <p:cNvSpPr>
            <a:spLocks noChangeShapeType="1"/>
          </p:cNvSpPr>
          <p:nvPr/>
        </p:nvSpPr>
        <p:spPr bwMode="auto">
          <a:xfrm>
            <a:off x="6299200" y="284163"/>
            <a:ext cx="1588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03" name="Line 15"/>
          <p:cNvSpPr>
            <a:spLocks noChangeShapeType="1"/>
          </p:cNvSpPr>
          <p:nvPr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5128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4123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24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25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26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27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28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29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30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31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32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33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34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4105" name="Line 29"/>
          <p:cNvSpPr>
            <a:spLocks noChangeShapeType="1"/>
          </p:cNvSpPr>
          <p:nvPr/>
        </p:nvSpPr>
        <p:spPr bwMode="auto">
          <a:xfrm>
            <a:off x="3781425" y="260350"/>
            <a:ext cx="0" cy="431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06" name="Line 30"/>
          <p:cNvSpPr>
            <a:spLocks noChangeShapeType="1"/>
          </p:cNvSpPr>
          <p:nvPr/>
        </p:nvSpPr>
        <p:spPr bwMode="auto">
          <a:xfrm>
            <a:off x="1327150" y="3227388"/>
            <a:ext cx="1588" cy="228917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07" name="Line 31"/>
          <p:cNvSpPr>
            <a:spLocks noChangeShapeType="1"/>
          </p:cNvSpPr>
          <p:nvPr/>
        </p:nvSpPr>
        <p:spPr bwMode="auto">
          <a:xfrm>
            <a:off x="587375" y="3222625"/>
            <a:ext cx="1588" cy="25082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08" name="AutoShape 32"/>
          <p:cNvSpPr>
            <a:spLocks noChangeArrowheads="1"/>
          </p:cNvSpPr>
          <p:nvPr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09" name="AutoShape 33"/>
          <p:cNvSpPr>
            <a:spLocks noChangeArrowheads="1"/>
          </p:cNvSpPr>
          <p:nvPr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10" name="AutoShape 34"/>
          <p:cNvSpPr>
            <a:spLocks noChangeArrowheads="1"/>
          </p:cNvSpPr>
          <p:nvPr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11" name="AutoShape 35"/>
          <p:cNvSpPr>
            <a:spLocks noChangeArrowheads="1"/>
          </p:cNvSpPr>
          <p:nvPr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12" name="Text Box 36"/>
          <p:cNvSpPr txBox="1">
            <a:spLocks noChangeArrowheads="1"/>
          </p:cNvSpPr>
          <p:nvPr/>
        </p:nvSpPr>
        <p:spPr bwMode="auto">
          <a:xfrm>
            <a:off x="541338" y="35369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子页１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宋体" pitchFamily="2" charset="-122"/>
              <a:cs typeface="+mn-cs"/>
            </a:endParaRPr>
          </a:p>
        </p:txBody>
      </p:sp>
      <p:sp>
        <p:nvSpPr>
          <p:cNvPr id="4113" name="Text Box 37"/>
          <p:cNvSpPr txBox="1">
            <a:spLocks noChangeArrowheads="1"/>
          </p:cNvSpPr>
          <p:nvPr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子页２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14" name="Text Box 38"/>
          <p:cNvSpPr txBox="1">
            <a:spLocks noChangeArrowheads="1"/>
          </p:cNvSpPr>
          <p:nvPr/>
        </p:nvSpPr>
        <p:spPr bwMode="auto">
          <a:xfrm>
            <a:off x="563563" y="4873625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子页３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15" name="Text Box 39"/>
          <p:cNvSpPr txBox="1">
            <a:spLocks noChangeArrowheads="1"/>
          </p:cNvSpPr>
          <p:nvPr/>
        </p:nvSpPr>
        <p:spPr bwMode="auto">
          <a:xfrm>
            <a:off x="588963" y="55181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子页４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5140" name="Picture 40" descr="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30" b="-61"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17" name="Text Box 41"/>
          <p:cNvSpPr txBox="1">
            <a:spLocks noChangeArrowheads="1"/>
          </p:cNvSpPr>
          <p:nvPr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子页１题目</a:t>
            </a:r>
            <a:endParaRPr kumimoji="0" lang="ko-KR" alt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sp>
        <p:nvSpPr>
          <p:cNvPr id="4118" name="Text Box 42"/>
          <p:cNvSpPr txBox="1">
            <a:spLocks noChangeArrowheads="1"/>
          </p:cNvSpPr>
          <p:nvPr/>
        </p:nvSpPr>
        <p:spPr bwMode="auto">
          <a:xfrm>
            <a:off x="2633663" y="2414588"/>
            <a:ext cx="5106988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内容：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19" name="Rectangle 43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20" name="Oval 44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21" name="Oval 45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122" name="Oval 46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146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6189" name="Picture 3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66" name="Oval 4"/>
            <p:cNvSpPr>
              <a:spLocks noChangeArrowheads="1"/>
            </p:cNvSpPr>
            <p:nvPr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147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6187" name="Picture 6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64" name="Oval 7"/>
            <p:cNvSpPr>
              <a:spLocks noChangeArrowheads="1"/>
            </p:cNvSpPr>
            <p:nvPr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5124" name="Line 8"/>
          <p:cNvSpPr>
            <a:spLocks noChangeShapeType="1"/>
          </p:cNvSpPr>
          <p:nvPr/>
        </p:nvSpPr>
        <p:spPr bwMode="auto">
          <a:xfrm>
            <a:off x="1619250" y="188913"/>
            <a:ext cx="0" cy="890588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6149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6183" name="Picture 10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5612" b="56136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60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61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62" name="Oval 13"/>
            <p:cNvSpPr>
              <a:spLocks noChangeArrowheads="1"/>
            </p:cNvSpPr>
            <p:nvPr/>
          </p:nvSpPr>
          <p:spPr bwMode="auto">
            <a:xfrm rot="3660000">
              <a:off x="489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5126" name="Line 14"/>
          <p:cNvSpPr>
            <a:spLocks noChangeShapeType="1"/>
          </p:cNvSpPr>
          <p:nvPr/>
        </p:nvSpPr>
        <p:spPr bwMode="auto">
          <a:xfrm>
            <a:off x="6299200" y="284163"/>
            <a:ext cx="1588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27" name="Line 15"/>
          <p:cNvSpPr>
            <a:spLocks noChangeShapeType="1"/>
          </p:cNvSpPr>
          <p:nvPr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6152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5147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48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49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0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1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2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3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4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5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6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7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158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5129" name="Line 29"/>
          <p:cNvSpPr>
            <a:spLocks noChangeShapeType="1"/>
          </p:cNvSpPr>
          <p:nvPr/>
        </p:nvSpPr>
        <p:spPr bwMode="auto">
          <a:xfrm>
            <a:off x="3781425" y="260350"/>
            <a:ext cx="0" cy="431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30" name="Line 30"/>
          <p:cNvSpPr>
            <a:spLocks noChangeShapeType="1"/>
          </p:cNvSpPr>
          <p:nvPr/>
        </p:nvSpPr>
        <p:spPr bwMode="auto">
          <a:xfrm>
            <a:off x="1327150" y="3227388"/>
            <a:ext cx="1588" cy="228917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31" name="Line 31"/>
          <p:cNvSpPr>
            <a:spLocks noChangeShapeType="1"/>
          </p:cNvSpPr>
          <p:nvPr/>
        </p:nvSpPr>
        <p:spPr bwMode="auto">
          <a:xfrm>
            <a:off x="587375" y="3222625"/>
            <a:ext cx="1588" cy="25082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32" name="AutoShape 32"/>
          <p:cNvSpPr>
            <a:spLocks noChangeArrowheads="1"/>
          </p:cNvSpPr>
          <p:nvPr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33" name="AutoShape 33"/>
          <p:cNvSpPr>
            <a:spLocks noChangeArrowheads="1"/>
          </p:cNvSpPr>
          <p:nvPr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34" name="AutoShape 34"/>
          <p:cNvSpPr>
            <a:spLocks noChangeArrowheads="1"/>
          </p:cNvSpPr>
          <p:nvPr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35" name="AutoShape 35"/>
          <p:cNvSpPr>
            <a:spLocks noChangeArrowheads="1"/>
          </p:cNvSpPr>
          <p:nvPr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36" name="Text Box 36"/>
          <p:cNvSpPr txBox="1">
            <a:spLocks noChangeArrowheads="1"/>
          </p:cNvSpPr>
          <p:nvPr/>
        </p:nvSpPr>
        <p:spPr bwMode="auto">
          <a:xfrm>
            <a:off x="541338" y="35369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子页１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宋体" pitchFamily="2" charset="-122"/>
              <a:cs typeface="+mn-cs"/>
            </a:endParaRPr>
          </a:p>
        </p:txBody>
      </p:sp>
      <p:sp>
        <p:nvSpPr>
          <p:cNvPr id="5137" name="Text Box 37"/>
          <p:cNvSpPr txBox="1">
            <a:spLocks noChangeArrowheads="1"/>
          </p:cNvSpPr>
          <p:nvPr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子页２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38" name="Text Box 38"/>
          <p:cNvSpPr txBox="1">
            <a:spLocks noChangeArrowheads="1"/>
          </p:cNvSpPr>
          <p:nvPr/>
        </p:nvSpPr>
        <p:spPr bwMode="auto">
          <a:xfrm>
            <a:off x="563563" y="4873625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子页３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39" name="Text Box 39"/>
          <p:cNvSpPr txBox="1">
            <a:spLocks noChangeArrowheads="1"/>
          </p:cNvSpPr>
          <p:nvPr/>
        </p:nvSpPr>
        <p:spPr bwMode="auto">
          <a:xfrm>
            <a:off x="588963" y="55181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子页４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6164" name="Picture 40" descr="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30" b="-61"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41" name="Text Box 41"/>
          <p:cNvSpPr txBox="1">
            <a:spLocks noChangeArrowheads="1"/>
          </p:cNvSpPr>
          <p:nvPr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子页１题目</a:t>
            </a:r>
            <a:endParaRPr kumimoji="0" lang="ko-KR" alt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sp>
        <p:nvSpPr>
          <p:cNvPr id="5142" name="Text Box 42"/>
          <p:cNvSpPr txBox="1">
            <a:spLocks noChangeArrowheads="1"/>
          </p:cNvSpPr>
          <p:nvPr/>
        </p:nvSpPr>
        <p:spPr bwMode="auto">
          <a:xfrm>
            <a:off x="2633663" y="2414588"/>
            <a:ext cx="5106988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内容：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43" name="Rectangle 43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44" name="Oval 44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45" name="Oval 45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146" name="Oval 46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7170" name="Group 2"/>
          <p:cNvGrpSpPr/>
          <p:nvPr/>
        </p:nvGrpSpPr>
        <p:grpSpPr>
          <a:xfrm rot="3180000">
            <a:off x="1150938" y="509588"/>
            <a:ext cx="1506537" cy="1306512"/>
            <a:chOff x="0" y="0"/>
            <a:chExt cx="1702" cy="1477"/>
          </a:xfrm>
        </p:grpSpPr>
        <p:pic>
          <p:nvPicPr>
            <p:cNvPr id="7213" name="Picture 3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90" name="Oval 4"/>
            <p:cNvSpPr>
              <a:spLocks noChangeArrowheads="1"/>
            </p:cNvSpPr>
            <p:nvPr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7171" name="Group 5"/>
          <p:cNvGrpSpPr/>
          <p:nvPr/>
        </p:nvGrpSpPr>
        <p:grpSpPr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7211" name="Picture 6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244" b="56136"/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88" name="Oval 7"/>
            <p:cNvSpPr>
              <a:spLocks noChangeArrowheads="1"/>
            </p:cNvSpPr>
            <p:nvPr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6148" name="Line 8"/>
          <p:cNvSpPr>
            <a:spLocks noChangeShapeType="1"/>
          </p:cNvSpPr>
          <p:nvPr/>
        </p:nvSpPr>
        <p:spPr bwMode="auto">
          <a:xfrm>
            <a:off x="1619250" y="188913"/>
            <a:ext cx="0" cy="890588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7173" name="Group 9"/>
          <p:cNvGrpSpPr/>
          <p:nvPr/>
        </p:nvGrpSpPr>
        <p:grpSpPr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7207" name="Picture 10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5612" b="56136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84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85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86" name="Oval 13"/>
            <p:cNvSpPr>
              <a:spLocks noChangeArrowheads="1"/>
            </p:cNvSpPr>
            <p:nvPr/>
          </p:nvSpPr>
          <p:spPr bwMode="auto">
            <a:xfrm rot="3660000">
              <a:off x="489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6150" name="Line 14"/>
          <p:cNvSpPr>
            <a:spLocks noChangeShapeType="1"/>
          </p:cNvSpPr>
          <p:nvPr/>
        </p:nvSpPr>
        <p:spPr bwMode="auto">
          <a:xfrm>
            <a:off x="6299200" y="284163"/>
            <a:ext cx="1588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51" name="Line 15"/>
          <p:cNvSpPr>
            <a:spLocks noChangeShapeType="1"/>
          </p:cNvSpPr>
          <p:nvPr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7176" name="Group 1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6171" name="Oval 17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72" name="Oval 18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73" name="Oval 19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74" name="Oval 20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75" name="Oval 21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76" name="Oval 22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77" name="Oval 23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78" name="Oval 24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79" name="Oval 25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80" name="Oval 26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81" name="Oval 27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82" name="Oval 28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6153" name="Line 29"/>
          <p:cNvSpPr>
            <a:spLocks noChangeShapeType="1"/>
          </p:cNvSpPr>
          <p:nvPr/>
        </p:nvSpPr>
        <p:spPr bwMode="auto">
          <a:xfrm>
            <a:off x="3781425" y="260350"/>
            <a:ext cx="0" cy="431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54" name="Line 30"/>
          <p:cNvSpPr>
            <a:spLocks noChangeShapeType="1"/>
          </p:cNvSpPr>
          <p:nvPr/>
        </p:nvSpPr>
        <p:spPr bwMode="auto">
          <a:xfrm>
            <a:off x="1327150" y="3227388"/>
            <a:ext cx="1588" cy="228917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55" name="Line 31"/>
          <p:cNvSpPr>
            <a:spLocks noChangeShapeType="1"/>
          </p:cNvSpPr>
          <p:nvPr/>
        </p:nvSpPr>
        <p:spPr bwMode="auto">
          <a:xfrm>
            <a:off x="587375" y="3222625"/>
            <a:ext cx="1588" cy="25082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56" name="AutoShape 32"/>
          <p:cNvSpPr>
            <a:spLocks noChangeArrowheads="1"/>
          </p:cNvSpPr>
          <p:nvPr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57" name="AutoShape 33"/>
          <p:cNvSpPr>
            <a:spLocks noChangeArrowheads="1"/>
          </p:cNvSpPr>
          <p:nvPr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58" name="AutoShape 34"/>
          <p:cNvSpPr>
            <a:spLocks noChangeArrowheads="1"/>
          </p:cNvSpPr>
          <p:nvPr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59" name="AutoShape 35"/>
          <p:cNvSpPr>
            <a:spLocks noChangeArrowheads="1"/>
          </p:cNvSpPr>
          <p:nvPr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60" name="Text Box 36"/>
          <p:cNvSpPr txBox="1">
            <a:spLocks noChangeArrowheads="1"/>
          </p:cNvSpPr>
          <p:nvPr/>
        </p:nvSpPr>
        <p:spPr bwMode="auto">
          <a:xfrm>
            <a:off x="541338" y="35369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子页１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宋体" pitchFamily="2" charset="-122"/>
              <a:cs typeface="+mn-cs"/>
            </a:endParaRPr>
          </a:p>
        </p:txBody>
      </p:sp>
      <p:sp>
        <p:nvSpPr>
          <p:cNvPr id="6161" name="Text Box 37"/>
          <p:cNvSpPr txBox="1">
            <a:spLocks noChangeArrowheads="1"/>
          </p:cNvSpPr>
          <p:nvPr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子页２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62" name="Text Box 38"/>
          <p:cNvSpPr txBox="1">
            <a:spLocks noChangeArrowheads="1"/>
          </p:cNvSpPr>
          <p:nvPr/>
        </p:nvSpPr>
        <p:spPr bwMode="auto">
          <a:xfrm>
            <a:off x="563563" y="4873625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子页３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63" name="Text Box 39"/>
          <p:cNvSpPr txBox="1">
            <a:spLocks noChangeArrowheads="1"/>
          </p:cNvSpPr>
          <p:nvPr/>
        </p:nvSpPr>
        <p:spPr bwMode="auto">
          <a:xfrm>
            <a:off x="588963" y="5518150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子页４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7188" name="Picture 40" descr="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30" b="-61"/>
          <a:stretch>
            <a:fillRect/>
          </a:stretch>
        </p:blipFill>
        <p:spPr>
          <a:xfrm>
            <a:off x="-101600" y="1519238"/>
            <a:ext cx="2297113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65" name="Text Box 41"/>
          <p:cNvSpPr txBox="1">
            <a:spLocks noChangeArrowheads="1"/>
          </p:cNvSpPr>
          <p:nvPr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子页１题目</a:t>
            </a:r>
            <a:endParaRPr kumimoji="0" lang="ko-KR" alt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sp>
        <p:nvSpPr>
          <p:cNvPr id="6166" name="Text Box 42"/>
          <p:cNvSpPr txBox="1">
            <a:spLocks noChangeArrowheads="1"/>
          </p:cNvSpPr>
          <p:nvPr/>
        </p:nvSpPr>
        <p:spPr bwMode="auto">
          <a:xfrm>
            <a:off x="2633663" y="2414588"/>
            <a:ext cx="5106988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内容：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67" name="Rectangle 43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68" name="Oval 44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69" name="Oval 45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170" name="Oval 46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8194" name="Group 2"/>
          <p:cNvGrpSpPr/>
          <p:nvPr/>
        </p:nvGrpSpPr>
        <p:grpSpPr>
          <a:xfrm>
            <a:off x="1476375" y="693738"/>
            <a:ext cx="6796088" cy="1943100"/>
            <a:chOff x="0" y="0"/>
            <a:chExt cx="10702" cy="3060"/>
          </a:xfrm>
        </p:grpSpPr>
        <p:pic>
          <p:nvPicPr>
            <p:cNvPr id="8236" name="Picture 3" descr="3-2"/>
            <p:cNvPicPr>
              <a:picLocks noChangeAspect="1"/>
            </p:cNvPicPr>
            <p:nvPr userDrawn="1"/>
          </p:nvPicPr>
          <p:blipFill>
            <a:blip r:embed="rId12"/>
            <a:srcRect r="58" b="232"/>
            <a:stretch>
              <a:fillRect/>
            </a:stretch>
          </p:blipFill>
          <p:spPr>
            <a:xfrm>
              <a:off x="0" y="0"/>
              <a:ext cx="10702" cy="30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13" name="Rectangle 4"/>
            <p:cNvSpPr>
              <a:spLocks noChangeArrowheads="1"/>
            </p:cNvSpPr>
            <p:nvPr/>
          </p:nvSpPr>
          <p:spPr bwMode="auto"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-101600" y="-19050"/>
            <a:ext cx="6905625" cy="207963"/>
          </a:xfrm>
          <a:prstGeom prst="rect">
            <a:avLst/>
          </a:prstGeom>
          <a:solidFill>
            <a:srgbClr val="FFA61B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2633663" y="2366963"/>
            <a:ext cx="5106988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内容：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8197" name="Group 7"/>
          <p:cNvGrpSpPr/>
          <p:nvPr/>
        </p:nvGrpSpPr>
        <p:grpSpPr>
          <a:xfrm>
            <a:off x="5773738" y="482600"/>
            <a:ext cx="2640012" cy="1884363"/>
            <a:chOff x="0" y="0"/>
            <a:chExt cx="4159" cy="2967"/>
          </a:xfrm>
        </p:grpSpPr>
        <p:pic>
          <p:nvPicPr>
            <p:cNvPr id="8232" name="Picture 8" descr="header_bg"/>
            <p:cNvPicPr>
              <a:picLocks noChangeAspect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331" r="85" b="-159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09" name="Oval 9"/>
            <p:cNvSpPr>
              <a:spLocks noChangeArrowheads="1"/>
            </p:cNvSpPr>
            <p:nvPr/>
          </p:nvSpPr>
          <p:spPr bwMode="auto"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210" name="Oval 10"/>
            <p:cNvSpPr>
              <a:spLocks noChangeArrowheads="1"/>
            </p:cNvSpPr>
            <p:nvPr/>
          </p:nvSpPr>
          <p:spPr bwMode="auto"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211" name="Oval 11"/>
            <p:cNvSpPr>
              <a:spLocks noChangeArrowheads="1"/>
            </p:cNvSpPr>
            <p:nvPr/>
          </p:nvSpPr>
          <p:spPr bwMode="auto"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7174" name="Oval 12"/>
          <p:cNvSpPr>
            <a:spLocks noChangeArrowheads="1"/>
          </p:cNvSpPr>
          <p:nvPr/>
        </p:nvSpPr>
        <p:spPr bwMode="auto">
          <a:xfrm>
            <a:off x="7127875" y="3597275"/>
            <a:ext cx="863600" cy="6477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175" name="Text Box 13"/>
          <p:cNvSpPr txBox="1">
            <a:spLocks noChangeArrowheads="1"/>
          </p:cNvSpPr>
          <p:nvPr/>
        </p:nvSpPr>
        <p:spPr bwMode="auto">
          <a:xfrm>
            <a:off x="2411413" y="1123950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子页２题目</a:t>
            </a:r>
            <a:endParaRPr kumimoji="0" lang="ko-KR" alt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sp>
        <p:nvSpPr>
          <p:cNvPr id="7176" name="Text Box 14"/>
          <p:cNvSpPr txBox="1">
            <a:spLocks noChangeArrowheads="1"/>
          </p:cNvSpPr>
          <p:nvPr/>
        </p:nvSpPr>
        <p:spPr bwMode="auto">
          <a:xfrm>
            <a:off x="3802063" y="5114925"/>
            <a:ext cx="944563" cy="396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  <a:t>子页３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8201" name="Group 15"/>
          <p:cNvGrpSpPr/>
          <p:nvPr/>
        </p:nvGrpSpPr>
        <p:grpSpPr>
          <a:xfrm>
            <a:off x="-101600" y="1268413"/>
            <a:ext cx="2297113" cy="4868862"/>
            <a:chOff x="0" y="0"/>
            <a:chExt cx="3626" cy="7667"/>
          </a:xfrm>
        </p:grpSpPr>
        <p:sp>
          <p:nvSpPr>
            <p:cNvPr id="7195" name="Line 16"/>
            <p:cNvSpPr>
              <a:spLocks noChangeShapeType="1"/>
            </p:cNvSpPr>
            <p:nvPr/>
          </p:nvSpPr>
          <p:spPr bwMode="auto">
            <a:xfrm>
              <a:off x="2260" y="2690"/>
              <a:ext cx="0" cy="3605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6" name="Line 17"/>
            <p:cNvSpPr>
              <a:spLocks noChangeShapeType="1"/>
            </p:cNvSpPr>
            <p:nvPr/>
          </p:nvSpPr>
          <p:spPr bwMode="auto">
            <a:xfrm>
              <a:off x="1095" y="2680"/>
              <a:ext cx="0" cy="3952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7" name="AutoShape 18"/>
            <p:cNvSpPr>
              <a:spLocks noChangeArrowheads="1"/>
            </p:cNvSpPr>
            <p:nvPr/>
          </p:nvSpPr>
          <p:spPr bwMode="auto"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8" name="AutoShape 19"/>
            <p:cNvSpPr>
              <a:spLocks noChangeArrowheads="1"/>
            </p:cNvSpPr>
            <p:nvPr/>
          </p:nvSpPr>
          <p:spPr bwMode="auto"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9" name="AutoShape 20"/>
            <p:cNvSpPr>
              <a:spLocks noChangeArrowheads="1"/>
            </p:cNvSpPr>
            <p:nvPr/>
          </p:nvSpPr>
          <p:spPr bwMode="auto"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200" name="AutoShape 21"/>
            <p:cNvSpPr>
              <a:spLocks noChangeArrowheads="1"/>
            </p:cNvSpPr>
            <p:nvPr/>
          </p:nvSpPr>
          <p:spPr bwMode="auto"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201" name="AutoShape 22"/>
            <p:cNvSpPr>
              <a:spLocks noChangeArrowheads="1"/>
            </p:cNvSpPr>
            <p:nvPr/>
          </p:nvSpPr>
          <p:spPr bwMode="auto"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pic>
          <p:nvPicPr>
            <p:cNvPr id="8226" name="Picture 23" descr="3"/>
            <p:cNvPicPr>
              <a:picLocks noChangeAspect="1"/>
            </p:cNvPicPr>
            <p:nvPr userDrawn="1"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130" b="-61"/>
            <a:stretch>
              <a:fillRect/>
            </a:stretch>
          </p:blipFill>
          <p:spPr>
            <a:xfrm>
              <a:off x="0" y="0"/>
              <a:ext cx="3626" cy="27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03" name="Text Box 24"/>
            <p:cNvSpPr txBox="1">
              <a:spLocks noChangeArrowheads="1"/>
            </p:cNvSpPr>
            <p:nvPr/>
          </p:nvSpPr>
          <p:spPr bwMode="auto">
            <a:xfrm>
              <a:off x="1020" y="3175"/>
              <a:ext cx="14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ltic Garamond the 2nd" charset="0"/>
                  <a:ea typeface="宋体" pitchFamily="2" charset="-122"/>
                  <a:cs typeface="+mn-cs"/>
                </a:rPr>
                <a:t>子页１</a:t>
              </a: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204" name="Text Box 25"/>
            <p:cNvSpPr txBox="1">
              <a:spLocks noChangeArrowheads="1"/>
            </p:cNvSpPr>
            <p:nvPr/>
          </p:nvSpPr>
          <p:spPr bwMode="auto">
            <a:xfrm>
              <a:off x="935" y="4295"/>
              <a:ext cx="1220" cy="81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+mn-cs"/>
                </a:rPr>
                <a:t>子页２</a:t>
              </a: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205" name="Text Box 26"/>
            <p:cNvSpPr txBox="1">
              <a:spLocks noChangeArrowheads="1"/>
            </p:cNvSpPr>
            <p:nvPr/>
          </p:nvSpPr>
          <p:spPr bwMode="auto">
            <a:xfrm>
              <a:off x="1055" y="5217"/>
              <a:ext cx="2343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+mn-cs"/>
                </a:rPr>
                <a:t>子页３</a:t>
              </a: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206" name="Text Box 27"/>
            <p:cNvSpPr txBox="1">
              <a:spLocks noChangeArrowheads="1"/>
            </p:cNvSpPr>
            <p:nvPr/>
          </p:nvSpPr>
          <p:spPr bwMode="auto">
            <a:xfrm>
              <a:off x="935" y="6917"/>
              <a:ext cx="10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+mn-cs"/>
                </a:rPr>
                <a:t>主页</a:t>
              </a:r>
              <a:endPara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207" name="Text Box 28"/>
            <p:cNvSpPr txBox="1">
              <a:spLocks noChangeArrowheads="1"/>
            </p:cNvSpPr>
            <p:nvPr/>
          </p:nvSpPr>
          <p:spPr bwMode="auto">
            <a:xfrm>
              <a:off x="1095" y="6292"/>
              <a:ext cx="14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+mn-cs"/>
                </a:rPr>
                <a:t>子页４</a:t>
              </a: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7178" name="Rectangle 29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179" name="Oval 30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180" name="Oval 31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181" name="Oval 32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8206" name="Group 33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7183" name="Oval 34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84" name="Oval 35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85" name="Oval 36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86" name="Oval 37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87" name="Oval 38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88" name="Oval 39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89" name="Oval 40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0" name="Oval 41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1" name="Oval 42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2" name="Oval 43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3" name="Oval 44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194" name="Oval 45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9218" name="Group 2"/>
          <p:cNvGrpSpPr/>
          <p:nvPr/>
        </p:nvGrpSpPr>
        <p:grpSpPr>
          <a:xfrm>
            <a:off x="1476375" y="693738"/>
            <a:ext cx="6796088" cy="1943100"/>
            <a:chOff x="0" y="0"/>
            <a:chExt cx="10702" cy="3060"/>
          </a:xfrm>
        </p:grpSpPr>
        <p:pic>
          <p:nvPicPr>
            <p:cNvPr id="9251" name="Picture 3" descr="3-2"/>
            <p:cNvPicPr>
              <a:picLocks noChangeAspect="1"/>
            </p:cNvPicPr>
            <p:nvPr userDrawn="1"/>
          </p:nvPicPr>
          <p:blipFill>
            <a:blip r:embed="rId12"/>
            <a:srcRect r="58" b="232"/>
            <a:stretch>
              <a:fillRect/>
            </a:stretch>
          </p:blipFill>
          <p:spPr>
            <a:xfrm>
              <a:off x="0" y="0"/>
              <a:ext cx="10702" cy="30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28" name="Rectangle 4"/>
            <p:cNvSpPr>
              <a:spLocks noChangeArrowheads="1"/>
            </p:cNvSpPr>
            <p:nvPr/>
          </p:nvSpPr>
          <p:spPr bwMode="auto"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2411413" y="1123950"/>
            <a:ext cx="2468563" cy="6397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宋体" pitchFamily="2" charset="-122"/>
                <a:cs typeface="+mn-cs"/>
              </a:rPr>
              <a:t>子页３题目</a:t>
            </a:r>
            <a:endParaRPr kumimoji="0" lang="ko-KR" alt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itchFamily="34" charset="-127"/>
              <a:cs typeface="+mn-cs"/>
            </a:endParaRPr>
          </a:p>
        </p:txBody>
      </p:sp>
      <p:grpSp>
        <p:nvGrpSpPr>
          <p:cNvPr id="9220" name="Group 6"/>
          <p:cNvGrpSpPr/>
          <p:nvPr/>
        </p:nvGrpSpPr>
        <p:grpSpPr>
          <a:xfrm>
            <a:off x="-101600" y="1268413"/>
            <a:ext cx="2297113" cy="4868862"/>
            <a:chOff x="0" y="0"/>
            <a:chExt cx="3626" cy="7667"/>
          </a:xfrm>
        </p:grpSpPr>
        <p:sp>
          <p:nvSpPr>
            <p:cNvPr id="8214" name="Line 7"/>
            <p:cNvSpPr>
              <a:spLocks noChangeShapeType="1"/>
            </p:cNvSpPr>
            <p:nvPr/>
          </p:nvSpPr>
          <p:spPr bwMode="auto">
            <a:xfrm>
              <a:off x="2260" y="2690"/>
              <a:ext cx="0" cy="3605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5" name="Line 8"/>
            <p:cNvSpPr>
              <a:spLocks noChangeShapeType="1"/>
            </p:cNvSpPr>
            <p:nvPr/>
          </p:nvSpPr>
          <p:spPr bwMode="auto">
            <a:xfrm>
              <a:off x="1095" y="2680"/>
              <a:ext cx="0" cy="3952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6" name="AutoShape 9"/>
            <p:cNvSpPr>
              <a:spLocks noChangeArrowheads="1"/>
            </p:cNvSpPr>
            <p:nvPr/>
          </p:nvSpPr>
          <p:spPr bwMode="auto"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7" name="AutoShape 10"/>
            <p:cNvSpPr>
              <a:spLocks noChangeArrowheads="1"/>
            </p:cNvSpPr>
            <p:nvPr/>
          </p:nvSpPr>
          <p:spPr bwMode="auto"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8" name="AutoShape 11"/>
            <p:cNvSpPr>
              <a:spLocks noChangeArrowheads="1"/>
            </p:cNvSpPr>
            <p:nvPr/>
          </p:nvSpPr>
          <p:spPr bwMode="auto"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9" name="AutoShape 12"/>
            <p:cNvSpPr>
              <a:spLocks noChangeArrowheads="1"/>
            </p:cNvSpPr>
            <p:nvPr/>
          </p:nvSpPr>
          <p:spPr bwMode="auto"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20" name="AutoShape 13"/>
            <p:cNvSpPr>
              <a:spLocks noChangeArrowheads="1"/>
            </p:cNvSpPr>
            <p:nvPr/>
          </p:nvSpPr>
          <p:spPr bwMode="auto"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pic>
          <p:nvPicPr>
            <p:cNvPr id="9245" name="Picture 14" descr="3"/>
            <p:cNvPicPr>
              <a:picLocks noChangeAspect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130" b="-61"/>
            <a:stretch>
              <a:fillRect/>
            </a:stretch>
          </p:blipFill>
          <p:spPr>
            <a:xfrm>
              <a:off x="0" y="0"/>
              <a:ext cx="3626" cy="27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22" name="Text Box 15"/>
            <p:cNvSpPr txBox="1">
              <a:spLocks noChangeArrowheads="1"/>
            </p:cNvSpPr>
            <p:nvPr/>
          </p:nvSpPr>
          <p:spPr bwMode="auto">
            <a:xfrm>
              <a:off x="1020" y="3175"/>
              <a:ext cx="14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ltic Garamond the 2nd" charset="0"/>
                  <a:ea typeface="宋体" pitchFamily="2" charset="-122"/>
                  <a:cs typeface="+mn-cs"/>
                </a:rPr>
                <a:t>子页１</a:t>
              </a: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23" name="Text Box 16"/>
            <p:cNvSpPr txBox="1">
              <a:spLocks noChangeArrowheads="1"/>
            </p:cNvSpPr>
            <p:nvPr/>
          </p:nvSpPr>
          <p:spPr bwMode="auto">
            <a:xfrm>
              <a:off x="935" y="4295"/>
              <a:ext cx="1220" cy="81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+mn-cs"/>
                </a:rPr>
                <a:t>子页２</a:t>
              </a: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24" name="Text Box 17"/>
            <p:cNvSpPr txBox="1">
              <a:spLocks noChangeArrowheads="1"/>
            </p:cNvSpPr>
            <p:nvPr/>
          </p:nvSpPr>
          <p:spPr bwMode="auto">
            <a:xfrm>
              <a:off x="1055" y="5217"/>
              <a:ext cx="2343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+mn-cs"/>
                </a:rPr>
                <a:t>子页３</a:t>
              </a: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25" name="Text Box 18"/>
            <p:cNvSpPr txBox="1">
              <a:spLocks noChangeArrowheads="1"/>
            </p:cNvSpPr>
            <p:nvPr/>
          </p:nvSpPr>
          <p:spPr bwMode="auto">
            <a:xfrm>
              <a:off x="935" y="6917"/>
              <a:ext cx="10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+mn-cs"/>
                </a:rPr>
                <a:t>主页</a:t>
              </a:r>
              <a:endPara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26" name="Text Box 19"/>
            <p:cNvSpPr txBox="1">
              <a:spLocks noChangeArrowheads="1"/>
            </p:cNvSpPr>
            <p:nvPr/>
          </p:nvSpPr>
          <p:spPr bwMode="auto">
            <a:xfrm>
              <a:off x="1095" y="6292"/>
              <a:ext cx="1488" cy="62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+mn-cs"/>
                </a:rPr>
                <a:t>子页４</a:t>
              </a: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8197" name="Rectangle 20"/>
          <p:cNvSpPr>
            <a:spLocks noChangeArrowheads="1"/>
          </p:cNvSpPr>
          <p:nvPr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8198" name="Oval 21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8199" name="Oval 22"/>
          <p:cNvSpPr>
            <a:spLocks noChangeArrowheads="1"/>
          </p:cNvSpPr>
          <p:nvPr/>
        </p:nvSpPr>
        <p:spPr bwMode="auto">
          <a:xfrm>
            <a:off x="8328025" y="5805488"/>
            <a:ext cx="331788" cy="3317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8200" name="Oval 23"/>
          <p:cNvSpPr>
            <a:spLocks noChangeArrowheads="1"/>
          </p:cNvSpPr>
          <p:nvPr/>
        </p:nvSpPr>
        <p:spPr bwMode="auto">
          <a:xfrm>
            <a:off x="7972425" y="6170613"/>
            <a:ext cx="687388" cy="687388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9225" name="Group 24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8202" name="Oval 25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03" name="Oval 26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04" name="Oval 27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05" name="Oval 28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06" name="Oval 29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07" name="Oval 30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08" name="Oval 31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09" name="Oval 32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0" name="Oval 33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1" name="Oval 34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2" name="Oval 35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8213" name="Oval 36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1906588" y="260350"/>
            <a:ext cx="0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 rot="-5400000">
            <a:off x="4075113" y="1847850"/>
            <a:ext cx="1004888" cy="9209088"/>
          </a:xfrm>
          <a:prstGeom prst="flowChartDelay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10244" name="Group 4"/>
          <p:cNvGrpSpPr/>
          <p:nvPr/>
        </p:nvGrpSpPr>
        <p:grpSpPr>
          <a:xfrm rot="-1200000">
            <a:off x="684213" y="549275"/>
            <a:ext cx="2732087" cy="990600"/>
            <a:chOff x="0" y="0"/>
            <a:chExt cx="4304" cy="1561"/>
          </a:xfrm>
        </p:grpSpPr>
        <p:pic>
          <p:nvPicPr>
            <p:cNvPr id="10266" name="Picture 5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5612" b="56136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43" name="Oval 6"/>
            <p:cNvSpPr>
              <a:spLocks noChangeArrowheads="1"/>
            </p:cNvSpPr>
            <p:nvPr/>
          </p:nvSpPr>
          <p:spPr bwMode="auto">
            <a:xfrm>
              <a:off x="0" y="24"/>
              <a:ext cx="1703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44" name="Oval 7"/>
            <p:cNvSpPr>
              <a:spLocks noChangeArrowheads="1"/>
            </p:cNvSpPr>
            <p:nvPr/>
          </p:nvSpPr>
          <p:spPr bwMode="auto">
            <a:xfrm>
              <a:off x="2600" y="15"/>
              <a:ext cx="1703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45" name="Oval 8"/>
            <p:cNvSpPr>
              <a:spLocks noChangeArrowheads="1"/>
            </p:cNvSpPr>
            <p:nvPr/>
          </p:nvSpPr>
          <p:spPr bwMode="auto">
            <a:xfrm rot="3660000">
              <a:off x="495" y="228"/>
              <a:ext cx="1048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9221" name="Line 9"/>
          <p:cNvSpPr>
            <a:spLocks noChangeShapeType="1"/>
          </p:cNvSpPr>
          <p:nvPr/>
        </p:nvSpPr>
        <p:spPr bwMode="auto">
          <a:xfrm>
            <a:off x="1116013" y="669925"/>
            <a:ext cx="1588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10246" name="Group 10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9230" name="Oval 11"/>
            <p:cNvSpPr>
              <a:spLocks noChangeArrowheads="1"/>
            </p:cNvSpPr>
            <p:nvPr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1" name="Oval 12"/>
            <p:cNvSpPr>
              <a:spLocks noChangeArrowheads="1"/>
            </p:cNvSpPr>
            <p:nvPr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2" name="Oval 13"/>
            <p:cNvSpPr>
              <a:spLocks noChangeArrowheads="1"/>
            </p:cNvSpPr>
            <p:nvPr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3" name="Oval 14"/>
            <p:cNvSpPr>
              <a:spLocks noChangeArrowheads="1"/>
            </p:cNvSpPr>
            <p:nvPr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4" name="Oval 15"/>
            <p:cNvSpPr>
              <a:spLocks noChangeArrowheads="1"/>
            </p:cNvSpPr>
            <p:nvPr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5" name="Oval 16"/>
            <p:cNvSpPr>
              <a:spLocks noChangeArrowheads="1"/>
            </p:cNvSpPr>
            <p:nvPr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6" name="Oval 17"/>
            <p:cNvSpPr>
              <a:spLocks noChangeArrowheads="1"/>
            </p:cNvSpPr>
            <p:nvPr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7" name="Oval 18"/>
            <p:cNvSpPr>
              <a:spLocks noChangeArrowheads="1"/>
            </p:cNvSpPr>
            <p:nvPr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8" name="Oval 19"/>
            <p:cNvSpPr>
              <a:spLocks noChangeArrowheads="1"/>
            </p:cNvSpPr>
            <p:nvPr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39" name="Oval 20"/>
            <p:cNvSpPr>
              <a:spLocks noChangeArrowheads="1"/>
            </p:cNvSpPr>
            <p:nvPr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40" name="Oval 21"/>
            <p:cNvSpPr>
              <a:spLocks noChangeArrowheads="1"/>
            </p:cNvSpPr>
            <p:nvPr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41" name="Oval 22"/>
            <p:cNvSpPr>
              <a:spLocks noChangeArrowheads="1"/>
            </p:cNvSpPr>
            <p:nvPr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10247" name="Group 23"/>
          <p:cNvGrpSpPr/>
          <p:nvPr/>
        </p:nvGrpSpPr>
        <p:grpSpPr>
          <a:xfrm>
            <a:off x="5773738" y="482600"/>
            <a:ext cx="2640012" cy="1884363"/>
            <a:chOff x="0" y="0"/>
            <a:chExt cx="4159" cy="2967"/>
          </a:xfrm>
        </p:grpSpPr>
        <p:pic>
          <p:nvPicPr>
            <p:cNvPr id="10250" name="Picture 24" descr="header_bg"/>
            <p:cNvPicPr>
              <a:picLocks noChangeAspect="1"/>
            </p:cNvPicPr>
            <p:nvPr userDrawn="1"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331" r="85" b="-159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7" name="Oval 25"/>
            <p:cNvSpPr>
              <a:spLocks noChangeArrowheads="1"/>
            </p:cNvSpPr>
            <p:nvPr/>
          </p:nvSpPr>
          <p:spPr bwMode="auto"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28" name="Oval 26"/>
            <p:cNvSpPr>
              <a:spLocks noChangeArrowheads="1"/>
            </p:cNvSpPr>
            <p:nvPr/>
          </p:nvSpPr>
          <p:spPr bwMode="auto"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9229" name="Oval 27"/>
            <p:cNvSpPr>
              <a:spLocks noChangeArrowheads="1"/>
            </p:cNvSpPr>
            <p:nvPr/>
          </p:nvSpPr>
          <p:spPr bwMode="auto"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9224" name="Line 28"/>
          <p:cNvSpPr>
            <a:spLocks noChangeShapeType="1"/>
          </p:cNvSpPr>
          <p:nvPr/>
        </p:nvSpPr>
        <p:spPr bwMode="auto">
          <a:xfrm>
            <a:off x="6804025" y="188913"/>
            <a:ext cx="0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9225" name="Text Box 29"/>
          <p:cNvSpPr txBox="1">
            <a:spLocks noChangeArrowheads="1"/>
          </p:cNvSpPr>
          <p:nvPr/>
        </p:nvSpPr>
        <p:spPr bwMode="auto">
          <a:xfrm>
            <a:off x="684213" y="3228975"/>
            <a:ext cx="7947025" cy="3016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rgbClr val="FF9B05"/>
                </a:solidFill>
                <a:effectLst/>
                <a:uLnTx/>
                <a:uFillTx/>
                <a:latin typeface="Urban Jungle" charset="0"/>
                <a:ea typeface="宋体" pitchFamily="2" charset="-122"/>
                <a:cs typeface="+mn-cs"/>
              </a:rPr>
              <a:t>T</a:t>
            </a: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Urban Jungle" charset="0"/>
                <a:ea typeface="宋体" pitchFamily="2" charset="-122"/>
                <a:cs typeface="+mn-cs"/>
              </a:rPr>
              <a:t>H</a:t>
            </a: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Urban Jungle" charset="0"/>
                <a:ea typeface="宋体" pitchFamily="2" charset="-122"/>
                <a:cs typeface="+mn-cs"/>
              </a:rPr>
              <a:t>A</a:t>
            </a: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rban Jungle" charset="0"/>
                <a:ea typeface="宋体" pitchFamily="2" charset="-122"/>
                <a:cs typeface="+mn-cs"/>
              </a:rPr>
              <a:t>N</a:t>
            </a: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Urban Jungle" charset="0"/>
                <a:ea typeface="宋体" pitchFamily="2" charset="-122"/>
                <a:cs typeface="+mn-cs"/>
              </a:rPr>
              <a:t>K</a:t>
            </a: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Urban Jungle" charset="0"/>
                <a:ea typeface="宋体" pitchFamily="2" charset="-122"/>
                <a:cs typeface="+mn-cs"/>
              </a:rPr>
              <a:t> Y</a:t>
            </a: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Urban Jungle" charset="0"/>
                <a:ea typeface="宋体" pitchFamily="2" charset="-122"/>
                <a:cs typeface="+mn-cs"/>
              </a:rPr>
              <a:t>O</a:t>
            </a: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Urban Jungle" charset="0"/>
                <a:ea typeface="宋体" pitchFamily="2" charset="-122"/>
                <a:cs typeface="+mn-cs"/>
              </a:rPr>
              <a:t>U</a:t>
            </a:r>
            <a:endParaRPr kumimoji="0" lang="zh-CN" altLang="en-US" sz="9600" b="0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Urban Jungle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9.jpeg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2.jpeg"/><Relationship Id="rId1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5.png"/><Relationship Id="rId3" Type="http://schemas.openxmlformats.org/officeDocument/2006/relationships/slide" Target="slide20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6.jpeg"/><Relationship Id="rId1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7.jpeg"/><Relationship Id="rId1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8.png"/><Relationship Id="rId1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36.jpeg"/><Relationship Id="rId2" Type="http://schemas.openxmlformats.org/officeDocument/2006/relationships/image" Target="../media/image33.png"/><Relationship Id="rId1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40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4"/>
          <p:cNvSpPr txBox="1"/>
          <p:nvPr/>
        </p:nvSpPr>
        <p:spPr>
          <a:xfrm>
            <a:off x="2190750" y="476250"/>
            <a:ext cx="68453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8000"/>
                </a:solidFill>
                <a:latin typeface="黑体" pitchFamily="49" charset="-122"/>
                <a:ea typeface="黑体" pitchFamily="49" charset="-122"/>
              </a:rPr>
              <a:t>北师大版 五年级上册 第七单元 可能性</a:t>
            </a:r>
            <a:endParaRPr lang="zh-CN" altLang="en-US" sz="2400" b="1" dirty="0">
              <a:solidFill>
                <a:srgbClr val="00800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2291" name="图片 2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71775" y="2349500"/>
            <a:ext cx="4352925" cy="12858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292" name="Group 8"/>
          <p:cNvGrpSpPr/>
          <p:nvPr/>
        </p:nvGrpSpPr>
        <p:grpSpPr>
          <a:xfrm rot="120000">
            <a:off x="1481138" y="4240213"/>
            <a:ext cx="1905000" cy="769937"/>
            <a:chOff x="0" y="0"/>
            <a:chExt cx="1586" cy="1212"/>
          </a:xfrm>
        </p:grpSpPr>
        <p:sp>
          <p:nvSpPr>
            <p:cNvPr id="12296" name="AutoShape 9"/>
            <p:cNvSpPr/>
            <p:nvPr/>
          </p:nvSpPr>
          <p:spPr>
            <a:xfrm>
              <a:off x="0" y="0"/>
              <a:ext cx="1586" cy="1213"/>
            </a:xfrm>
            <a:prstGeom prst="roundRect">
              <a:avLst>
                <a:gd name="adj" fmla="val 26296"/>
              </a:avLst>
            </a:prstGeom>
            <a:solidFill>
              <a:srgbClr val="FF9B05"/>
            </a:solidFill>
            <a:ln w="9525" cap="flat" cmpd="sng">
              <a:solidFill>
                <a:srgbClr val="FF9B05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297" name="AutoShape 10">
              <a:hlinkClick r:id="rId2" action="ppaction://hlinksldjump"/>
            </p:cNvPr>
            <p:cNvSpPr/>
            <p:nvPr/>
          </p:nvSpPr>
          <p:spPr>
            <a:xfrm>
              <a:off x="39" y="40"/>
              <a:ext cx="1497" cy="1112"/>
            </a:xfrm>
            <a:prstGeom prst="roundRect">
              <a:avLst>
                <a:gd name="adj" fmla="val 27069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DDDDDD">
                    <a:alpha val="87999"/>
                  </a:srgbClr>
                </a:gs>
              </a:gsLst>
              <a:lin ang="5400000" scaled="1"/>
              <a:tileRect/>
            </a:gradFill>
            <a:ln w="9525" cap="flat" cmpd="sng">
              <a:solidFill>
                <a:srgbClr val="FF9B05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 eaLnBrk="1" hangingPunct="1"/>
              <a:r>
                <a:rPr lang="zh-CN" altLang="en-US" sz="3200" dirty="0">
                  <a:solidFill>
                    <a:srgbClr val="FF9B05"/>
                  </a:solidFill>
                  <a:latin typeface="Arial" panose="020B0604020202020204" pitchFamily="34" charset="0"/>
                  <a:ea typeface="华文琥珀" pitchFamily="2" charset="-122"/>
                </a:rPr>
                <a:t>第一课时</a:t>
              </a:r>
              <a:endParaRPr lang="zh-CN" altLang="en-US" sz="3200" dirty="0">
                <a:solidFill>
                  <a:srgbClr val="FF9B05"/>
                </a:solidFill>
                <a:latin typeface="Arial" panose="020B0604020202020204" pitchFamily="34" charset="0"/>
                <a:ea typeface="华文琥珀" pitchFamily="2" charset="-122"/>
              </a:endParaRPr>
            </a:p>
          </p:txBody>
        </p:sp>
      </p:grpSp>
      <p:grpSp>
        <p:nvGrpSpPr>
          <p:cNvPr id="12293" name="Group 11"/>
          <p:cNvGrpSpPr/>
          <p:nvPr/>
        </p:nvGrpSpPr>
        <p:grpSpPr>
          <a:xfrm rot="-540000">
            <a:off x="5000625" y="4268788"/>
            <a:ext cx="2005013" cy="768350"/>
            <a:chOff x="0" y="0"/>
            <a:chExt cx="1586" cy="1212"/>
          </a:xfrm>
        </p:grpSpPr>
        <p:sp>
          <p:nvSpPr>
            <p:cNvPr id="12294" name="AutoShape 12"/>
            <p:cNvSpPr/>
            <p:nvPr/>
          </p:nvSpPr>
          <p:spPr>
            <a:xfrm>
              <a:off x="0" y="0"/>
              <a:ext cx="1586" cy="1213"/>
            </a:xfrm>
            <a:prstGeom prst="roundRect">
              <a:avLst>
                <a:gd name="adj" fmla="val 26296"/>
              </a:avLst>
            </a:prstGeom>
            <a:solidFill>
              <a:srgbClr val="FF9B05"/>
            </a:solidFill>
            <a:ln w="9525" cap="flat" cmpd="sng">
              <a:solidFill>
                <a:srgbClr val="FF9B05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295" name="AutoShape 13">
              <a:hlinkClick r:id="rId3" action="ppaction://hlinksldjump"/>
            </p:cNvPr>
            <p:cNvSpPr/>
            <p:nvPr/>
          </p:nvSpPr>
          <p:spPr>
            <a:xfrm>
              <a:off x="39" y="40"/>
              <a:ext cx="1497" cy="1112"/>
            </a:xfrm>
            <a:prstGeom prst="roundRect">
              <a:avLst>
                <a:gd name="adj" fmla="val 27069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DDDDDD">
                    <a:alpha val="87999"/>
                  </a:srgbClr>
                </a:gs>
              </a:gsLst>
              <a:lin ang="5400000" scaled="1"/>
              <a:tileRect/>
            </a:gradFill>
            <a:ln w="9525" cap="flat" cmpd="sng">
              <a:solidFill>
                <a:srgbClr val="FF9B05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 eaLnBrk="1" hangingPunct="1"/>
              <a:r>
                <a:rPr lang="zh-CN" altLang="en-US" sz="3200" dirty="0">
                  <a:solidFill>
                    <a:srgbClr val="FF9B05"/>
                  </a:solidFill>
                  <a:latin typeface="Arial" panose="020B0604020202020204" pitchFamily="34" charset="0"/>
                  <a:ea typeface="华文琥珀" pitchFamily="2" charset="-122"/>
                </a:rPr>
                <a:t>第二课时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458" name="Group 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19466" name="Oval 7"/>
            <p:cNvSpPr/>
            <p:nvPr/>
          </p:nvSpPr>
          <p:spPr>
            <a:xfrm>
              <a:off x="0" y="353"/>
              <a:ext cx="2264" cy="2267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9467" name="Oval 8"/>
            <p:cNvSpPr/>
            <p:nvPr/>
          </p:nvSpPr>
          <p:spPr>
            <a:xfrm>
              <a:off x="1887" y="338"/>
              <a:ext cx="1160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9468" name="Oval 9"/>
            <p:cNvSpPr/>
            <p:nvPr/>
          </p:nvSpPr>
          <p:spPr>
            <a:xfrm>
              <a:off x="2918" y="210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9469" name="Oval 10"/>
            <p:cNvSpPr/>
            <p:nvPr/>
          </p:nvSpPr>
          <p:spPr>
            <a:xfrm>
              <a:off x="3815" y="213"/>
              <a:ext cx="1510" cy="138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9470" name="Oval 11"/>
            <p:cNvSpPr/>
            <p:nvPr/>
          </p:nvSpPr>
          <p:spPr>
            <a:xfrm>
              <a:off x="5212" y="2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9471" name="Oval 12"/>
            <p:cNvSpPr/>
            <p:nvPr/>
          </p:nvSpPr>
          <p:spPr>
            <a:xfrm>
              <a:off x="6035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9472" name="Oval 13"/>
            <p:cNvSpPr/>
            <p:nvPr/>
          </p:nvSpPr>
          <p:spPr>
            <a:xfrm>
              <a:off x="7025" y="210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9473" name="Oval 14"/>
            <p:cNvSpPr/>
            <p:nvPr/>
          </p:nvSpPr>
          <p:spPr>
            <a:xfrm>
              <a:off x="7648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9474" name="Oval 15"/>
            <p:cNvSpPr/>
            <p:nvPr/>
          </p:nvSpPr>
          <p:spPr>
            <a:xfrm>
              <a:off x="8612" y="4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9475" name="Oval 16"/>
            <p:cNvSpPr/>
            <p:nvPr/>
          </p:nvSpPr>
          <p:spPr>
            <a:xfrm>
              <a:off x="9518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9476" name="Oval 17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9477" name="Oval 18"/>
            <p:cNvSpPr/>
            <p:nvPr/>
          </p:nvSpPr>
          <p:spPr>
            <a:xfrm>
              <a:off x="12409" y="213"/>
              <a:ext cx="794" cy="91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9459" name="Rectangle 19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0" name="Oval 20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1" name="Oval 21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2" name="Oval 22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946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9275" y="1233488"/>
            <a:ext cx="4614863" cy="539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4" name="图片 33" descr="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75" y="1974850"/>
            <a:ext cx="6184900" cy="2030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5" name="图片 34" descr="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558" y="3788728"/>
            <a:ext cx="5576887" cy="22336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5458460" y="1917065"/>
            <a:ext cx="1670685" cy="768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4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  <a:lumMod val="40000"/>
                    <a:lumOff val="60000"/>
                  </a:schemeClr>
                </a:solidFill>
                <a:effectLst/>
              </a:rPr>
              <a:t>公平</a:t>
            </a:r>
            <a:endParaRPr lang="zh-CN" altLang="en-US" sz="44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34455" y="3717290"/>
            <a:ext cx="1443990" cy="768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4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  <a:lumMod val="40000"/>
                    <a:lumOff val="60000"/>
                  </a:schemeClr>
                </a:solidFill>
                <a:effectLst/>
              </a:rPr>
              <a:t>？</a:t>
            </a:r>
            <a:endParaRPr lang="zh-CN" altLang="en-US" sz="44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0482" name="Group 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20495" name="Oval 7"/>
            <p:cNvSpPr/>
            <p:nvPr/>
          </p:nvSpPr>
          <p:spPr>
            <a:xfrm>
              <a:off x="0" y="353"/>
              <a:ext cx="2264" cy="2267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496" name="Oval 8"/>
            <p:cNvSpPr/>
            <p:nvPr/>
          </p:nvSpPr>
          <p:spPr>
            <a:xfrm>
              <a:off x="1887" y="338"/>
              <a:ext cx="1160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497" name="Oval 9"/>
            <p:cNvSpPr/>
            <p:nvPr/>
          </p:nvSpPr>
          <p:spPr>
            <a:xfrm>
              <a:off x="2918" y="210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498" name="Oval 10"/>
            <p:cNvSpPr/>
            <p:nvPr/>
          </p:nvSpPr>
          <p:spPr>
            <a:xfrm>
              <a:off x="3815" y="213"/>
              <a:ext cx="1510" cy="138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499" name="Oval 11"/>
            <p:cNvSpPr/>
            <p:nvPr/>
          </p:nvSpPr>
          <p:spPr>
            <a:xfrm>
              <a:off x="5212" y="2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500" name="Oval 12"/>
            <p:cNvSpPr/>
            <p:nvPr/>
          </p:nvSpPr>
          <p:spPr>
            <a:xfrm>
              <a:off x="6035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501" name="Oval 13"/>
            <p:cNvSpPr/>
            <p:nvPr/>
          </p:nvSpPr>
          <p:spPr>
            <a:xfrm>
              <a:off x="7025" y="210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502" name="Oval 14"/>
            <p:cNvSpPr/>
            <p:nvPr/>
          </p:nvSpPr>
          <p:spPr>
            <a:xfrm>
              <a:off x="7648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503" name="Oval 15"/>
            <p:cNvSpPr/>
            <p:nvPr/>
          </p:nvSpPr>
          <p:spPr>
            <a:xfrm>
              <a:off x="8612" y="4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504" name="Oval 16"/>
            <p:cNvSpPr/>
            <p:nvPr/>
          </p:nvSpPr>
          <p:spPr>
            <a:xfrm>
              <a:off x="9518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505" name="Oval 17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506" name="Oval 18"/>
            <p:cNvSpPr/>
            <p:nvPr/>
          </p:nvSpPr>
          <p:spPr>
            <a:xfrm>
              <a:off x="12409" y="213"/>
              <a:ext cx="794" cy="91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20483" name="Rectangle 19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4" name="Oval 20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5" name="Oval 21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6" name="Oval 22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20487" name="图片 34" descr="8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17863" y="476250"/>
            <a:ext cx="5578475" cy="22336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8" name="图片 22" descr="9.png"/>
          <p:cNvPicPr>
            <a:picLocks noChangeAspect="1"/>
          </p:cNvPicPr>
          <p:nvPr/>
        </p:nvPicPr>
        <p:blipFill>
          <a:blip r:embed="rId2"/>
          <a:srcRect r="85426"/>
          <a:stretch>
            <a:fillRect/>
          </a:stretch>
        </p:blipFill>
        <p:spPr>
          <a:xfrm>
            <a:off x="3144838" y="3716338"/>
            <a:ext cx="908050" cy="881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9" name="图片 23" descr="9.png"/>
          <p:cNvPicPr>
            <a:picLocks noChangeAspect="1"/>
          </p:cNvPicPr>
          <p:nvPr/>
        </p:nvPicPr>
        <p:blipFill>
          <a:blip r:embed="rId2"/>
          <a:srcRect l="14574" r="65486"/>
          <a:stretch>
            <a:fillRect/>
          </a:stretch>
        </p:blipFill>
        <p:spPr>
          <a:xfrm>
            <a:off x="4052888" y="3716338"/>
            <a:ext cx="1241425" cy="881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0" name="图片 25" descr="9.png"/>
          <p:cNvPicPr>
            <a:picLocks noChangeAspect="1"/>
          </p:cNvPicPr>
          <p:nvPr/>
        </p:nvPicPr>
        <p:blipFill>
          <a:blip r:embed="rId2"/>
          <a:srcRect l="50941" r="32239"/>
          <a:stretch>
            <a:fillRect/>
          </a:stretch>
        </p:blipFill>
        <p:spPr>
          <a:xfrm>
            <a:off x="3055938" y="2462213"/>
            <a:ext cx="1047750" cy="881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1" name="图片 26" descr="9.png"/>
          <p:cNvPicPr>
            <a:picLocks noChangeAspect="1"/>
          </p:cNvPicPr>
          <p:nvPr/>
        </p:nvPicPr>
        <p:blipFill>
          <a:blip r:embed="rId2"/>
          <a:srcRect l="67760" r="16164"/>
          <a:stretch>
            <a:fillRect/>
          </a:stretch>
        </p:blipFill>
        <p:spPr>
          <a:xfrm>
            <a:off x="4103688" y="2462213"/>
            <a:ext cx="1001712" cy="881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2" name="图片 27" descr="9.png"/>
          <p:cNvPicPr>
            <a:picLocks noChangeAspect="1"/>
          </p:cNvPicPr>
          <p:nvPr/>
        </p:nvPicPr>
        <p:blipFill>
          <a:blip r:embed="rId2"/>
          <a:srcRect l="86150"/>
          <a:stretch>
            <a:fillRect/>
          </a:stretch>
        </p:blipFill>
        <p:spPr>
          <a:xfrm>
            <a:off x="5249863" y="2462213"/>
            <a:ext cx="862012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" name="TextBox 28"/>
          <p:cNvSpPr txBox="1"/>
          <p:nvPr/>
        </p:nvSpPr>
        <p:spPr>
          <a:xfrm>
            <a:off x="869950" y="2709863"/>
            <a:ext cx="26066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latin typeface="Arial" panose="020B0604020202020204" pitchFamily="34" charset="0"/>
              </a:rPr>
              <a:t>点数大于</a:t>
            </a:r>
            <a:r>
              <a:rPr lang="en-US" altLang="zh-CN" sz="2800" dirty="0">
                <a:latin typeface="Arial" panose="020B0604020202020204" pitchFamily="34" charset="0"/>
              </a:rPr>
              <a:t>3</a:t>
            </a:r>
            <a:r>
              <a:rPr lang="zh-CN" altLang="en-US" sz="2800" dirty="0">
                <a:latin typeface="Arial" panose="020B0604020202020204" pitchFamily="34" charset="0"/>
              </a:rPr>
              <a:t>：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69950" y="3919538"/>
            <a:ext cx="26066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latin typeface="Arial" panose="020B0604020202020204" pitchFamily="34" charset="0"/>
              </a:rPr>
              <a:t>点数小于</a:t>
            </a:r>
            <a:r>
              <a:rPr lang="en-US" altLang="zh-CN" sz="2800" dirty="0">
                <a:latin typeface="Arial" panose="020B0604020202020204" pitchFamily="34" charset="0"/>
              </a:rPr>
              <a:t>3</a:t>
            </a:r>
            <a:r>
              <a:rPr lang="zh-CN" altLang="en-US" sz="2800" dirty="0">
                <a:latin typeface="Arial" panose="020B0604020202020204" pitchFamily="34" charset="0"/>
              </a:rPr>
              <a:t>：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64030" y="5064760"/>
            <a:ext cx="5818505" cy="768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4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可能性不相等，</a:t>
            </a:r>
            <a:r>
              <a:rPr lang="zh-CN" altLang="en-US" sz="4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不公平</a:t>
            </a:r>
            <a:endParaRPr lang="zh-CN" altLang="en-US" sz="4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0482" name="Group 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20495" name="Oval 7"/>
            <p:cNvSpPr/>
            <p:nvPr/>
          </p:nvSpPr>
          <p:spPr>
            <a:xfrm>
              <a:off x="0" y="353"/>
              <a:ext cx="2264" cy="2267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496" name="Oval 8"/>
            <p:cNvSpPr/>
            <p:nvPr/>
          </p:nvSpPr>
          <p:spPr>
            <a:xfrm>
              <a:off x="1887" y="338"/>
              <a:ext cx="1160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497" name="Oval 9"/>
            <p:cNvSpPr/>
            <p:nvPr/>
          </p:nvSpPr>
          <p:spPr>
            <a:xfrm>
              <a:off x="2918" y="210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498" name="Oval 10"/>
            <p:cNvSpPr/>
            <p:nvPr/>
          </p:nvSpPr>
          <p:spPr>
            <a:xfrm>
              <a:off x="3815" y="213"/>
              <a:ext cx="1510" cy="138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499" name="Oval 11"/>
            <p:cNvSpPr/>
            <p:nvPr/>
          </p:nvSpPr>
          <p:spPr>
            <a:xfrm>
              <a:off x="5212" y="2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500" name="Oval 12"/>
            <p:cNvSpPr/>
            <p:nvPr/>
          </p:nvSpPr>
          <p:spPr>
            <a:xfrm>
              <a:off x="6035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501" name="Oval 13"/>
            <p:cNvSpPr/>
            <p:nvPr/>
          </p:nvSpPr>
          <p:spPr>
            <a:xfrm>
              <a:off x="7025" y="210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502" name="Oval 14"/>
            <p:cNvSpPr/>
            <p:nvPr/>
          </p:nvSpPr>
          <p:spPr>
            <a:xfrm>
              <a:off x="7648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503" name="Oval 15"/>
            <p:cNvSpPr/>
            <p:nvPr/>
          </p:nvSpPr>
          <p:spPr>
            <a:xfrm>
              <a:off x="8612" y="4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504" name="Oval 16"/>
            <p:cNvSpPr/>
            <p:nvPr/>
          </p:nvSpPr>
          <p:spPr>
            <a:xfrm>
              <a:off x="9518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505" name="Oval 17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506" name="Oval 18"/>
            <p:cNvSpPr/>
            <p:nvPr/>
          </p:nvSpPr>
          <p:spPr>
            <a:xfrm>
              <a:off x="12409" y="213"/>
              <a:ext cx="794" cy="91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20483" name="Rectangle 19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4" name="Oval 20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5" name="Oval 21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6" name="Oval 22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20488" name="图片 22" descr="9.png"/>
          <p:cNvPicPr>
            <a:picLocks noChangeAspect="1"/>
          </p:cNvPicPr>
          <p:nvPr/>
        </p:nvPicPr>
        <p:blipFill>
          <a:blip r:embed="rId1"/>
          <a:srcRect r="85426"/>
          <a:stretch>
            <a:fillRect/>
          </a:stretch>
        </p:blipFill>
        <p:spPr>
          <a:xfrm>
            <a:off x="3144838" y="3716338"/>
            <a:ext cx="908050" cy="881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9" name="图片 23" descr="9.png"/>
          <p:cNvPicPr>
            <a:picLocks noChangeAspect="1"/>
          </p:cNvPicPr>
          <p:nvPr/>
        </p:nvPicPr>
        <p:blipFill>
          <a:blip r:embed="rId1"/>
          <a:srcRect l="14574" r="65486"/>
          <a:stretch>
            <a:fillRect/>
          </a:stretch>
        </p:blipFill>
        <p:spPr>
          <a:xfrm>
            <a:off x="2967673" y="2438083"/>
            <a:ext cx="1241425" cy="881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0" name="图片 25" descr="9.png"/>
          <p:cNvPicPr>
            <a:picLocks noChangeAspect="1"/>
          </p:cNvPicPr>
          <p:nvPr/>
        </p:nvPicPr>
        <p:blipFill>
          <a:blip r:embed="rId1"/>
          <a:srcRect l="50941" r="32239"/>
          <a:stretch>
            <a:fillRect/>
          </a:stretch>
        </p:blipFill>
        <p:spPr>
          <a:xfrm>
            <a:off x="4211638" y="2420303"/>
            <a:ext cx="1047750" cy="881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1" name="图片 26" descr="9.png"/>
          <p:cNvPicPr>
            <a:picLocks noChangeAspect="1"/>
          </p:cNvPicPr>
          <p:nvPr/>
        </p:nvPicPr>
        <p:blipFill>
          <a:blip r:embed="rId1"/>
          <a:srcRect l="67760" r="16164"/>
          <a:stretch>
            <a:fillRect/>
          </a:stretch>
        </p:blipFill>
        <p:spPr>
          <a:xfrm>
            <a:off x="5364163" y="3669983"/>
            <a:ext cx="1001712" cy="881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2" name="图片 27" descr="9.png"/>
          <p:cNvPicPr>
            <a:picLocks noChangeAspect="1"/>
          </p:cNvPicPr>
          <p:nvPr/>
        </p:nvPicPr>
        <p:blipFill>
          <a:blip r:embed="rId1"/>
          <a:srcRect l="86150"/>
          <a:stretch>
            <a:fillRect/>
          </a:stretch>
        </p:blipFill>
        <p:spPr>
          <a:xfrm>
            <a:off x="5364163" y="2426653"/>
            <a:ext cx="862012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" name="TextBox 28"/>
          <p:cNvSpPr txBox="1"/>
          <p:nvPr/>
        </p:nvSpPr>
        <p:spPr>
          <a:xfrm>
            <a:off x="869950" y="2725103"/>
            <a:ext cx="26066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latin typeface="Arial" panose="020B0604020202020204" pitchFamily="34" charset="0"/>
              </a:rPr>
              <a:t>点数为</a:t>
            </a:r>
            <a:r>
              <a:rPr lang="zh-CN" altLang="en-US" sz="2800" dirty="0">
                <a:latin typeface="Arial" panose="020B0604020202020204" pitchFamily="34" charset="0"/>
              </a:rPr>
              <a:t>偶数：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69950" y="3919538"/>
            <a:ext cx="26066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latin typeface="Arial" panose="020B0604020202020204" pitchFamily="34" charset="0"/>
              </a:rPr>
              <a:t>点数为</a:t>
            </a:r>
            <a:r>
              <a:rPr lang="zh-CN" altLang="en-US" sz="2800" dirty="0">
                <a:latin typeface="Arial" panose="020B0604020202020204" pitchFamily="34" charset="0"/>
              </a:rPr>
              <a:t>奇数：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64030" y="5064760"/>
            <a:ext cx="5304790" cy="768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4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可能性相等，</a:t>
            </a:r>
            <a:r>
              <a:rPr lang="zh-CN" altLang="en-US" sz="4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公平</a:t>
            </a:r>
            <a:endParaRPr lang="zh-CN" altLang="en-US" sz="4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89990" y="1120775"/>
            <a:ext cx="6633210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你能帮笑笑修改一下吗？</a:t>
            </a:r>
            <a:endParaRPr lang="zh-CN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 l="32031" r="51125"/>
          <a:stretch>
            <a:fillRect/>
          </a:stretch>
        </p:blipFill>
        <p:spPr>
          <a:xfrm>
            <a:off x="4224020" y="3719195"/>
            <a:ext cx="1026795" cy="852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506" name="Group 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21513" name="Oval 7"/>
            <p:cNvSpPr/>
            <p:nvPr/>
          </p:nvSpPr>
          <p:spPr>
            <a:xfrm>
              <a:off x="0" y="353"/>
              <a:ext cx="2264" cy="2267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1514" name="Oval 8"/>
            <p:cNvSpPr/>
            <p:nvPr/>
          </p:nvSpPr>
          <p:spPr>
            <a:xfrm>
              <a:off x="1887" y="338"/>
              <a:ext cx="1160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1515" name="Oval 9"/>
            <p:cNvSpPr/>
            <p:nvPr/>
          </p:nvSpPr>
          <p:spPr>
            <a:xfrm>
              <a:off x="2918" y="210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1516" name="Oval 10"/>
            <p:cNvSpPr/>
            <p:nvPr/>
          </p:nvSpPr>
          <p:spPr>
            <a:xfrm>
              <a:off x="3815" y="213"/>
              <a:ext cx="1510" cy="138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1517" name="Oval 11"/>
            <p:cNvSpPr/>
            <p:nvPr/>
          </p:nvSpPr>
          <p:spPr>
            <a:xfrm>
              <a:off x="5212" y="2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1518" name="Oval 12"/>
            <p:cNvSpPr/>
            <p:nvPr/>
          </p:nvSpPr>
          <p:spPr>
            <a:xfrm>
              <a:off x="6035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1519" name="Oval 13"/>
            <p:cNvSpPr/>
            <p:nvPr/>
          </p:nvSpPr>
          <p:spPr>
            <a:xfrm>
              <a:off x="7025" y="210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1520" name="Oval 14"/>
            <p:cNvSpPr/>
            <p:nvPr/>
          </p:nvSpPr>
          <p:spPr>
            <a:xfrm>
              <a:off x="7648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1521" name="Oval 15"/>
            <p:cNvSpPr/>
            <p:nvPr/>
          </p:nvSpPr>
          <p:spPr>
            <a:xfrm>
              <a:off x="8612" y="4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1522" name="Oval 16"/>
            <p:cNvSpPr/>
            <p:nvPr/>
          </p:nvSpPr>
          <p:spPr>
            <a:xfrm>
              <a:off x="9518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1523" name="Oval 17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1524" name="Oval 18"/>
            <p:cNvSpPr/>
            <p:nvPr/>
          </p:nvSpPr>
          <p:spPr>
            <a:xfrm>
              <a:off x="12409" y="213"/>
              <a:ext cx="794" cy="91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21507" name="Rectangle 19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08" name="Oval 20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09" name="Oval 21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10" name="Oval 22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2151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0625" y="692150"/>
            <a:ext cx="7200900" cy="612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2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23" y="1988503"/>
            <a:ext cx="6827837" cy="4032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2530" name="Group 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22537" name="Oval 7"/>
            <p:cNvSpPr/>
            <p:nvPr/>
          </p:nvSpPr>
          <p:spPr>
            <a:xfrm>
              <a:off x="0" y="353"/>
              <a:ext cx="2264" cy="2267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2538" name="Oval 8"/>
            <p:cNvSpPr/>
            <p:nvPr/>
          </p:nvSpPr>
          <p:spPr>
            <a:xfrm>
              <a:off x="1887" y="338"/>
              <a:ext cx="1160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2539" name="Oval 9"/>
            <p:cNvSpPr/>
            <p:nvPr/>
          </p:nvSpPr>
          <p:spPr>
            <a:xfrm>
              <a:off x="2918" y="210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2540" name="Oval 10"/>
            <p:cNvSpPr/>
            <p:nvPr/>
          </p:nvSpPr>
          <p:spPr>
            <a:xfrm>
              <a:off x="3815" y="213"/>
              <a:ext cx="1510" cy="138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2541" name="Oval 11"/>
            <p:cNvSpPr/>
            <p:nvPr/>
          </p:nvSpPr>
          <p:spPr>
            <a:xfrm>
              <a:off x="5212" y="2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2542" name="Oval 12"/>
            <p:cNvSpPr/>
            <p:nvPr/>
          </p:nvSpPr>
          <p:spPr>
            <a:xfrm>
              <a:off x="6035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2543" name="Oval 13"/>
            <p:cNvSpPr/>
            <p:nvPr/>
          </p:nvSpPr>
          <p:spPr>
            <a:xfrm>
              <a:off x="7025" y="210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2544" name="Oval 14"/>
            <p:cNvSpPr/>
            <p:nvPr/>
          </p:nvSpPr>
          <p:spPr>
            <a:xfrm>
              <a:off x="7648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2545" name="Oval 15"/>
            <p:cNvSpPr/>
            <p:nvPr/>
          </p:nvSpPr>
          <p:spPr>
            <a:xfrm>
              <a:off x="8612" y="4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2546" name="Oval 16"/>
            <p:cNvSpPr/>
            <p:nvPr/>
          </p:nvSpPr>
          <p:spPr>
            <a:xfrm>
              <a:off x="9518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2547" name="Oval 17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2548" name="Oval 18"/>
            <p:cNvSpPr/>
            <p:nvPr/>
          </p:nvSpPr>
          <p:spPr>
            <a:xfrm>
              <a:off x="12409" y="213"/>
              <a:ext cx="794" cy="91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22531" name="Rectangle 19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2532" name="Oval 20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2533" name="Oval 21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2534" name="Oval 22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22535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0625" y="692150"/>
            <a:ext cx="7200900" cy="612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6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963" y="1865313"/>
            <a:ext cx="6496050" cy="41290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图片 7" descr="1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00125" y="692150"/>
            <a:ext cx="1792288" cy="792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TextBox 9"/>
          <p:cNvSpPr txBox="1"/>
          <p:nvPr/>
        </p:nvSpPr>
        <p:spPr>
          <a:xfrm>
            <a:off x="468313" y="1412875"/>
            <a:ext cx="5318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800" b="1" dirty="0">
                <a:latin typeface="宋体" pitchFamily="2" charset="-122"/>
              </a:rPr>
              <a:t>1.</a:t>
            </a:r>
            <a:endParaRPr lang="zh-CN" altLang="en-US" sz="2800" b="1" dirty="0">
              <a:latin typeface="宋体" pitchFamily="2" charset="-122"/>
            </a:endParaRPr>
          </a:p>
        </p:txBody>
      </p:sp>
      <p:pic>
        <p:nvPicPr>
          <p:cNvPr id="23556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2563" y="804863"/>
            <a:ext cx="4513262" cy="1817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7" name="TextBox 9"/>
          <p:cNvSpPr txBox="1"/>
          <p:nvPr/>
        </p:nvSpPr>
        <p:spPr>
          <a:xfrm>
            <a:off x="468313" y="3068638"/>
            <a:ext cx="8675687" cy="34528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⑴甲转盘是笑笑设计的，请你确定规则，使游戏对双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方公平。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⑵乙转盘是淘气设计的，请你确定规则，使游戏对双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方公平。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⑶请你也设计一个转盘，并确定一个对双方都公平的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游戏规则。</a:t>
            </a:r>
            <a:endParaRPr lang="zh-CN" altLang="en-US" sz="2800" b="1" dirty="0">
              <a:latin typeface="宋体" pitchFamily="2" charset="-122"/>
            </a:endParaRPr>
          </a:p>
        </p:txBody>
      </p:sp>
      <p:sp>
        <p:nvSpPr>
          <p:cNvPr id="23558" name="TextBox 9"/>
          <p:cNvSpPr txBox="1"/>
          <p:nvPr/>
        </p:nvSpPr>
        <p:spPr>
          <a:xfrm>
            <a:off x="3059113" y="2606675"/>
            <a:ext cx="165735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甲转盘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23559" name="TextBox 10"/>
          <p:cNvSpPr txBox="1"/>
          <p:nvPr/>
        </p:nvSpPr>
        <p:spPr>
          <a:xfrm>
            <a:off x="5326063" y="2605088"/>
            <a:ext cx="1655762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乙转盘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pic>
        <p:nvPicPr>
          <p:cNvPr id="23560" name="Picture 2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3888" y="5935663"/>
            <a:ext cx="922337" cy="9223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4" name="图片 7" descr="1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00125" y="692150"/>
            <a:ext cx="1792288" cy="792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5" name="TextBox 9"/>
          <p:cNvSpPr txBox="1"/>
          <p:nvPr/>
        </p:nvSpPr>
        <p:spPr>
          <a:xfrm>
            <a:off x="395288" y="1412875"/>
            <a:ext cx="8424862" cy="17703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2.</a:t>
            </a:r>
            <a:r>
              <a:rPr lang="zh-CN" altLang="en-US" sz="2800" b="1" dirty="0">
                <a:latin typeface="宋体" pitchFamily="2" charset="-122"/>
              </a:rPr>
              <a:t>选出点数为</a:t>
            </a:r>
            <a:r>
              <a:rPr lang="en-US" altLang="zh-CN" sz="2800" b="1" dirty="0">
                <a:latin typeface="宋体" pitchFamily="2" charset="-122"/>
              </a:rPr>
              <a:t>1</a:t>
            </a:r>
            <a:r>
              <a:rPr lang="zh-CN" altLang="en-US" sz="2800" b="1" dirty="0">
                <a:latin typeface="宋体" pitchFamily="2" charset="-122"/>
              </a:rPr>
              <a:t>，</a:t>
            </a:r>
            <a:r>
              <a:rPr lang="en-US" altLang="zh-CN" sz="2800" b="1" dirty="0">
                <a:latin typeface="宋体" pitchFamily="2" charset="-122"/>
              </a:rPr>
              <a:t>2</a:t>
            </a:r>
            <a:r>
              <a:rPr lang="zh-CN" altLang="en-US" sz="2800" b="1" dirty="0">
                <a:latin typeface="宋体" pitchFamily="2" charset="-122"/>
              </a:rPr>
              <a:t>，</a:t>
            </a:r>
            <a:r>
              <a:rPr lang="en-US" altLang="zh-CN" sz="2800" b="1" dirty="0">
                <a:latin typeface="宋体" pitchFamily="2" charset="-122"/>
              </a:rPr>
              <a:t>3</a:t>
            </a:r>
            <a:r>
              <a:rPr lang="zh-CN" altLang="en-US" sz="2800" b="1" dirty="0">
                <a:latin typeface="宋体" pitchFamily="2" charset="-122"/>
              </a:rPr>
              <a:t>，</a:t>
            </a:r>
            <a:r>
              <a:rPr lang="en-US" altLang="zh-CN" sz="2800" b="1" dirty="0">
                <a:latin typeface="宋体" pitchFamily="2" charset="-122"/>
              </a:rPr>
              <a:t>4</a:t>
            </a:r>
            <a:r>
              <a:rPr lang="zh-CN" altLang="en-US" sz="2800" b="1" dirty="0">
                <a:latin typeface="宋体" pitchFamily="2" charset="-122"/>
              </a:rPr>
              <a:t>，</a:t>
            </a:r>
            <a:r>
              <a:rPr lang="en-US" altLang="zh-CN" sz="2800" b="1" dirty="0">
                <a:latin typeface="宋体" pitchFamily="2" charset="-122"/>
              </a:rPr>
              <a:t>5</a:t>
            </a:r>
            <a:r>
              <a:rPr lang="zh-CN" altLang="en-US" sz="2800" b="1" dirty="0">
                <a:latin typeface="宋体" pitchFamily="2" charset="-122"/>
              </a:rPr>
              <a:t>，</a:t>
            </a:r>
            <a:r>
              <a:rPr lang="en-US" altLang="zh-CN" sz="2800" b="1" dirty="0">
                <a:latin typeface="宋体" pitchFamily="2" charset="-122"/>
              </a:rPr>
              <a:t>6</a:t>
            </a:r>
            <a:r>
              <a:rPr lang="zh-CN" altLang="en-US" sz="2800" b="1" dirty="0">
                <a:latin typeface="宋体" pitchFamily="2" charset="-122"/>
              </a:rPr>
              <a:t>的扑克牌各一张，反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扣在桌面上。利用这</a:t>
            </a:r>
            <a:r>
              <a:rPr lang="en-US" altLang="zh-CN" sz="2800" b="1" dirty="0">
                <a:latin typeface="宋体" pitchFamily="2" charset="-122"/>
              </a:rPr>
              <a:t>6</a:t>
            </a:r>
            <a:r>
              <a:rPr lang="zh-CN" altLang="en-US" sz="2800" b="1" dirty="0">
                <a:latin typeface="宋体" pitchFamily="2" charset="-122"/>
              </a:rPr>
              <a:t>张扑克牌，设计一个对双方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都公平的游戏规则。</a:t>
            </a:r>
            <a:endParaRPr lang="zh-CN" altLang="en-US" sz="2800" b="1" dirty="0">
              <a:latin typeface="宋体" pitchFamily="2" charset="-122"/>
            </a:endParaRPr>
          </a:p>
        </p:txBody>
      </p:sp>
      <p:pic>
        <p:nvPicPr>
          <p:cNvPr id="28676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8" y="3476625"/>
            <a:ext cx="1260475" cy="175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150" y="3476625"/>
            <a:ext cx="1260475" cy="175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8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3425" y="3467100"/>
            <a:ext cx="1260475" cy="175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9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463" y="3457575"/>
            <a:ext cx="1258887" cy="175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325" y="3457575"/>
            <a:ext cx="1260475" cy="175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81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4600" y="3448050"/>
            <a:ext cx="1260475" cy="1752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图片 7" descr="1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00125" y="692150"/>
            <a:ext cx="1792288" cy="792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9" name="TextBox 9"/>
          <p:cNvSpPr txBox="1">
            <a:spLocks noChangeArrowheads="1"/>
          </p:cNvSpPr>
          <p:nvPr/>
        </p:nvSpPr>
        <p:spPr bwMode="auto">
          <a:xfrm>
            <a:off x="395288" y="1412875"/>
            <a:ext cx="867727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-100" normalizeH="0" baseline="0" noProof="0" dirty="0" smtClean="0">
                <a:latin typeface="宋体" pitchFamily="2" charset="-122"/>
                <a:ea typeface="宋体" pitchFamily="2" charset="-122"/>
                <a:cs typeface="+mn-cs"/>
              </a:rPr>
              <a:t>3.</a:t>
            </a:r>
            <a:r>
              <a:rPr kumimoji="0" lang="zh-CN" altLang="en-US" sz="2800" b="1" kern="1200" cap="none" spc="-100" normalizeH="0" baseline="0" noProof="0" dirty="0" smtClean="0">
                <a:latin typeface="宋体" pitchFamily="2" charset="-122"/>
                <a:ea typeface="宋体" pitchFamily="2" charset="-122"/>
                <a:cs typeface="+mn-cs"/>
              </a:rPr>
              <a:t>淘气和笑笑决定用抛围棋子的方式来决定谁去看球赛。</a:t>
            </a:r>
            <a:endParaRPr kumimoji="0" lang="zh-CN" altLang="en-US" sz="2800" b="1" kern="1200" cap="none" spc="-100" normalizeH="0" baseline="0" noProof="0" dirty="0" smtClean="0">
              <a:latin typeface="宋体" pitchFamily="2" charset="-122"/>
              <a:ea typeface="宋体" pitchFamily="2" charset="-122"/>
              <a:cs typeface="+mn-cs"/>
            </a:endParaRPr>
          </a:p>
        </p:txBody>
      </p:sp>
      <p:sp>
        <p:nvSpPr>
          <p:cNvPr id="26628" name="TextBox 9"/>
          <p:cNvSpPr txBox="1"/>
          <p:nvPr/>
        </p:nvSpPr>
        <p:spPr>
          <a:xfrm>
            <a:off x="755650" y="2047875"/>
            <a:ext cx="7993063" cy="2333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⑴先猜一猜，这个游戏公平吗？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⑵同桌合作抛围棋子，每人重复抛</a:t>
            </a:r>
            <a:r>
              <a:rPr lang="en-US" altLang="zh-CN" sz="2800" b="1" dirty="0">
                <a:latin typeface="宋体" pitchFamily="2" charset="-122"/>
              </a:rPr>
              <a:t>10</a:t>
            </a:r>
            <a:r>
              <a:rPr lang="zh-CN" altLang="en-US" sz="2800" b="1" dirty="0">
                <a:latin typeface="宋体" pitchFamily="2" charset="-122"/>
              </a:rPr>
              <a:t>次，并记录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结果。汇总全班试验结果，说一说这个游戏公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平吗？</a:t>
            </a:r>
            <a:endParaRPr lang="zh-CN" altLang="en-US" sz="2800" b="1" dirty="0">
              <a:latin typeface="宋体" pitchFamily="2" charset="-122"/>
            </a:endParaRPr>
          </a:p>
        </p:txBody>
      </p:sp>
      <p:pic>
        <p:nvPicPr>
          <p:cNvPr id="26629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338" y="4410075"/>
            <a:ext cx="5267325" cy="1971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图片 7" descr="1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00125" y="692150"/>
            <a:ext cx="1792288" cy="792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TextBox 9"/>
          <p:cNvSpPr txBox="1"/>
          <p:nvPr/>
        </p:nvSpPr>
        <p:spPr>
          <a:xfrm>
            <a:off x="395288" y="1412875"/>
            <a:ext cx="8424862" cy="2330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4.</a:t>
            </a:r>
            <a:r>
              <a:rPr lang="zh-CN" altLang="en-US" sz="2800" b="1" dirty="0">
                <a:latin typeface="宋体" pitchFamily="2" charset="-122"/>
              </a:rPr>
              <a:t>奇思和妙想做摸球游戏，每次任意摸一个球，然后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放回再摇匀，每人摸</a:t>
            </a:r>
            <a:r>
              <a:rPr lang="en-US" altLang="zh-CN" sz="2800" b="1" dirty="0">
                <a:latin typeface="宋体" pitchFamily="2" charset="-122"/>
              </a:rPr>
              <a:t>10</a:t>
            </a:r>
            <a:r>
              <a:rPr lang="zh-CN" altLang="en-US" sz="2800" b="1" dirty="0">
                <a:latin typeface="宋体" pitchFamily="2" charset="-122"/>
              </a:rPr>
              <a:t>次。摸到白球妙想得</a:t>
            </a:r>
            <a:r>
              <a:rPr lang="en-US" altLang="zh-CN" sz="2800" b="1" dirty="0">
                <a:latin typeface="宋体" pitchFamily="2" charset="-122"/>
              </a:rPr>
              <a:t>1</a:t>
            </a:r>
            <a:r>
              <a:rPr lang="zh-CN" altLang="en-US" sz="2800" b="1" dirty="0">
                <a:latin typeface="宋体" pitchFamily="2" charset="-122"/>
              </a:rPr>
              <a:t>分，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摸到黄球奇思得</a:t>
            </a:r>
            <a:r>
              <a:rPr lang="en-US" altLang="zh-CN" sz="2800" b="1" dirty="0">
                <a:latin typeface="宋体" pitchFamily="2" charset="-122"/>
              </a:rPr>
              <a:t>1</a:t>
            </a:r>
            <a:r>
              <a:rPr lang="zh-CN" altLang="en-US" sz="2800" b="1" dirty="0">
                <a:latin typeface="宋体" pitchFamily="2" charset="-122"/>
              </a:rPr>
              <a:t>分，摸到其他颜色的球二人都不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得分。你认为从哪几个口袋里摸球是公平的？</a:t>
            </a:r>
            <a:endParaRPr lang="zh-CN" altLang="en-US" sz="2800" b="1" dirty="0">
              <a:latin typeface="宋体" pitchFamily="2" charset="-122"/>
            </a:endParaRPr>
          </a:p>
        </p:txBody>
      </p:sp>
      <p:pic>
        <p:nvPicPr>
          <p:cNvPr id="27652" name="图片 5" descr="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4005263"/>
            <a:ext cx="8321675" cy="2016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8" name="图片 11" descr="15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7838" y="1484313"/>
            <a:ext cx="508000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9" name="图片 7" descr="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692150"/>
            <a:ext cx="1792288" cy="792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0" name="TextBox 9"/>
          <p:cNvSpPr txBox="1"/>
          <p:nvPr/>
        </p:nvSpPr>
        <p:spPr>
          <a:xfrm>
            <a:off x="539750" y="1412875"/>
            <a:ext cx="8424863" cy="1133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5.</a:t>
            </a:r>
            <a:r>
              <a:rPr lang="zh-CN" altLang="en-US" sz="2800" b="1" dirty="0">
                <a:latin typeface="宋体" pitchFamily="2" charset="-122"/>
              </a:rPr>
              <a:t>选出点数为</a:t>
            </a:r>
            <a:r>
              <a:rPr lang="en-US" altLang="zh-CN" sz="2800" b="1" dirty="0">
                <a:latin typeface="宋体" pitchFamily="2" charset="-122"/>
              </a:rPr>
              <a:t>1</a:t>
            </a:r>
            <a:r>
              <a:rPr lang="zh-CN" altLang="en-US" sz="2800" b="1" dirty="0">
                <a:latin typeface="宋体" pitchFamily="2" charset="-122"/>
              </a:rPr>
              <a:t>和</a:t>
            </a:r>
            <a:r>
              <a:rPr lang="en-US" altLang="zh-CN" sz="2800" b="1" dirty="0">
                <a:latin typeface="宋体" pitchFamily="2" charset="-122"/>
              </a:rPr>
              <a:t>2</a:t>
            </a:r>
            <a:r>
              <a:rPr lang="zh-CN" altLang="en-US" sz="2800" b="1" dirty="0">
                <a:latin typeface="宋体" pitchFamily="2" charset="-122"/>
              </a:rPr>
              <a:t>的扑克牌各两张，反扣在桌面上，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与你的同桌一起做下面的游戏。</a:t>
            </a:r>
            <a:endParaRPr lang="zh-CN" altLang="en-US" sz="2800" b="1" dirty="0">
              <a:latin typeface="宋体" pitchFamily="2" charset="-122"/>
            </a:endParaRPr>
          </a:p>
        </p:txBody>
      </p:sp>
      <p:pic>
        <p:nvPicPr>
          <p:cNvPr id="29701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300000">
            <a:off x="688975" y="3476625"/>
            <a:ext cx="1260475" cy="175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2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388" y="3476625"/>
            <a:ext cx="1258887" cy="175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0000">
            <a:off x="906463" y="3529013"/>
            <a:ext cx="1260475" cy="17510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4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00000">
            <a:off x="1009650" y="3597275"/>
            <a:ext cx="1258888" cy="1752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5" name="TextBox 9"/>
          <p:cNvSpPr txBox="1"/>
          <p:nvPr/>
        </p:nvSpPr>
        <p:spPr>
          <a:xfrm>
            <a:off x="2792413" y="2614613"/>
            <a:ext cx="5903912" cy="2892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游戏规则：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⑴每次摸两张，然后放回去，另一个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人再摸；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⑵两张牌的点数和大于</a:t>
            </a:r>
            <a:r>
              <a:rPr lang="en-US" altLang="zh-CN" sz="2800" b="1" dirty="0">
                <a:latin typeface="宋体" pitchFamily="2" charset="-122"/>
              </a:rPr>
              <a:t>3</a:t>
            </a:r>
            <a:r>
              <a:rPr lang="zh-CN" altLang="en-US" sz="2800" b="1" dirty="0">
                <a:latin typeface="宋体" pitchFamily="2" charset="-122"/>
              </a:rPr>
              <a:t>，一方赢；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</a:t>
            </a:r>
            <a:r>
              <a:rPr lang="zh-CN" altLang="en-US" sz="2800" b="1" dirty="0">
                <a:latin typeface="宋体" pitchFamily="2" charset="-122"/>
              </a:rPr>
              <a:t>小于</a:t>
            </a:r>
            <a:r>
              <a:rPr lang="en-US" altLang="zh-CN" sz="2800" b="1" dirty="0">
                <a:latin typeface="宋体" pitchFamily="2" charset="-122"/>
              </a:rPr>
              <a:t>3</a:t>
            </a:r>
            <a:r>
              <a:rPr lang="zh-CN" altLang="en-US" sz="2800" b="1" dirty="0">
                <a:latin typeface="宋体" pitchFamily="2" charset="-122"/>
              </a:rPr>
              <a:t>，另一方赢。</a:t>
            </a:r>
            <a:endParaRPr lang="zh-CN" altLang="en-US" sz="2800" b="1" dirty="0">
              <a:latin typeface="宋体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314" name="Group 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13330" name="Oval 7"/>
            <p:cNvSpPr/>
            <p:nvPr/>
          </p:nvSpPr>
          <p:spPr>
            <a:xfrm>
              <a:off x="0" y="353"/>
              <a:ext cx="2264" cy="2267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1" name="Oval 8"/>
            <p:cNvSpPr/>
            <p:nvPr/>
          </p:nvSpPr>
          <p:spPr>
            <a:xfrm>
              <a:off x="1887" y="338"/>
              <a:ext cx="1160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2" name="Oval 9"/>
            <p:cNvSpPr/>
            <p:nvPr/>
          </p:nvSpPr>
          <p:spPr>
            <a:xfrm>
              <a:off x="2918" y="210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3" name="Oval 10"/>
            <p:cNvSpPr/>
            <p:nvPr/>
          </p:nvSpPr>
          <p:spPr>
            <a:xfrm>
              <a:off x="3815" y="213"/>
              <a:ext cx="1510" cy="138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4" name="Oval 11"/>
            <p:cNvSpPr/>
            <p:nvPr/>
          </p:nvSpPr>
          <p:spPr>
            <a:xfrm>
              <a:off x="5212" y="2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5" name="Oval 12"/>
            <p:cNvSpPr/>
            <p:nvPr/>
          </p:nvSpPr>
          <p:spPr>
            <a:xfrm>
              <a:off x="6035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6" name="Oval 13"/>
            <p:cNvSpPr/>
            <p:nvPr/>
          </p:nvSpPr>
          <p:spPr>
            <a:xfrm>
              <a:off x="7025" y="210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7" name="Oval 14"/>
            <p:cNvSpPr/>
            <p:nvPr/>
          </p:nvSpPr>
          <p:spPr>
            <a:xfrm>
              <a:off x="7648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8" name="Oval 15"/>
            <p:cNvSpPr/>
            <p:nvPr/>
          </p:nvSpPr>
          <p:spPr>
            <a:xfrm>
              <a:off x="8612" y="4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9" name="Oval 16"/>
            <p:cNvSpPr/>
            <p:nvPr/>
          </p:nvSpPr>
          <p:spPr>
            <a:xfrm>
              <a:off x="9518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40" name="Oval 17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41" name="Oval 18"/>
            <p:cNvSpPr/>
            <p:nvPr/>
          </p:nvSpPr>
          <p:spPr>
            <a:xfrm>
              <a:off x="12409" y="213"/>
              <a:ext cx="794" cy="91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3315" name="Rectangle 19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6" name="Oval 20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7" name="Oval 21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8" name="Oval 22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3" name="组合 22"/>
          <p:cNvGrpSpPr/>
          <p:nvPr/>
        </p:nvGrpSpPr>
        <p:grpSpPr>
          <a:xfrm>
            <a:off x="1116013" y="908050"/>
            <a:ext cx="6767512" cy="2601913"/>
            <a:chOff x="1115728" y="908720"/>
            <a:chExt cx="6768528" cy="2600912"/>
          </a:xfrm>
        </p:grpSpPr>
        <p:pic>
          <p:nvPicPr>
            <p:cNvPr id="13327" name="图片 19" descr="1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54725" y="908720"/>
              <a:ext cx="5236976" cy="2600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28" name="TextBox 20"/>
            <p:cNvSpPr txBox="1"/>
            <p:nvPr/>
          </p:nvSpPr>
          <p:spPr>
            <a:xfrm>
              <a:off x="6876256" y="2852936"/>
              <a:ext cx="1008000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dirty="0">
                  <a:latin typeface="Arial" panose="020B0604020202020204" pitchFamily="34" charset="0"/>
                </a:rPr>
                <a:t>小华</a:t>
              </a:r>
              <a:endParaRPr lang="zh-CN" altLang="en-US" sz="2800" dirty="0">
                <a:latin typeface="Arial" panose="020B0604020202020204" pitchFamily="34" charset="0"/>
              </a:endParaRPr>
            </a:p>
          </p:txBody>
        </p:sp>
        <p:sp>
          <p:nvSpPr>
            <p:cNvPr id="13329" name="TextBox 21"/>
            <p:cNvSpPr txBox="1"/>
            <p:nvPr/>
          </p:nvSpPr>
          <p:spPr>
            <a:xfrm>
              <a:off x="1115728" y="2852936"/>
              <a:ext cx="1008000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dirty="0">
                  <a:latin typeface="Arial" panose="020B0604020202020204" pitchFamily="34" charset="0"/>
                </a:rPr>
                <a:t>小明</a:t>
              </a:r>
              <a:endParaRPr lang="zh-CN" altLang="en-US" sz="2800" dirty="0">
                <a:latin typeface="Arial" panose="020B0604020202020204" pitchFamily="34" charset="0"/>
              </a:endParaRPr>
            </a:p>
          </p:txBody>
        </p:sp>
      </p:grpSp>
      <p:pic>
        <p:nvPicPr>
          <p:cNvPr id="13320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3833813"/>
            <a:ext cx="5651500" cy="415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1" name="图片 24" descr="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50" y="4573588"/>
            <a:ext cx="2195513" cy="18811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2" name="图片 25" descr="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5375" y="4637088"/>
            <a:ext cx="1584325" cy="16002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组合 30"/>
          <p:cNvGrpSpPr/>
          <p:nvPr/>
        </p:nvGrpSpPr>
        <p:grpSpPr>
          <a:xfrm>
            <a:off x="5792788" y="5013325"/>
            <a:ext cx="2778125" cy="792163"/>
            <a:chOff x="5792938" y="5013177"/>
            <a:chExt cx="2778104" cy="792312"/>
          </a:xfrm>
        </p:grpSpPr>
        <p:pic>
          <p:nvPicPr>
            <p:cNvPr id="13324" name="图片 26" descr="4.png"/>
            <p:cNvPicPr>
              <a:picLocks noChangeAspect="1"/>
            </p:cNvPicPr>
            <p:nvPr/>
          </p:nvPicPr>
          <p:blipFill>
            <a:blip r:embed="rId5"/>
            <a:srcRect r="71613"/>
            <a:stretch>
              <a:fillRect/>
            </a:stretch>
          </p:blipFill>
          <p:spPr>
            <a:xfrm>
              <a:off x="5792938" y="5013177"/>
              <a:ext cx="1011310" cy="79231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5" name="图片 28" descr="4.png"/>
            <p:cNvPicPr>
              <a:picLocks noChangeAspect="1"/>
            </p:cNvPicPr>
            <p:nvPr/>
          </p:nvPicPr>
          <p:blipFill>
            <a:blip r:embed="rId5"/>
            <a:srcRect l="35287" r="36458"/>
            <a:stretch>
              <a:fillRect/>
            </a:stretch>
          </p:blipFill>
          <p:spPr>
            <a:xfrm>
              <a:off x="6653358" y="5013177"/>
              <a:ext cx="1006562" cy="79231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6" name="图片 29" descr="4.png"/>
            <p:cNvPicPr>
              <a:picLocks noChangeAspect="1"/>
            </p:cNvPicPr>
            <p:nvPr/>
          </p:nvPicPr>
          <p:blipFill>
            <a:blip r:embed="rId5"/>
            <a:srcRect l="76682"/>
            <a:stretch>
              <a:fillRect/>
            </a:stretch>
          </p:blipFill>
          <p:spPr>
            <a:xfrm>
              <a:off x="7740352" y="5013177"/>
              <a:ext cx="830690" cy="792312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Line 2"/>
          <p:cNvSpPr/>
          <p:nvPr/>
        </p:nvSpPr>
        <p:spPr>
          <a:xfrm>
            <a:off x="1906588" y="260350"/>
            <a:ext cx="0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23" name="AutoShape 3"/>
          <p:cNvSpPr/>
          <p:nvPr/>
        </p:nvSpPr>
        <p:spPr>
          <a:xfrm rot="-5400000">
            <a:off x="4075113" y="1847850"/>
            <a:ext cx="1004887" cy="9209088"/>
          </a:xfrm>
          <a:prstGeom prst="flowChartDelay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30724" name="Group 4"/>
          <p:cNvGrpSpPr/>
          <p:nvPr/>
        </p:nvGrpSpPr>
        <p:grpSpPr>
          <a:xfrm rot="-1200000">
            <a:off x="684213" y="549275"/>
            <a:ext cx="2732087" cy="990600"/>
            <a:chOff x="0" y="0"/>
            <a:chExt cx="4304" cy="1561"/>
          </a:xfrm>
        </p:grpSpPr>
        <p:pic>
          <p:nvPicPr>
            <p:cNvPr id="30746" name="Picture 5" descr="header_bg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5612" b="56136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747" name="Oval 6"/>
            <p:cNvSpPr/>
            <p:nvPr/>
          </p:nvSpPr>
          <p:spPr>
            <a:xfrm>
              <a:off x="0" y="27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748" name="Oval 7"/>
            <p:cNvSpPr/>
            <p:nvPr/>
          </p:nvSpPr>
          <p:spPr>
            <a:xfrm>
              <a:off x="2602" y="27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749" name="Oval 8"/>
            <p:cNvSpPr/>
            <p:nvPr/>
          </p:nvSpPr>
          <p:spPr>
            <a:xfrm rot="3660000">
              <a:off x="494" y="227"/>
              <a:ext cx="1049" cy="5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30725" name="Line 9"/>
          <p:cNvSpPr/>
          <p:nvPr/>
        </p:nvSpPr>
        <p:spPr>
          <a:xfrm>
            <a:off x="1116013" y="669925"/>
            <a:ext cx="1587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30726" name="Group 10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30734" name="Oval 11"/>
            <p:cNvSpPr/>
            <p:nvPr/>
          </p:nvSpPr>
          <p:spPr>
            <a:xfrm>
              <a:off x="0" y="353"/>
              <a:ext cx="2264" cy="2267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735" name="Oval 12"/>
            <p:cNvSpPr/>
            <p:nvPr/>
          </p:nvSpPr>
          <p:spPr>
            <a:xfrm>
              <a:off x="1887" y="338"/>
              <a:ext cx="1160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736" name="Oval 13"/>
            <p:cNvSpPr/>
            <p:nvPr/>
          </p:nvSpPr>
          <p:spPr>
            <a:xfrm>
              <a:off x="2918" y="210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737" name="Oval 14"/>
            <p:cNvSpPr/>
            <p:nvPr/>
          </p:nvSpPr>
          <p:spPr>
            <a:xfrm>
              <a:off x="3815" y="213"/>
              <a:ext cx="1510" cy="138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738" name="Oval 15"/>
            <p:cNvSpPr/>
            <p:nvPr/>
          </p:nvSpPr>
          <p:spPr>
            <a:xfrm>
              <a:off x="5212" y="2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739" name="Oval 16"/>
            <p:cNvSpPr/>
            <p:nvPr/>
          </p:nvSpPr>
          <p:spPr>
            <a:xfrm>
              <a:off x="6035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740" name="Oval 17"/>
            <p:cNvSpPr/>
            <p:nvPr/>
          </p:nvSpPr>
          <p:spPr>
            <a:xfrm>
              <a:off x="7025" y="210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741" name="Oval 18"/>
            <p:cNvSpPr/>
            <p:nvPr/>
          </p:nvSpPr>
          <p:spPr>
            <a:xfrm>
              <a:off x="7648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742" name="Oval 19"/>
            <p:cNvSpPr/>
            <p:nvPr/>
          </p:nvSpPr>
          <p:spPr>
            <a:xfrm>
              <a:off x="8612" y="4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743" name="Oval 20"/>
            <p:cNvSpPr/>
            <p:nvPr/>
          </p:nvSpPr>
          <p:spPr>
            <a:xfrm>
              <a:off x="9518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744" name="Oval 21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745" name="Oval 22"/>
            <p:cNvSpPr/>
            <p:nvPr/>
          </p:nvSpPr>
          <p:spPr>
            <a:xfrm>
              <a:off x="12409" y="213"/>
              <a:ext cx="794" cy="91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0727" name="Group 23"/>
          <p:cNvGrpSpPr/>
          <p:nvPr/>
        </p:nvGrpSpPr>
        <p:grpSpPr>
          <a:xfrm>
            <a:off x="5773738" y="482600"/>
            <a:ext cx="2640012" cy="1884363"/>
            <a:chOff x="0" y="0"/>
            <a:chExt cx="4159" cy="2967"/>
          </a:xfrm>
        </p:grpSpPr>
        <p:pic>
          <p:nvPicPr>
            <p:cNvPr id="30730" name="Picture 24" descr="header_bg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331" r="85" b="-159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731" name="Oval 25"/>
            <p:cNvSpPr/>
            <p:nvPr/>
          </p:nvSpPr>
          <p:spPr>
            <a:xfrm>
              <a:off x="0" y="0"/>
              <a:ext cx="1361" cy="102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732" name="Oval 26"/>
            <p:cNvSpPr/>
            <p:nvPr/>
          </p:nvSpPr>
          <p:spPr>
            <a:xfrm>
              <a:off x="795" y="200"/>
              <a:ext cx="1361" cy="51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733" name="Oval 27"/>
            <p:cNvSpPr/>
            <p:nvPr/>
          </p:nvSpPr>
          <p:spPr>
            <a:xfrm>
              <a:off x="2799" y="200"/>
              <a:ext cx="1361" cy="102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30728" name="Line 28"/>
          <p:cNvSpPr/>
          <p:nvPr/>
        </p:nvSpPr>
        <p:spPr>
          <a:xfrm>
            <a:off x="6804025" y="188913"/>
            <a:ext cx="0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30729" name="Text Box 29"/>
          <p:cNvPicPr/>
          <p:nvPr/>
        </p:nvPicPr>
        <p:blipFill>
          <a:blip r:embed="rId2"/>
          <a:stretch>
            <a:fillRect/>
          </a:stretch>
        </p:blipFill>
        <p:spPr>
          <a:xfrm>
            <a:off x="249238" y="2030413"/>
            <a:ext cx="7778750" cy="37004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314" name="Group 6"/>
          <p:cNvGrpSpPr/>
          <p:nvPr/>
        </p:nvGrpSpPr>
        <p:grpSpPr>
          <a:xfrm>
            <a:off x="-246062" y="-434975"/>
            <a:ext cx="8374062" cy="1657350"/>
            <a:chOff x="0" y="0"/>
            <a:chExt cx="13203" cy="2619"/>
          </a:xfrm>
        </p:grpSpPr>
        <p:sp>
          <p:nvSpPr>
            <p:cNvPr id="13330" name="Oval 7"/>
            <p:cNvSpPr/>
            <p:nvPr/>
          </p:nvSpPr>
          <p:spPr>
            <a:xfrm>
              <a:off x="0" y="353"/>
              <a:ext cx="2264" cy="2267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1" name="Oval 8"/>
            <p:cNvSpPr/>
            <p:nvPr/>
          </p:nvSpPr>
          <p:spPr>
            <a:xfrm>
              <a:off x="1887" y="338"/>
              <a:ext cx="1160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2" name="Oval 9"/>
            <p:cNvSpPr/>
            <p:nvPr/>
          </p:nvSpPr>
          <p:spPr>
            <a:xfrm>
              <a:off x="2918" y="210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3" name="Oval 10"/>
            <p:cNvSpPr/>
            <p:nvPr/>
          </p:nvSpPr>
          <p:spPr>
            <a:xfrm>
              <a:off x="3815" y="213"/>
              <a:ext cx="1510" cy="138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4" name="Oval 11"/>
            <p:cNvSpPr/>
            <p:nvPr/>
          </p:nvSpPr>
          <p:spPr>
            <a:xfrm>
              <a:off x="5212" y="2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5" name="Oval 12"/>
            <p:cNvSpPr/>
            <p:nvPr/>
          </p:nvSpPr>
          <p:spPr>
            <a:xfrm>
              <a:off x="6035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6" name="Oval 13"/>
            <p:cNvSpPr/>
            <p:nvPr/>
          </p:nvSpPr>
          <p:spPr>
            <a:xfrm>
              <a:off x="7025" y="210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7" name="Oval 14"/>
            <p:cNvSpPr/>
            <p:nvPr/>
          </p:nvSpPr>
          <p:spPr>
            <a:xfrm>
              <a:off x="7648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8" name="Oval 15"/>
            <p:cNvSpPr/>
            <p:nvPr/>
          </p:nvSpPr>
          <p:spPr>
            <a:xfrm>
              <a:off x="8612" y="4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39" name="Oval 16"/>
            <p:cNvSpPr/>
            <p:nvPr/>
          </p:nvSpPr>
          <p:spPr>
            <a:xfrm>
              <a:off x="9518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40" name="Oval 17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41" name="Oval 18"/>
            <p:cNvSpPr/>
            <p:nvPr/>
          </p:nvSpPr>
          <p:spPr>
            <a:xfrm>
              <a:off x="12409" y="213"/>
              <a:ext cx="794" cy="91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3315" name="Rectangle 19"/>
          <p:cNvSpPr/>
          <p:nvPr/>
        </p:nvSpPr>
        <p:spPr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6" name="Oval 20"/>
          <p:cNvSpPr/>
          <p:nvPr/>
        </p:nvSpPr>
        <p:spPr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7" name="Oval 21"/>
          <p:cNvSpPr/>
          <p:nvPr/>
        </p:nvSpPr>
        <p:spPr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8" name="Oval 22"/>
          <p:cNvSpPr/>
          <p:nvPr/>
        </p:nvSpPr>
        <p:spPr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3285" y="620395"/>
            <a:ext cx="43186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活动一：抛硬币</a:t>
            </a:r>
            <a:endParaRPr lang="zh-CN" altLang="en-US" sz="3200"/>
          </a:p>
        </p:txBody>
      </p:sp>
      <p:sp>
        <p:nvSpPr>
          <p:cNvPr id="6" name="文本框 5"/>
          <p:cNvSpPr txBox="1"/>
          <p:nvPr/>
        </p:nvSpPr>
        <p:spPr>
          <a:xfrm>
            <a:off x="683895" y="1196340"/>
            <a:ext cx="75514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 1</a:t>
            </a:r>
            <a:r>
              <a:rPr lang="zh-CN" altLang="en-US" sz="2400"/>
              <a:t>、两人一组，做</a:t>
            </a:r>
            <a:r>
              <a:rPr lang="en-US" altLang="zh-CN" sz="2400"/>
              <a:t>10</a:t>
            </a:r>
            <a:r>
              <a:rPr lang="zh-CN" altLang="en-US" sz="2400"/>
              <a:t>次抛硬币实验，并将实验数据记录在表格中；</a:t>
            </a:r>
            <a:endParaRPr lang="zh-CN" altLang="en-US" sz="2400"/>
          </a:p>
        </p:txBody>
      </p:sp>
      <p:graphicFrame>
        <p:nvGraphicFramePr>
          <p:cNvPr id="11" name="表格 10"/>
          <p:cNvGraphicFramePr/>
          <p:nvPr>
            <p:custDataLst>
              <p:tags r:id="rId1"/>
            </p:custDataLst>
          </p:nvPr>
        </p:nvGraphicFramePr>
        <p:xfrm>
          <a:off x="971550" y="2357755"/>
          <a:ext cx="7377430" cy="11163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9925"/>
                <a:gridCol w="671830"/>
                <a:gridCol w="668655"/>
                <a:gridCol w="670560"/>
                <a:gridCol w="671830"/>
                <a:gridCol w="669290"/>
                <a:gridCol w="672465"/>
                <a:gridCol w="668655"/>
                <a:gridCol w="670560"/>
                <a:gridCol w="672465"/>
                <a:gridCol w="671195"/>
              </a:tblGrid>
              <a:tr h="55816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200" b="1">
                          <a:latin typeface="宋体" charset="0"/>
                          <a:ea typeface="宋体" charset="0"/>
                          <a:cs typeface="宋体" charset="0"/>
                        </a:rPr>
                        <a:t>次数</a:t>
                      </a:r>
                      <a:endParaRPr lang="zh-CN" altLang="en-US" sz="1200" b="1"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第</a:t>
                      </a:r>
                      <a:r>
                        <a:rPr lang="en-US" altLang="zh-CN" sz="1200" b="1">
                          <a:latin typeface="宋体" charset="0"/>
                          <a:cs typeface="宋体" charset="0"/>
                        </a:rPr>
                        <a:t>1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次</a:t>
                      </a:r>
                      <a:endParaRPr lang="zh-CN" altLang="en-US" sz="1200" b="1">
                        <a:latin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第</a:t>
                      </a:r>
                      <a:r>
                        <a:rPr lang="en-US" altLang="zh-CN" sz="1200" b="1">
                          <a:latin typeface="宋体" charset="0"/>
                          <a:cs typeface="宋体" charset="0"/>
                        </a:rPr>
                        <a:t>2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次</a:t>
                      </a:r>
                      <a:endParaRPr lang="zh-CN" altLang="en-US" sz="1200" b="1">
                        <a:latin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第</a:t>
                      </a:r>
                      <a:r>
                        <a:rPr lang="en-US" altLang="zh-CN" sz="1200" b="1">
                          <a:latin typeface="宋体" charset="0"/>
                          <a:cs typeface="宋体" charset="0"/>
                        </a:rPr>
                        <a:t>3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次</a:t>
                      </a:r>
                      <a:endParaRPr lang="zh-CN" altLang="en-US" sz="1200" b="1">
                        <a:latin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第</a:t>
                      </a:r>
                      <a:r>
                        <a:rPr lang="en-US" altLang="zh-CN" sz="1200" b="1">
                          <a:latin typeface="宋体" charset="0"/>
                          <a:cs typeface="宋体" charset="0"/>
                        </a:rPr>
                        <a:t>4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次</a:t>
                      </a:r>
                      <a:endParaRPr lang="zh-CN" altLang="en-US" sz="1200" b="1">
                        <a:latin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第</a:t>
                      </a:r>
                      <a:r>
                        <a:rPr lang="en-US" altLang="zh-CN" sz="1200" b="1">
                          <a:latin typeface="宋体" charset="0"/>
                          <a:cs typeface="宋体" charset="0"/>
                        </a:rPr>
                        <a:t>5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次</a:t>
                      </a:r>
                      <a:endParaRPr lang="zh-CN" altLang="en-US" sz="1200" b="1">
                        <a:latin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第</a:t>
                      </a:r>
                      <a:r>
                        <a:rPr lang="en-US" altLang="zh-CN" sz="1200" b="1">
                          <a:latin typeface="宋体" charset="0"/>
                          <a:cs typeface="宋体" charset="0"/>
                        </a:rPr>
                        <a:t>6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次</a:t>
                      </a:r>
                      <a:endParaRPr lang="zh-CN" altLang="en-US" sz="1200" b="1">
                        <a:latin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第</a:t>
                      </a:r>
                      <a:r>
                        <a:rPr lang="en-US" altLang="zh-CN" sz="1200" b="1">
                          <a:latin typeface="宋体" charset="0"/>
                          <a:cs typeface="宋体" charset="0"/>
                        </a:rPr>
                        <a:t>7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次</a:t>
                      </a:r>
                      <a:endParaRPr lang="zh-CN" altLang="en-US" sz="1200" b="1">
                        <a:latin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第</a:t>
                      </a:r>
                      <a:r>
                        <a:rPr lang="en-US" altLang="zh-CN" sz="1200" b="1">
                          <a:latin typeface="宋体" charset="0"/>
                          <a:cs typeface="宋体" charset="0"/>
                        </a:rPr>
                        <a:t>8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次</a:t>
                      </a:r>
                      <a:endParaRPr lang="zh-CN" altLang="en-US" sz="1200" b="1">
                        <a:latin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第</a:t>
                      </a:r>
                      <a:r>
                        <a:rPr lang="en-US" altLang="zh-CN" sz="1200" b="1">
                          <a:latin typeface="宋体" charset="0"/>
                          <a:cs typeface="宋体" charset="0"/>
                        </a:rPr>
                        <a:t>9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次</a:t>
                      </a:r>
                      <a:endParaRPr lang="zh-CN" altLang="en-US" sz="1200" b="1">
                        <a:latin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200" b="1">
                          <a:latin typeface="宋体" charset="0"/>
                          <a:ea typeface="宋体" charset="0"/>
                          <a:cs typeface="宋体" charset="0"/>
                        </a:rPr>
                        <a:t>第</a:t>
                      </a:r>
                      <a:r>
                        <a:rPr lang="en-US" altLang="zh-CN" sz="1200" b="1">
                          <a:latin typeface="宋体" charset="0"/>
                          <a:ea typeface="宋体" charset="0"/>
                          <a:cs typeface="宋体" charset="0"/>
                        </a:rPr>
                        <a:t>10</a:t>
                      </a:r>
                      <a:r>
                        <a:rPr lang="zh-CN" altLang="en-US" sz="1200" b="1">
                          <a:latin typeface="宋体" charset="0"/>
                          <a:ea typeface="宋体" charset="0"/>
                          <a:cs typeface="宋体" charset="0"/>
                        </a:rPr>
                        <a:t>次</a:t>
                      </a:r>
                      <a:endParaRPr lang="zh-CN" altLang="en-US" sz="1200" b="1"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16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r>
                        <a:rPr lang="zh-CN" altLang="en-US" sz="1200" b="1">
                          <a:latin typeface="宋体" charset="0"/>
                          <a:cs typeface="宋体" charset="0"/>
                        </a:rPr>
                        <a:t>什么面</a:t>
                      </a:r>
                      <a:endParaRPr lang="zh-CN" altLang="en-US" sz="1200" b="1">
                        <a:latin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200" b="1"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200" b="1"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200" b="1"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200" b="1"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200" b="1"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200" b="1"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200" b="1"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200" b="1"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200" b="1"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200" b="1"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576580" y="4293235"/>
            <a:ext cx="7551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 2</a:t>
            </a:r>
            <a:r>
              <a:rPr lang="zh-CN" altLang="en-US" sz="2400"/>
              <a:t>、请根据得出的数据评价抛硬币游戏</a:t>
            </a:r>
            <a:r>
              <a:rPr lang="zh-CN" altLang="en-US" sz="2400"/>
              <a:t>是否公平？</a:t>
            </a:r>
            <a:endParaRPr lang="zh-CN" altLang="en-US" sz="2400"/>
          </a:p>
        </p:txBody>
      </p:sp>
      <p:sp>
        <p:nvSpPr>
          <p:cNvPr id="13" name="文本框 12"/>
          <p:cNvSpPr txBox="1"/>
          <p:nvPr/>
        </p:nvSpPr>
        <p:spPr>
          <a:xfrm>
            <a:off x="683895" y="3493135"/>
            <a:ext cx="7551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 </a:t>
            </a:r>
            <a:r>
              <a:rPr lang="zh-CN" altLang="en-US" sz="2400"/>
              <a:t>实验中，正面朝上的有（</a:t>
            </a:r>
            <a:r>
              <a:rPr lang="en-US" altLang="zh-CN" sz="2400"/>
              <a:t>          </a:t>
            </a:r>
            <a:r>
              <a:rPr lang="zh-CN" altLang="en-US" sz="2400"/>
              <a:t>）</a:t>
            </a:r>
            <a:r>
              <a:rPr lang="zh-CN" altLang="en-US" sz="2400"/>
              <a:t>次。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39975" y="1790700"/>
            <a:ext cx="5292725" cy="4581525"/>
          </a:xfrm>
          <a:prstGeom prst="rect">
            <a:avLst/>
          </a:prstGeom>
          <a:noFill/>
          <a:ln w="28575">
            <a:noFill/>
          </a:ln>
        </p:spPr>
      </p:pic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1195388" y="1090613"/>
            <a:ext cx="7705725" cy="508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6693" tIns="28346" rIns="56693" bIns="28346"/>
          <a:lstStyle/>
          <a:p>
            <a:pPr marR="0" defTabSz="9144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kern="0" cap="none" spc="0" normalizeH="0" baseline="0" noProof="0" dirty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cs typeface="+mn-cs"/>
              </a:rPr>
              <a:t>10</a:t>
            </a:r>
            <a:r>
              <a:rPr kumimoji="0" lang="zh-CN" altLang="en-US" sz="3200" b="1" kern="0" cap="none" spc="0" normalizeH="0" baseline="0" noProof="0" dirty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cs typeface="+mn-cs"/>
              </a:rPr>
              <a:t>次抛硬币试验正面朝</a:t>
            </a:r>
            <a:r>
              <a:rPr kumimoji="0" lang="zh-CN" altLang="en-US" sz="3200" b="1" kern="0" cap="none" spc="0" normalizeH="0" baseline="0" noProof="0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cs typeface="+mn-cs"/>
              </a:rPr>
              <a:t>上结果</a:t>
            </a:r>
            <a:r>
              <a:rPr kumimoji="0" lang="zh-CN" altLang="en-US" sz="3200" b="1" kern="0" cap="none" spc="0" normalizeH="0" baseline="0" noProof="0" dirty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cs typeface="+mn-cs"/>
              </a:rPr>
              <a:t>统计图</a:t>
            </a:r>
            <a:endParaRPr kumimoji="0" lang="zh-CN" altLang="en-US" sz="3200" kern="0" cap="none" spc="0" normalizeH="0" baseline="0" noProof="0" dirty="0">
              <a:solidFill>
                <a:srgbClr val="002060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  <p:sp>
        <p:nvSpPr>
          <p:cNvPr id="3" name="Line 7"/>
          <p:cNvSpPr>
            <a:spLocks noChangeShapeType="1"/>
          </p:cNvSpPr>
          <p:nvPr/>
        </p:nvSpPr>
        <p:spPr bwMode="auto">
          <a:xfrm>
            <a:off x="3100388" y="4192588"/>
            <a:ext cx="42116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TextBox 18"/>
          <p:cNvSpPr txBox="1"/>
          <p:nvPr/>
        </p:nvSpPr>
        <p:spPr>
          <a:xfrm>
            <a:off x="2560638" y="1773238"/>
            <a:ext cx="947737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10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6" name="TextBox 19"/>
          <p:cNvSpPr txBox="1"/>
          <p:nvPr/>
        </p:nvSpPr>
        <p:spPr>
          <a:xfrm>
            <a:off x="2717800" y="4002088"/>
            <a:ext cx="94932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5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7" name="TextBox 20"/>
          <p:cNvSpPr txBox="1"/>
          <p:nvPr/>
        </p:nvSpPr>
        <p:spPr>
          <a:xfrm>
            <a:off x="2760663" y="6062663"/>
            <a:ext cx="947737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0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8" name="TextBox 21"/>
          <p:cNvSpPr txBox="1"/>
          <p:nvPr/>
        </p:nvSpPr>
        <p:spPr>
          <a:xfrm>
            <a:off x="3406775" y="3789363"/>
            <a:ext cx="9493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5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9" name="TextBox 22"/>
          <p:cNvSpPr txBox="1"/>
          <p:nvPr/>
        </p:nvSpPr>
        <p:spPr>
          <a:xfrm>
            <a:off x="4646613" y="2924175"/>
            <a:ext cx="94932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7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5743575" y="4221163"/>
            <a:ext cx="94773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4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11" name="TextBox 24"/>
          <p:cNvSpPr txBox="1"/>
          <p:nvPr/>
        </p:nvSpPr>
        <p:spPr>
          <a:xfrm>
            <a:off x="6880225" y="5086350"/>
            <a:ext cx="947738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2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pic>
        <p:nvPicPr>
          <p:cNvPr id="15372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200" y="4176713"/>
            <a:ext cx="493713" cy="2195512"/>
          </a:xfrm>
          <a:prstGeom prst="rect">
            <a:avLst/>
          </a:prstGeom>
          <a:noFill/>
          <a:ln w="28575">
            <a:noFill/>
          </a:ln>
          <a:effectLst>
            <a:outerShdw dist="50800" dir="5400000" algn="ctr" rotWithShape="0">
              <a:srgbClr val="000000">
                <a:alpha val="59000"/>
              </a:srgbClr>
            </a:outerShdw>
          </a:effectLst>
        </p:spPr>
      </p:pic>
      <p:pic>
        <p:nvPicPr>
          <p:cNvPr id="15373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5650" y="3348038"/>
            <a:ext cx="482600" cy="3024187"/>
          </a:xfrm>
          <a:prstGeom prst="rect">
            <a:avLst/>
          </a:prstGeom>
          <a:noFill/>
          <a:ln w="28575">
            <a:noFill/>
          </a:ln>
          <a:effectLst>
            <a:outerShdw dist="50800" dir="5400000" algn="ctr" rotWithShape="0">
              <a:srgbClr val="000000">
                <a:alpha val="59000"/>
              </a:srgbClr>
            </a:outerShdw>
          </a:effectLst>
        </p:spPr>
      </p:pic>
      <p:pic>
        <p:nvPicPr>
          <p:cNvPr id="15374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6900" y="4638675"/>
            <a:ext cx="479425" cy="1728788"/>
          </a:xfrm>
          <a:prstGeom prst="rect">
            <a:avLst/>
          </a:prstGeom>
          <a:noFill/>
          <a:ln w="28575">
            <a:noFill/>
          </a:ln>
          <a:effectLst>
            <a:outerShdw dist="50800" dir="5400000" algn="ctr" rotWithShape="0">
              <a:srgbClr val="000000">
                <a:alpha val="59000"/>
              </a:srgbClr>
            </a:outerShdw>
          </a:effectLst>
        </p:spPr>
      </p:pic>
      <p:pic>
        <p:nvPicPr>
          <p:cNvPr id="15375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8150" y="5503863"/>
            <a:ext cx="479425" cy="863600"/>
          </a:xfrm>
          <a:prstGeom prst="rect">
            <a:avLst/>
          </a:prstGeom>
          <a:noFill/>
          <a:ln w="28575">
            <a:noFill/>
          </a:ln>
          <a:effectLst>
            <a:outerShdw dist="50800" dir="5400000" algn="ctr" rotWithShape="0">
              <a:srgbClr val="000000">
                <a:alpha val="59000"/>
              </a:srgbClr>
            </a:outerShdw>
          </a:effectLst>
        </p:spPr>
      </p:pic>
      <p:cxnSp>
        <p:nvCxnSpPr>
          <p:cNvPr id="25" name="直接连接符 24"/>
          <p:cNvCxnSpPr/>
          <p:nvPr/>
        </p:nvCxnSpPr>
        <p:spPr>
          <a:xfrm rot="5400000" flipH="1" flipV="1">
            <a:off x="3788569" y="3194844"/>
            <a:ext cx="828675" cy="1182688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16200000" flipH="1">
            <a:off x="4715669" y="3466306"/>
            <a:ext cx="1292225" cy="1109663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rot="16200000" flipH="1">
            <a:off x="6024563" y="4559300"/>
            <a:ext cx="863600" cy="1079500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4" dur="indefinite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7" dur="indefinite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0" dur="indefinite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3" dur="indefinite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1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1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1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2675" y="1989138"/>
            <a:ext cx="5281613" cy="4572000"/>
          </a:xfrm>
          <a:prstGeom prst="rect">
            <a:avLst/>
          </a:prstGeom>
          <a:noFill/>
          <a:ln w="28575">
            <a:noFill/>
          </a:ln>
        </p:spPr>
      </p:pic>
      <p:sp>
        <p:nvSpPr>
          <p:cNvPr id="3" name="Line 7"/>
          <p:cNvSpPr>
            <a:spLocks noChangeShapeType="1"/>
          </p:cNvSpPr>
          <p:nvPr/>
        </p:nvSpPr>
        <p:spPr bwMode="auto">
          <a:xfrm>
            <a:off x="3100388" y="4324350"/>
            <a:ext cx="42116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TextBox 18"/>
          <p:cNvSpPr txBox="1"/>
          <p:nvPr/>
        </p:nvSpPr>
        <p:spPr>
          <a:xfrm>
            <a:off x="2401888" y="1962150"/>
            <a:ext cx="11620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100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5" name="TextBox 19"/>
          <p:cNvSpPr txBox="1"/>
          <p:nvPr/>
        </p:nvSpPr>
        <p:spPr>
          <a:xfrm>
            <a:off x="2573338" y="4133850"/>
            <a:ext cx="9493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50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6" name="TextBox 20"/>
          <p:cNvSpPr txBox="1"/>
          <p:nvPr/>
        </p:nvSpPr>
        <p:spPr>
          <a:xfrm>
            <a:off x="2744788" y="6207125"/>
            <a:ext cx="947737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0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26" name="TextBox 28"/>
          <p:cNvSpPr txBox="1"/>
          <p:nvPr/>
        </p:nvSpPr>
        <p:spPr>
          <a:xfrm>
            <a:off x="3348038" y="3860800"/>
            <a:ext cx="6477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45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27" name="TextBox 29"/>
          <p:cNvSpPr txBox="1"/>
          <p:nvPr/>
        </p:nvSpPr>
        <p:spPr>
          <a:xfrm>
            <a:off x="4427538" y="3975100"/>
            <a:ext cx="6477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49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28" name="TextBox 30"/>
          <p:cNvSpPr txBox="1"/>
          <p:nvPr/>
        </p:nvSpPr>
        <p:spPr>
          <a:xfrm>
            <a:off x="5580063" y="3759200"/>
            <a:ext cx="6477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52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29" name="TextBox 31"/>
          <p:cNvSpPr txBox="1"/>
          <p:nvPr/>
        </p:nvSpPr>
        <p:spPr>
          <a:xfrm>
            <a:off x="6659563" y="4048125"/>
            <a:ext cx="6477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48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pic>
        <p:nvPicPr>
          <p:cNvPr id="16395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488" y="4324350"/>
            <a:ext cx="555625" cy="2178050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639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2788" y="4378325"/>
            <a:ext cx="520700" cy="2124075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639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4202113"/>
            <a:ext cx="517525" cy="2303462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639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5288" y="4443413"/>
            <a:ext cx="482600" cy="2051050"/>
          </a:xfrm>
          <a:prstGeom prst="rect">
            <a:avLst/>
          </a:prstGeom>
          <a:noFill/>
          <a:ln w="28575">
            <a:noFill/>
          </a:ln>
        </p:spPr>
      </p:pic>
      <p:cxnSp>
        <p:nvCxnSpPr>
          <p:cNvPr id="19" name="直接连接符 18"/>
          <p:cNvCxnSpPr/>
          <p:nvPr/>
        </p:nvCxnSpPr>
        <p:spPr>
          <a:xfrm rot="16200000" flipH="1">
            <a:off x="4187031" y="3806031"/>
            <a:ext cx="55563" cy="1114425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4776788" y="4237038"/>
            <a:ext cx="1150938" cy="144463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5940425" y="4232275"/>
            <a:ext cx="1046163" cy="222250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Box 6"/>
          <p:cNvSpPr txBox="1">
            <a:spLocks noChangeArrowheads="1"/>
          </p:cNvSpPr>
          <p:nvPr/>
        </p:nvSpPr>
        <p:spPr bwMode="auto">
          <a:xfrm>
            <a:off x="1547813" y="836613"/>
            <a:ext cx="9145588" cy="508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6693" tIns="28346" rIns="56693" bIns="28346"/>
          <a:lstStyle/>
          <a:p>
            <a:pPr marR="0" defTabSz="9144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kern="0" cap="none" spc="0" normalizeH="0" baseline="0" noProof="0" dirty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cs typeface="+mn-cs"/>
              </a:rPr>
              <a:t>100</a:t>
            </a:r>
            <a:r>
              <a:rPr kumimoji="0" lang="zh-CN" altLang="en-US" sz="3200" b="1" kern="0" cap="none" spc="0" normalizeH="0" baseline="0" noProof="0" dirty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cs typeface="+mn-cs"/>
              </a:rPr>
              <a:t>次抛硬币试验正面朝</a:t>
            </a:r>
            <a:r>
              <a:rPr kumimoji="0" lang="zh-CN" altLang="en-US" sz="3200" b="1" kern="0" cap="none" spc="0" normalizeH="0" baseline="0" noProof="0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cs typeface="+mn-cs"/>
              </a:rPr>
              <a:t>上结果</a:t>
            </a:r>
            <a:r>
              <a:rPr kumimoji="0" lang="zh-CN" altLang="en-US" sz="3200" b="1" kern="0" cap="none" spc="0" normalizeH="0" baseline="0" noProof="0" dirty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cs typeface="+mn-cs"/>
              </a:rPr>
              <a:t>统计图</a:t>
            </a:r>
            <a:endParaRPr kumimoji="0" lang="zh-CN" altLang="en-US" sz="3200" kern="0" cap="none" spc="0" normalizeH="0" baseline="0" noProof="0" dirty="0">
              <a:solidFill>
                <a:srgbClr val="002060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8" dur="indefinite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9" dur="indefinite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3" dur="indefinite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7" dur="indefinite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0" dur="indefinite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1" dur="indefinite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1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1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1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6" grpId="0"/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/>
          <p:nvPr/>
        </p:nvSpPr>
        <p:spPr>
          <a:xfrm>
            <a:off x="0" y="1509713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50825" y="1125538"/>
            <a:ext cx="4194175" cy="508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6693" tIns="28346" rIns="56693" bIns="28346"/>
          <a:lstStyle/>
          <a:p>
            <a:pPr marR="0"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kern="0" cap="none" spc="0" normalizeH="0" baseline="0" noProof="0" dirty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cs typeface="+mn-cs"/>
              </a:rPr>
              <a:t>10</a:t>
            </a:r>
            <a:r>
              <a:rPr kumimoji="0" lang="zh-CN" altLang="en-US" sz="2400" b="1" kern="0" cap="none" spc="0" normalizeH="0" baseline="0" noProof="0" dirty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cs typeface="+mn-cs"/>
              </a:rPr>
              <a:t>次抛硬币试验正面朝上</a:t>
            </a:r>
            <a:endParaRPr kumimoji="0" lang="en-US" altLang="zh-CN" sz="2400" b="1" kern="0" cap="none" spc="0" normalizeH="0" baseline="0" noProof="0" dirty="0">
              <a:solidFill>
                <a:srgbClr val="002060"/>
              </a:solidFill>
              <a:latin typeface="黑体" pitchFamily="49" charset="-122"/>
              <a:ea typeface="黑体" pitchFamily="49" charset="-122"/>
              <a:cs typeface="+mn-cs"/>
            </a:endParaRPr>
          </a:p>
          <a:p>
            <a:pPr marR="0"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kern="0" cap="none" spc="0" normalizeH="0" baseline="0" noProof="0" dirty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cs typeface="+mn-cs"/>
              </a:rPr>
              <a:t>结果统计图</a:t>
            </a:r>
            <a:endParaRPr kumimoji="0" lang="zh-CN" altLang="en-US" sz="2400" kern="0" cap="none" spc="0" normalizeH="0" baseline="0" noProof="0" dirty="0">
              <a:solidFill>
                <a:srgbClr val="002060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4465638" y="1125538"/>
            <a:ext cx="4451350" cy="508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6693" tIns="28346" rIns="56693" bIns="28346"/>
          <a:lstStyle/>
          <a:p>
            <a:pPr marR="0"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kern="0" cap="none" spc="0" normalizeH="0" baseline="0" noProof="0" dirty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cs typeface="+mn-cs"/>
              </a:rPr>
              <a:t>100</a:t>
            </a:r>
            <a:r>
              <a:rPr kumimoji="0" lang="zh-CN" altLang="en-US" sz="2400" b="1" kern="0" cap="none" spc="0" normalizeH="0" baseline="0" noProof="0" dirty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cs typeface="+mn-cs"/>
              </a:rPr>
              <a:t>次抛硬币试验正面朝上</a:t>
            </a:r>
            <a:endParaRPr kumimoji="0" lang="en-US" altLang="zh-CN" sz="2400" b="1" kern="0" cap="none" spc="0" normalizeH="0" baseline="0" noProof="0" dirty="0">
              <a:solidFill>
                <a:srgbClr val="002060"/>
              </a:solidFill>
              <a:latin typeface="黑体" pitchFamily="49" charset="-122"/>
              <a:ea typeface="黑体" pitchFamily="49" charset="-122"/>
              <a:cs typeface="+mn-cs"/>
            </a:endParaRPr>
          </a:p>
          <a:p>
            <a:pPr marR="0"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kern="0" cap="none" spc="0" normalizeH="0" baseline="0" noProof="0" dirty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cs typeface="+mn-cs"/>
              </a:rPr>
              <a:t>结果统计图</a:t>
            </a:r>
            <a:endParaRPr kumimoji="0" lang="zh-CN" altLang="en-US" sz="2400" kern="0" cap="none" spc="0" normalizeH="0" baseline="0" noProof="0" dirty="0">
              <a:solidFill>
                <a:srgbClr val="002060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  <p:grpSp>
        <p:nvGrpSpPr>
          <p:cNvPr id="17413" name="组合 48"/>
          <p:cNvGrpSpPr/>
          <p:nvPr/>
        </p:nvGrpSpPr>
        <p:grpSpPr>
          <a:xfrm>
            <a:off x="671513" y="2050733"/>
            <a:ext cx="3656012" cy="3163887"/>
            <a:chOff x="2353400" y="1878116"/>
            <a:chExt cx="5292000" cy="4698793"/>
          </a:xfrm>
        </p:grpSpPr>
        <p:pic>
          <p:nvPicPr>
            <p:cNvPr id="17424" name="Picture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353400" y="1988840"/>
              <a:ext cx="5292000" cy="4581216"/>
            </a:xfrm>
            <a:prstGeom prst="rect">
              <a:avLst/>
            </a:prstGeom>
            <a:noFill/>
            <a:ln w="28575">
              <a:noFill/>
            </a:ln>
          </p:spPr>
        </p:pic>
        <p:sp>
          <p:nvSpPr>
            <p:cNvPr id="30" name="Line 7"/>
            <p:cNvSpPr>
              <a:spLocks noChangeShapeType="1"/>
            </p:cNvSpPr>
            <p:nvPr/>
          </p:nvSpPr>
          <p:spPr bwMode="auto">
            <a:xfrm>
              <a:off x="3100208" y="4353332"/>
              <a:ext cx="4212001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7426" name="TextBox 20"/>
            <p:cNvSpPr txBox="1"/>
            <p:nvPr/>
          </p:nvSpPr>
          <p:spPr>
            <a:xfrm>
              <a:off x="2629824" y="6115244"/>
              <a:ext cx="948773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2400" b="1" dirty="0">
                  <a:latin typeface="Arial" panose="020B0604020202020204" pitchFamily="34" charset="0"/>
                </a:rPr>
                <a:t>0</a:t>
              </a:r>
              <a:endParaRPr lang="zh-CN" altLang="en-US" sz="2400" b="1" dirty="0">
                <a:latin typeface="Arial" panose="020B0604020202020204" pitchFamily="34" charset="0"/>
              </a:endParaRPr>
            </a:p>
          </p:txBody>
        </p:sp>
        <p:sp>
          <p:nvSpPr>
            <p:cNvPr id="17427" name="TextBox 18"/>
            <p:cNvSpPr txBox="1"/>
            <p:nvPr/>
          </p:nvSpPr>
          <p:spPr>
            <a:xfrm>
              <a:off x="2368007" y="1878116"/>
              <a:ext cx="948773" cy="68568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2400" b="1" dirty="0">
                  <a:latin typeface="Arial" panose="020B0604020202020204" pitchFamily="34" charset="0"/>
                </a:rPr>
                <a:t>10</a:t>
              </a:r>
              <a:endParaRPr lang="zh-CN" altLang="en-US" sz="2400" b="1" dirty="0">
                <a:latin typeface="Arial" panose="020B0604020202020204" pitchFamily="34" charset="0"/>
              </a:endParaRPr>
            </a:p>
          </p:txBody>
        </p:sp>
        <p:cxnSp>
          <p:nvCxnSpPr>
            <p:cNvPr id="46" name="直接连接符 45"/>
            <p:cNvCxnSpPr/>
            <p:nvPr/>
          </p:nvCxnSpPr>
          <p:spPr>
            <a:xfrm rot="5400000" flipH="1" flipV="1">
              <a:off x="3787064" y="3339580"/>
              <a:ext cx="829950" cy="1183405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16200000" flipH="1">
              <a:off x="4716454" y="3612099"/>
              <a:ext cx="1289724" cy="1107575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16200000" flipH="1">
              <a:off x="6022445" y="4703404"/>
              <a:ext cx="865316" cy="108000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14" name="组合 69"/>
          <p:cNvGrpSpPr/>
          <p:nvPr/>
        </p:nvGrpSpPr>
        <p:grpSpPr>
          <a:xfrm>
            <a:off x="4603115" y="1971675"/>
            <a:ext cx="3929063" cy="3136900"/>
            <a:chOff x="4318480" y="1869674"/>
            <a:chExt cx="5438096" cy="4691166"/>
          </a:xfrm>
        </p:grpSpPr>
        <p:pic>
          <p:nvPicPr>
            <p:cNvPr id="17417" name="Picture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75222" y="1988840"/>
              <a:ext cx="5281354" cy="4572000"/>
            </a:xfrm>
            <a:prstGeom prst="rect">
              <a:avLst/>
            </a:prstGeom>
            <a:noFill/>
            <a:ln w="28575">
              <a:noFill/>
            </a:ln>
          </p:spPr>
        </p:pic>
        <p:sp>
          <p:nvSpPr>
            <p:cNvPr id="51" name="Line 7"/>
            <p:cNvSpPr>
              <a:spLocks noChangeShapeType="1"/>
            </p:cNvSpPr>
            <p:nvPr/>
          </p:nvSpPr>
          <p:spPr bwMode="auto">
            <a:xfrm>
              <a:off x="5221785" y="4324309"/>
              <a:ext cx="4211818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17419" name="TextBox 20"/>
            <p:cNvSpPr txBox="1"/>
            <p:nvPr/>
          </p:nvSpPr>
          <p:spPr>
            <a:xfrm>
              <a:off x="4721288" y="6091508"/>
              <a:ext cx="948771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2400" b="1" dirty="0">
                  <a:latin typeface="Arial" panose="020B0604020202020204" pitchFamily="34" charset="0"/>
                </a:rPr>
                <a:t>0</a:t>
              </a:r>
              <a:endParaRPr lang="zh-CN" altLang="en-US" sz="2400" b="1" dirty="0">
                <a:latin typeface="Arial" panose="020B0604020202020204" pitchFamily="34" charset="0"/>
              </a:endParaRPr>
            </a:p>
          </p:txBody>
        </p:sp>
        <p:sp>
          <p:nvSpPr>
            <p:cNvPr id="17420" name="TextBox 18"/>
            <p:cNvSpPr txBox="1"/>
            <p:nvPr/>
          </p:nvSpPr>
          <p:spPr>
            <a:xfrm>
              <a:off x="4318480" y="1869674"/>
              <a:ext cx="1207845" cy="69045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2400" b="1" dirty="0">
                  <a:latin typeface="Arial" panose="020B0604020202020204" pitchFamily="34" charset="0"/>
                </a:rPr>
                <a:t>100</a:t>
              </a:r>
              <a:endParaRPr lang="zh-CN" altLang="en-US" sz="2400" b="1" dirty="0">
                <a:latin typeface="Arial" panose="020B0604020202020204" pitchFamily="34" charset="0"/>
              </a:endParaRPr>
            </a:p>
          </p:txBody>
        </p:sp>
        <p:cxnSp>
          <p:nvCxnSpPr>
            <p:cNvPr id="67" name="直接连接符 66"/>
            <p:cNvCxnSpPr/>
            <p:nvPr/>
          </p:nvCxnSpPr>
          <p:spPr>
            <a:xfrm rot="16200000" flipH="1">
              <a:off x="6309504" y="3806522"/>
              <a:ext cx="54607" cy="1113923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V="1">
              <a:off x="6898163" y="4236463"/>
              <a:ext cx="1151274" cy="144828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8062620" y="4234088"/>
              <a:ext cx="1045814" cy="220805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415" name="TextBox 18"/>
          <p:cNvSpPr txBox="1"/>
          <p:nvPr/>
        </p:nvSpPr>
        <p:spPr>
          <a:xfrm>
            <a:off x="731838" y="3905250"/>
            <a:ext cx="655637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5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17416" name="TextBox 18"/>
          <p:cNvSpPr txBox="1"/>
          <p:nvPr/>
        </p:nvSpPr>
        <p:spPr>
          <a:xfrm>
            <a:off x="4756150" y="3908425"/>
            <a:ext cx="655638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50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57755" y="5356860"/>
            <a:ext cx="4404995" cy="922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  </a:t>
            </a:r>
            <a:r>
              <a:rPr lang="en-US" altLang="zh-CN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  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</a:rPr>
              <a:t>次数少，偶然性就大！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27405" y="764540"/>
            <a:ext cx="7772400" cy="991235"/>
          </a:xfrm>
        </p:spPr>
        <p:txBody>
          <a:bodyPr/>
          <a:p>
            <a:r>
              <a:rPr lang="zh-CN" altLang="en-US" sz="2800">
                <a:latin typeface="宋体" charset="0"/>
                <a:ea typeface="宋体" charset="0"/>
                <a:cs typeface="宋体" charset="0"/>
              </a:rPr>
              <a:t>世界上有很多科学家也做过抛硬币实验，仔细观察，并思考：你发现了什么？</a:t>
            </a:r>
            <a:endParaRPr lang="zh-CN" altLang="en-US" sz="2800">
              <a:latin typeface="宋体" charset="0"/>
              <a:ea typeface="宋体" charset="0"/>
              <a:cs typeface="宋体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400" y="1844675"/>
            <a:ext cx="7315200" cy="38957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占位符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971550" y="1412875"/>
                <a:ext cx="7661275" cy="2792730"/>
              </a:xfrm>
            </p:spPr>
            <p:txBody>
              <a:bodyPr/>
              <a:p>
                <a:pPr>
                  <a:lnSpc>
                    <a:spcPct val="150000"/>
                  </a:lnSpc>
                </a:pPr>
                <a:r>
                  <a:rPr lang="en-US" altLang="zh-CN" sz="4000">
                    <a:latin typeface="宋体" charset="0"/>
                    <a:ea typeface="宋体" charset="0"/>
                    <a:cs typeface="宋体" charset="0"/>
                  </a:rPr>
                  <a:t>硬币正反面朝上的可能性相等，都是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4000" i="1">
                            <a:latin typeface="DejaVu Math TeX Gyre" panose="02000503000000000000" charset="0"/>
                            <a:ea typeface="宋体" charset="0"/>
                            <a:cs typeface="DejaVu Math TeX Gyre" panose="02000503000000000000" charset="0"/>
                          </a:rPr>
                        </m:ctrlPr>
                      </m:fPr>
                      <m:num>
                        <m:r>
                          <a:rPr lang="en-US" altLang="zh-CN" sz="4000" i="1">
                            <a:latin typeface="DejaVu Math TeX Gyre" panose="02000503000000000000" charset="0"/>
                            <a:ea typeface="宋体" charset="0"/>
                            <a:cs typeface="DejaVu Math TeX Gyre" panose="02000503000000000000" charset="0"/>
                          </a:rPr>
                          <m:t>1</m:t>
                        </m:r>
                      </m:num>
                      <m:den>
                        <m:r>
                          <a:rPr lang="en-US" altLang="zh-CN" sz="4000" i="1">
                            <a:latin typeface="DejaVu Math TeX Gyre" panose="02000503000000000000" charset="0"/>
                            <a:ea typeface="宋体" charset="0"/>
                            <a:cs typeface="DejaVu Math TeX Gyre" panose="02000503000000000000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4000">
                    <a:latin typeface="宋体" charset="0"/>
                    <a:ea typeface="宋体" charset="0"/>
                    <a:cs typeface="宋体" charset="0"/>
                  </a:rPr>
                  <a:t>，抛硬币的游戏是公平的。</a:t>
                </a:r>
                <a:endParaRPr lang="en-US" altLang="zh-CN" sz="4000">
                  <a:latin typeface="宋体" charset="0"/>
                  <a:ea typeface="宋体" charset="0"/>
                  <a:cs typeface="宋体" charset="0"/>
                </a:endParaRPr>
              </a:p>
            </p:txBody>
          </p:sp>
        </mc:Choice>
        <mc:Fallback>
          <p:sp>
            <p:nvSpPr>
              <p:cNvPr id="3" name="文本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971550" y="1412875"/>
                <a:ext cx="7661275" cy="2792730"/>
              </a:xfr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t="17450" r="2442" b="9384"/>
          <a:stretch>
            <a:fillRect/>
          </a:stretch>
        </p:blipFill>
        <p:spPr>
          <a:xfrm>
            <a:off x="149860" y="1443990"/>
            <a:ext cx="8863965" cy="367601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59bc2537-2f21-4fda-9c51-026a8bbfce5c}"/>
  <p:tag name="TABLE_ENDDRAG_ORIGIN_RECT" val="580*87"/>
  <p:tag name="TABLE_ENDDRAG_RECT" val="74*257*580*87"/>
</p:tagLst>
</file>

<file path=ppt/theme/theme1.xml><?xml version="1.0" encoding="utf-8"?>
<a:theme xmlns:a="http://schemas.openxmlformats.org/drawingml/2006/main" name="自定义设计方案_2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_2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自定义设计方案_6">
  <a:themeElements>
    <a:clrScheme name="自定义设计方案_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6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_7">
  <a:themeElements>
    <a:clrScheme name="自定义设计方案_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7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自定义设计方案_8">
  <a:themeElements>
    <a:clrScheme name="自定义设计方案_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8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自定义设计方案_3">
  <a:themeElements>
    <a:clrScheme name="自定义设计方案_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3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自定义设计方案_4">
  <a:themeElements>
    <a:clrScheme name="自定义设计方案_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4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自定义设计方案_5">
  <a:themeElements>
    <a:clrScheme name="自定义设计方案_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5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_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856</Words>
  <Application>WPS 文字</Application>
  <PresentationFormat>全屏显示(4:3)</PresentationFormat>
  <Paragraphs>170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9</vt:i4>
      </vt:variant>
      <vt:variant>
        <vt:lpstr>幻灯片标题</vt:lpstr>
      </vt:variant>
      <vt:variant>
        <vt:i4>20</vt:i4>
      </vt:variant>
    </vt:vector>
  </HeadingPairs>
  <TitlesOfParts>
    <vt:vector size="52" baseType="lpstr">
      <vt:lpstr>Arial</vt:lpstr>
      <vt:lpstr>宋体</vt:lpstr>
      <vt:lpstr>Wingdings</vt:lpstr>
      <vt:lpstr>汉仪书宋二KW</vt:lpstr>
      <vt:lpstr>微软雅黑</vt:lpstr>
      <vt:lpstr>汉仪旗黑</vt:lpstr>
      <vt:lpstr>Celtic Garamond the 2nd</vt:lpstr>
      <vt:lpstr>苹方-简</vt:lpstr>
      <vt:lpstr>Gulim</vt:lpstr>
      <vt:lpstr>Apple SD Gothic Neo</vt:lpstr>
      <vt:lpstr>Urban Jungle</vt:lpstr>
      <vt:lpstr>黑体</vt:lpstr>
      <vt:lpstr>汉仪中黑KW</vt:lpstr>
      <vt:lpstr>华文琥珀</vt:lpstr>
      <vt:lpstr>宋体-简</vt:lpstr>
      <vt:lpstr>宋体</vt:lpstr>
      <vt:lpstr>Arial Unicode MS</vt:lpstr>
      <vt:lpstr>微软雅黑</vt:lpstr>
      <vt:lpstr>华文琥珀</vt:lpstr>
      <vt:lpstr>黑体</vt:lpstr>
      <vt:lpstr>楷体</vt:lpstr>
      <vt:lpstr>汉仪楷体KW</vt:lpstr>
      <vt:lpstr>DejaVu Math TeX Gyre</vt:lpstr>
      <vt:lpstr>自定义设计方案_2</vt:lpstr>
      <vt:lpstr>默认设计模板</vt:lpstr>
      <vt:lpstr>1_自定义设计方案_2</vt:lpstr>
      <vt:lpstr>自定义设计方案_6</vt:lpstr>
      <vt:lpstr>自定义设计方案_7</vt:lpstr>
      <vt:lpstr>自定义设计方案_8</vt:lpstr>
      <vt:lpstr>自定义设计方案_3</vt:lpstr>
      <vt:lpstr>自定义设计方案_4</vt:lpstr>
      <vt:lpstr>自定义设计方案_5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葛玉梅</cp:lastModifiedBy>
  <cp:revision>351</cp:revision>
  <dcterms:created xsi:type="dcterms:W3CDTF">2023-12-26T14:39:41Z</dcterms:created>
  <dcterms:modified xsi:type="dcterms:W3CDTF">2023-12-26T14:39:41Z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2052-5.5.1.7991</vt:lpwstr>
  </property>
  <property fmtid="{D5CDD505-2E9C-101B-9397-08002B2CF9AE}" pid="3" name="NXTAG2">
    <vt:lpwstr>000800e825000000000001024140</vt:lpwstr>
  </property>
  <property fmtid="{D5CDD505-2E9C-101B-9397-08002B2CF9AE}" pid="4" name="ICV">
    <vt:lpwstr>84263C2255733CCD17E588658D3D7E71_43</vt:lpwstr>
  </property>
</Properties>
</file>