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25"/>
  </p:notesMasterIdLst>
  <p:handoutMasterIdLst>
    <p:handoutMasterId r:id="rId26"/>
  </p:handoutMasterIdLst>
  <p:sldIdLst>
    <p:sldId id="367" r:id="rId3"/>
    <p:sldId id="443" r:id="rId4"/>
    <p:sldId id="396" r:id="rId5"/>
    <p:sldId id="369" r:id="rId6"/>
    <p:sldId id="400" r:id="rId7"/>
    <p:sldId id="438" r:id="rId8"/>
    <p:sldId id="433" r:id="rId9"/>
    <p:sldId id="447" r:id="rId10"/>
    <p:sldId id="454" r:id="rId11"/>
    <p:sldId id="310" r:id="rId12"/>
    <p:sldId id="450" r:id="rId13"/>
    <p:sldId id="439" r:id="rId14"/>
    <p:sldId id="402" r:id="rId15"/>
    <p:sldId id="403" r:id="rId16"/>
    <p:sldId id="404" r:id="rId17"/>
    <p:sldId id="412" r:id="rId18"/>
    <p:sldId id="442" r:id="rId19"/>
    <p:sldId id="452" r:id="rId20"/>
    <p:sldId id="453" r:id="rId21"/>
    <p:sldId id="406" r:id="rId22"/>
    <p:sldId id="418" r:id="rId23"/>
    <p:sldId id="455" r:id="rId24"/>
  </p:sldIdLst>
  <p:sldSz cx="12192000" cy="6858000"/>
  <p:notesSz cx="6858000" cy="9144000"/>
  <p:embeddedFontLst>
    <p:embeddedFont>
      <p:font typeface="方正粗黑宋简体" panose="02010600030101010101" charset="-122"/>
      <p:regular r:id="rId27"/>
    </p:embeddedFont>
    <p:embeddedFont>
      <p:font typeface="方正大黑简体" panose="02010600030101010101" charset="-122"/>
      <p:regular r:id="rId28"/>
    </p:embeddedFont>
    <p:embeddedFont>
      <p:font typeface="方正卡通简体" panose="02010600030101010101" charset="-122"/>
      <p:regular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  <p:embeddedFont>
      <p:font typeface="等线" panose="02010600030101010101" pitchFamily="2" charset="-122"/>
      <p:regular r:id="rId34"/>
      <p:bold r:id="rId35"/>
    </p:embeddedFont>
    <p:embeddedFont>
      <p:font typeface="等线 Light" panose="02010600030101010101" pitchFamily="2" charset="-122"/>
      <p:regular r:id="rId36"/>
    </p:embeddedFont>
    <p:embeddedFont>
      <p:font typeface="黑体" panose="02010609060101010101" pitchFamily="49" charset="-122"/>
      <p:regular r:id="rId37"/>
    </p:embeddedFont>
    <p:embeddedFont>
      <p:font typeface="楷体" panose="02010609060101010101" pitchFamily="49" charset="-122"/>
      <p:regular r:id="rId38"/>
    </p:embeddedFont>
    <p:embeddedFont>
      <p:font typeface="微软雅黑" panose="020B0503020204020204" pitchFamily="34" charset="-122"/>
      <p:regular r:id="rId39"/>
      <p:bold r:id="rId4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FF0000"/>
    <a:srgbClr val="F0F5F8"/>
    <a:srgbClr val="5647B5"/>
    <a:srgbClr val="D9695D"/>
    <a:srgbClr val="FFC869"/>
    <a:srgbClr val="163B72"/>
    <a:srgbClr val="C5C979"/>
    <a:srgbClr val="E2B3BD"/>
    <a:srgbClr val="DDDA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89" autoAdjust="0"/>
    <p:restoredTop sz="81320" autoAdjust="0"/>
  </p:normalViewPr>
  <p:slideViewPr>
    <p:cSldViewPr snapToGrid="0">
      <p:cViewPr varScale="1">
        <p:scale>
          <a:sx n="78" d="100"/>
          <a:sy n="78" d="100"/>
        </p:scale>
        <p:origin x="101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4" d="100"/>
          <a:sy n="94" d="100"/>
        </p:scale>
        <p:origin x="3752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9" Type="http://schemas.openxmlformats.org/officeDocument/2006/relationships/font" Target="fonts/font13.fntdata"/><Relationship Id="rId21" Type="http://schemas.openxmlformats.org/officeDocument/2006/relationships/slide" Target="slides/slide19.xml"/><Relationship Id="rId34" Type="http://schemas.openxmlformats.org/officeDocument/2006/relationships/font" Target="fonts/font8.fntdata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3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font" Target="fonts/font14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5.fntdata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7.fntdata"/><Relationship Id="rId38" Type="http://schemas.openxmlformats.org/officeDocument/2006/relationships/font" Target="fonts/font12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797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1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1048692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A5F546-99FF-4E93-85F1-EFA6EEFA80C4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1048693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1048694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048695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1048696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8E742B-5233-47B1-B137-EE5952E1FF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0107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6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59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048598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8E742B-5233-47B1-B137-EE5952E1FF3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9080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>
          <a:xfrm>
            <a:off x="538163" y="4387850"/>
            <a:ext cx="5780087" cy="3952875"/>
          </a:xfrm>
        </p:spPr>
        <p:txBody>
          <a:bodyPr wrap="square" lIns="91440" tIns="45720" rIns="91440" bIns="45720" anchor="t" anchorCtr="0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68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6800"/>
            <a:ext cx="2973387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  <a:t>3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59969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4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048585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04858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A38F9-CCFB-4D8B-9122-31F7D0C5826D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104858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8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D2132-5E73-419A-89AA-058F58F40C0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48589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5B5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7"/>
          <p:cNvGrpSpPr/>
          <p:nvPr userDrawn="1"/>
        </p:nvGrpSpPr>
        <p:grpSpPr>
          <a:xfrm>
            <a:off x="1007918" y="947886"/>
            <a:ext cx="10235046" cy="5047965"/>
            <a:chOff x="442341" y="107223"/>
            <a:chExt cx="11307317" cy="6644493"/>
          </a:xfrm>
        </p:grpSpPr>
        <p:sp>
          <p:nvSpPr>
            <p:cNvPr id="1048590" name="矩形: 圆角 8"/>
            <p:cNvSpPr/>
            <p:nvPr/>
          </p:nvSpPr>
          <p:spPr>
            <a:xfrm>
              <a:off x="442341" y="107223"/>
              <a:ext cx="11307317" cy="6644493"/>
            </a:xfrm>
            <a:prstGeom prst="roundRect">
              <a:avLst>
                <a:gd name="adj" fmla="val 5623"/>
              </a:avLst>
            </a:prstGeom>
            <a:solidFill>
              <a:srgbClr val="F0F5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8591" name="矩形: 圆角 13"/>
            <p:cNvSpPr/>
            <p:nvPr/>
          </p:nvSpPr>
          <p:spPr>
            <a:xfrm>
              <a:off x="680173" y="436753"/>
              <a:ext cx="10831654" cy="5952055"/>
            </a:xfrm>
            <a:prstGeom prst="roundRect">
              <a:avLst>
                <a:gd name="adj" fmla="val 5623"/>
              </a:avLst>
            </a:prstGeom>
            <a:noFill/>
            <a:ln w="15875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097153" name="图形 27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6411951" y="2629398"/>
            <a:ext cx="1016424" cy="499598"/>
          </a:xfrm>
          <a:prstGeom prst="rect">
            <a:avLst/>
          </a:prstGeom>
        </p:spPr>
      </p:pic>
      <p:pic>
        <p:nvPicPr>
          <p:cNvPr id="2097154" name="图形 28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9839094" y="2452096"/>
            <a:ext cx="844149" cy="39623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48659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04866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A38F9-CCFB-4D8B-9122-31F7D0C5826D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104866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6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D2132-5E73-419A-89AA-058F58F40C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7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48648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04864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A38F9-CCFB-4D8B-9122-31F7D0C5826D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104865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5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D2132-5E73-419A-89AA-058F58F40C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4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048585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04858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A38F9-CCFB-4D8B-9122-31F7D0C5826D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104858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8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D2132-5E73-419A-89AA-058F58F40C0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48589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5B5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7"/>
          <p:cNvGrpSpPr/>
          <p:nvPr userDrawn="1"/>
        </p:nvGrpSpPr>
        <p:grpSpPr>
          <a:xfrm>
            <a:off x="1007918" y="947886"/>
            <a:ext cx="10235046" cy="5047965"/>
            <a:chOff x="442341" y="107223"/>
            <a:chExt cx="11307317" cy="6644493"/>
          </a:xfrm>
        </p:grpSpPr>
        <p:sp>
          <p:nvSpPr>
            <p:cNvPr id="1048590" name="矩形: 圆角 8"/>
            <p:cNvSpPr/>
            <p:nvPr/>
          </p:nvSpPr>
          <p:spPr>
            <a:xfrm>
              <a:off x="442341" y="107223"/>
              <a:ext cx="11307317" cy="6644493"/>
            </a:xfrm>
            <a:prstGeom prst="roundRect">
              <a:avLst>
                <a:gd name="adj" fmla="val 5623"/>
              </a:avLst>
            </a:prstGeom>
            <a:solidFill>
              <a:srgbClr val="F0F5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8591" name="矩形: 圆角 13"/>
            <p:cNvSpPr/>
            <p:nvPr/>
          </p:nvSpPr>
          <p:spPr>
            <a:xfrm>
              <a:off x="680173" y="436753"/>
              <a:ext cx="10831654" cy="5952055"/>
            </a:xfrm>
            <a:prstGeom prst="roundRect">
              <a:avLst>
                <a:gd name="adj" fmla="val 5623"/>
              </a:avLst>
            </a:prstGeom>
            <a:noFill/>
            <a:ln w="15875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097153" name="图形 27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6411951" y="2629398"/>
            <a:ext cx="1016424" cy="499598"/>
          </a:xfrm>
          <a:prstGeom prst="rect">
            <a:avLst/>
          </a:prstGeom>
        </p:spPr>
      </p:pic>
      <p:pic>
        <p:nvPicPr>
          <p:cNvPr id="2097154" name="图形 28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9839094" y="2452096"/>
            <a:ext cx="844149" cy="39623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48600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04860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A38F9-CCFB-4D8B-9122-31F7D0C5826D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104860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0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D2132-5E73-419A-89AA-058F58F40C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3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048664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6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A38F9-CCFB-4D8B-9122-31F7D0C5826D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104866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6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D2132-5E73-419A-89AA-058F58F40C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48669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048670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04867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A38F9-CCFB-4D8B-9122-31F7D0C5826D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104867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7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D2132-5E73-419A-89AA-058F58F40C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4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48675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76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048677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78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048679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A38F9-CCFB-4D8B-9122-31F7D0C5826D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1048680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81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D2132-5E73-419A-89AA-058F58F40C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48644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A38F9-CCFB-4D8B-9122-31F7D0C5826D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104864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4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D2132-5E73-419A-89AA-058F58F40C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A38F9-CCFB-4D8B-9122-31F7D0C5826D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104868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8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D2132-5E73-419A-89AA-058F58F40C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5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048686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048687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8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A38F9-CCFB-4D8B-9122-31F7D0C5826D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104868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9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D2132-5E73-419A-89AA-058F58F40C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48600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04860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A38F9-CCFB-4D8B-9122-31F7D0C5826D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104860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0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D2132-5E73-419A-89AA-058F58F40C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04865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04865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5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A38F9-CCFB-4D8B-9122-31F7D0C5826D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104865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5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D2132-5E73-419A-89AA-058F58F40C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48659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04866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A38F9-CCFB-4D8B-9122-31F7D0C5826D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104866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6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D2132-5E73-419A-89AA-058F58F40C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7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48648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04864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A38F9-CCFB-4D8B-9122-31F7D0C5826D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104865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5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D2132-5E73-419A-89AA-058F58F40C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3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048664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6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A38F9-CCFB-4D8B-9122-31F7D0C5826D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104866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6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D2132-5E73-419A-89AA-058F58F40C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48669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048670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04867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A38F9-CCFB-4D8B-9122-31F7D0C5826D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104867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7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D2132-5E73-419A-89AA-058F58F40C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4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48675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76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048677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78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048679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A38F9-CCFB-4D8B-9122-31F7D0C5826D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1048680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81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D2132-5E73-419A-89AA-058F58F40C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48644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A38F9-CCFB-4D8B-9122-31F7D0C5826D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104864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4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D2132-5E73-419A-89AA-058F58F40C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A38F9-CCFB-4D8B-9122-31F7D0C5826D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104868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8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D2132-5E73-419A-89AA-058F58F40C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5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048686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048687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8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A38F9-CCFB-4D8B-9122-31F7D0C5826D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104868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9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D2132-5E73-419A-89AA-058F58F40C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04865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04865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5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A38F9-CCFB-4D8B-9122-31F7D0C5826D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104865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5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D2132-5E73-419A-89AA-058F58F40C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48577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048578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7A38F9-CCFB-4D8B-9122-31F7D0C5826D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1048579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4858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2D2132-5E73-419A-89AA-058F58F40C0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48581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5B5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582" name="矩形: 圆角 6"/>
          <p:cNvSpPr/>
          <p:nvPr userDrawn="1"/>
        </p:nvSpPr>
        <p:spPr>
          <a:xfrm>
            <a:off x="442341" y="339805"/>
            <a:ext cx="11307317" cy="6200694"/>
          </a:xfrm>
          <a:prstGeom prst="roundRect">
            <a:avLst>
              <a:gd name="adj" fmla="val 5623"/>
            </a:avLst>
          </a:prstGeom>
          <a:solidFill>
            <a:srgbClr val="F0F5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583" name="矩形: 圆角 7"/>
          <p:cNvSpPr/>
          <p:nvPr userDrawn="1"/>
        </p:nvSpPr>
        <p:spPr>
          <a:xfrm>
            <a:off x="680172" y="552571"/>
            <a:ext cx="10831654" cy="5775162"/>
          </a:xfrm>
          <a:prstGeom prst="roundRect">
            <a:avLst>
              <a:gd name="adj" fmla="val 5623"/>
            </a:avLst>
          </a:prstGeom>
          <a:noFill/>
          <a:ln w="15875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97152" name="图形 9"/>
          <p:cNvPicPr>
            <a:picLocks noChangeAspect="1"/>
          </p:cNvPicPr>
          <p:nvPr userDrawn="1"/>
        </p:nvPicPr>
        <p:blipFill>
          <a:blip r:embed="rId13" cstate="screen"/>
          <a:stretch>
            <a:fillRect/>
          </a:stretch>
        </p:blipFill>
        <p:spPr>
          <a:xfrm>
            <a:off x="11239793" y="5810129"/>
            <a:ext cx="838200" cy="9906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48577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048578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7A38F9-CCFB-4D8B-9122-31F7D0C5826D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1048579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4858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2D2132-5E73-419A-89AA-058F58F40C0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48581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5B5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582" name="矩形: 圆角 6"/>
          <p:cNvSpPr/>
          <p:nvPr userDrawn="1"/>
        </p:nvSpPr>
        <p:spPr>
          <a:xfrm>
            <a:off x="442341" y="339805"/>
            <a:ext cx="11307317" cy="6200694"/>
          </a:xfrm>
          <a:prstGeom prst="roundRect">
            <a:avLst>
              <a:gd name="adj" fmla="val 5623"/>
            </a:avLst>
          </a:prstGeom>
          <a:solidFill>
            <a:srgbClr val="F0F5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583" name="矩形: 圆角 7"/>
          <p:cNvSpPr/>
          <p:nvPr userDrawn="1"/>
        </p:nvSpPr>
        <p:spPr>
          <a:xfrm>
            <a:off x="680172" y="552571"/>
            <a:ext cx="10831654" cy="5775162"/>
          </a:xfrm>
          <a:prstGeom prst="roundRect">
            <a:avLst>
              <a:gd name="adj" fmla="val 5623"/>
            </a:avLst>
          </a:prstGeom>
          <a:noFill/>
          <a:ln w="15875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97152" name="图形 9"/>
          <p:cNvPicPr>
            <a:picLocks noChangeAspect="1"/>
          </p:cNvPicPr>
          <p:nvPr userDrawn="1"/>
        </p:nvPicPr>
        <p:blipFill>
          <a:blip r:embed="rId13" cstate="screen"/>
          <a:stretch>
            <a:fillRect/>
          </a:stretch>
        </p:blipFill>
        <p:spPr>
          <a:xfrm>
            <a:off x="11239793" y="5810129"/>
            <a:ext cx="838200" cy="9906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eb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7.jpg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g"/><Relationship Id="rId5" Type="http://schemas.openxmlformats.org/officeDocument/2006/relationships/image" Target="../media/image34.png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8.png"/><Relationship Id="rId7" Type="http://schemas.openxmlformats.org/officeDocument/2006/relationships/slide" Target="slide8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6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3" name="文本框 5"/>
          <p:cNvSpPr txBox="1"/>
          <p:nvPr/>
        </p:nvSpPr>
        <p:spPr>
          <a:xfrm>
            <a:off x="4318495" y="2827020"/>
            <a:ext cx="29260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C00000"/>
                </a:solidFill>
                <a:effectLst>
                  <a:glow rad="1270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分物游戏</a:t>
            </a:r>
          </a:p>
        </p:txBody>
      </p:sp>
      <p:sp>
        <p:nvSpPr>
          <p:cNvPr id="1048594" name="文本框 61"/>
          <p:cNvSpPr txBox="1"/>
          <p:nvPr/>
        </p:nvSpPr>
        <p:spPr>
          <a:xfrm>
            <a:off x="2233390" y="1384864"/>
            <a:ext cx="6372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effectLst>
                  <a:glow rad="127000">
                    <a:schemeClr val="bg1"/>
                  </a:glow>
                </a:effectLst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北师大版二上第七单元</a:t>
            </a:r>
            <a:r>
              <a:rPr lang="en-US" altLang="zh-CN" sz="2400" b="1" dirty="0">
                <a:effectLst>
                  <a:glow rad="127000">
                    <a:schemeClr val="bg1"/>
                  </a:glow>
                </a:effectLst>
                <a:latin typeface="方正卡通简体" panose="03000509000000000000" pitchFamily="65" charset="-122"/>
                <a:ea typeface="方正卡通简体" panose="03000509000000000000" pitchFamily="65" charset="-122"/>
              </a:rPr>
              <a:t>“</a:t>
            </a:r>
            <a:r>
              <a:rPr lang="zh-CN" altLang="en-US" sz="2400" b="1" dirty="0">
                <a:effectLst>
                  <a:glow rad="127000">
                    <a:schemeClr val="bg1"/>
                  </a:glow>
                </a:effectLst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小数目物品平均分</a:t>
            </a:r>
            <a:r>
              <a:rPr lang="en-US" altLang="zh-CN" sz="2400" b="1" dirty="0">
                <a:effectLst>
                  <a:glow rad="127000">
                    <a:schemeClr val="bg1"/>
                  </a:glow>
                </a:effectLst>
                <a:latin typeface="方正卡通简体" panose="03000509000000000000" pitchFamily="65" charset="-122"/>
                <a:ea typeface="方正卡通简体" panose="03000509000000000000" pitchFamily="65" charset="-122"/>
              </a:rPr>
              <a:t>”</a:t>
            </a:r>
            <a:endParaRPr lang="zh-CN" altLang="en-US" sz="2400" b="1" dirty="0">
              <a:effectLst>
                <a:glow rad="127000">
                  <a:schemeClr val="bg1"/>
                </a:glow>
              </a:effectLst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1048595" name="文本框 71"/>
          <p:cNvSpPr txBox="1"/>
          <p:nvPr/>
        </p:nvSpPr>
        <p:spPr>
          <a:xfrm>
            <a:off x="3510407" y="4577080"/>
            <a:ext cx="6347460" cy="604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3200" dirty="0">
                <a:effectLst>
                  <a:glow rad="127000">
                    <a:schemeClr val="bg1"/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dirty="0">
                <a:effectLst>
                  <a:glow rad="127000">
                    <a:schemeClr val="bg1"/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授课教师：张蓉</a:t>
            </a:r>
          </a:p>
        </p:txBody>
      </p:sp>
      <p:pic>
        <p:nvPicPr>
          <p:cNvPr id="2097155" name="图形 30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324446" y="1249973"/>
            <a:ext cx="908944" cy="66856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D4906AAD-B8EC-A439-5DF1-2D4BB4B0F0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436" y="543511"/>
            <a:ext cx="8519063" cy="5770978"/>
          </a:xfrm>
          <a:prstGeom prst="rect">
            <a:avLst/>
          </a:prstGeom>
        </p:spPr>
      </p:pic>
    </p:spTree>
  </p:cSld>
  <p:clrMapOvr>
    <a:masterClrMapping/>
  </p:clrMapOvr>
  <p:transition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5" name="Picture 7" descr="纸">
            <a:extLst>
              <a:ext uri="{FF2B5EF4-FFF2-40B4-BE49-F238E27FC236}">
                <a16:creationId xmlns:a16="http://schemas.microsoft.com/office/drawing/2014/main" id="{7AE4F3DD-FC70-4B99-F190-08D9E8D465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4756" y="544749"/>
            <a:ext cx="8486073" cy="56906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2" name="Group 31">
            <a:extLst>
              <a:ext uri="{FF2B5EF4-FFF2-40B4-BE49-F238E27FC236}">
                <a16:creationId xmlns:a16="http://schemas.microsoft.com/office/drawing/2014/main" id="{7EEC8E02-0FC3-3398-9162-5CB412D8655E}"/>
              </a:ext>
            </a:extLst>
          </p:cNvPr>
          <p:cNvGrpSpPr>
            <a:grpSpLocks/>
          </p:cNvGrpSpPr>
          <p:nvPr/>
        </p:nvGrpSpPr>
        <p:grpSpPr bwMode="auto">
          <a:xfrm>
            <a:off x="3287714" y="1557339"/>
            <a:ext cx="712787" cy="896937"/>
            <a:chOff x="1111" y="981"/>
            <a:chExt cx="449" cy="565"/>
          </a:xfrm>
        </p:grpSpPr>
        <p:sp>
          <p:nvSpPr>
            <p:cNvPr id="28722" name="Line 13">
              <a:extLst>
                <a:ext uri="{FF2B5EF4-FFF2-40B4-BE49-F238E27FC236}">
                  <a16:creationId xmlns:a16="http://schemas.microsoft.com/office/drawing/2014/main" id="{26EF9E8D-384C-5F34-A7E8-5A85CA1E8EA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11" y="981"/>
              <a:ext cx="0" cy="565"/>
            </a:xfrm>
            <a:prstGeom prst="line">
              <a:avLst/>
            </a:prstGeom>
            <a:noFill/>
            <a:ln w="57150">
              <a:solidFill>
                <a:srgbClr val="5D281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23" name="Line 15">
              <a:extLst>
                <a:ext uri="{FF2B5EF4-FFF2-40B4-BE49-F238E27FC236}">
                  <a16:creationId xmlns:a16="http://schemas.microsoft.com/office/drawing/2014/main" id="{31D5E30D-7944-C3D8-9EDA-D658BDE23A8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34" y="981"/>
              <a:ext cx="0" cy="565"/>
            </a:xfrm>
            <a:prstGeom prst="line">
              <a:avLst/>
            </a:prstGeom>
            <a:noFill/>
            <a:ln w="57150">
              <a:solidFill>
                <a:srgbClr val="5D281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24" name="Line 16">
              <a:extLst>
                <a:ext uri="{FF2B5EF4-FFF2-40B4-BE49-F238E27FC236}">
                  <a16:creationId xmlns:a16="http://schemas.microsoft.com/office/drawing/2014/main" id="{4E98FCDB-55D6-024F-5327-563A33B0F65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60" y="981"/>
              <a:ext cx="0" cy="565"/>
            </a:xfrm>
            <a:prstGeom prst="line">
              <a:avLst/>
            </a:prstGeom>
            <a:noFill/>
            <a:ln w="57150">
              <a:solidFill>
                <a:srgbClr val="5D281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32">
            <a:extLst>
              <a:ext uri="{FF2B5EF4-FFF2-40B4-BE49-F238E27FC236}">
                <a16:creationId xmlns:a16="http://schemas.microsoft.com/office/drawing/2014/main" id="{F2AA0404-B509-ED8A-6015-B0242BD7CD49}"/>
              </a:ext>
            </a:extLst>
          </p:cNvPr>
          <p:cNvGrpSpPr>
            <a:grpSpLocks/>
          </p:cNvGrpSpPr>
          <p:nvPr/>
        </p:nvGrpSpPr>
        <p:grpSpPr bwMode="auto">
          <a:xfrm>
            <a:off x="4511675" y="1557339"/>
            <a:ext cx="706438" cy="896937"/>
            <a:chOff x="1882" y="981"/>
            <a:chExt cx="445" cy="565"/>
          </a:xfrm>
        </p:grpSpPr>
        <p:sp>
          <p:nvSpPr>
            <p:cNvPr id="28719" name="Line 17">
              <a:extLst>
                <a:ext uri="{FF2B5EF4-FFF2-40B4-BE49-F238E27FC236}">
                  <a16:creationId xmlns:a16="http://schemas.microsoft.com/office/drawing/2014/main" id="{7835EC1C-C081-26D5-DBF1-317F0777C3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82" y="981"/>
              <a:ext cx="0" cy="565"/>
            </a:xfrm>
            <a:prstGeom prst="line">
              <a:avLst/>
            </a:prstGeom>
            <a:noFill/>
            <a:ln w="57150">
              <a:solidFill>
                <a:srgbClr val="5D281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20" name="Line 18">
              <a:extLst>
                <a:ext uri="{FF2B5EF4-FFF2-40B4-BE49-F238E27FC236}">
                  <a16:creationId xmlns:a16="http://schemas.microsoft.com/office/drawing/2014/main" id="{6E5B1071-988C-F786-4EFC-08372A266C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05" y="981"/>
              <a:ext cx="0" cy="565"/>
            </a:xfrm>
            <a:prstGeom prst="line">
              <a:avLst/>
            </a:prstGeom>
            <a:noFill/>
            <a:ln w="57150">
              <a:solidFill>
                <a:srgbClr val="5D281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21" name="Line 19">
              <a:extLst>
                <a:ext uri="{FF2B5EF4-FFF2-40B4-BE49-F238E27FC236}">
                  <a16:creationId xmlns:a16="http://schemas.microsoft.com/office/drawing/2014/main" id="{3B285A8A-1DD0-9B9E-EA57-408AB4B35D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27" y="981"/>
              <a:ext cx="0" cy="565"/>
            </a:xfrm>
            <a:prstGeom prst="line">
              <a:avLst/>
            </a:prstGeom>
            <a:noFill/>
            <a:ln w="57150">
              <a:solidFill>
                <a:srgbClr val="5D281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Group 34">
            <a:extLst>
              <a:ext uri="{FF2B5EF4-FFF2-40B4-BE49-F238E27FC236}">
                <a16:creationId xmlns:a16="http://schemas.microsoft.com/office/drawing/2014/main" id="{0E73F03D-2CB0-CAEE-C7F0-9129DF9BE252}"/>
              </a:ext>
            </a:extLst>
          </p:cNvPr>
          <p:cNvGrpSpPr>
            <a:grpSpLocks/>
          </p:cNvGrpSpPr>
          <p:nvPr/>
        </p:nvGrpSpPr>
        <p:grpSpPr bwMode="auto">
          <a:xfrm>
            <a:off x="5776913" y="1557339"/>
            <a:ext cx="711200" cy="896937"/>
            <a:chOff x="2679" y="981"/>
            <a:chExt cx="448" cy="565"/>
          </a:xfrm>
        </p:grpSpPr>
        <p:sp>
          <p:nvSpPr>
            <p:cNvPr id="28716" name="Line 20">
              <a:extLst>
                <a:ext uri="{FF2B5EF4-FFF2-40B4-BE49-F238E27FC236}">
                  <a16:creationId xmlns:a16="http://schemas.microsoft.com/office/drawing/2014/main" id="{3B5FDF91-54E1-7DD7-EEB0-6885642FBD9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79" y="981"/>
              <a:ext cx="0" cy="565"/>
            </a:xfrm>
            <a:prstGeom prst="line">
              <a:avLst/>
            </a:prstGeom>
            <a:noFill/>
            <a:ln w="57150">
              <a:solidFill>
                <a:srgbClr val="5D281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7" name="Line 21">
              <a:extLst>
                <a:ext uri="{FF2B5EF4-FFF2-40B4-BE49-F238E27FC236}">
                  <a16:creationId xmlns:a16="http://schemas.microsoft.com/office/drawing/2014/main" id="{7F3D7E54-707E-6E20-6F4F-83FE360597F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04" y="981"/>
              <a:ext cx="0" cy="565"/>
            </a:xfrm>
            <a:prstGeom prst="line">
              <a:avLst/>
            </a:prstGeom>
            <a:noFill/>
            <a:ln w="57150">
              <a:solidFill>
                <a:srgbClr val="5D281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8" name="Line 22">
              <a:extLst>
                <a:ext uri="{FF2B5EF4-FFF2-40B4-BE49-F238E27FC236}">
                  <a16:creationId xmlns:a16="http://schemas.microsoft.com/office/drawing/2014/main" id="{67EB1026-ACCE-B076-2F2F-0AE3CD9A85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27" y="981"/>
              <a:ext cx="0" cy="565"/>
            </a:xfrm>
            <a:prstGeom prst="line">
              <a:avLst/>
            </a:prstGeom>
            <a:noFill/>
            <a:ln w="57150">
              <a:solidFill>
                <a:srgbClr val="5D281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Group 35">
            <a:extLst>
              <a:ext uri="{FF2B5EF4-FFF2-40B4-BE49-F238E27FC236}">
                <a16:creationId xmlns:a16="http://schemas.microsoft.com/office/drawing/2014/main" id="{629BE47B-0FCD-F839-436F-EC06EE2B0E64}"/>
              </a:ext>
            </a:extLst>
          </p:cNvPr>
          <p:cNvGrpSpPr>
            <a:grpSpLocks/>
          </p:cNvGrpSpPr>
          <p:nvPr/>
        </p:nvGrpSpPr>
        <p:grpSpPr bwMode="auto">
          <a:xfrm>
            <a:off x="7045325" y="1557339"/>
            <a:ext cx="706438" cy="896937"/>
            <a:chOff x="3478" y="981"/>
            <a:chExt cx="445" cy="565"/>
          </a:xfrm>
        </p:grpSpPr>
        <p:sp>
          <p:nvSpPr>
            <p:cNvPr id="28713" name="Line 23">
              <a:extLst>
                <a:ext uri="{FF2B5EF4-FFF2-40B4-BE49-F238E27FC236}">
                  <a16:creationId xmlns:a16="http://schemas.microsoft.com/office/drawing/2014/main" id="{A3B77DD5-4556-2103-D904-B914D52A88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78" y="981"/>
              <a:ext cx="0" cy="565"/>
            </a:xfrm>
            <a:prstGeom prst="line">
              <a:avLst/>
            </a:prstGeom>
            <a:noFill/>
            <a:ln w="57150">
              <a:solidFill>
                <a:srgbClr val="5D281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4" name="Line 24">
              <a:extLst>
                <a:ext uri="{FF2B5EF4-FFF2-40B4-BE49-F238E27FC236}">
                  <a16:creationId xmlns:a16="http://schemas.microsoft.com/office/drawing/2014/main" id="{B6928DC0-EB26-A468-BA58-603A3994A0F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00" y="981"/>
              <a:ext cx="0" cy="565"/>
            </a:xfrm>
            <a:prstGeom prst="line">
              <a:avLst/>
            </a:prstGeom>
            <a:noFill/>
            <a:ln w="57150">
              <a:solidFill>
                <a:srgbClr val="5D281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5" name="Line 25">
              <a:extLst>
                <a:ext uri="{FF2B5EF4-FFF2-40B4-BE49-F238E27FC236}">
                  <a16:creationId xmlns:a16="http://schemas.microsoft.com/office/drawing/2014/main" id="{452C0614-D724-D42B-E7F4-D90159BEB0F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23" y="981"/>
              <a:ext cx="0" cy="565"/>
            </a:xfrm>
            <a:prstGeom prst="line">
              <a:avLst/>
            </a:prstGeom>
            <a:noFill/>
            <a:ln w="57150">
              <a:solidFill>
                <a:srgbClr val="5D281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" name="Group 36">
            <a:extLst>
              <a:ext uri="{FF2B5EF4-FFF2-40B4-BE49-F238E27FC236}">
                <a16:creationId xmlns:a16="http://schemas.microsoft.com/office/drawing/2014/main" id="{41E03DD7-874C-11B8-1686-A21B190D6C72}"/>
              </a:ext>
            </a:extLst>
          </p:cNvPr>
          <p:cNvGrpSpPr>
            <a:grpSpLocks/>
          </p:cNvGrpSpPr>
          <p:nvPr/>
        </p:nvGrpSpPr>
        <p:grpSpPr bwMode="auto">
          <a:xfrm>
            <a:off x="8194676" y="1557339"/>
            <a:ext cx="709613" cy="896937"/>
            <a:chOff x="4202" y="981"/>
            <a:chExt cx="447" cy="565"/>
          </a:xfrm>
        </p:grpSpPr>
        <p:sp>
          <p:nvSpPr>
            <p:cNvPr id="28710" name="Line 26">
              <a:extLst>
                <a:ext uri="{FF2B5EF4-FFF2-40B4-BE49-F238E27FC236}">
                  <a16:creationId xmlns:a16="http://schemas.microsoft.com/office/drawing/2014/main" id="{823C3A75-E05A-5EC9-F9D9-BD714B6CCC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02" y="981"/>
              <a:ext cx="0" cy="565"/>
            </a:xfrm>
            <a:prstGeom prst="line">
              <a:avLst/>
            </a:prstGeom>
            <a:noFill/>
            <a:ln w="57150">
              <a:solidFill>
                <a:srgbClr val="5D281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1" name="Line 27">
              <a:extLst>
                <a:ext uri="{FF2B5EF4-FFF2-40B4-BE49-F238E27FC236}">
                  <a16:creationId xmlns:a16="http://schemas.microsoft.com/office/drawing/2014/main" id="{F617F50C-0C91-F01A-91ED-883D6B0810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26" y="981"/>
              <a:ext cx="0" cy="565"/>
            </a:xfrm>
            <a:prstGeom prst="line">
              <a:avLst/>
            </a:prstGeom>
            <a:noFill/>
            <a:ln w="57150">
              <a:solidFill>
                <a:srgbClr val="5D281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2" name="Line 28">
              <a:extLst>
                <a:ext uri="{FF2B5EF4-FFF2-40B4-BE49-F238E27FC236}">
                  <a16:creationId xmlns:a16="http://schemas.microsoft.com/office/drawing/2014/main" id="{B4D80ADA-0440-9020-EC92-8A0E07D328E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49" y="981"/>
              <a:ext cx="0" cy="565"/>
            </a:xfrm>
            <a:prstGeom prst="line">
              <a:avLst/>
            </a:prstGeom>
            <a:noFill/>
            <a:ln w="57150">
              <a:solidFill>
                <a:srgbClr val="5D281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9118" name="Oval 30">
            <a:extLst>
              <a:ext uri="{FF2B5EF4-FFF2-40B4-BE49-F238E27FC236}">
                <a16:creationId xmlns:a16="http://schemas.microsoft.com/office/drawing/2014/main" id="{F6082108-15B7-ABF3-CC5F-00B80F8323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00376" y="1412876"/>
            <a:ext cx="1223963" cy="1223963"/>
          </a:xfrm>
          <a:prstGeom prst="ellipse">
            <a:avLst/>
          </a:prstGeom>
          <a:noFill/>
          <a:ln w="57150">
            <a:solidFill>
              <a:srgbClr val="5D281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9125" name="Oval 37">
            <a:extLst>
              <a:ext uri="{FF2B5EF4-FFF2-40B4-BE49-F238E27FC236}">
                <a16:creationId xmlns:a16="http://schemas.microsoft.com/office/drawing/2014/main" id="{D597626F-A3A5-2674-B799-E89D0B566D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24338" y="1412876"/>
            <a:ext cx="1223962" cy="1223963"/>
          </a:xfrm>
          <a:prstGeom prst="ellipse">
            <a:avLst/>
          </a:prstGeom>
          <a:noFill/>
          <a:ln w="57150">
            <a:solidFill>
              <a:srgbClr val="5D281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9126" name="Oval 38">
            <a:extLst>
              <a:ext uri="{FF2B5EF4-FFF2-40B4-BE49-F238E27FC236}">
                <a16:creationId xmlns:a16="http://schemas.microsoft.com/office/drawing/2014/main" id="{75D30A85-69FB-65E6-67E2-8D280C3544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8301" y="1412876"/>
            <a:ext cx="1223963" cy="1223963"/>
          </a:xfrm>
          <a:prstGeom prst="ellipse">
            <a:avLst/>
          </a:prstGeom>
          <a:noFill/>
          <a:ln w="57150">
            <a:solidFill>
              <a:srgbClr val="5D281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9127" name="Oval 39">
            <a:extLst>
              <a:ext uri="{FF2B5EF4-FFF2-40B4-BE49-F238E27FC236}">
                <a16:creationId xmlns:a16="http://schemas.microsoft.com/office/drawing/2014/main" id="{63DE8437-AAA1-DF69-1E29-7E1F175F32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3701" y="1412876"/>
            <a:ext cx="1223963" cy="1223963"/>
          </a:xfrm>
          <a:prstGeom prst="ellipse">
            <a:avLst/>
          </a:prstGeom>
          <a:noFill/>
          <a:ln w="57150">
            <a:solidFill>
              <a:srgbClr val="5D281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9128" name="Oval 40">
            <a:extLst>
              <a:ext uri="{FF2B5EF4-FFF2-40B4-BE49-F238E27FC236}">
                <a16:creationId xmlns:a16="http://schemas.microsoft.com/office/drawing/2014/main" id="{C7447AE8-228D-4106-47F7-48DAA0293B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67663" y="1341438"/>
            <a:ext cx="1223962" cy="1223962"/>
          </a:xfrm>
          <a:prstGeom prst="ellipse">
            <a:avLst/>
          </a:prstGeom>
          <a:noFill/>
          <a:ln w="57150">
            <a:solidFill>
              <a:srgbClr val="5D281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8686" name="Oval 41">
            <a:extLst>
              <a:ext uri="{FF2B5EF4-FFF2-40B4-BE49-F238E27FC236}">
                <a16:creationId xmlns:a16="http://schemas.microsoft.com/office/drawing/2014/main" id="{687271EF-5B63-C065-78A0-350D7D4B21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0238" y="4941889"/>
            <a:ext cx="576262" cy="574675"/>
          </a:xfrm>
          <a:prstGeom prst="ellipse">
            <a:avLst/>
          </a:prstGeom>
          <a:noFill/>
          <a:ln w="57150">
            <a:solidFill>
              <a:srgbClr val="3333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8687" name="Oval 42">
            <a:extLst>
              <a:ext uri="{FF2B5EF4-FFF2-40B4-BE49-F238E27FC236}">
                <a16:creationId xmlns:a16="http://schemas.microsoft.com/office/drawing/2014/main" id="{BBB961F1-34EE-AF94-87FE-56F48B426F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7076" y="4941889"/>
            <a:ext cx="576263" cy="574675"/>
          </a:xfrm>
          <a:prstGeom prst="ellipse">
            <a:avLst/>
          </a:prstGeom>
          <a:noFill/>
          <a:ln w="57150">
            <a:solidFill>
              <a:srgbClr val="3333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8688" name="Oval 43">
            <a:extLst>
              <a:ext uri="{FF2B5EF4-FFF2-40B4-BE49-F238E27FC236}">
                <a16:creationId xmlns:a16="http://schemas.microsoft.com/office/drawing/2014/main" id="{2BD5ED00-E715-A1A1-C82C-625F59EEC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04063" y="4941889"/>
            <a:ext cx="576262" cy="574675"/>
          </a:xfrm>
          <a:prstGeom prst="ellipse">
            <a:avLst/>
          </a:prstGeom>
          <a:noFill/>
          <a:ln w="57150">
            <a:solidFill>
              <a:srgbClr val="3333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8707" name="Line 44">
            <a:extLst>
              <a:ext uri="{FF2B5EF4-FFF2-40B4-BE49-F238E27FC236}">
                <a16:creationId xmlns:a16="http://schemas.microsoft.com/office/drawing/2014/main" id="{2AFA84DF-5838-B2DA-664B-7D4A1D9E9CD7}"/>
              </a:ext>
            </a:extLst>
          </p:cNvPr>
          <p:cNvSpPr>
            <a:spLocks noChangeShapeType="1"/>
          </p:cNvSpPr>
          <p:nvPr/>
        </p:nvSpPr>
        <p:spPr bwMode="auto">
          <a:xfrm>
            <a:off x="3575051" y="2636838"/>
            <a:ext cx="1081088" cy="2305050"/>
          </a:xfrm>
          <a:prstGeom prst="line">
            <a:avLst/>
          </a:prstGeom>
          <a:noFill/>
          <a:ln w="57150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/>
          </a:p>
        </p:txBody>
      </p:sp>
      <p:sp>
        <p:nvSpPr>
          <p:cNvPr id="28708" name="Line 45">
            <a:extLst>
              <a:ext uri="{FF2B5EF4-FFF2-40B4-BE49-F238E27FC236}">
                <a16:creationId xmlns:a16="http://schemas.microsoft.com/office/drawing/2014/main" id="{48FF9E18-C314-77F5-C5BB-7093A29B80F5}"/>
              </a:ext>
            </a:extLst>
          </p:cNvPr>
          <p:cNvSpPr>
            <a:spLocks noChangeShapeType="1"/>
          </p:cNvSpPr>
          <p:nvPr/>
        </p:nvSpPr>
        <p:spPr bwMode="auto">
          <a:xfrm>
            <a:off x="3656014" y="2636838"/>
            <a:ext cx="2333625" cy="2232025"/>
          </a:xfrm>
          <a:prstGeom prst="line">
            <a:avLst/>
          </a:prstGeom>
          <a:noFill/>
          <a:ln w="57150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09" name="Line 46">
            <a:extLst>
              <a:ext uri="{FF2B5EF4-FFF2-40B4-BE49-F238E27FC236}">
                <a16:creationId xmlns:a16="http://schemas.microsoft.com/office/drawing/2014/main" id="{174AA20E-71FF-E260-B1B3-537CC7D24307}"/>
              </a:ext>
            </a:extLst>
          </p:cNvPr>
          <p:cNvSpPr>
            <a:spLocks noChangeShapeType="1"/>
          </p:cNvSpPr>
          <p:nvPr/>
        </p:nvSpPr>
        <p:spPr bwMode="auto">
          <a:xfrm>
            <a:off x="3817939" y="2636838"/>
            <a:ext cx="3502025" cy="2305050"/>
          </a:xfrm>
          <a:prstGeom prst="line">
            <a:avLst/>
          </a:prstGeom>
          <a:noFill/>
          <a:ln w="57150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04" name="Line 48">
            <a:extLst>
              <a:ext uri="{FF2B5EF4-FFF2-40B4-BE49-F238E27FC236}">
                <a16:creationId xmlns:a16="http://schemas.microsoft.com/office/drawing/2014/main" id="{3301E976-FD29-BD92-FD4A-C20291CFCD7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727575" y="2636838"/>
            <a:ext cx="73025" cy="2305050"/>
          </a:xfrm>
          <a:prstGeom prst="line">
            <a:avLst/>
          </a:prstGeom>
          <a:noFill/>
          <a:ln w="57150">
            <a:solidFill>
              <a:srgbClr val="17514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05" name="Line 49">
            <a:extLst>
              <a:ext uri="{FF2B5EF4-FFF2-40B4-BE49-F238E27FC236}">
                <a16:creationId xmlns:a16="http://schemas.microsoft.com/office/drawing/2014/main" id="{5126263E-1E66-EFE2-1007-B4E42093C1FC}"/>
              </a:ext>
            </a:extLst>
          </p:cNvPr>
          <p:cNvSpPr>
            <a:spLocks noChangeShapeType="1"/>
          </p:cNvSpPr>
          <p:nvPr/>
        </p:nvSpPr>
        <p:spPr bwMode="auto">
          <a:xfrm>
            <a:off x="4943475" y="2636838"/>
            <a:ext cx="1081088" cy="2305050"/>
          </a:xfrm>
          <a:prstGeom prst="line">
            <a:avLst/>
          </a:prstGeom>
          <a:noFill/>
          <a:ln w="57150">
            <a:solidFill>
              <a:srgbClr val="17514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06" name="Line 50">
            <a:extLst>
              <a:ext uri="{FF2B5EF4-FFF2-40B4-BE49-F238E27FC236}">
                <a16:creationId xmlns:a16="http://schemas.microsoft.com/office/drawing/2014/main" id="{F76C8BA5-0A8D-D5B6-227E-BC464A98FCBD}"/>
              </a:ext>
            </a:extLst>
          </p:cNvPr>
          <p:cNvSpPr>
            <a:spLocks noChangeShapeType="1"/>
          </p:cNvSpPr>
          <p:nvPr/>
        </p:nvSpPr>
        <p:spPr bwMode="auto">
          <a:xfrm>
            <a:off x="5087938" y="2565400"/>
            <a:ext cx="2232025" cy="2376488"/>
          </a:xfrm>
          <a:prstGeom prst="line">
            <a:avLst/>
          </a:prstGeom>
          <a:noFill/>
          <a:ln w="57150">
            <a:solidFill>
              <a:srgbClr val="17514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01" name="Line 53">
            <a:extLst>
              <a:ext uri="{FF2B5EF4-FFF2-40B4-BE49-F238E27FC236}">
                <a16:creationId xmlns:a16="http://schemas.microsoft.com/office/drawing/2014/main" id="{C6660F5D-563A-6984-A159-C92BD953DC4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727575" y="2636839"/>
            <a:ext cx="1223963" cy="2232025"/>
          </a:xfrm>
          <a:prstGeom prst="line">
            <a:avLst/>
          </a:prstGeom>
          <a:noFill/>
          <a:ln w="5715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02" name="Line 54">
            <a:extLst>
              <a:ext uri="{FF2B5EF4-FFF2-40B4-BE49-F238E27FC236}">
                <a16:creationId xmlns:a16="http://schemas.microsoft.com/office/drawing/2014/main" id="{4DE0C6E7-6D04-51B1-B2D5-2ED8290FA621}"/>
              </a:ext>
            </a:extLst>
          </p:cNvPr>
          <p:cNvSpPr>
            <a:spLocks noChangeShapeType="1"/>
          </p:cNvSpPr>
          <p:nvPr/>
        </p:nvSpPr>
        <p:spPr bwMode="auto">
          <a:xfrm>
            <a:off x="6024563" y="2636839"/>
            <a:ext cx="0" cy="2232025"/>
          </a:xfrm>
          <a:prstGeom prst="line">
            <a:avLst/>
          </a:prstGeom>
          <a:noFill/>
          <a:ln w="5715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03" name="Line 55">
            <a:extLst>
              <a:ext uri="{FF2B5EF4-FFF2-40B4-BE49-F238E27FC236}">
                <a16:creationId xmlns:a16="http://schemas.microsoft.com/office/drawing/2014/main" id="{76EDD265-6CD1-904C-ED1F-27D6007A66B3}"/>
              </a:ext>
            </a:extLst>
          </p:cNvPr>
          <p:cNvSpPr>
            <a:spLocks noChangeShapeType="1"/>
          </p:cNvSpPr>
          <p:nvPr/>
        </p:nvSpPr>
        <p:spPr bwMode="auto">
          <a:xfrm>
            <a:off x="6167438" y="2636839"/>
            <a:ext cx="1152525" cy="2232025"/>
          </a:xfrm>
          <a:prstGeom prst="line">
            <a:avLst/>
          </a:prstGeom>
          <a:noFill/>
          <a:ln w="5715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8" name="Line 56">
            <a:extLst>
              <a:ext uri="{FF2B5EF4-FFF2-40B4-BE49-F238E27FC236}">
                <a16:creationId xmlns:a16="http://schemas.microsoft.com/office/drawing/2014/main" id="{B81DC233-5AE6-9C1E-F400-C55A120B322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800600" y="2636838"/>
            <a:ext cx="2447925" cy="2232025"/>
          </a:xfrm>
          <a:prstGeom prst="line">
            <a:avLst/>
          </a:prstGeom>
          <a:noFill/>
          <a:ln w="57150">
            <a:solidFill>
              <a:srgbClr val="99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9" name="Line 57">
            <a:extLst>
              <a:ext uri="{FF2B5EF4-FFF2-40B4-BE49-F238E27FC236}">
                <a16:creationId xmlns:a16="http://schemas.microsoft.com/office/drawing/2014/main" id="{8060C136-0994-F2BE-B74E-37EB880533E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024563" y="2636838"/>
            <a:ext cx="1295400" cy="2232025"/>
          </a:xfrm>
          <a:prstGeom prst="line">
            <a:avLst/>
          </a:prstGeom>
          <a:noFill/>
          <a:ln w="57150">
            <a:solidFill>
              <a:srgbClr val="99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00" name="Line 58">
            <a:extLst>
              <a:ext uri="{FF2B5EF4-FFF2-40B4-BE49-F238E27FC236}">
                <a16:creationId xmlns:a16="http://schemas.microsoft.com/office/drawing/2014/main" id="{30C92FEB-2802-77CE-23E6-3A319C5A465D}"/>
              </a:ext>
            </a:extLst>
          </p:cNvPr>
          <p:cNvSpPr>
            <a:spLocks noChangeShapeType="1"/>
          </p:cNvSpPr>
          <p:nvPr/>
        </p:nvSpPr>
        <p:spPr bwMode="auto">
          <a:xfrm>
            <a:off x="7319963" y="2636838"/>
            <a:ext cx="71438" cy="2305050"/>
          </a:xfrm>
          <a:prstGeom prst="line">
            <a:avLst/>
          </a:prstGeom>
          <a:noFill/>
          <a:ln w="57150">
            <a:solidFill>
              <a:srgbClr val="99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5" name="Line 59">
            <a:extLst>
              <a:ext uri="{FF2B5EF4-FFF2-40B4-BE49-F238E27FC236}">
                <a16:creationId xmlns:a16="http://schemas.microsoft.com/office/drawing/2014/main" id="{85C5BCDC-D787-D2AD-DC77-BDEA162A692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761624" y="2565400"/>
            <a:ext cx="3671888" cy="2303463"/>
          </a:xfrm>
          <a:prstGeom prst="line">
            <a:avLst/>
          </a:prstGeom>
          <a:noFill/>
          <a:ln w="57150">
            <a:solidFill>
              <a:srgbClr val="99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6" name="Line 60">
            <a:extLst>
              <a:ext uri="{FF2B5EF4-FFF2-40B4-BE49-F238E27FC236}">
                <a16:creationId xmlns:a16="http://schemas.microsoft.com/office/drawing/2014/main" id="{48193FC8-1737-8F6D-28F2-5CFE06308A3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985587" y="2636838"/>
            <a:ext cx="2447925" cy="2305050"/>
          </a:xfrm>
          <a:prstGeom prst="line">
            <a:avLst/>
          </a:prstGeom>
          <a:noFill/>
          <a:ln w="57150">
            <a:solidFill>
              <a:srgbClr val="99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7" name="Line 61">
            <a:extLst>
              <a:ext uri="{FF2B5EF4-FFF2-40B4-BE49-F238E27FC236}">
                <a16:creationId xmlns:a16="http://schemas.microsoft.com/office/drawing/2014/main" id="{F5256743-9F78-293C-5A55-55F966463DF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425449" y="2636838"/>
            <a:ext cx="1079500" cy="2232025"/>
          </a:xfrm>
          <a:prstGeom prst="line">
            <a:avLst/>
          </a:prstGeom>
          <a:noFill/>
          <a:ln w="57150">
            <a:solidFill>
              <a:srgbClr val="99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960551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9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8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250"/>
                                        <p:tgtEl>
                                          <p:spTgt spid="28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250"/>
                                        <p:tgtEl>
                                          <p:spTgt spid="28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 nodeType="clickPar">
                      <p:stCondLst>
                        <p:cond delay="0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9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8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250"/>
                                        <p:tgtEl>
                                          <p:spTgt spid="28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75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250"/>
                                        <p:tgtEl>
                                          <p:spTgt spid="28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 nodeType="clickPar">
                      <p:stCondLst>
                        <p:cond delay="0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9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8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1250"/>
                                        <p:tgtEl>
                                          <p:spTgt spid="28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5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250"/>
                                        <p:tgtEl>
                                          <p:spTgt spid="28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 nodeType="clickPar">
                      <p:stCondLst>
                        <p:cond delay="0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89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8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1250"/>
                                        <p:tgtEl>
                                          <p:spTgt spid="28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75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1250"/>
                                        <p:tgtEl>
                                          <p:spTgt spid="28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 nodeType="clickPar">
                      <p:stCondLst>
                        <p:cond delay="0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89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28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1250"/>
                                        <p:tgtEl>
                                          <p:spTgt spid="28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750"/>
                            </p:stCondLst>
                            <p:childTnLst>
                              <p:par>
                                <p:cTn id="9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1250"/>
                                        <p:tgtEl>
                                          <p:spTgt spid="28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9118" grpId="0" animBg="1"/>
      <p:bldP spid="89125" grpId="0" animBg="1"/>
      <p:bldP spid="89126" grpId="0" animBg="1"/>
      <p:bldP spid="89127" grpId="0" animBg="1"/>
      <p:bldP spid="89128" grpId="0" animBg="1"/>
      <p:bldP spid="28707" grpId="0" animBg="1"/>
      <p:bldP spid="28708" grpId="0" animBg="1"/>
      <p:bldP spid="28709" grpId="0" animBg="1"/>
      <p:bldP spid="28704" grpId="0" animBg="1"/>
      <p:bldP spid="28705" grpId="0" animBg="1"/>
      <p:bldP spid="28706" grpId="0" animBg="1"/>
      <p:bldP spid="28701" grpId="0" animBg="1"/>
      <p:bldP spid="28702" grpId="0" animBg="1"/>
      <p:bldP spid="28703" grpId="0" animBg="1"/>
      <p:bldP spid="28698" grpId="0" animBg="1"/>
      <p:bldP spid="28699" grpId="0" animBg="1"/>
      <p:bldP spid="28700" grpId="0" animBg="1"/>
      <p:bldP spid="28695" grpId="0" animBg="1"/>
      <p:bldP spid="28696" grpId="0" animBg="1"/>
      <p:bldP spid="2869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2"/>
          <p:cNvSpPr>
            <a:spLocks noChangeArrowheads="1"/>
          </p:cNvSpPr>
          <p:nvPr/>
        </p:nvSpPr>
        <p:spPr bwMode="auto">
          <a:xfrm>
            <a:off x="681264" y="838526"/>
            <a:ext cx="11089204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sz="3400" dirty="0">
                <a:latin typeface="楷体" panose="02010609060101010101" pitchFamily="49" charset="-122"/>
                <a:ea typeface="楷体" panose="02010609060101010101" pitchFamily="49" charset="-122"/>
              </a:rPr>
              <a:t>每次拿</a:t>
            </a:r>
            <a:r>
              <a:rPr lang="zh-CN" altLang="en-US" sz="3400" dirty="0">
                <a:latin typeface="楷体" panose="02010609060101010101" pitchFamily="49" charset="-122"/>
                <a:ea typeface="楷体" panose="02010609060101010101" pitchFamily="49" charset="-122"/>
              </a:rPr>
              <a:t>出</a:t>
            </a:r>
            <a:r>
              <a:rPr lang="en-US" altLang="zh-CN" sz="34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400" dirty="0">
                <a:latin typeface="楷体" panose="02010609060101010101" pitchFamily="49" charset="-122"/>
                <a:ea typeface="楷体" panose="02010609060101010101" pitchFamily="49" charset="-122"/>
              </a:rPr>
              <a:t>根骨头，</a:t>
            </a:r>
            <a:r>
              <a:rPr lang="zh-CN" sz="3400" dirty="0">
                <a:latin typeface="楷体" panose="02010609060101010101" pitchFamily="49" charset="-122"/>
                <a:ea typeface="楷体" panose="02010609060101010101" pitchFamily="49" charset="-122"/>
              </a:rPr>
              <a:t>每只小狗分</a:t>
            </a:r>
            <a:r>
              <a:rPr lang="en-US" altLang="zh-CN" sz="3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400" dirty="0">
                <a:latin typeface="楷体" panose="02010609060101010101" pitchFamily="49" charset="-122"/>
                <a:ea typeface="楷体" panose="02010609060101010101" pitchFamily="49" charset="-122"/>
              </a:rPr>
              <a:t>根</a:t>
            </a:r>
            <a:r>
              <a:rPr lang="en-US" altLang="zh-CN" sz="34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400" dirty="0">
                <a:latin typeface="楷体" panose="02010609060101010101" pitchFamily="49" charset="-122"/>
                <a:ea typeface="楷体" panose="02010609060101010101" pitchFamily="49" charset="-122"/>
              </a:rPr>
              <a:t>分了</a:t>
            </a:r>
            <a:r>
              <a:rPr lang="en-US" altLang="zh-CN" sz="3400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400" dirty="0">
                <a:latin typeface="楷体" panose="02010609060101010101" pitchFamily="49" charset="-122"/>
                <a:ea typeface="楷体" panose="02010609060101010101" pitchFamily="49" charset="-122"/>
              </a:rPr>
              <a:t>次，刚好分完。</a:t>
            </a:r>
          </a:p>
        </p:txBody>
      </p:sp>
      <p:pic>
        <p:nvPicPr>
          <p:cNvPr id="4" name="图片 35" descr="de48aaa6baddfbc294e5421ae8027d4">
            <a:extLst>
              <a:ext uri="{FF2B5EF4-FFF2-40B4-BE49-F238E27FC236}">
                <a16:creationId xmlns:a16="http://schemas.microsoft.com/office/drawing/2014/main" id="{06959C68-2AB6-9523-BAF3-EC523493C0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8592" t="10727" r="8697" b="61463"/>
          <a:stretch/>
        </p:blipFill>
        <p:spPr>
          <a:xfrm rot="10800000">
            <a:off x="7042546" y="1959962"/>
            <a:ext cx="3845755" cy="353187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9" name="椭圆 8">
            <a:extLst>
              <a:ext uri="{FF2B5EF4-FFF2-40B4-BE49-F238E27FC236}">
                <a16:creationId xmlns:a16="http://schemas.microsoft.com/office/drawing/2014/main" id="{5FFE4ACB-6567-8DFB-E476-746223F0D636}"/>
              </a:ext>
            </a:extLst>
          </p:cNvPr>
          <p:cNvSpPr/>
          <p:nvPr/>
        </p:nvSpPr>
        <p:spPr>
          <a:xfrm>
            <a:off x="7479965" y="2811294"/>
            <a:ext cx="2503856" cy="489804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5C0A37B-44A0-B6F4-B3A9-31F7796D87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0155" y="1959962"/>
            <a:ext cx="5083940" cy="344395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椭圆 1">
            <a:extLst>
              <a:ext uri="{FF2B5EF4-FFF2-40B4-BE49-F238E27FC236}">
                <a16:creationId xmlns:a16="http://schemas.microsoft.com/office/drawing/2014/main" id="{CBAFD0E8-71BB-4BFE-7E9F-67DE4090A6AF}"/>
              </a:ext>
            </a:extLst>
          </p:cNvPr>
          <p:cNvSpPr/>
          <p:nvPr/>
        </p:nvSpPr>
        <p:spPr>
          <a:xfrm>
            <a:off x="7503998" y="3725900"/>
            <a:ext cx="2503856" cy="489804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71F07FD5-6F34-8B1C-8C2D-EDB719615565}"/>
              </a:ext>
            </a:extLst>
          </p:cNvPr>
          <p:cNvSpPr/>
          <p:nvPr/>
        </p:nvSpPr>
        <p:spPr>
          <a:xfrm>
            <a:off x="7479965" y="3268597"/>
            <a:ext cx="2503856" cy="489804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2AB3C9D8-3A86-6CBE-B2B2-42E14621DB64}"/>
              </a:ext>
            </a:extLst>
          </p:cNvPr>
          <p:cNvSpPr/>
          <p:nvPr/>
        </p:nvSpPr>
        <p:spPr>
          <a:xfrm>
            <a:off x="7503998" y="4215704"/>
            <a:ext cx="2503856" cy="489804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3127D425-5D79-D615-69D0-C0203B5686FC}"/>
              </a:ext>
            </a:extLst>
          </p:cNvPr>
          <p:cNvSpPr/>
          <p:nvPr/>
        </p:nvSpPr>
        <p:spPr>
          <a:xfrm>
            <a:off x="7503998" y="4635764"/>
            <a:ext cx="2503856" cy="489804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766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  <p:bldP spid="2" grpId="0" animBg="1"/>
      <p:bldP spid="5" grpId="0" animBg="1"/>
      <p:bldP spid="8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/>
          <a:srcRect l="4766" b="33865"/>
          <a:stretch/>
        </p:blipFill>
        <p:spPr>
          <a:xfrm>
            <a:off x="1157054" y="4050303"/>
            <a:ext cx="9530377" cy="1408176"/>
          </a:xfrm>
          <a:prstGeom prst="rect">
            <a:avLst/>
          </a:prstGeom>
        </p:spPr>
      </p:pic>
      <p:pic>
        <p:nvPicPr>
          <p:cNvPr id="256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065" y="1120462"/>
            <a:ext cx="1656080" cy="8401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" name="TextBox 65"/>
          <p:cNvSpPr txBox="1"/>
          <p:nvPr/>
        </p:nvSpPr>
        <p:spPr>
          <a:xfrm>
            <a:off x="1311743" y="2787743"/>
            <a:ext cx="720725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>
                <a:latin typeface="+mn-ea"/>
                <a:ea typeface="+mn-ea"/>
                <a:cs typeface="+mn-cs"/>
              </a:rPr>
              <a:t>1.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0404734" y="1443284"/>
            <a:ext cx="1565593" cy="4118952"/>
            <a:chOff x="10404734" y="1443284"/>
            <a:chExt cx="1565593" cy="4118952"/>
          </a:xfrm>
        </p:grpSpPr>
        <p:grpSp>
          <p:nvGrpSpPr>
            <p:cNvPr id="14" name="组合 13"/>
            <p:cNvGrpSpPr/>
            <p:nvPr/>
          </p:nvGrpSpPr>
          <p:grpSpPr>
            <a:xfrm>
              <a:off x="11055927" y="2469591"/>
              <a:ext cx="914400" cy="3092645"/>
              <a:chOff x="10848109" y="1620982"/>
              <a:chExt cx="914400" cy="3092645"/>
            </a:xfrm>
          </p:grpSpPr>
          <p:sp>
            <p:nvSpPr>
              <p:cNvPr id="15" name="剪去对角的矩形 14"/>
              <p:cNvSpPr/>
              <p:nvPr/>
            </p:nvSpPr>
            <p:spPr>
              <a:xfrm>
                <a:off x="10848109" y="1620982"/>
                <a:ext cx="914400" cy="405246"/>
              </a:xfrm>
              <a:prstGeom prst="snip2DiagRect">
                <a:avLst/>
              </a:prstGeom>
              <a:solidFill>
                <a:schemeClr val="bg2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solidFill>
                      <a:schemeClr val="bg1">
                        <a:lumMod val="65000"/>
                      </a:schemeClr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情境</a:t>
                </a:r>
              </a:p>
            </p:txBody>
          </p:sp>
          <p:sp>
            <p:nvSpPr>
              <p:cNvPr id="16" name="剪去对角的矩形 15"/>
              <p:cNvSpPr/>
              <p:nvPr/>
            </p:nvSpPr>
            <p:spPr>
              <a:xfrm>
                <a:off x="10848109" y="2483428"/>
                <a:ext cx="914400" cy="405246"/>
              </a:xfrm>
              <a:prstGeom prst="snip2DiagRect">
                <a:avLst/>
              </a:prstGeom>
              <a:solidFill>
                <a:schemeClr val="bg2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solidFill>
                      <a:schemeClr val="bg1">
                        <a:lumMod val="65000"/>
                      </a:schemeClr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任务</a:t>
                </a:r>
              </a:p>
            </p:txBody>
          </p:sp>
          <p:sp>
            <p:nvSpPr>
              <p:cNvPr id="17" name="剪去对角的矩形 16"/>
              <p:cNvSpPr/>
              <p:nvPr/>
            </p:nvSpPr>
            <p:spPr>
              <a:xfrm>
                <a:off x="10848109" y="3400009"/>
                <a:ext cx="914400" cy="405246"/>
              </a:xfrm>
              <a:prstGeom prst="snip2DiagRect">
                <a:avLst/>
              </a:prstGeom>
              <a:solidFill>
                <a:schemeClr val="bg2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solidFill>
                      <a:schemeClr val="bg1">
                        <a:lumMod val="65000"/>
                      </a:schemeClr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交流</a:t>
                </a:r>
              </a:p>
            </p:txBody>
          </p:sp>
          <p:sp>
            <p:nvSpPr>
              <p:cNvPr id="18" name="剪去对角的矩形 17"/>
              <p:cNvSpPr/>
              <p:nvPr/>
            </p:nvSpPr>
            <p:spPr>
              <a:xfrm>
                <a:off x="10848109" y="4308381"/>
                <a:ext cx="914400" cy="405246"/>
              </a:xfrm>
              <a:prstGeom prst="snip2Diag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3">
                <a:schemeClr val="lt1"/>
              </a:lnRef>
              <a:fillRef idx="1">
                <a:schemeClr val="accent4"/>
              </a:fillRef>
              <a:effectRef idx="1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solidFill>
                      <a:schemeClr val="tx1"/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提升</a:t>
                </a:r>
              </a:p>
            </p:txBody>
          </p:sp>
        </p:grpSp>
        <p:pic>
          <p:nvPicPr>
            <p:cNvPr id="19" name="图片 40"/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0404734" y="1443284"/>
              <a:ext cx="1302385" cy="1226497"/>
            </a:xfrm>
            <a:prstGeom prst="rect">
              <a:avLst/>
            </a:prstGeom>
          </p:spPr>
        </p:pic>
      </p:grpSp>
      <p:sp>
        <p:nvSpPr>
          <p:cNvPr id="3" name="Text Box 8">
            <a:extLst>
              <a:ext uri="{FF2B5EF4-FFF2-40B4-BE49-F238E27FC236}">
                <a16:creationId xmlns:a16="http://schemas.microsoft.com/office/drawing/2014/main" id="{227C640A-7A3F-3B26-2A75-DC55D55B0918}"/>
              </a:ext>
            </a:extLst>
          </p:cNvPr>
          <p:cNvSpPr txBox="1"/>
          <p:nvPr/>
        </p:nvSpPr>
        <p:spPr>
          <a:xfrm>
            <a:off x="1774410" y="2516327"/>
            <a:ext cx="8515164" cy="923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</a:rPr>
              <a:t>每个花瓶插的花一样多，每瓶插</a:t>
            </a:r>
            <a:r>
              <a:rPr lang="zh-CN" altLang="en-US" sz="5400" b="1" dirty="0">
                <a:solidFill>
                  <a:srgbClr val="FF0000"/>
                </a:solidFill>
                <a:latin typeface="Arial" panose="020B0604020202020204" pitchFamily="34" charset="0"/>
              </a:rPr>
              <a:t>□</a:t>
            </a:r>
            <a:r>
              <a:rPr lang="zh-CN" altLang="en-US" sz="3200" b="1" dirty="0">
                <a:latin typeface="宋体" panose="02010600030101010101" pitchFamily="2" charset="-122"/>
              </a:rPr>
              <a:t>枝花。</a:t>
            </a:r>
          </a:p>
        </p:txBody>
      </p:sp>
      <p:sp>
        <p:nvSpPr>
          <p:cNvPr id="4" name="Text Box 9">
            <a:extLst>
              <a:ext uri="{FF2B5EF4-FFF2-40B4-BE49-F238E27FC236}">
                <a16:creationId xmlns:a16="http://schemas.microsoft.com/office/drawing/2014/main" id="{6BB6D89F-E1EE-1569-9B29-71D6142B2A86}"/>
              </a:ext>
            </a:extLst>
          </p:cNvPr>
          <p:cNvSpPr txBox="1"/>
          <p:nvPr/>
        </p:nvSpPr>
        <p:spPr>
          <a:xfrm>
            <a:off x="7696198" y="2649826"/>
            <a:ext cx="471533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2203DF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/>
          <p:nvPr/>
        </p:nvSpPr>
        <p:spPr>
          <a:xfrm>
            <a:off x="1992255" y="2285060"/>
            <a:ext cx="6803898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</a:rPr>
              <a:t>平均每个铅笔盒放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</a:rPr>
              <a:t>□</a:t>
            </a:r>
            <a:r>
              <a:rPr lang="zh-CN" altLang="en-US" sz="3200" b="1" dirty="0">
                <a:latin typeface="黑体" panose="02010609060101010101" charset="-122"/>
              </a:rPr>
              <a:t>支铅笔。</a:t>
            </a:r>
          </a:p>
        </p:txBody>
      </p:sp>
      <p:pic>
        <p:nvPicPr>
          <p:cNvPr id="26626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8684" y="3737283"/>
            <a:ext cx="9036050" cy="227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3"/>
          <p:cNvSpPr txBox="1"/>
          <p:nvPr/>
        </p:nvSpPr>
        <p:spPr>
          <a:xfrm>
            <a:off x="5394204" y="2408795"/>
            <a:ext cx="6318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5647B5"/>
                </a:solidFill>
                <a:latin typeface="黑体" panose="02010609060101010101" charset="-122"/>
                <a:ea typeface="黑体" panose="02010609060101010101" charset="-122"/>
              </a:rPr>
              <a:t>7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68684" y="2445024"/>
            <a:ext cx="720725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>
                <a:latin typeface="+mn-ea"/>
                <a:ea typeface="+mn-ea"/>
                <a:cs typeface="+mn-cs"/>
              </a:rPr>
              <a:t>2.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404734" y="1443284"/>
            <a:ext cx="1565593" cy="4118952"/>
            <a:chOff x="10404734" y="1443284"/>
            <a:chExt cx="1565593" cy="4118952"/>
          </a:xfrm>
        </p:grpSpPr>
        <p:grpSp>
          <p:nvGrpSpPr>
            <p:cNvPr id="14" name="组合 13"/>
            <p:cNvGrpSpPr/>
            <p:nvPr/>
          </p:nvGrpSpPr>
          <p:grpSpPr>
            <a:xfrm>
              <a:off x="11055927" y="2469591"/>
              <a:ext cx="914400" cy="3092645"/>
              <a:chOff x="10848109" y="1620982"/>
              <a:chExt cx="914400" cy="3092645"/>
            </a:xfrm>
          </p:grpSpPr>
          <p:sp>
            <p:nvSpPr>
              <p:cNvPr id="15" name="剪去对角的矩形 14"/>
              <p:cNvSpPr/>
              <p:nvPr/>
            </p:nvSpPr>
            <p:spPr>
              <a:xfrm>
                <a:off x="10848109" y="1620982"/>
                <a:ext cx="914400" cy="405246"/>
              </a:xfrm>
              <a:prstGeom prst="snip2DiagRect">
                <a:avLst/>
              </a:prstGeom>
              <a:solidFill>
                <a:schemeClr val="bg2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solidFill>
                      <a:schemeClr val="bg1">
                        <a:lumMod val="65000"/>
                      </a:schemeClr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情境</a:t>
                </a:r>
              </a:p>
            </p:txBody>
          </p:sp>
          <p:sp>
            <p:nvSpPr>
              <p:cNvPr id="16" name="剪去对角的矩形 15"/>
              <p:cNvSpPr/>
              <p:nvPr/>
            </p:nvSpPr>
            <p:spPr>
              <a:xfrm>
                <a:off x="10848109" y="2483428"/>
                <a:ext cx="914400" cy="405246"/>
              </a:xfrm>
              <a:prstGeom prst="snip2DiagRect">
                <a:avLst/>
              </a:prstGeom>
              <a:solidFill>
                <a:schemeClr val="bg2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solidFill>
                      <a:schemeClr val="bg1">
                        <a:lumMod val="65000"/>
                      </a:schemeClr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任务</a:t>
                </a:r>
              </a:p>
            </p:txBody>
          </p:sp>
          <p:sp>
            <p:nvSpPr>
              <p:cNvPr id="17" name="剪去对角的矩形 16"/>
              <p:cNvSpPr/>
              <p:nvPr/>
            </p:nvSpPr>
            <p:spPr>
              <a:xfrm>
                <a:off x="10848109" y="3400009"/>
                <a:ext cx="914400" cy="405246"/>
              </a:xfrm>
              <a:prstGeom prst="snip2DiagRect">
                <a:avLst/>
              </a:prstGeom>
              <a:solidFill>
                <a:schemeClr val="bg2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solidFill>
                      <a:schemeClr val="bg1">
                        <a:lumMod val="65000"/>
                      </a:schemeClr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交流</a:t>
                </a:r>
              </a:p>
            </p:txBody>
          </p:sp>
          <p:sp>
            <p:nvSpPr>
              <p:cNvPr id="18" name="剪去对角的矩形 17"/>
              <p:cNvSpPr/>
              <p:nvPr/>
            </p:nvSpPr>
            <p:spPr>
              <a:xfrm>
                <a:off x="10848109" y="4308381"/>
                <a:ext cx="914400" cy="405246"/>
              </a:xfrm>
              <a:prstGeom prst="snip2Diag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3">
                <a:schemeClr val="lt1"/>
              </a:lnRef>
              <a:fillRef idx="1">
                <a:schemeClr val="accent4"/>
              </a:fillRef>
              <a:effectRef idx="1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solidFill>
                      <a:schemeClr val="tx1"/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提升</a:t>
                </a:r>
              </a:p>
            </p:txBody>
          </p:sp>
        </p:grpSp>
        <p:pic>
          <p:nvPicPr>
            <p:cNvPr id="19" name="图片 40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0404734" y="1443284"/>
              <a:ext cx="1302385" cy="1226497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8" name="Text Box 8"/>
          <p:cNvSpPr txBox="1"/>
          <p:nvPr/>
        </p:nvSpPr>
        <p:spPr>
          <a:xfrm>
            <a:off x="1889570" y="1951507"/>
            <a:ext cx="7308634" cy="923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</a:rPr>
              <a:t>每层放的杯子一样多，每层放</a:t>
            </a:r>
            <a:r>
              <a:rPr lang="zh-CN" altLang="en-US" sz="5400" b="1" dirty="0">
                <a:solidFill>
                  <a:srgbClr val="FF0000"/>
                </a:solidFill>
                <a:latin typeface="Arial" panose="020B0604020202020204" pitchFamily="34" charset="0"/>
              </a:rPr>
              <a:t>□</a:t>
            </a:r>
            <a:r>
              <a:rPr lang="zh-CN" altLang="en-US" sz="3200" b="1" dirty="0">
                <a:latin typeface="宋体" panose="02010600030101010101" pitchFamily="2" charset="-122"/>
              </a:rPr>
              <a:t>个。</a:t>
            </a:r>
          </a:p>
        </p:txBody>
      </p:sp>
      <p:sp>
        <p:nvSpPr>
          <p:cNvPr id="76809" name="Text Box 9"/>
          <p:cNvSpPr txBox="1"/>
          <p:nvPr/>
        </p:nvSpPr>
        <p:spPr>
          <a:xfrm>
            <a:off x="7381590" y="2083270"/>
            <a:ext cx="471533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2203DF"/>
                </a:solidFill>
                <a:latin typeface="黑体" panose="02010609060101010101" charset="-122"/>
                <a:ea typeface="黑体" panose="02010609060101010101" charset="-122"/>
              </a:rPr>
              <a:t>5</a:t>
            </a:r>
          </a:p>
        </p:txBody>
      </p:sp>
      <p:pic>
        <p:nvPicPr>
          <p:cNvPr id="27654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9585" y="3865880"/>
            <a:ext cx="7726680" cy="18726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TextBox 13"/>
          <p:cNvSpPr txBox="1"/>
          <p:nvPr/>
        </p:nvSpPr>
        <p:spPr>
          <a:xfrm>
            <a:off x="1399222" y="2226894"/>
            <a:ext cx="720725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n-ea"/>
                <a:ea typeface="+mn-ea"/>
                <a:cs typeface="+mn-cs"/>
              </a:rPr>
              <a:t>3.</a:t>
            </a:r>
            <a:endParaRPr kumimoji="0" lang="zh-CN" altLang="en-US" sz="28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404734" y="1443284"/>
            <a:ext cx="1565593" cy="4118952"/>
            <a:chOff x="10404734" y="1443284"/>
            <a:chExt cx="1565593" cy="4118952"/>
          </a:xfrm>
        </p:grpSpPr>
        <p:grpSp>
          <p:nvGrpSpPr>
            <p:cNvPr id="2" name="组合 1"/>
            <p:cNvGrpSpPr/>
            <p:nvPr/>
          </p:nvGrpSpPr>
          <p:grpSpPr>
            <a:xfrm>
              <a:off x="11055927" y="2469591"/>
              <a:ext cx="914400" cy="3092645"/>
              <a:chOff x="10848109" y="1620982"/>
              <a:chExt cx="914400" cy="3092645"/>
            </a:xfrm>
          </p:grpSpPr>
          <p:sp>
            <p:nvSpPr>
              <p:cNvPr id="15" name="剪去对角的矩形 14"/>
              <p:cNvSpPr/>
              <p:nvPr/>
            </p:nvSpPr>
            <p:spPr>
              <a:xfrm>
                <a:off x="10848109" y="1620982"/>
                <a:ext cx="914400" cy="405246"/>
              </a:xfrm>
              <a:prstGeom prst="snip2DiagRect">
                <a:avLst/>
              </a:prstGeom>
              <a:solidFill>
                <a:schemeClr val="bg2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solidFill>
                      <a:schemeClr val="bg1">
                        <a:lumMod val="65000"/>
                      </a:schemeClr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情境</a:t>
                </a:r>
              </a:p>
            </p:txBody>
          </p:sp>
          <p:sp>
            <p:nvSpPr>
              <p:cNvPr id="16" name="剪去对角的矩形 15"/>
              <p:cNvSpPr/>
              <p:nvPr/>
            </p:nvSpPr>
            <p:spPr>
              <a:xfrm>
                <a:off x="10848109" y="2483428"/>
                <a:ext cx="914400" cy="405246"/>
              </a:xfrm>
              <a:prstGeom prst="snip2DiagRect">
                <a:avLst/>
              </a:prstGeom>
              <a:solidFill>
                <a:schemeClr val="bg2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solidFill>
                      <a:schemeClr val="bg1">
                        <a:lumMod val="65000"/>
                      </a:schemeClr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任务</a:t>
                </a:r>
              </a:p>
            </p:txBody>
          </p:sp>
          <p:sp>
            <p:nvSpPr>
              <p:cNvPr id="17" name="剪去对角的矩形 16"/>
              <p:cNvSpPr/>
              <p:nvPr/>
            </p:nvSpPr>
            <p:spPr>
              <a:xfrm>
                <a:off x="10848109" y="3400009"/>
                <a:ext cx="914400" cy="405246"/>
              </a:xfrm>
              <a:prstGeom prst="snip2DiagRect">
                <a:avLst/>
              </a:prstGeom>
              <a:solidFill>
                <a:schemeClr val="bg2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solidFill>
                      <a:schemeClr val="bg1">
                        <a:lumMod val="65000"/>
                      </a:schemeClr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交流</a:t>
                </a:r>
              </a:p>
            </p:txBody>
          </p:sp>
          <p:sp>
            <p:nvSpPr>
              <p:cNvPr id="18" name="剪去对角的矩形 17"/>
              <p:cNvSpPr/>
              <p:nvPr/>
            </p:nvSpPr>
            <p:spPr>
              <a:xfrm>
                <a:off x="10848109" y="4308381"/>
                <a:ext cx="914400" cy="405246"/>
              </a:xfrm>
              <a:prstGeom prst="snip2Diag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3">
                <a:schemeClr val="lt1"/>
              </a:lnRef>
              <a:fillRef idx="1">
                <a:schemeClr val="accent4"/>
              </a:fillRef>
              <a:effectRef idx="1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solidFill>
                      <a:schemeClr val="tx1"/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提升</a:t>
                </a:r>
              </a:p>
            </p:txBody>
          </p:sp>
        </p:grpSp>
        <p:pic>
          <p:nvPicPr>
            <p:cNvPr id="19" name="图片 40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0404734" y="1443284"/>
              <a:ext cx="1302385" cy="1226497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4" name="Text Box 4"/>
          <p:cNvSpPr txBox="1"/>
          <p:nvPr/>
        </p:nvSpPr>
        <p:spPr>
          <a:xfrm>
            <a:off x="3009321" y="2208116"/>
            <a:ext cx="6173358" cy="923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</a:rPr>
              <a:t>平均每人分到</a:t>
            </a:r>
            <a:r>
              <a:rPr lang="zh-CN" altLang="en-US" sz="5400" b="1" dirty="0">
                <a:solidFill>
                  <a:srgbClr val="FF0000"/>
                </a:solidFill>
                <a:latin typeface="Arial" panose="020B0604020202020204" pitchFamily="34" charset="0"/>
              </a:rPr>
              <a:t>□</a:t>
            </a:r>
            <a:r>
              <a:rPr lang="zh-CN" altLang="en-US" sz="3200" b="1" dirty="0">
                <a:latin typeface="宋体" panose="02010600030101010101" pitchFamily="2" charset="-122"/>
              </a:rPr>
              <a:t>个气球。</a:t>
            </a:r>
          </a:p>
        </p:txBody>
      </p:sp>
      <p:sp>
        <p:nvSpPr>
          <p:cNvPr id="76807" name="Text Box 7"/>
          <p:cNvSpPr txBox="1"/>
          <p:nvPr/>
        </p:nvSpPr>
        <p:spPr>
          <a:xfrm>
            <a:off x="5651683" y="2286310"/>
            <a:ext cx="58593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2203DF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677568" y="2469591"/>
            <a:ext cx="720725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n-ea"/>
                <a:ea typeface="+mn-ea"/>
                <a:cs typeface="+mn-cs"/>
              </a:rPr>
              <a:t>4.</a:t>
            </a:r>
            <a:endParaRPr kumimoji="0" lang="zh-CN" altLang="en-US" sz="28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404734" y="1443284"/>
            <a:ext cx="1565593" cy="4118952"/>
            <a:chOff x="10404734" y="1443284"/>
            <a:chExt cx="1565593" cy="4118952"/>
          </a:xfrm>
        </p:grpSpPr>
        <p:grpSp>
          <p:nvGrpSpPr>
            <p:cNvPr id="2" name="组合 1"/>
            <p:cNvGrpSpPr/>
            <p:nvPr/>
          </p:nvGrpSpPr>
          <p:grpSpPr>
            <a:xfrm>
              <a:off x="11055927" y="2469591"/>
              <a:ext cx="914400" cy="3092645"/>
              <a:chOff x="10848109" y="1620982"/>
              <a:chExt cx="914400" cy="3092645"/>
            </a:xfrm>
          </p:grpSpPr>
          <p:sp>
            <p:nvSpPr>
              <p:cNvPr id="15" name="剪去对角的矩形 14"/>
              <p:cNvSpPr/>
              <p:nvPr/>
            </p:nvSpPr>
            <p:spPr>
              <a:xfrm>
                <a:off x="10848109" y="1620982"/>
                <a:ext cx="914400" cy="405246"/>
              </a:xfrm>
              <a:prstGeom prst="snip2DiagRect">
                <a:avLst/>
              </a:prstGeom>
              <a:solidFill>
                <a:schemeClr val="bg2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solidFill>
                      <a:schemeClr val="bg1">
                        <a:lumMod val="65000"/>
                      </a:schemeClr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情境</a:t>
                </a:r>
              </a:p>
            </p:txBody>
          </p:sp>
          <p:sp>
            <p:nvSpPr>
              <p:cNvPr id="16" name="剪去对角的矩形 15"/>
              <p:cNvSpPr/>
              <p:nvPr/>
            </p:nvSpPr>
            <p:spPr>
              <a:xfrm>
                <a:off x="10848109" y="2483428"/>
                <a:ext cx="914400" cy="405246"/>
              </a:xfrm>
              <a:prstGeom prst="snip2DiagRect">
                <a:avLst/>
              </a:prstGeom>
              <a:solidFill>
                <a:schemeClr val="bg2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solidFill>
                      <a:schemeClr val="bg1">
                        <a:lumMod val="65000"/>
                      </a:schemeClr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任务</a:t>
                </a:r>
              </a:p>
            </p:txBody>
          </p:sp>
          <p:sp>
            <p:nvSpPr>
              <p:cNvPr id="17" name="剪去对角的矩形 16"/>
              <p:cNvSpPr/>
              <p:nvPr/>
            </p:nvSpPr>
            <p:spPr>
              <a:xfrm>
                <a:off x="10848109" y="3400009"/>
                <a:ext cx="914400" cy="405246"/>
              </a:xfrm>
              <a:prstGeom prst="snip2DiagRect">
                <a:avLst/>
              </a:prstGeom>
              <a:solidFill>
                <a:schemeClr val="bg2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solidFill>
                      <a:schemeClr val="bg1">
                        <a:lumMod val="65000"/>
                      </a:schemeClr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交流</a:t>
                </a:r>
              </a:p>
            </p:txBody>
          </p:sp>
          <p:sp>
            <p:nvSpPr>
              <p:cNvPr id="18" name="剪去对角的矩形 17"/>
              <p:cNvSpPr/>
              <p:nvPr/>
            </p:nvSpPr>
            <p:spPr>
              <a:xfrm>
                <a:off x="10848109" y="4308381"/>
                <a:ext cx="914400" cy="405246"/>
              </a:xfrm>
              <a:prstGeom prst="snip2Diag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3">
                <a:schemeClr val="lt1"/>
              </a:lnRef>
              <a:fillRef idx="1">
                <a:schemeClr val="accent4"/>
              </a:fillRef>
              <a:effectRef idx="1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solidFill>
                      <a:schemeClr val="tx1"/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提升</a:t>
                </a:r>
              </a:p>
            </p:txBody>
          </p:sp>
        </p:grpSp>
        <p:pic>
          <p:nvPicPr>
            <p:cNvPr id="19" name="图片 40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0404734" y="1443284"/>
              <a:ext cx="1302385" cy="1226497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l="6213" b="28623"/>
          <a:stretch>
            <a:fillRect/>
          </a:stretch>
        </p:blipFill>
        <p:spPr>
          <a:xfrm>
            <a:off x="1806941" y="3866440"/>
            <a:ext cx="8147050" cy="21551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2140012" y="2776479"/>
            <a:ext cx="8631555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indent="0">
              <a:defRPr sz="4400" b="1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大黑简体" panose="03000509000000000000" charset="-122"/>
                <a:ea typeface="方正大黑简体" panose="03000509000000000000" charset="-122"/>
              </a:defRPr>
            </a:lvl1pPr>
          </a:lstStyle>
          <a:p>
            <a:r>
              <a:rPr lang="zh-CN" altLang="en-US" sz="9600" dirty="0">
                <a:sym typeface="+mn-ea"/>
              </a:rPr>
              <a:t>你有什么收获？</a:t>
            </a:r>
            <a:endParaRPr lang="en-US" altLang="zh-CN" sz="9600" dirty="0"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198029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5" descr="分橘子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9830" y="3495675"/>
            <a:ext cx="4993640" cy="26511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675" name="Group 15"/>
          <p:cNvGrpSpPr/>
          <p:nvPr/>
        </p:nvGrpSpPr>
        <p:grpSpPr>
          <a:xfrm>
            <a:off x="1958975" y="908050"/>
            <a:ext cx="3578066" cy="522288"/>
            <a:chOff x="204" y="572"/>
            <a:chExt cx="2013" cy="329"/>
          </a:xfrm>
        </p:grpSpPr>
        <p:sp>
          <p:nvSpPr>
            <p:cNvPr id="28680" name="Text Box 7"/>
            <p:cNvSpPr txBox="1"/>
            <p:nvPr/>
          </p:nvSpPr>
          <p:spPr>
            <a:xfrm>
              <a:off x="204" y="572"/>
              <a:ext cx="2013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latin typeface="宋体" panose="02010600030101010101" pitchFamily="2" charset="-122"/>
                </a:rPr>
                <a:t>一共有</a:t>
              </a:r>
              <a:r>
                <a:rPr lang="en-US" altLang="zh-CN" sz="2800" b="1" dirty="0">
                  <a:latin typeface="宋体" panose="02010600030101010101" pitchFamily="2" charset="-122"/>
                </a:rPr>
                <a:t>(    )</a:t>
              </a:r>
              <a:r>
                <a:rPr lang="zh-CN" altLang="en-US" sz="2800" b="1" dirty="0">
                  <a:latin typeface="宋体" panose="02010600030101010101" pitchFamily="2" charset="-122"/>
                </a:rPr>
                <a:t>个   。</a:t>
              </a:r>
            </a:p>
          </p:txBody>
        </p:sp>
        <p:pic>
          <p:nvPicPr>
            <p:cNvPr id="28681" name="Picture 8" descr="橘子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99" y="620"/>
              <a:ext cx="252" cy="23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2"/>
          <p:cNvGrpSpPr/>
          <p:nvPr/>
        </p:nvGrpSpPr>
        <p:grpSpPr>
          <a:xfrm>
            <a:off x="10404734" y="1443284"/>
            <a:ext cx="1565593" cy="4118952"/>
            <a:chOff x="10404734" y="1443284"/>
            <a:chExt cx="1565593" cy="4118952"/>
          </a:xfrm>
        </p:grpSpPr>
        <p:grpSp>
          <p:nvGrpSpPr>
            <p:cNvPr id="14" name="组合 13"/>
            <p:cNvGrpSpPr/>
            <p:nvPr/>
          </p:nvGrpSpPr>
          <p:grpSpPr>
            <a:xfrm>
              <a:off x="11055927" y="2469591"/>
              <a:ext cx="914400" cy="3092645"/>
              <a:chOff x="10848109" y="1620982"/>
              <a:chExt cx="914400" cy="3092645"/>
            </a:xfrm>
          </p:grpSpPr>
          <p:sp>
            <p:nvSpPr>
              <p:cNvPr id="15" name="剪去对角的矩形 14"/>
              <p:cNvSpPr/>
              <p:nvPr/>
            </p:nvSpPr>
            <p:spPr>
              <a:xfrm>
                <a:off x="10848109" y="1620982"/>
                <a:ext cx="914400" cy="405246"/>
              </a:xfrm>
              <a:prstGeom prst="snip2DiagRect">
                <a:avLst/>
              </a:prstGeom>
              <a:solidFill>
                <a:schemeClr val="bg2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solidFill>
                      <a:schemeClr val="bg1">
                        <a:lumMod val="65000"/>
                      </a:schemeClr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情境</a:t>
                </a:r>
              </a:p>
            </p:txBody>
          </p:sp>
          <p:sp>
            <p:nvSpPr>
              <p:cNvPr id="16" name="剪去对角的矩形 15"/>
              <p:cNvSpPr/>
              <p:nvPr/>
            </p:nvSpPr>
            <p:spPr>
              <a:xfrm>
                <a:off x="10848109" y="2483428"/>
                <a:ext cx="914400" cy="405246"/>
              </a:xfrm>
              <a:prstGeom prst="snip2DiagRect">
                <a:avLst/>
              </a:prstGeom>
              <a:solidFill>
                <a:schemeClr val="bg2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solidFill>
                      <a:schemeClr val="bg1">
                        <a:lumMod val="65000"/>
                      </a:schemeClr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任务</a:t>
                </a:r>
              </a:p>
            </p:txBody>
          </p:sp>
          <p:sp>
            <p:nvSpPr>
              <p:cNvPr id="17" name="剪去对角的矩形 16"/>
              <p:cNvSpPr/>
              <p:nvPr/>
            </p:nvSpPr>
            <p:spPr>
              <a:xfrm>
                <a:off x="10848109" y="3400009"/>
                <a:ext cx="914400" cy="405246"/>
              </a:xfrm>
              <a:prstGeom prst="snip2DiagRect">
                <a:avLst/>
              </a:prstGeom>
              <a:solidFill>
                <a:schemeClr val="bg2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solidFill>
                      <a:schemeClr val="bg1">
                        <a:lumMod val="65000"/>
                      </a:schemeClr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交流</a:t>
                </a:r>
              </a:p>
            </p:txBody>
          </p:sp>
          <p:sp>
            <p:nvSpPr>
              <p:cNvPr id="18" name="剪去对角的矩形 17"/>
              <p:cNvSpPr/>
              <p:nvPr/>
            </p:nvSpPr>
            <p:spPr>
              <a:xfrm>
                <a:off x="10848109" y="4308381"/>
                <a:ext cx="914400" cy="405246"/>
              </a:xfrm>
              <a:prstGeom prst="snip2Diag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3">
                <a:schemeClr val="lt1"/>
              </a:lnRef>
              <a:fillRef idx="1">
                <a:schemeClr val="accent4"/>
              </a:fillRef>
              <a:effectRef idx="1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solidFill>
                      <a:schemeClr val="tx1"/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提升</a:t>
                </a:r>
              </a:p>
            </p:txBody>
          </p:sp>
        </p:grpSp>
        <p:pic>
          <p:nvPicPr>
            <p:cNvPr id="19" name="图片 40"/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0404734" y="1443284"/>
              <a:ext cx="1302385" cy="1226497"/>
            </a:xfrm>
            <a:prstGeom prst="rect">
              <a:avLst/>
            </a:prstGeom>
          </p:spPr>
        </p:pic>
      </p:grpSp>
      <p:sp>
        <p:nvSpPr>
          <p:cNvPr id="2" name="TextBox 13"/>
          <p:cNvSpPr txBox="1"/>
          <p:nvPr/>
        </p:nvSpPr>
        <p:spPr>
          <a:xfrm>
            <a:off x="1137285" y="921385"/>
            <a:ext cx="720725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n-ea"/>
                <a:ea typeface="+mn-ea"/>
                <a:cs typeface="+mn-cs"/>
              </a:rPr>
              <a:t>5.</a:t>
            </a:r>
            <a:endParaRPr kumimoji="0" lang="zh-CN" altLang="en-US" sz="28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4" name="Text Box 7"/>
          <p:cNvSpPr txBox="1"/>
          <p:nvPr/>
        </p:nvSpPr>
        <p:spPr>
          <a:xfrm>
            <a:off x="1858010" y="1443355"/>
            <a:ext cx="535241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平均</a:t>
            </a:r>
            <a:r>
              <a:rPr lang="zh-CN" altLang="en-US" sz="2800" b="1" dirty="0">
                <a:latin typeface="宋体" panose="02010600030101010101" pitchFamily="2" charset="-122"/>
              </a:rPr>
              <a:t>分成</a:t>
            </a:r>
            <a:r>
              <a:rPr lang="en-US" altLang="zh-CN" sz="2800" b="1" dirty="0">
                <a:latin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</a:rPr>
              <a:t>份，每份有</a:t>
            </a:r>
            <a:r>
              <a:rPr lang="en-US" altLang="zh-CN" sz="2800" b="1" dirty="0">
                <a:latin typeface="宋体" panose="02010600030101010101" pitchFamily="2" charset="-122"/>
              </a:rPr>
              <a:t>(    )</a:t>
            </a:r>
            <a:r>
              <a:rPr lang="zh-CN" altLang="en-US" sz="2800" b="1" dirty="0">
                <a:latin typeface="宋体" panose="02010600030101010101" pitchFamily="2" charset="-122"/>
              </a:rPr>
              <a:t>个。</a:t>
            </a:r>
          </a:p>
        </p:txBody>
      </p:sp>
      <p:sp>
        <p:nvSpPr>
          <p:cNvPr id="5" name="Text Box 7"/>
          <p:cNvSpPr txBox="1"/>
          <p:nvPr/>
        </p:nvSpPr>
        <p:spPr>
          <a:xfrm>
            <a:off x="1858010" y="1965325"/>
            <a:ext cx="535241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  <a:sym typeface="+mn-ea"/>
              </a:rPr>
              <a:t>平均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分成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3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份，每份有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(    )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个。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6" name="Text Box 7"/>
          <p:cNvSpPr txBox="1"/>
          <p:nvPr/>
        </p:nvSpPr>
        <p:spPr>
          <a:xfrm>
            <a:off x="1858010" y="2469515"/>
            <a:ext cx="535241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  <a:sym typeface="+mn-ea"/>
              </a:rPr>
              <a:t>平均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分成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6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份，每份有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(    )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个。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7" name="Text Box 7"/>
          <p:cNvSpPr txBox="1"/>
          <p:nvPr/>
        </p:nvSpPr>
        <p:spPr>
          <a:xfrm>
            <a:off x="1858010" y="3009265"/>
            <a:ext cx="535241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  <a:sym typeface="+mn-ea"/>
              </a:rPr>
              <a:t>平均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分成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9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份，每份有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(    )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个。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76807" name="Text Box 7"/>
          <p:cNvSpPr txBox="1"/>
          <p:nvPr/>
        </p:nvSpPr>
        <p:spPr>
          <a:xfrm>
            <a:off x="3383280" y="932180"/>
            <a:ext cx="5181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2203DF"/>
                </a:solidFill>
                <a:latin typeface="黑体" panose="02010609060101010101" charset="-122"/>
                <a:ea typeface="黑体" panose="02010609060101010101" charset="-122"/>
              </a:rPr>
              <a:t>18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6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75"/>
                  </p:tgtEl>
                </p:cond>
              </p:nextCondLst>
            </p:seq>
          </p:childTnLst>
        </p:cTn>
      </p:par>
    </p:tnLst>
    <p:bldLst>
      <p:bldP spid="7680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5" name="Group 15"/>
          <p:cNvGrpSpPr/>
          <p:nvPr/>
        </p:nvGrpSpPr>
        <p:grpSpPr>
          <a:xfrm>
            <a:off x="1958975" y="908050"/>
            <a:ext cx="3578066" cy="522288"/>
            <a:chOff x="204" y="572"/>
            <a:chExt cx="2013" cy="329"/>
          </a:xfrm>
        </p:grpSpPr>
        <p:sp>
          <p:nvSpPr>
            <p:cNvPr id="28680" name="Text Box 7"/>
            <p:cNvSpPr txBox="1"/>
            <p:nvPr/>
          </p:nvSpPr>
          <p:spPr>
            <a:xfrm>
              <a:off x="204" y="572"/>
              <a:ext cx="2013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latin typeface="宋体" panose="02010600030101010101" pitchFamily="2" charset="-122"/>
                </a:rPr>
                <a:t>一共有</a:t>
              </a:r>
              <a:r>
                <a:rPr lang="en-US" altLang="zh-CN" sz="2800" b="1" dirty="0">
                  <a:latin typeface="宋体" panose="02010600030101010101" pitchFamily="2" charset="-122"/>
                </a:rPr>
                <a:t>(    )</a:t>
              </a:r>
              <a:r>
                <a:rPr lang="zh-CN" altLang="en-US" sz="2800" b="1" dirty="0">
                  <a:latin typeface="宋体" panose="02010600030101010101" pitchFamily="2" charset="-122"/>
                </a:rPr>
                <a:t>个   。</a:t>
              </a:r>
            </a:p>
          </p:txBody>
        </p:sp>
        <p:pic>
          <p:nvPicPr>
            <p:cNvPr id="28681" name="Picture 8" descr="橘子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99" y="620"/>
              <a:ext cx="252" cy="23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2"/>
          <p:cNvGrpSpPr/>
          <p:nvPr/>
        </p:nvGrpSpPr>
        <p:grpSpPr>
          <a:xfrm>
            <a:off x="10404734" y="1443284"/>
            <a:ext cx="1565593" cy="4118952"/>
            <a:chOff x="10404734" y="1443284"/>
            <a:chExt cx="1565593" cy="4118952"/>
          </a:xfrm>
        </p:grpSpPr>
        <p:grpSp>
          <p:nvGrpSpPr>
            <p:cNvPr id="14" name="组合 13"/>
            <p:cNvGrpSpPr/>
            <p:nvPr/>
          </p:nvGrpSpPr>
          <p:grpSpPr>
            <a:xfrm>
              <a:off x="11055927" y="2469591"/>
              <a:ext cx="914400" cy="3092645"/>
              <a:chOff x="10848109" y="1620982"/>
              <a:chExt cx="914400" cy="3092645"/>
            </a:xfrm>
          </p:grpSpPr>
          <p:sp>
            <p:nvSpPr>
              <p:cNvPr id="15" name="剪去对角的矩形 14"/>
              <p:cNvSpPr/>
              <p:nvPr/>
            </p:nvSpPr>
            <p:spPr>
              <a:xfrm>
                <a:off x="10848109" y="1620982"/>
                <a:ext cx="914400" cy="405246"/>
              </a:xfrm>
              <a:prstGeom prst="snip2DiagRect">
                <a:avLst/>
              </a:prstGeom>
              <a:solidFill>
                <a:schemeClr val="bg2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solidFill>
                      <a:schemeClr val="bg1">
                        <a:lumMod val="65000"/>
                      </a:schemeClr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情境</a:t>
                </a:r>
              </a:p>
            </p:txBody>
          </p:sp>
          <p:sp>
            <p:nvSpPr>
              <p:cNvPr id="16" name="剪去对角的矩形 15"/>
              <p:cNvSpPr/>
              <p:nvPr/>
            </p:nvSpPr>
            <p:spPr>
              <a:xfrm>
                <a:off x="10848109" y="2483428"/>
                <a:ext cx="914400" cy="405246"/>
              </a:xfrm>
              <a:prstGeom prst="snip2DiagRect">
                <a:avLst/>
              </a:prstGeom>
              <a:solidFill>
                <a:schemeClr val="bg2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solidFill>
                      <a:schemeClr val="bg1">
                        <a:lumMod val="65000"/>
                      </a:schemeClr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任务</a:t>
                </a:r>
              </a:p>
            </p:txBody>
          </p:sp>
          <p:sp>
            <p:nvSpPr>
              <p:cNvPr id="17" name="剪去对角的矩形 16"/>
              <p:cNvSpPr/>
              <p:nvPr/>
            </p:nvSpPr>
            <p:spPr>
              <a:xfrm>
                <a:off x="10848109" y="3400009"/>
                <a:ext cx="914400" cy="405246"/>
              </a:xfrm>
              <a:prstGeom prst="snip2DiagRect">
                <a:avLst/>
              </a:prstGeom>
              <a:solidFill>
                <a:schemeClr val="bg2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solidFill>
                      <a:schemeClr val="bg1">
                        <a:lumMod val="65000"/>
                      </a:schemeClr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交流</a:t>
                </a:r>
              </a:p>
            </p:txBody>
          </p:sp>
          <p:sp>
            <p:nvSpPr>
              <p:cNvPr id="18" name="剪去对角的矩形 17"/>
              <p:cNvSpPr/>
              <p:nvPr/>
            </p:nvSpPr>
            <p:spPr>
              <a:xfrm>
                <a:off x="10848109" y="4308381"/>
                <a:ext cx="914400" cy="405246"/>
              </a:xfrm>
              <a:prstGeom prst="snip2Diag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3">
                <a:schemeClr val="lt1"/>
              </a:lnRef>
              <a:fillRef idx="1">
                <a:schemeClr val="accent4"/>
              </a:fillRef>
              <a:effectRef idx="1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solidFill>
                      <a:schemeClr val="tx1"/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提升</a:t>
                </a:r>
              </a:p>
            </p:txBody>
          </p:sp>
        </p:grpSp>
        <p:pic>
          <p:nvPicPr>
            <p:cNvPr id="19" name="图片 40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0404734" y="1443284"/>
              <a:ext cx="1302385" cy="1226497"/>
            </a:xfrm>
            <a:prstGeom prst="rect">
              <a:avLst/>
            </a:prstGeom>
          </p:spPr>
        </p:pic>
      </p:grpSp>
      <p:sp>
        <p:nvSpPr>
          <p:cNvPr id="2" name="TextBox 13"/>
          <p:cNvSpPr txBox="1"/>
          <p:nvPr/>
        </p:nvSpPr>
        <p:spPr>
          <a:xfrm>
            <a:off x="1137285" y="921385"/>
            <a:ext cx="720725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n-ea"/>
                <a:ea typeface="+mn-ea"/>
                <a:cs typeface="+mn-cs"/>
              </a:rPr>
              <a:t>5.</a:t>
            </a:r>
            <a:endParaRPr kumimoji="0" lang="zh-CN" altLang="en-US" sz="28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4" name="Text Box 7"/>
          <p:cNvSpPr txBox="1"/>
          <p:nvPr/>
        </p:nvSpPr>
        <p:spPr>
          <a:xfrm>
            <a:off x="1858010" y="1443355"/>
            <a:ext cx="535241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平均</a:t>
            </a:r>
            <a:r>
              <a:rPr lang="zh-CN" altLang="en-US" sz="2800" b="1" dirty="0">
                <a:latin typeface="宋体" panose="02010600030101010101" pitchFamily="2" charset="-122"/>
              </a:rPr>
              <a:t>分成</a:t>
            </a:r>
            <a:r>
              <a:rPr lang="en-US" altLang="zh-CN" sz="2800" b="1" dirty="0">
                <a:latin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</a:rPr>
              <a:t>份，每份有</a:t>
            </a:r>
            <a:r>
              <a:rPr lang="en-US" altLang="zh-CN" sz="2800" b="1" dirty="0">
                <a:latin typeface="宋体" panose="02010600030101010101" pitchFamily="2" charset="-122"/>
              </a:rPr>
              <a:t>(    )</a:t>
            </a:r>
            <a:r>
              <a:rPr lang="zh-CN" altLang="en-US" sz="2800" b="1" dirty="0">
                <a:latin typeface="宋体" panose="02010600030101010101" pitchFamily="2" charset="-122"/>
              </a:rPr>
              <a:t>个。</a:t>
            </a:r>
          </a:p>
        </p:txBody>
      </p:sp>
      <p:sp>
        <p:nvSpPr>
          <p:cNvPr id="5" name="Text Box 7"/>
          <p:cNvSpPr txBox="1"/>
          <p:nvPr/>
        </p:nvSpPr>
        <p:spPr>
          <a:xfrm>
            <a:off x="1858010" y="1965325"/>
            <a:ext cx="535241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  <a:sym typeface="+mn-ea"/>
              </a:rPr>
              <a:t>平均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分成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3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份，每份有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(    )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个。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6" name="Text Box 7"/>
          <p:cNvSpPr txBox="1"/>
          <p:nvPr/>
        </p:nvSpPr>
        <p:spPr>
          <a:xfrm>
            <a:off x="1858010" y="2469515"/>
            <a:ext cx="535241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  <a:sym typeface="+mn-ea"/>
              </a:rPr>
              <a:t>平均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分成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6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份，每份有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(    )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个。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7" name="Text Box 7"/>
          <p:cNvSpPr txBox="1"/>
          <p:nvPr/>
        </p:nvSpPr>
        <p:spPr>
          <a:xfrm>
            <a:off x="1858010" y="3009265"/>
            <a:ext cx="535241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  <a:sym typeface="+mn-ea"/>
              </a:rPr>
              <a:t>平均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分成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9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份，每份有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(    )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个。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76807" name="Text Box 7"/>
          <p:cNvSpPr txBox="1"/>
          <p:nvPr/>
        </p:nvSpPr>
        <p:spPr>
          <a:xfrm>
            <a:off x="3383280" y="932180"/>
            <a:ext cx="5181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2203DF"/>
                </a:solidFill>
                <a:latin typeface="黑体" panose="02010609060101010101" charset="-122"/>
                <a:ea typeface="黑体" panose="02010609060101010101" charset="-122"/>
              </a:rPr>
              <a:t>18</a:t>
            </a:r>
          </a:p>
        </p:txBody>
      </p:sp>
      <p:grpSp>
        <p:nvGrpSpPr>
          <p:cNvPr id="33809" name="组合 157"/>
          <p:cNvGrpSpPr/>
          <p:nvPr/>
        </p:nvGrpSpPr>
        <p:grpSpPr>
          <a:xfrm>
            <a:off x="3556635" y="4168140"/>
            <a:ext cx="3596640" cy="1326515"/>
            <a:chOff x="482620" y="793732"/>
            <a:chExt cx="3999071" cy="1540634"/>
          </a:xfrm>
        </p:grpSpPr>
        <p:grpSp>
          <p:nvGrpSpPr>
            <p:cNvPr id="33876" name="组合 16"/>
            <p:cNvGrpSpPr/>
            <p:nvPr/>
          </p:nvGrpSpPr>
          <p:grpSpPr>
            <a:xfrm>
              <a:off x="482620" y="793732"/>
              <a:ext cx="1709329" cy="1540634"/>
              <a:chOff x="453592" y="764704"/>
              <a:chExt cx="1709329" cy="1540634"/>
            </a:xfrm>
          </p:grpSpPr>
          <p:pic>
            <p:nvPicPr>
              <p:cNvPr id="33887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67544" y="764704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88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43608" y="764704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89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619672" y="764704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90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53592" y="1268760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91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29656" y="1268760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92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605720" y="1268760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93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67544" y="1800587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94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43608" y="1800587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95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619672" y="1800587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3877" name="组合 17"/>
            <p:cNvGrpSpPr/>
            <p:nvPr/>
          </p:nvGrpSpPr>
          <p:grpSpPr>
            <a:xfrm>
              <a:off x="2772362" y="793732"/>
              <a:ext cx="1709329" cy="1540634"/>
              <a:chOff x="453592" y="764704"/>
              <a:chExt cx="1709329" cy="1540634"/>
            </a:xfrm>
          </p:grpSpPr>
          <p:pic>
            <p:nvPicPr>
              <p:cNvPr id="33878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67544" y="764704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79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43608" y="764704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80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619672" y="764704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81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53592" y="1268760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82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29656" y="1268760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83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605720" y="1268760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84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67544" y="1800587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85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43608" y="1800587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86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619672" y="1800587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8" name="Text Box 7"/>
          <p:cNvSpPr txBox="1"/>
          <p:nvPr/>
        </p:nvSpPr>
        <p:spPr>
          <a:xfrm>
            <a:off x="5678170" y="1473835"/>
            <a:ext cx="5181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2203DF"/>
                </a:solidFill>
                <a:latin typeface="黑体" panose="02010609060101010101" charset="-122"/>
                <a:ea typeface="黑体" panose="02010609060101010101" charset="-122"/>
              </a:rPr>
              <a:t>9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717800" y="3531235"/>
            <a:ext cx="5067300" cy="2722880"/>
            <a:chOff x="4280" y="5562"/>
            <a:chExt cx="7980" cy="4288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80" y="5562"/>
              <a:ext cx="7980" cy="4289"/>
            </a:xfrm>
            <a:prstGeom prst="rect">
              <a:avLst/>
            </a:prstGeom>
          </p:spPr>
        </p:pic>
        <p:grpSp>
          <p:nvGrpSpPr>
            <p:cNvPr id="33810" name="组合 156"/>
            <p:cNvGrpSpPr/>
            <p:nvPr/>
          </p:nvGrpSpPr>
          <p:grpSpPr>
            <a:xfrm>
              <a:off x="5678" y="6008"/>
              <a:ext cx="5379" cy="3026"/>
              <a:chOff x="4788024" y="548680"/>
              <a:chExt cx="3797561" cy="2232248"/>
            </a:xfrm>
          </p:grpSpPr>
          <p:grpSp>
            <p:nvGrpSpPr>
              <p:cNvPr id="33855" name="组合 38"/>
              <p:cNvGrpSpPr/>
              <p:nvPr/>
            </p:nvGrpSpPr>
            <p:grpSpPr>
              <a:xfrm>
                <a:off x="4788024" y="548680"/>
                <a:ext cx="1709329" cy="1008807"/>
                <a:chOff x="4788024" y="836712"/>
                <a:chExt cx="1709329" cy="1008807"/>
              </a:xfrm>
            </p:grpSpPr>
            <p:pic>
              <p:nvPicPr>
                <p:cNvPr id="33870" name="Picture 7" descr="橘子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801976" y="836712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3871" name="Picture 7" descr="橘子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378040" y="836712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3872" name="Picture 7" descr="橘子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954104" y="836712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3873" name="Picture 7" descr="橘子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788024" y="1340768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3874" name="Picture 7" descr="橘子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364088" y="1340768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3875" name="Picture 7" descr="橘子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940152" y="1340768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grpSp>
          <p:grpSp>
            <p:nvGrpSpPr>
              <p:cNvPr id="33856" name="组合 39"/>
              <p:cNvGrpSpPr/>
              <p:nvPr/>
            </p:nvGrpSpPr>
            <p:grpSpPr>
              <a:xfrm>
                <a:off x="6876256" y="548680"/>
                <a:ext cx="1709329" cy="1008807"/>
                <a:chOff x="4788024" y="836712"/>
                <a:chExt cx="1709329" cy="1008807"/>
              </a:xfrm>
            </p:grpSpPr>
            <p:pic>
              <p:nvPicPr>
                <p:cNvPr id="33864" name="Picture 7" descr="橘子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801976" y="836712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3865" name="Picture 7" descr="橘子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378040" y="836712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3866" name="Picture 7" descr="橘子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954104" y="836712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3867" name="Picture 7" descr="橘子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788024" y="1340768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3868" name="Picture 7" descr="橘子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364088" y="1340768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3869" name="Picture 7" descr="橘子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940152" y="1340768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grpSp>
          <p:grpSp>
            <p:nvGrpSpPr>
              <p:cNvPr id="33857" name="组合 46"/>
              <p:cNvGrpSpPr/>
              <p:nvPr/>
            </p:nvGrpSpPr>
            <p:grpSpPr>
              <a:xfrm>
                <a:off x="5868144" y="1772121"/>
                <a:ext cx="1709329" cy="1008807"/>
                <a:chOff x="4788024" y="836712"/>
                <a:chExt cx="1709329" cy="1008807"/>
              </a:xfrm>
            </p:grpSpPr>
            <p:pic>
              <p:nvPicPr>
                <p:cNvPr id="33858" name="Picture 7" descr="橘子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801976" y="836712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3859" name="Picture 7" descr="橘子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378040" y="836712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3860" name="Picture 7" descr="橘子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954104" y="836712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3861" name="Picture 7" descr="橘子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788024" y="1340768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3862" name="Picture 7" descr="橘子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364088" y="1340768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3863" name="Picture 7" descr="橘子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940152" y="1340768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grpSp>
        </p:grpSp>
      </p:grpSp>
      <p:sp>
        <p:nvSpPr>
          <p:cNvPr id="12" name="Text Box 7"/>
          <p:cNvSpPr txBox="1"/>
          <p:nvPr/>
        </p:nvSpPr>
        <p:spPr>
          <a:xfrm>
            <a:off x="5678170" y="1995805"/>
            <a:ext cx="5181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2203DF"/>
                </a:solidFill>
                <a:latin typeface="黑体" panose="02010609060101010101" charset="-122"/>
                <a:ea typeface="黑体" panose="02010609060101010101" charset="-122"/>
              </a:rPr>
              <a:t>6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2593975" y="2531110"/>
            <a:ext cx="5067300" cy="3723005"/>
            <a:chOff x="4085" y="3986"/>
            <a:chExt cx="7980" cy="5863"/>
          </a:xfrm>
        </p:grpSpPr>
        <p:grpSp>
          <p:nvGrpSpPr>
            <p:cNvPr id="20" name="组合 19"/>
            <p:cNvGrpSpPr/>
            <p:nvPr/>
          </p:nvGrpSpPr>
          <p:grpSpPr>
            <a:xfrm>
              <a:off x="4085" y="5561"/>
              <a:ext cx="7980" cy="4288"/>
              <a:chOff x="4085" y="5561"/>
              <a:chExt cx="7980" cy="4288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085" y="5561"/>
                <a:ext cx="7980" cy="4289"/>
              </a:xfrm>
              <a:prstGeom prst="rect">
                <a:avLst/>
              </a:prstGeom>
            </p:spPr>
          </p:pic>
          <p:grpSp>
            <p:nvGrpSpPr>
              <p:cNvPr id="33811" name="组合 155"/>
              <p:cNvGrpSpPr/>
              <p:nvPr/>
            </p:nvGrpSpPr>
            <p:grpSpPr>
              <a:xfrm>
                <a:off x="5949" y="5798"/>
                <a:ext cx="4405" cy="3807"/>
                <a:chOff x="899592" y="3501008"/>
                <a:chExt cx="3110296" cy="2808312"/>
              </a:xfrm>
            </p:grpSpPr>
            <p:grpSp>
              <p:nvGrpSpPr>
                <p:cNvPr id="33831" name="组合 63"/>
                <p:cNvGrpSpPr/>
                <p:nvPr/>
              </p:nvGrpSpPr>
              <p:grpSpPr>
                <a:xfrm>
                  <a:off x="899592" y="3501008"/>
                  <a:ext cx="1263329" cy="864791"/>
                  <a:chOff x="323528" y="3573016"/>
                  <a:chExt cx="1263329" cy="864791"/>
                </a:xfrm>
              </p:grpSpPr>
              <p:pic>
                <p:nvPicPr>
                  <p:cNvPr id="33852" name="Picture 7" descr="橘子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683568" y="357301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53" name="Picture 7" descr="橘子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1043608" y="393305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54" name="Picture 7" descr="橘子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323528" y="393305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</p:grpSp>
            <p:grpSp>
              <p:nvGrpSpPr>
                <p:cNvPr id="33832" name="组合 64"/>
                <p:cNvGrpSpPr/>
                <p:nvPr/>
              </p:nvGrpSpPr>
              <p:grpSpPr>
                <a:xfrm>
                  <a:off x="971600" y="4464883"/>
                  <a:ext cx="1263329" cy="864791"/>
                  <a:chOff x="323528" y="3573016"/>
                  <a:chExt cx="1263329" cy="864791"/>
                </a:xfrm>
              </p:grpSpPr>
              <p:pic>
                <p:nvPicPr>
                  <p:cNvPr id="33849" name="Picture 7" descr="橘子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683568" y="357301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50" name="Picture 7" descr="橘子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1043608" y="393305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51" name="Picture 7" descr="橘子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323528" y="393305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</p:grpSp>
            <p:grpSp>
              <p:nvGrpSpPr>
                <p:cNvPr id="33833" name="组合 68"/>
                <p:cNvGrpSpPr/>
                <p:nvPr/>
              </p:nvGrpSpPr>
              <p:grpSpPr>
                <a:xfrm>
                  <a:off x="971600" y="5444529"/>
                  <a:ext cx="1263329" cy="864791"/>
                  <a:chOff x="323528" y="3573016"/>
                  <a:chExt cx="1263329" cy="864791"/>
                </a:xfrm>
              </p:grpSpPr>
              <p:pic>
                <p:nvPicPr>
                  <p:cNvPr id="33846" name="Picture 7" descr="橘子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683568" y="357301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47" name="Picture 7" descr="橘子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1043608" y="393305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48" name="Picture 7" descr="橘子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323528" y="393305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</p:grpSp>
            <p:grpSp>
              <p:nvGrpSpPr>
                <p:cNvPr id="33834" name="组合 85"/>
                <p:cNvGrpSpPr/>
                <p:nvPr/>
              </p:nvGrpSpPr>
              <p:grpSpPr>
                <a:xfrm>
                  <a:off x="2674551" y="3501008"/>
                  <a:ext cx="1263329" cy="864791"/>
                  <a:chOff x="323528" y="3573016"/>
                  <a:chExt cx="1263329" cy="864791"/>
                </a:xfrm>
              </p:grpSpPr>
              <p:pic>
                <p:nvPicPr>
                  <p:cNvPr id="33843" name="Picture 7" descr="橘子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683568" y="357301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44" name="Picture 7" descr="橘子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1043608" y="393305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45" name="Picture 7" descr="橘子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323528" y="393305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</p:grpSp>
            <p:grpSp>
              <p:nvGrpSpPr>
                <p:cNvPr id="33835" name="组合 89"/>
                <p:cNvGrpSpPr/>
                <p:nvPr/>
              </p:nvGrpSpPr>
              <p:grpSpPr>
                <a:xfrm>
                  <a:off x="2746559" y="4464883"/>
                  <a:ext cx="1263329" cy="864791"/>
                  <a:chOff x="323528" y="3573016"/>
                  <a:chExt cx="1263329" cy="864791"/>
                </a:xfrm>
              </p:grpSpPr>
              <p:pic>
                <p:nvPicPr>
                  <p:cNvPr id="33840" name="Picture 7" descr="橘子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683568" y="357301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41" name="Picture 7" descr="橘子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1043608" y="393305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42" name="Picture 7" descr="橘子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323528" y="393305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</p:grpSp>
            <p:grpSp>
              <p:nvGrpSpPr>
                <p:cNvPr id="33836" name="组合 93"/>
                <p:cNvGrpSpPr/>
                <p:nvPr/>
              </p:nvGrpSpPr>
              <p:grpSpPr>
                <a:xfrm>
                  <a:off x="2746559" y="5444529"/>
                  <a:ext cx="1263329" cy="864791"/>
                  <a:chOff x="323528" y="3573016"/>
                  <a:chExt cx="1263329" cy="864791"/>
                </a:xfrm>
              </p:grpSpPr>
              <p:pic>
                <p:nvPicPr>
                  <p:cNvPr id="33837" name="Picture 7" descr="橘子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683568" y="357301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38" name="Picture 7" descr="橘子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1043608" y="393305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39" name="Picture 7" descr="橘子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323528" y="393305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</p:grpSp>
          </p:grpSp>
        </p:grpSp>
        <p:sp>
          <p:nvSpPr>
            <p:cNvPr id="21" name="Text Box 7"/>
            <p:cNvSpPr txBox="1"/>
            <p:nvPr/>
          </p:nvSpPr>
          <p:spPr>
            <a:xfrm>
              <a:off x="8950" y="3986"/>
              <a:ext cx="816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rgbClr val="2203DF"/>
                  </a:solidFill>
                  <a:latin typeface="黑体" panose="02010609060101010101" charset="-122"/>
                  <a:ea typeface="黑体" panose="02010609060101010101" charset="-122"/>
                </a:rPr>
                <a:t>3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501900" y="3009265"/>
            <a:ext cx="5067300" cy="3244850"/>
            <a:chOff x="3940" y="4739"/>
            <a:chExt cx="7980" cy="511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40" y="5561"/>
              <a:ext cx="7980" cy="4289"/>
            </a:xfrm>
            <a:prstGeom prst="rect">
              <a:avLst/>
            </a:prstGeom>
          </p:spPr>
        </p:pic>
        <p:grpSp>
          <p:nvGrpSpPr>
            <p:cNvPr id="33812" name="组合 153"/>
            <p:cNvGrpSpPr/>
            <p:nvPr/>
          </p:nvGrpSpPr>
          <p:grpSpPr>
            <a:xfrm>
              <a:off x="5425" y="6286"/>
              <a:ext cx="5318" cy="2812"/>
              <a:chOff x="4860032" y="3874867"/>
              <a:chExt cx="3754581" cy="2074413"/>
            </a:xfrm>
          </p:grpSpPr>
          <p:pic>
            <p:nvPicPr>
              <p:cNvPr id="33813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364088" y="3874867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14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860032" y="3874867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15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60232" y="3874867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16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56176" y="3874867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17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8042336" y="3874867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18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524328" y="3874867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19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392554" y="4666955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20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892847" y="4666955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21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93047" y="4666955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22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84642" y="4666955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23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8056288" y="4666955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24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552794" y="4666955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25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407630" y="5444529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26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892847" y="5444529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27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707561" y="5444529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28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99718" y="5444529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29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8071364" y="5444529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30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567870" y="5444529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3" name="Text Box 7"/>
            <p:cNvSpPr txBox="1"/>
            <p:nvPr/>
          </p:nvSpPr>
          <p:spPr>
            <a:xfrm>
              <a:off x="8973" y="4739"/>
              <a:ext cx="816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rgbClr val="2203DF"/>
                  </a:solidFill>
                  <a:latin typeface="黑体" panose="02010609060101010101" charset="-122"/>
                  <a:ea typeface="黑体" panose="02010609060101010101" charset="-122"/>
                </a:rPr>
                <a:t>2</a:t>
              </a:r>
            </a:p>
          </p:txBody>
        </p:sp>
      </p:grpSp>
      <p:pic>
        <p:nvPicPr>
          <p:cNvPr id="28674" name="Picture 5" descr="分橘子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88860" y="1566545"/>
            <a:ext cx="3015615" cy="16008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6DAB521-CDF6-51BC-B961-78E973548B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778" y="335394"/>
            <a:ext cx="10988489" cy="61872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95169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5" descr="分橘子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9830" y="3495675"/>
            <a:ext cx="4993640" cy="26511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675" name="Group 15"/>
          <p:cNvGrpSpPr/>
          <p:nvPr/>
        </p:nvGrpSpPr>
        <p:grpSpPr>
          <a:xfrm>
            <a:off x="1958975" y="908050"/>
            <a:ext cx="3578066" cy="522288"/>
            <a:chOff x="204" y="572"/>
            <a:chExt cx="2013" cy="329"/>
          </a:xfrm>
        </p:grpSpPr>
        <p:sp>
          <p:nvSpPr>
            <p:cNvPr id="28680" name="Text Box 7"/>
            <p:cNvSpPr txBox="1"/>
            <p:nvPr/>
          </p:nvSpPr>
          <p:spPr>
            <a:xfrm>
              <a:off x="204" y="572"/>
              <a:ext cx="2013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latin typeface="宋体" panose="02010600030101010101" pitchFamily="2" charset="-122"/>
                </a:rPr>
                <a:t>一共有</a:t>
              </a:r>
              <a:r>
                <a:rPr lang="en-US" altLang="zh-CN" sz="2800" b="1" dirty="0">
                  <a:latin typeface="宋体" panose="02010600030101010101" pitchFamily="2" charset="-122"/>
                </a:rPr>
                <a:t>(    )</a:t>
              </a:r>
              <a:r>
                <a:rPr lang="zh-CN" altLang="en-US" sz="2800" b="1" dirty="0">
                  <a:latin typeface="宋体" panose="02010600030101010101" pitchFamily="2" charset="-122"/>
                </a:rPr>
                <a:t>个   。</a:t>
              </a:r>
            </a:p>
          </p:txBody>
        </p:sp>
        <p:pic>
          <p:nvPicPr>
            <p:cNvPr id="28681" name="Picture 8" descr="橘子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99" y="620"/>
              <a:ext cx="252" cy="23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2"/>
          <p:cNvGrpSpPr/>
          <p:nvPr/>
        </p:nvGrpSpPr>
        <p:grpSpPr>
          <a:xfrm>
            <a:off x="10404734" y="1443284"/>
            <a:ext cx="1565593" cy="4118952"/>
            <a:chOff x="10404734" y="1443284"/>
            <a:chExt cx="1565593" cy="4118952"/>
          </a:xfrm>
        </p:grpSpPr>
        <p:grpSp>
          <p:nvGrpSpPr>
            <p:cNvPr id="14" name="组合 13"/>
            <p:cNvGrpSpPr/>
            <p:nvPr/>
          </p:nvGrpSpPr>
          <p:grpSpPr>
            <a:xfrm>
              <a:off x="11055927" y="2469591"/>
              <a:ext cx="914400" cy="3092645"/>
              <a:chOff x="10848109" y="1620982"/>
              <a:chExt cx="914400" cy="3092645"/>
            </a:xfrm>
          </p:grpSpPr>
          <p:sp>
            <p:nvSpPr>
              <p:cNvPr id="15" name="剪去对角的矩形 14"/>
              <p:cNvSpPr/>
              <p:nvPr/>
            </p:nvSpPr>
            <p:spPr>
              <a:xfrm>
                <a:off x="10848109" y="1620982"/>
                <a:ext cx="914400" cy="405246"/>
              </a:xfrm>
              <a:prstGeom prst="snip2DiagRect">
                <a:avLst/>
              </a:prstGeom>
              <a:solidFill>
                <a:schemeClr val="bg2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solidFill>
                      <a:schemeClr val="bg1">
                        <a:lumMod val="65000"/>
                      </a:schemeClr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情境</a:t>
                </a:r>
              </a:p>
            </p:txBody>
          </p:sp>
          <p:sp>
            <p:nvSpPr>
              <p:cNvPr id="16" name="剪去对角的矩形 15"/>
              <p:cNvSpPr/>
              <p:nvPr/>
            </p:nvSpPr>
            <p:spPr>
              <a:xfrm>
                <a:off x="10848109" y="2483428"/>
                <a:ext cx="914400" cy="405246"/>
              </a:xfrm>
              <a:prstGeom prst="snip2DiagRect">
                <a:avLst/>
              </a:prstGeom>
              <a:solidFill>
                <a:schemeClr val="bg2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solidFill>
                      <a:schemeClr val="bg1">
                        <a:lumMod val="65000"/>
                      </a:schemeClr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任务</a:t>
                </a:r>
              </a:p>
            </p:txBody>
          </p:sp>
          <p:sp>
            <p:nvSpPr>
              <p:cNvPr id="17" name="剪去对角的矩形 16"/>
              <p:cNvSpPr/>
              <p:nvPr/>
            </p:nvSpPr>
            <p:spPr>
              <a:xfrm>
                <a:off x="10848109" y="3400009"/>
                <a:ext cx="914400" cy="405246"/>
              </a:xfrm>
              <a:prstGeom prst="snip2DiagRect">
                <a:avLst/>
              </a:prstGeom>
              <a:solidFill>
                <a:schemeClr val="bg2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solidFill>
                      <a:schemeClr val="bg1">
                        <a:lumMod val="65000"/>
                      </a:schemeClr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交流</a:t>
                </a:r>
              </a:p>
            </p:txBody>
          </p:sp>
          <p:sp>
            <p:nvSpPr>
              <p:cNvPr id="18" name="剪去对角的矩形 17"/>
              <p:cNvSpPr/>
              <p:nvPr/>
            </p:nvSpPr>
            <p:spPr>
              <a:xfrm>
                <a:off x="10848109" y="4308381"/>
                <a:ext cx="914400" cy="405246"/>
              </a:xfrm>
              <a:prstGeom prst="snip2Diag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3">
                <a:schemeClr val="lt1"/>
              </a:lnRef>
              <a:fillRef idx="1">
                <a:schemeClr val="accent4"/>
              </a:fillRef>
              <a:effectRef idx="1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solidFill>
                      <a:schemeClr val="tx1"/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提升</a:t>
                </a:r>
              </a:p>
            </p:txBody>
          </p:sp>
        </p:grpSp>
        <p:pic>
          <p:nvPicPr>
            <p:cNvPr id="19" name="图片 40"/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0404734" y="1443284"/>
              <a:ext cx="1302385" cy="1226497"/>
            </a:xfrm>
            <a:prstGeom prst="rect">
              <a:avLst/>
            </a:prstGeom>
          </p:spPr>
        </p:pic>
      </p:grpSp>
      <p:sp>
        <p:nvSpPr>
          <p:cNvPr id="4" name="Text Box 7"/>
          <p:cNvSpPr txBox="1"/>
          <p:nvPr/>
        </p:nvSpPr>
        <p:spPr>
          <a:xfrm>
            <a:off x="1858010" y="1443355"/>
            <a:ext cx="535241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平均</a:t>
            </a:r>
            <a:r>
              <a:rPr lang="zh-CN" altLang="en-US" sz="2800" b="1" dirty="0">
                <a:latin typeface="宋体" panose="02010600030101010101" pitchFamily="2" charset="-122"/>
              </a:rPr>
              <a:t>分成</a:t>
            </a:r>
            <a:r>
              <a:rPr lang="en-US" altLang="zh-CN" sz="2800" b="1" dirty="0">
                <a:latin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</a:rPr>
              <a:t>份，每份有</a:t>
            </a:r>
            <a:r>
              <a:rPr lang="en-US" altLang="zh-CN" sz="2800" b="1" dirty="0">
                <a:latin typeface="宋体" panose="02010600030101010101" pitchFamily="2" charset="-122"/>
              </a:rPr>
              <a:t>(    )</a:t>
            </a:r>
            <a:r>
              <a:rPr lang="zh-CN" altLang="en-US" sz="2800" b="1" dirty="0">
                <a:latin typeface="宋体" panose="02010600030101010101" pitchFamily="2" charset="-122"/>
              </a:rPr>
              <a:t>个。</a:t>
            </a:r>
          </a:p>
        </p:txBody>
      </p:sp>
      <p:sp>
        <p:nvSpPr>
          <p:cNvPr id="5" name="Text Box 7"/>
          <p:cNvSpPr txBox="1"/>
          <p:nvPr/>
        </p:nvSpPr>
        <p:spPr>
          <a:xfrm>
            <a:off x="1858010" y="1965325"/>
            <a:ext cx="535241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  <a:sym typeface="+mn-ea"/>
              </a:rPr>
              <a:t>平均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分成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3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份，每份有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(    )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个。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6" name="Text Box 7"/>
          <p:cNvSpPr txBox="1"/>
          <p:nvPr/>
        </p:nvSpPr>
        <p:spPr>
          <a:xfrm>
            <a:off x="1858010" y="2469515"/>
            <a:ext cx="535241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  <a:sym typeface="+mn-ea"/>
              </a:rPr>
              <a:t>平均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分成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6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份，每份有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(    )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个。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7" name="Text Box 7"/>
          <p:cNvSpPr txBox="1"/>
          <p:nvPr/>
        </p:nvSpPr>
        <p:spPr>
          <a:xfrm>
            <a:off x="1858010" y="3009265"/>
            <a:ext cx="535241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  <a:sym typeface="+mn-ea"/>
              </a:rPr>
              <a:t>平均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分成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9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份，每份有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(    )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个。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76807" name="Text Box 7"/>
          <p:cNvSpPr txBox="1"/>
          <p:nvPr/>
        </p:nvSpPr>
        <p:spPr>
          <a:xfrm>
            <a:off x="3383280" y="932180"/>
            <a:ext cx="5181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2203DF"/>
                </a:solidFill>
                <a:latin typeface="黑体" panose="02010609060101010101" charset="-122"/>
                <a:ea typeface="黑体" panose="02010609060101010101" charset="-122"/>
              </a:rPr>
              <a:t>18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D92A750E-9F57-D839-A5C0-39735F6820E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51" y="3959131"/>
            <a:ext cx="2395718" cy="23957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6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75"/>
                  </p:tgtEl>
                </p:cond>
              </p:nextCondLst>
            </p:seq>
          </p:childTnLst>
        </p:cTn>
      </p:par>
    </p:tnLst>
    <p:bldLst>
      <p:bldP spid="7680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5" name="Group 15"/>
          <p:cNvGrpSpPr/>
          <p:nvPr/>
        </p:nvGrpSpPr>
        <p:grpSpPr>
          <a:xfrm>
            <a:off x="1958975" y="908050"/>
            <a:ext cx="3578066" cy="522288"/>
            <a:chOff x="204" y="572"/>
            <a:chExt cx="2013" cy="329"/>
          </a:xfrm>
        </p:grpSpPr>
        <p:sp>
          <p:nvSpPr>
            <p:cNvPr id="28680" name="Text Box 7"/>
            <p:cNvSpPr txBox="1"/>
            <p:nvPr/>
          </p:nvSpPr>
          <p:spPr>
            <a:xfrm>
              <a:off x="204" y="572"/>
              <a:ext cx="2013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latin typeface="宋体" panose="02010600030101010101" pitchFamily="2" charset="-122"/>
                </a:rPr>
                <a:t>一共有</a:t>
              </a:r>
              <a:r>
                <a:rPr lang="en-US" altLang="zh-CN" sz="2800" b="1" dirty="0">
                  <a:latin typeface="宋体" panose="02010600030101010101" pitchFamily="2" charset="-122"/>
                </a:rPr>
                <a:t>(    )</a:t>
              </a:r>
              <a:r>
                <a:rPr lang="zh-CN" altLang="en-US" sz="2800" b="1" dirty="0">
                  <a:latin typeface="宋体" panose="02010600030101010101" pitchFamily="2" charset="-122"/>
                </a:rPr>
                <a:t>个   。</a:t>
              </a:r>
            </a:p>
          </p:txBody>
        </p:sp>
        <p:pic>
          <p:nvPicPr>
            <p:cNvPr id="28681" name="Picture 8" descr="橘子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99" y="620"/>
              <a:ext cx="252" cy="23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2"/>
          <p:cNvGrpSpPr/>
          <p:nvPr/>
        </p:nvGrpSpPr>
        <p:grpSpPr>
          <a:xfrm>
            <a:off x="10404734" y="1443284"/>
            <a:ext cx="1565593" cy="4118952"/>
            <a:chOff x="10404734" y="1443284"/>
            <a:chExt cx="1565593" cy="4118952"/>
          </a:xfrm>
        </p:grpSpPr>
        <p:grpSp>
          <p:nvGrpSpPr>
            <p:cNvPr id="14" name="组合 13"/>
            <p:cNvGrpSpPr/>
            <p:nvPr/>
          </p:nvGrpSpPr>
          <p:grpSpPr>
            <a:xfrm>
              <a:off x="11055927" y="2469591"/>
              <a:ext cx="914400" cy="3092645"/>
              <a:chOff x="10848109" y="1620982"/>
              <a:chExt cx="914400" cy="3092645"/>
            </a:xfrm>
          </p:grpSpPr>
          <p:sp>
            <p:nvSpPr>
              <p:cNvPr id="15" name="剪去对角的矩形 14"/>
              <p:cNvSpPr/>
              <p:nvPr/>
            </p:nvSpPr>
            <p:spPr>
              <a:xfrm>
                <a:off x="10848109" y="1620982"/>
                <a:ext cx="914400" cy="405246"/>
              </a:xfrm>
              <a:prstGeom prst="snip2DiagRect">
                <a:avLst/>
              </a:prstGeom>
              <a:solidFill>
                <a:schemeClr val="bg2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solidFill>
                      <a:schemeClr val="bg1">
                        <a:lumMod val="65000"/>
                      </a:schemeClr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情境</a:t>
                </a:r>
              </a:p>
            </p:txBody>
          </p:sp>
          <p:sp>
            <p:nvSpPr>
              <p:cNvPr id="16" name="剪去对角的矩形 15"/>
              <p:cNvSpPr/>
              <p:nvPr/>
            </p:nvSpPr>
            <p:spPr>
              <a:xfrm>
                <a:off x="10848109" y="2483428"/>
                <a:ext cx="914400" cy="405246"/>
              </a:xfrm>
              <a:prstGeom prst="snip2DiagRect">
                <a:avLst/>
              </a:prstGeom>
              <a:solidFill>
                <a:schemeClr val="bg2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solidFill>
                      <a:schemeClr val="bg1">
                        <a:lumMod val="65000"/>
                      </a:schemeClr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任务</a:t>
                </a:r>
              </a:p>
            </p:txBody>
          </p:sp>
          <p:sp>
            <p:nvSpPr>
              <p:cNvPr id="17" name="剪去对角的矩形 16"/>
              <p:cNvSpPr/>
              <p:nvPr/>
            </p:nvSpPr>
            <p:spPr>
              <a:xfrm>
                <a:off x="10848109" y="3400009"/>
                <a:ext cx="914400" cy="405246"/>
              </a:xfrm>
              <a:prstGeom prst="snip2DiagRect">
                <a:avLst/>
              </a:prstGeom>
              <a:solidFill>
                <a:schemeClr val="bg2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solidFill>
                      <a:schemeClr val="bg1">
                        <a:lumMod val="65000"/>
                      </a:schemeClr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交流</a:t>
                </a:r>
              </a:p>
            </p:txBody>
          </p:sp>
          <p:sp>
            <p:nvSpPr>
              <p:cNvPr id="18" name="剪去对角的矩形 17"/>
              <p:cNvSpPr/>
              <p:nvPr/>
            </p:nvSpPr>
            <p:spPr>
              <a:xfrm>
                <a:off x="10848109" y="4308381"/>
                <a:ext cx="914400" cy="405246"/>
              </a:xfrm>
              <a:prstGeom prst="snip2Diag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3">
                <a:schemeClr val="lt1"/>
              </a:lnRef>
              <a:fillRef idx="1">
                <a:schemeClr val="accent4"/>
              </a:fillRef>
              <a:effectRef idx="1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solidFill>
                      <a:schemeClr val="tx1"/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提升</a:t>
                </a:r>
              </a:p>
            </p:txBody>
          </p:sp>
        </p:grpSp>
        <p:pic>
          <p:nvPicPr>
            <p:cNvPr id="19" name="图片 40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0404734" y="1443284"/>
              <a:ext cx="1302385" cy="1226497"/>
            </a:xfrm>
            <a:prstGeom prst="rect">
              <a:avLst/>
            </a:prstGeom>
          </p:spPr>
        </p:pic>
      </p:grpSp>
      <p:sp>
        <p:nvSpPr>
          <p:cNvPr id="4" name="Text Box 7"/>
          <p:cNvSpPr txBox="1"/>
          <p:nvPr/>
        </p:nvSpPr>
        <p:spPr>
          <a:xfrm>
            <a:off x="1858010" y="1443355"/>
            <a:ext cx="535241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平均</a:t>
            </a:r>
            <a:r>
              <a:rPr lang="zh-CN" altLang="en-US" sz="2800" b="1" dirty="0">
                <a:latin typeface="宋体" panose="02010600030101010101" pitchFamily="2" charset="-122"/>
              </a:rPr>
              <a:t>分成</a:t>
            </a:r>
            <a:r>
              <a:rPr lang="en-US" altLang="zh-CN" sz="2800" b="1" dirty="0">
                <a:latin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</a:rPr>
              <a:t>份，每份有</a:t>
            </a:r>
            <a:r>
              <a:rPr lang="en-US" altLang="zh-CN" sz="2800" b="1" dirty="0">
                <a:latin typeface="宋体" panose="02010600030101010101" pitchFamily="2" charset="-122"/>
              </a:rPr>
              <a:t>(    )</a:t>
            </a:r>
            <a:r>
              <a:rPr lang="zh-CN" altLang="en-US" sz="2800" b="1" dirty="0">
                <a:latin typeface="宋体" panose="02010600030101010101" pitchFamily="2" charset="-122"/>
              </a:rPr>
              <a:t>个。</a:t>
            </a:r>
          </a:p>
        </p:txBody>
      </p:sp>
      <p:sp>
        <p:nvSpPr>
          <p:cNvPr id="5" name="Text Box 7"/>
          <p:cNvSpPr txBox="1"/>
          <p:nvPr/>
        </p:nvSpPr>
        <p:spPr>
          <a:xfrm>
            <a:off x="1858010" y="1965325"/>
            <a:ext cx="535241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  <a:sym typeface="+mn-ea"/>
              </a:rPr>
              <a:t>平均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分成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3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份，每份有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(    )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个。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6" name="Text Box 7"/>
          <p:cNvSpPr txBox="1"/>
          <p:nvPr/>
        </p:nvSpPr>
        <p:spPr>
          <a:xfrm>
            <a:off x="1858010" y="2469515"/>
            <a:ext cx="535241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  <a:sym typeface="+mn-ea"/>
              </a:rPr>
              <a:t>平均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分成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6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份，每份有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(    )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个。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7" name="Text Box 7"/>
          <p:cNvSpPr txBox="1"/>
          <p:nvPr/>
        </p:nvSpPr>
        <p:spPr>
          <a:xfrm>
            <a:off x="1858010" y="3009265"/>
            <a:ext cx="535241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  <a:sym typeface="+mn-ea"/>
              </a:rPr>
              <a:t>平均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分成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9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份，每份有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(    )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个。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76807" name="Text Box 7"/>
          <p:cNvSpPr txBox="1"/>
          <p:nvPr/>
        </p:nvSpPr>
        <p:spPr>
          <a:xfrm>
            <a:off x="3383280" y="932180"/>
            <a:ext cx="5181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2203DF"/>
                </a:solidFill>
                <a:latin typeface="黑体" panose="02010609060101010101" charset="-122"/>
                <a:ea typeface="黑体" panose="02010609060101010101" charset="-122"/>
              </a:rPr>
              <a:t>18</a:t>
            </a:r>
          </a:p>
        </p:txBody>
      </p:sp>
      <p:grpSp>
        <p:nvGrpSpPr>
          <p:cNvPr id="33809" name="组合 157"/>
          <p:cNvGrpSpPr/>
          <p:nvPr/>
        </p:nvGrpSpPr>
        <p:grpSpPr>
          <a:xfrm>
            <a:off x="3556635" y="4168140"/>
            <a:ext cx="3596640" cy="1326515"/>
            <a:chOff x="482620" y="793732"/>
            <a:chExt cx="3999071" cy="1540634"/>
          </a:xfrm>
        </p:grpSpPr>
        <p:grpSp>
          <p:nvGrpSpPr>
            <p:cNvPr id="33876" name="组合 16"/>
            <p:cNvGrpSpPr/>
            <p:nvPr/>
          </p:nvGrpSpPr>
          <p:grpSpPr>
            <a:xfrm>
              <a:off x="482620" y="793732"/>
              <a:ext cx="1709329" cy="1540634"/>
              <a:chOff x="453592" y="764704"/>
              <a:chExt cx="1709329" cy="1540634"/>
            </a:xfrm>
          </p:grpSpPr>
          <p:pic>
            <p:nvPicPr>
              <p:cNvPr id="33887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67544" y="764704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88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43608" y="764704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89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619672" y="764704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90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53592" y="1268760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91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29656" y="1268760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92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605720" y="1268760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93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67544" y="1800587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94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43608" y="1800587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95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619672" y="1800587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3877" name="组合 17"/>
            <p:cNvGrpSpPr/>
            <p:nvPr/>
          </p:nvGrpSpPr>
          <p:grpSpPr>
            <a:xfrm>
              <a:off x="2772362" y="793732"/>
              <a:ext cx="1709329" cy="1540634"/>
              <a:chOff x="453592" y="764704"/>
              <a:chExt cx="1709329" cy="1540634"/>
            </a:xfrm>
          </p:grpSpPr>
          <p:pic>
            <p:nvPicPr>
              <p:cNvPr id="33878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67544" y="764704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79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43608" y="764704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80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619672" y="764704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81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53592" y="1268760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82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29656" y="1268760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83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605720" y="1268760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84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67544" y="1800587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85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43608" y="1800587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86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619672" y="1800587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8" name="Text Box 7"/>
          <p:cNvSpPr txBox="1"/>
          <p:nvPr/>
        </p:nvSpPr>
        <p:spPr>
          <a:xfrm>
            <a:off x="5678170" y="1473835"/>
            <a:ext cx="5181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2203DF"/>
                </a:solidFill>
                <a:latin typeface="黑体" panose="02010609060101010101" charset="-122"/>
                <a:ea typeface="黑体" panose="02010609060101010101" charset="-122"/>
              </a:rPr>
              <a:t>9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717800" y="3531235"/>
            <a:ext cx="5067300" cy="2722880"/>
            <a:chOff x="4280" y="5562"/>
            <a:chExt cx="7980" cy="4288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80" y="5562"/>
              <a:ext cx="7980" cy="4289"/>
            </a:xfrm>
            <a:prstGeom prst="rect">
              <a:avLst/>
            </a:prstGeom>
          </p:spPr>
        </p:pic>
        <p:grpSp>
          <p:nvGrpSpPr>
            <p:cNvPr id="33810" name="组合 156"/>
            <p:cNvGrpSpPr/>
            <p:nvPr/>
          </p:nvGrpSpPr>
          <p:grpSpPr>
            <a:xfrm>
              <a:off x="5678" y="6008"/>
              <a:ext cx="5379" cy="3026"/>
              <a:chOff x="4788024" y="548680"/>
              <a:chExt cx="3797561" cy="2232248"/>
            </a:xfrm>
          </p:grpSpPr>
          <p:grpSp>
            <p:nvGrpSpPr>
              <p:cNvPr id="33855" name="组合 38"/>
              <p:cNvGrpSpPr/>
              <p:nvPr/>
            </p:nvGrpSpPr>
            <p:grpSpPr>
              <a:xfrm>
                <a:off x="4788024" y="548680"/>
                <a:ext cx="1709329" cy="1008807"/>
                <a:chOff x="4788024" y="836712"/>
                <a:chExt cx="1709329" cy="1008807"/>
              </a:xfrm>
            </p:grpSpPr>
            <p:pic>
              <p:nvPicPr>
                <p:cNvPr id="33870" name="Picture 7" descr="橘子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801976" y="836712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3871" name="Picture 7" descr="橘子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378040" y="836712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3872" name="Picture 7" descr="橘子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954104" y="836712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3873" name="Picture 7" descr="橘子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788024" y="1340768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3874" name="Picture 7" descr="橘子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364088" y="1340768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3875" name="Picture 7" descr="橘子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940152" y="1340768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grpSp>
          <p:grpSp>
            <p:nvGrpSpPr>
              <p:cNvPr id="33856" name="组合 39"/>
              <p:cNvGrpSpPr/>
              <p:nvPr/>
            </p:nvGrpSpPr>
            <p:grpSpPr>
              <a:xfrm>
                <a:off x="6876256" y="548680"/>
                <a:ext cx="1709329" cy="1008807"/>
                <a:chOff x="4788024" y="836712"/>
                <a:chExt cx="1709329" cy="1008807"/>
              </a:xfrm>
            </p:grpSpPr>
            <p:pic>
              <p:nvPicPr>
                <p:cNvPr id="33864" name="Picture 7" descr="橘子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801976" y="836712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3865" name="Picture 7" descr="橘子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378040" y="836712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3866" name="Picture 7" descr="橘子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954104" y="836712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3867" name="Picture 7" descr="橘子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788024" y="1340768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3868" name="Picture 7" descr="橘子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364088" y="1340768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3869" name="Picture 7" descr="橘子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940152" y="1340768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grpSp>
          <p:grpSp>
            <p:nvGrpSpPr>
              <p:cNvPr id="33857" name="组合 46"/>
              <p:cNvGrpSpPr/>
              <p:nvPr/>
            </p:nvGrpSpPr>
            <p:grpSpPr>
              <a:xfrm>
                <a:off x="5868144" y="1772121"/>
                <a:ext cx="1709329" cy="1008807"/>
                <a:chOff x="4788024" y="836712"/>
                <a:chExt cx="1709329" cy="1008807"/>
              </a:xfrm>
            </p:grpSpPr>
            <p:pic>
              <p:nvPicPr>
                <p:cNvPr id="33858" name="Picture 7" descr="橘子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801976" y="836712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3859" name="Picture 7" descr="橘子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378040" y="836712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3860" name="Picture 7" descr="橘子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954104" y="836712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3861" name="Picture 7" descr="橘子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788024" y="1340768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3862" name="Picture 7" descr="橘子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364088" y="1340768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3863" name="Picture 7" descr="橘子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940152" y="1340768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grpSp>
        </p:grpSp>
      </p:grpSp>
      <p:sp>
        <p:nvSpPr>
          <p:cNvPr id="12" name="Text Box 7"/>
          <p:cNvSpPr txBox="1"/>
          <p:nvPr/>
        </p:nvSpPr>
        <p:spPr>
          <a:xfrm>
            <a:off x="5678170" y="1995805"/>
            <a:ext cx="5181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2203DF"/>
                </a:solidFill>
                <a:latin typeface="黑体" panose="02010609060101010101" charset="-122"/>
                <a:ea typeface="黑体" panose="02010609060101010101" charset="-122"/>
              </a:rPr>
              <a:t>6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2593975" y="2531110"/>
            <a:ext cx="5067300" cy="3723005"/>
            <a:chOff x="4085" y="3986"/>
            <a:chExt cx="7980" cy="5863"/>
          </a:xfrm>
        </p:grpSpPr>
        <p:grpSp>
          <p:nvGrpSpPr>
            <p:cNvPr id="20" name="组合 19"/>
            <p:cNvGrpSpPr/>
            <p:nvPr/>
          </p:nvGrpSpPr>
          <p:grpSpPr>
            <a:xfrm>
              <a:off x="4085" y="5561"/>
              <a:ext cx="7980" cy="4288"/>
              <a:chOff x="4085" y="5561"/>
              <a:chExt cx="7980" cy="4288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085" y="5561"/>
                <a:ext cx="7980" cy="4289"/>
              </a:xfrm>
              <a:prstGeom prst="rect">
                <a:avLst/>
              </a:prstGeom>
            </p:spPr>
          </p:pic>
          <p:grpSp>
            <p:nvGrpSpPr>
              <p:cNvPr id="33811" name="组合 155"/>
              <p:cNvGrpSpPr/>
              <p:nvPr/>
            </p:nvGrpSpPr>
            <p:grpSpPr>
              <a:xfrm>
                <a:off x="5949" y="5798"/>
                <a:ext cx="4405" cy="3807"/>
                <a:chOff x="899592" y="3501008"/>
                <a:chExt cx="3110296" cy="2808312"/>
              </a:xfrm>
            </p:grpSpPr>
            <p:grpSp>
              <p:nvGrpSpPr>
                <p:cNvPr id="33831" name="组合 63"/>
                <p:cNvGrpSpPr/>
                <p:nvPr/>
              </p:nvGrpSpPr>
              <p:grpSpPr>
                <a:xfrm>
                  <a:off x="899592" y="3501008"/>
                  <a:ext cx="1263329" cy="864791"/>
                  <a:chOff x="323528" y="3573016"/>
                  <a:chExt cx="1263329" cy="864791"/>
                </a:xfrm>
              </p:grpSpPr>
              <p:pic>
                <p:nvPicPr>
                  <p:cNvPr id="33852" name="Picture 7" descr="橘子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683568" y="357301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53" name="Picture 7" descr="橘子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1043608" y="393305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54" name="Picture 7" descr="橘子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323528" y="393305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</p:grpSp>
            <p:grpSp>
              <p:nvGrpSpPr>
                <p:cNvPr id="33832" name="组合 64"/>
                <p:cNvGrpSpPr/>
                <p:nvPr/>
              </p:nvGrpSpPr>
              <p:grpSpPr>
                <a:xfrm>
                  <a:off x="971600" y="4464883"/>
                  <a:ext cx="1263329" cy="864791"/>
                  <a:chOff x="323528" y="3573016"/>
                  <a:chExt cx="1263329" cy="864791"/>
                </a:xfrm>
              </p:grpSpPr>
              <p:pic>
                <p:nvPicPr>
                  <p:cNvPr id="33849" name="Picture 7" descr="橘子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683568" y="357301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50" name="Picture 7" descr="橘子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1043608" y="393305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51" name="Picture 7" descr="橘子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323528" y="393305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</p:grpSp>
            <p:grpSp>
              <p:nvGrpSpPr>
                <p:cNvPr id="33833" name="组合 68"/>
                <p:cNvGrpSpPr/>
                <p:nvPr/>
              </p:nvGrpSpPr>
              <p:grpSpPr>
                <a:xfrm>
                  <a:off x="971600" y="5444529"/>
                  <a:ext cx="1263329" cy="864791"/>
                  <a:chOff x="323528" y="3573016"/>
                  <a:chExt cx="1263329" cy="864791"/>
                </a:xfrm>
              </p:grpSpPr>
              <p:pic>
                <p:nvPicPr>
                  <p:cNvPr id="33846" name="Picture 7" descr="橘子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683568" y="357301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47" name="Picture 7" descr="橘子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1043608" y="393305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48" name="Picture 7" descr="橘子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323528" y="393305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</p:grpSp>
            <p:grpSp>
              <p:nvGrpSpPr>
                <p:cNvPr id="33834" name="组合 85"/>
                <p:cNvGrpSpPr/>
                <p:nvPr/>
              </p:nvGrpSpPr>
              <p:grpSpPr>
                <a:xfrm>
                  <a:off x="2674551" y="3501008"/>
                  <a:ext cx="1263329" cy="864791"/>
                  <a:chOff x="323528" y="3573016"/>
                  <a:chExt cx="1263329" cy="864791"/>
                </a:xfrm>
              </p:grpSpPr>
              <p:pic>
                <p:nvPicPr>
                  <p:cNvPr id="33843" name="Picture 7" descr="橘子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683568" y="357301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44" name="Picture 7" descr="橘子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1043608" y="393305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45" name="Picture 7" descr="橘子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323528" y="393305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</p:grpSp>
            <p:grpSp>
              <p:nvGrpSpPr>
                <p:cNvPr id="33835" name="组合 89"/>
                <p:cNvGrpSpPr/>
                <p:nvPr/>
              </p:nvGrpSpPr>
              <p:grpSpPr>
                <a:xfrm>
                  <a:off x="2746559" y="4464883"/>
                  <a:ext cx="1263329" cy="864791"/>
                  <a:chOff x="323528" y="3573016"/>
                  <a:chExt cx="1263329" cy="864791"/>
                </a:xfrm>
              </p:grpSpPr>
              <p:pic>
                <p:nvPicPr>
                  <p:cNvPr id="33840" name="Picture 7" descr="橘子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683568" y="357301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41" name="Picture 7" descr="橘子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1043608" y="393305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42" name="Picture 7" descr="橘子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323528" y="393305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</p:grpSp>
            <p:grpSp>
              <p:nvGrpSpPr>
                <p:cNvPr id="33836" name="组合 93"/>
                <p:cNvGrpSpPr/>
                <p:nvPr/>
              </p:nvGrpSpPr>
              <p:grpSpPr>
                <a:xfrm>
                  <a:off x="2746559" y="5444529"/>
                  <a:ext cx="1263329" cy="864791"/>
                  <a:chOff x="323528" y="3573016"/>
                  <a:chExt cx="1263329" cy="864791"/>
                </a:xfrm>
              </p:grpSpPr>
              <p:pic>
                <p:nvPicPr>
                  <p:cNvPr id="33837" name="Picture 7" descr="橘子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683568" y="357301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38" name="Picture 7" descr="橘子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1043608" y="393305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39" name="Picture 7" descr="橘子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323528" y="393305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</p:grpSp>
          </p:grpSp>
        </p:grpSp>
        <p:sp>
          <p:nvSpPr>
            <p:cNvPr id="21" name="Text Box 7"/>
            <p:cNvSpPr txBox="1"/>
            <p:nvPr/>
          </p:nvSpPr>
          <p:spPr>
            <a:xfrm>
              <a:off x="8950" y="3986"/>
              <a:ext cx="816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rgbClr val="2203DF"/>
                  </a:solidFill>
                  <a:latin typeface="黑体" panose="02010609060101010101" charset="-122"/>
                  <a:ea typeface="黑体" panose="02010609060101010101" charset="-122"/>
                </a:rPr>
                <a:t>3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501900" y="3009265"/>
            <a:ext cx="5067300" cy="3244850"/>
            <a:chOff x="3940" y="4739"/>
            <a:chExt cx="7980" cy="511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40" y="5561"/>
              <a:ext cx="7980" cy="4289"/>
            </a:xfrm>
            <a:prstGeom prst="rect">
              <a:avLst/>
            </a:prstGeom>
          </p:spPr>
        </p:pic>
        <p:grpSp>
          <p:nvGrpSpPr>
            <p:cNvPr id="33812" name="组合 153"/>
            <p:cNvGrpSpPr/>
            <p:nvPr/>
          </p:nvGrpSpPr>
          <p:grpSpPr>
            <a:xfrm>
              <a:off x="5425" y="6286"/>
              <a:ext cx="5318" cy="2812"/>
              <a:chOff x="4860032" y="3874867"/>
              <a:chExt cx="3754581" cy="2074413"/>
            </a:xfrm>
          </p:grpSpPr>
          <p:pic>
            <p:nvPicPr>
              <p:cNvPr id="33813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364088" y="3874867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14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860032" y="3874867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15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60232" y="3874867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16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56176" y="3874867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17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8042336" y="3874867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18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524328" y="3874867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19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392554" y="4666955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20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892847" y="4666955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21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93047" y="4666955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22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84642" y="4666955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23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8056288" y="4666955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24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552794" y="4666955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25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407630" y="5444529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26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892847" y="5444529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27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707561" y="5444529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28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99718" y="5444529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29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8071364" y="5444529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30" name="Picture 7" descr="橘子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567870" y="5444529"/>
                <a:ext cx="543249" cy="504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3" name="Text Box 7"/>
            <p:cNvSpPr txBox="1"/>
            <p:nvPr/>
          </p:nvSpPr>
          <p:spPr>
            <a:xfrm>
              <a:off x="8973" y="4739"/>
              <a:ext cx="816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rgbClr val="2203DF"/>
                  </a:solidFill>
                  <a:latin typeface="黑体" panose="02010609060101010101" charset="-122"/>
                  <a:ea typeface="黑体" panose="02010609060101010101" charset="-122"/>
                </a:rPr>
                <a:t>2</a:t>
              </a:r>
            </a:p>
          </p:txBody>
        </p:sp>
      </p:grpSp>
      <p:pic>
        <p:nvPicPr>
          <p:cNvPr id="28674" name="Picture 5" descr="分橘子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88860" y="1566545"/>
            <a:ext cx="3015615" cy="16008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7C38016C-47BC-450D-D66D-9549EC80C8A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368" y="4145333"/>
            <a:ext cx="2123574" cy="21235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2" grpId="0"/>
      <p:bldP spid="12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2140012" y="2776479"/>
            <a:ext cx="8631555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indent="0">
              <a:defRPr sz="4400" b="1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大黑简体" panose="03000509000000000000" charset="-122"/>
                <a:ea typeface="方正大黑简体" panose="03000509000000000000" charset="-122"/>
              </a:defRPr>
            </a:lvl1pPr>
          </a:lstStyle>
          <a:p>
            <a:r>
              <a:rPr lang="zh-CN" altLang="en-US" sz="9600" dirty="0">
                <a:sym typeface="+mn-ea"/>
              </a:rPr>
              <a:t>你有什么收获？</a:t>
            </a:r>
            <a:endParaRPr lang="en-US" altLang="zh-CN" sz="9600" dirty="0"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179394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9"/>
          <p:cNvGrpSpPr/>
          <p:nvPr/>
        </p:nvGrpSpPr>
        <p:grpSpPr>
          <a:xfrm>
            <a:off x="3861990" y="2977732"/>
            <a:ext cx="4132063" cy="2620013"/>
            <a:chOff x="1565" y="2704"/>
            <a:chExt cx="2449" cy="1497"/>
          </a:xfrm>
        </p:grpSpPr>
        <p:pic>
          <p:nvPicPr>
            <p:cNvPr id="13345" name="图片 12" descr="16.png"/>
            <p:cNvPicPr>
              <a:picLocks noChangeAspect="1"/>
            </p:cNvPicPr>
            <p:nvPr/>
          </p:nvPicPr>
          <p:blipFill>
            <a:blip r:embed="rId3"/>
            <a:srcRect l="1306" t="16124" r="69958" b="14006"/>
            <a:stretch>
              <a:fillRect/>
            </a:stretch>
          </p:blipFill>
          <p:spPr>
            <a:xfrm>
              <a:off x="1565" y="2931"/>
              <a:ext cx="998" cy="117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46" name="图片 13" descr="16.png"/>
            <p:cNvPicPr>
              <a:picLocks noChangeAspect="1"/>
            </p:cNvPicPr>
            <p:nvPr/>
          </p:nvPicPr>
          <p:blipFill>
            <a:blip r:embed="rId3"/>
            <a:srcRect l="41797" r="34692" b="30130"/>
            <a:stretch>
              <a:fillRect/>
            </a:stretch>
          </p:blipFill>
          <p:spPr>
            <a:xfrm>
              <a:off x="2472" y="2704"/>
              <a:ext cx="816" cy="117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47" name="图片 14" descr="16.png"/>
            <p:cNvPicPr>
              <a:picLocks noChangeAspect="1"/>
            </p:cNvPicPr>
            <p:nvPr/>
          </p:nvPicPr>
          <p:blipFill>
            <a:blip r:embed="rId3"/>
            <a:srcRect l="70532" t="18811" r="5959" b="14006"/>
            <a:stretch>
              <a:fillRect/>
            </a:stretch>
          </p:blipFill>
          <p:spPr>
            <a:xfrm>
              <a:off x="3198" y="3067"/>
              <a:ext cx="816" cy="113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5153" name="图片 15" descr="2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8615" y="4409578"/>
            <a:ext cx="2229723" cy="116911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Group 37"/>
          <p:cNvGrpSpPr/>
          <p:nvPr/>
        </p:nvGrpSpPr>
        <p:grpSpPr>
          <a:xfrm>
            <a:off x="1083260" y="601245"/>
            <a:ext cx="4132263" cy="3062287"/>
            <a:chOff x="0" y="1253"/>
            <a:chExt cx="2603" cy="1929"/>
          </a:xfrm>
        </p:grpSpPr>
        <p:pic>
          <p:nvPicPr>
            <p:cNvPr id="13343" name="图片 5" descr="12.png"/>
            <p:cNvPicPr>
              <a:picLocks noChangeAspect="1"/>
            </p:cNvPicPr>
            <p:nvPr/>
          </p:nvPicPr>
          <p:blipFill>
            <a:blip r:embed="rId5"/>
            <a:srcRect r="74544" b="15292"/>
            <a:stretch>
              <a:fillRect/>
            </a:stretch>
          </p:blipFill>
          <p:spPr>
            <a:xfrm>
              <a:off x="0" y="1570"/>
              <a:ext cx="1134" cy="161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44" name="图片 7" descr="19.png"/>
            <p:cNvPicPr>
              <a:picLocks noChangeAspect="1"/>
            </p:cNvPicPr>
            <p:nvPr/>
          </p:nvPicPr>
          <p:blipFill>
            <a:blip r:embed="rId6"/>
            <a:srcRect l="25249" t="6313" r="20049" b="15842"/>
            <a:stretch>
              <a:fillRect/>
            </a:stretch>
          </p:blipFill>
          <p:spPr>
            <a:xfrm>
              <a:off x="1519" y="1253"/>
              <a:ext cx="1084" cy="154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" name="Group 35"/>
          <p:cNvGrpSpPr/>
          <p:nvPr/>
        </p:nvGrpSpPr>
        <p:grpSpPr>
          <a:xfrm>
            <a:off x="2415173" y="2257007"/>
            <a:ext cx="1223962" cy="1223963"/>
            <a:chOff x="839" y="2296"/>
            <a:chExt cx="771" cy="771"/>
          </a:xfrm>
        </p:grpSpPr>
        <p:pic>
          <p:nvPicPr>
            <p:cNvPr id="13339" name="图片 21" descr="14.png"/>
            <p:cNvPicPr>
              <a:picLocks noChangeAspect="1"/>
            </p:cNvPicPr>
            <p:nvPr/>
          </p:nvPicPr>
          <p:blipFill>
            <a:blip r:embed="rId7"/>
            <a:srcRect l="26636" t="46481" r="65099" b="32021"/>
            <a:stretch>
              <a:fillRect/>
            </a:stretch>
          </p:blipFill>
          <p:spPr>
            <a:xfrm>
              <a:off x="930" y="2296"/>
              <a:ext cx="408" cy="45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40" name="图片 22" descr="14.png"/>
            <p:cNvPicPr>
              <a:picLocks noChangeAspect="1"/>
            </p:cNvPicPr>
            <p:nvPr/>
          </p:nvPicPr>
          <p:blipFill>
            <a:blip r:embed="rId7"/>
            <a:srcRect l="26636" t="46481" r="65099" b="32021"/>
            <a:stretch>
              <a:fillRect/>
            </a:stretch>
          </p:blipFill>
          <p:spPr>
            <a:xfrm>
              <a:off x="839" y="2477"/>
              <a:ext cx="408" cy="45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41" name="图片 23" descr="14.png"/>
            <p:cNvPicPr>
              <a:picLocks noChangeAspect="1"/>
            </p:cNvPicPr>
            <p:nvPr/>
          </p:nvPicPr>
          <p:blipFill>
            <a:blip r:embed="rId7"/>
            <a:srcRect l="26636" t="46481" r="65099" b="32021"/>
            <a:stretch>
              <a:fillRect/>
            </a:stretch>
          </p:blipFill>
          <p:spPr>
            <a:xfrm>
              <a:off x="1202" y="2477"/>
              <a:ext cx="408" cy="45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42" name="图片 24" descr="14.png"/>
            <p:cNvPicPr>
              <a:picLocks noChangeAspect="1"/>
            </p:cNvPicPr>
            <p:nvPr/>
          </p:nvPicPr>
          <p:blipFill>
            <a:blip r:embed="rId7"/>
            <a:srcRect l="26636" t="46481" r="65099" b="32021"/>
            <a:stretch>
              <a:fillRect/>
            </a:stretch>
          </p:blipFill>
          <p:spPr>
            <a:xfrm>
              <a:off x="1020" y="2613"/>
              <a:ext cx="409" cy="45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5" name="Group 38"/>
          <p:cNvGrpSpPr/>
          <p:nvPr/>
        </p:nvGrpSpPr>
        <p:grpSpPr>
          <a:xfrm>
            <a:off x="7446168" y="543561"/>
            <a:ext cx="3779837" cy="3116262"/>
            <a:chOff x="3379" y="1389"/>
            <a:chExt cx="2381" cy="1963"/>
          </a:xfrm>
        </p:grpSpPr>
        <p:pic>
          <p:nvPicPr>
            <p:cNvPr id="13336" name="图片 19" descr="17.png"/>
            <p:cNvPicPr>
              <a:picLocks noChangeAspect="1"/>
            </p:cNvPicPr>
            <p:nvPr/>
          </p:nvPicPr>
          <p:blipFill>
            <a:blip r:embed="rId8"/>
            <a:srcRect l="42245" r="41267"/>
            <a:stretch>
              <a:fillRect/>
            </a:stretch>
          </p:blipFill>
          <p:spPr>
            <a:xfrm flipH="1">
              <a:off x="4898" y="2069"/>
              <a:ext cx="862" cy="128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37" name="图片 18" descr="17.png"/>
            <p:cNvPicPr>
              <a:picLocks noChangeAspect="1"/>
            </p:cNvPicPr>
            <p:nvPr/>
          </p:nvPicPr>
          <p:blipFill>
            <a:blip r:embed="rId9"/>
            <a:srcRect l="3227" r="80640"/>
            <a:stretch>
              <a:fillRect/>
            </a:stretch>
          </p:blipFill>
          <p:spPr>
            <a:xfrm>
              <a:off x="3379" y="1797"/>
              <a:ext cx="816" cy="124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38" name="图片 20" descr="21.png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flipH="1">
              <a:off x="4286" y="1389"/>
              <a:ext cx="953" cy="141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6" name="Group 36"/>
          <p:cNvGrpSpPr/>
          <p:nvPr/>
        </p:nvGrpSpPr>
        <p:grpSpPr>
          <a:xfrm>
            <a:off x="8411368" y="2343786"/>
            <a:ext cx="1628775" cy="1854200"/>
            <a:chOff x="3987" y="2523"/>
            <a:chExt cx="1026" cy="1168"/>
          </a:xfrm>
        </p:grpSpPr>
        <p:pic>
          <p:nvPicPr>
            <p:cNvPr id="13322" name="图片 27" descr="18.png"/>
            <p:cNvPicPr>
              <a:picLocks noChangeAspect="1"/>
            </p:cNvPicPr>
            <p:nvPr/>
          </p:nvPicPr>
          <p:blipFill>
            <a:blip r:embed="rId11">
              <a:lum bright="10001" contrast="30000"/>
            </a:blip>
            <a:stretch>
              <a:fillRect/>
            </a:stretch>
          </p:blipFill>
          <p:spPr>
            <a:xfrm>
              <a:off x="4195" y="2523"/>
              <a:ext cx="201" cy="47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23" name="图片 28" descr="18.png"/>
            <p:cNvPicPr>
              <a:picLocks noChangeAspect="1"/>
            </p:cNvPicPr>
            <p:nvPr/>
          </p:nvPicPr>
          <p:blipFill>
            <a:blip r:embed="rId11">
              <a:lum bright="10001" contrast="30000"/>
            </a:blip>
            <a:stretch>
              <a:fillRect/>
            </a:stretch>
          </p:blipFill>
          <p:spPr>
            <a:xfrm rot="1200000">
              <a:off x="4634" y="2679"/>
              <a:ext cx="200" cy="47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24" name="图片 29" descr="18.png"/>
            <p:cNvPicPr>
              <a:picLocks noChangeAspect="1"/>
            </p:cNvPicPr>
            <p:nvPr/>
          </p:nvPicPr>
          <p:blipFill>
            <a:blip r:embed="rId11">
              <a:lum bright="10001" contrast="30000"/>
            </a:blip>
            <a:stretch>
              <a:fillRect/>
            </a:stretch>
          </p:blipFill>
          <p:spPr>
            <a:xfrm rot="3600000">
              <a:off x="4578" y="2989"/>
              <a:ext cx="200" cy="47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25" name="图片 30" descr="18.png"/>
            <p:cNvPicPr>
              <a:picLocks noChangeAspect="1"/>
            </p:cNvPicPr>
            <p:nvPr/>
          </p:nvPicPr>
          <p:blipFill>
            <a:blip r:embed="rId11">
              <a:lum bright="10001" contrast="30000"/>
            </a:blip>
            <a:stretch>
              <a:fillRect/>
            </a:stretch>
          </p:blipFill>
          <p:spPr>
            <a:xfrm rot="-1200000">
              <a:off x="4362" y="2634"/>
              <a:ext cx="200" cy="47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26" name="图片 31" descr="18.png"/>
            <p:cNvPicPr>
              <a:picLocks noChangeAspect="1"/>
            </p:cNvPicPr>
            <p:nvPr/>
          </p:nvPicPr>
          <p:blipFill>
            <a:blip r:embed="rId11">
              <a:lum bright="10001" contrast="30000"/>
            </a:blip>
            <a:stretch>
              <a:fillRect/>
            </a:stretch>
          </p:blipFill>
          <p:spPr>
            <a:xfrm rot="-2400000">
              <a:off x="4189" y="2713"/>
              <a:ext cx="200" cy="47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27" name="图片 38" descr="18.png"/>
            <p:cNvPicPr>
              <a:picLocks noChangeAspect="1"/>
            </p:cNvPicPr>
            <p:nvPr/>
          </p:nvPicPr>
          <p:blipFill>
            <a:blip r:embed="rId11">
              <a:lum bright="10001" contrast="30000"/>
            </a:blip>
            <a:stretch>
              <a:fillRect/>
            </a:stretch>
          </p:blipFill>
          <p:spPr>
            <a:xfrm rot="2400000" flipH="1">
              <a:off x="4416" y="2849"/>
              <a:ext cx="200" cy="47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28" name="图片 39" descr="18.png"/>
            <p:cNvPicPr>
              <a:picLocks noChangeAspect="1"/>
            </p:cNvPicPr>
            <p:nvPr/>
          </p:nvPicPr>
          <p:blipFill>
            <a:blip r:embed="rId11">
              <a:lum bright="10001" contrast="30000"/>
            </a:blip>
            <a:stretch>
              <a:fillRect/>
            </a:stretch>
          </p:blipFill>
          <p:spPr>
            <a:xfrm rot="-4200000" flipV="1">
              <a:off x="4625" y="2823"/>
              <a:ext cx="201" cy="47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29" name="图片 40" descr="18.png"/>
            <p:cNvPicPr>
              <a:picLocks noChangeAspect="1"/>
            </p:cNvPicPr>
            <p:nvPr/>
          </p:nvPicPr>
          <p:blipFill>
            <a:blip r:embed="rId11">
              <a:lum bright="10001" contrast="30000"/>
            </a:blip>
            <a:stretch>
              <a:fillRect/>
            </a:stretch>
          </p:blipFill>
          <p:spPr>
            <a:xfrm rot="3000000">
              <a:off x="4478" y="2515"/>
              <a:ext cx="200" cy="47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30" name="图片 41" descr="18.png"/>
            <p:cNvPicPr>
              <a:picLocks noChangeAspect="1"/>
            </p:cNvPicPr>
            <p:nvPr/>
          </p:nvPicPr>
          <p:blipFill>
            <a:blip r:embed="rId11">
              <a:lum bright="10001" contrast="30000"/>
            </a:blip>
            <a:stretch>
              <a:fillRect/>
            </a:stretch>
          </p:blipFill>
          <p:spPr>
            <a:xfrm rot="-2400000">
              <a:off x="4597" y="2623"/>
              <a:ext cx="200" cy="47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31" name="图片 42" descr="18.png"/>
            <p:cNvPicPr>
              <a:picLocks noChangeAspect="1"/>
            </p:cNvPicPr>
            <p:nvPr/>
          </p:nvPicPr>
          <p:blipFill>
            <a:blip r:embed="rId11">
              <a:lum bright="10001" contrast="30000"/>
            </a:blip>
            <a:stretch>
              <a:fillRect/>
            </a:stretch>
          </p:blipFill>
          <p:spPr>
            <a:xfrm rot="-3600000" flipH="1">
              <a:off x="4125" y="2854"/>
              <a:ext cx="200" cy="47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32" name="图片 43" descr="18.png"/>
            <p:cNvPicPr>
              <a:picLocks noChangeAspect="1"/>
            </p:cNvPicPr>
            <p:nvPr/>
          </p:nvPicPr>
          <p:blipFill>
            <a:blip r:embed="rId11">
              <a:lum bright="10001" contrast="30000"/>
            </a:blip>
            <a:stretch>
              <a:fillRect/>
            </a:stretch>
          </p:blipFill>
          <p:spPr>
            <a:xfrm rot="-1800000">
              <a:off x="4301" y="3086"/>
              <a:ext cx="200" cy="47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33" name="图片 44" descr="18.png"/>
            <p:cNvPicPr>
              <a:picLocks noChangeAspect="1"/>
            </p:cNvPicPr>
            <p:nvPr/>
          </p:nvPicPr>
          <p:blipFill>
            <a:blip r:embed="rId11">
              <a:lum bright="10001" contrast="30000"/>
            </a:blip>
            <a:stretch>
              <a:fillRect/>
            </a:stretch>
          </p:blipFill>
          <p:spPr>
            <a:xfrm rot="3600000">
              <a:off x="4674" y="3085"/>
              <a:ext cx="200" cy="47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34" name="图片 45" descr="18.png"/>
            <p:cNvPicPr>
              <a:picLocks noChangeAspect="1"/>
            </p:cNvPicPr>
            <p:nvPr/>
          </p:nvPicPr>
          <p:blipFill>
            <a:blip r:embed="rId11">
              <a:lum bright="10001" contrast="30000"/>
            </a:blip>
            <a:stretch>
              <a:fillRect/>
            </a:stretch>
          </p:blipFill>
          <p:spPr>
            <a:xfrm rot="-3600000" flipV="1">
              <a:off x="4397" y="3353"/>
              <a:ext cx="200" cy="47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35" name="图片 46" descr="18.png"/>
            <p:cNvPicPr>
              <a:picLocks noChangeAspect="1"/>
            </p:cNvPicPr>
            <p:nvPr/>
          </p:nvPicPr>
          <p:blipFill>
            <a:blip r:embed="rId11">
              <a:lum bright="10001" contrast="30000"/>
            </a:blip>
            <a:stretch>
              <a:fillRect/>
            </a:stretch>
          </p:blipFill>
          <p:spPr>
            <a:xfrm rot="1800000" flipH="1">
              <a:off x="4074" y="2950"/>
              <a:ext cx="201" cy="47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0404734" y="1443284"/>
            <a:ext cx="1565593" cy="4118952"/>
            <a:chOff x="10404734" y="1443284"/>
            <a:chExt cx="1565593" cy="4118952"/>
          </a:xfrm>
        </p:grpSpPr>
        <p:grpSp>
          <p:nvGrpSpPr>
            <p:cNvPr id="17" name="组合 16"/>
            <p:cNvGrpSpPr/>
            <p:nvPr/>
          </p:nvGrpSpPr>
          <p:grpSpPr>
            <a:xfrm>
              <a:off x="11055927" y="2469591"/>
              <a:ext cx="914400" cy="3092645"/>
              <a:chOff x="10848109" y="1620982"/>
              <a:chExt cx="914400" cy="3092645"/>
            </a:xfrm>
          </p:grpSpPr>
          <p:sp>
            <p:nvSpPr>
              <p:cNvPr id="18" name="剪去对角的矩形 17"/>
              <p:cNvSpPr/>
              <p:nvPr/>
            </p:nvSpPr>
            <p:spPr>
              <a:xfrm>
                <a:off x="10848109" y="1620982"/>
                <a:ext cx="914400" cy="405246"/>
              </a:xfrm>
              <a:prstGeom prst="snip2DiagRect">
                <a:avLst/>
              </a:prstGeom>
              <a:solidFill>
                <a:schemeClr val="bg2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solidFill>
                      <a:schemeClr val="bg1">
                        <a:lumMod val="65000"/>
                      </a:schemeClr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情境</a:t>
                </a:r>
              </a:p>
            </p:txBody>
          </p:sp>
          <p:sp>
            <p:nvSpPr>
              <p:cNvPr id="19" name="剪去对角的矩形 18"/>
              <p:cNvSpPr/>
              <p:nvPr/>
            </p:nvSpPr>
            <p:spPr>
              <a:xfrm>
                <a:off x="10848109" y="2483428"/>
                <a:ext cx="914400" cy="405246"/>
              </a:xfrm>
              <a:prstGeom prst="snip2DiagRect">
                <a:avLst/>
              </a:prstGeom>
              <a:solidFill>
                <a:srgbClr val="FFC86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solidFill>
                      <a:schemeClr val="tx1"/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任务</a:t>
                </a:r>
              </a:p>
            </p:txBody>
          </p:sp>
          <p:sp>
            <p:nvSpPr>
              <p:cNvPr id="20" name="剪去对角的矩形 19"/>
              <p:cNvSpPr/>
              <p:nvPr/>
            </p:nvSpPr>
            <p:spPr>
              <a:xfrm>
                <a:off x="10848109" y="3400009"/>
                <a:ext cx="914400" cy="405246"/>
              </a:xfrm>
              <a:prstGeom prst="snip2DiagRect">
                <a:avLst/>
              </a:prstGeom>
              <a:solidFill>
                <a:schemeClr val="bg2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solidFill>
                      <a:schemeClr val="bg1">
                        <a:lumMod val="65000"/>
                      </a:schemeClr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交流</a:t>
                </a:r>
              </a:p>
            </p:txBody>
          </p:sp>
          <p:sp>
            <p:nvSpPr>
              <p:cNvPr id="21" name="剪去对角的矩形 20"/>
              <p:cNvSpPr/>
              <p:nvPr/>
            </p:nvSpPr>
            <p:spPr>
              <a:xfrm>
                <a:off x="10848109" y="4308381"/>
                <a:ext cx="914400" cy="405246"/>
              </a:xfrm>
              <a:prstGeom prst="snip2DiagRect">
                <a:avLst/>
              </a:prstGeom>
              <a:solidFill>
                <a:schemeClr val="bg2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solidFill>
                      <a:schemeClr val="bg1">
                        <a:lumMod val="65000"/>
                      </a:schemeClr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提升</a:t>
                </a:r>
              </a:p>
            </p:txBody>
          </p:sp>
        </p:grpSp>
        <p:pic>
          <p:nvPicPr>
            <p:cNvPr id="22" name="图片 40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0404734" y="1443284"/>
              <a:ext cx="1302385" cy="1226497"/>
            </a:xfrm>
            <a:prstGeom prst="rect">
              <a:avLst/>
            </a:prstGeom>
          </p:spPr>
        </p:pic>
      </p:grpSp>
      <p:sp>
        <p:nvSpPr>
          <p:cNvPr id="26" name="文本框 25"/>
          <p:cNvSpPr txBox="1"/>
          <p:nvPr/>
        </p:nvSpPr>
        <p:spPr>
          <a:xfrm>
            <a:off x="1803400" y="1675765"/>
            <a:ext cx="858520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方正大黑简体" panose="03000509000000000000" charset="-122"/>
                <a:ea typeface="方正大黑简体" panose="03000509000000000000" charset="-122"/>
              </a:rPr>
              <a:t>每只猴子能分到几个桃子？</a:t>
            </a:r>
          </a:p>
        </p:txBody>
      </p:sp>
      <p:sp>
        <p:nvSpPr>
          <p:cNvPr id="8" name="矩形 7"/>
          <p:cNvSpPr/>
          <p:nvPr/>
        </p:nvSpPr>
        <p:spPr>
          <a:xfrm>
            <a:off x="937260" y="779780"/>
            <a:ext cx="3955415" cy="7067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大黑简体" panose="03000509000000000000" charset="-122"/>
                <a:ea typeface="方正大黑简体" panose="03000509000000000000" charset="-122"/>
                <a:sym typeface="+mn-ea"/>
              </a:rPr>
              <a:t>活动1：分桃子</a:t>
            </a:r>
          </a:p>
        </p:txBody>
      </p:sp>
      <p:pic>
        <p:nvPicPr>
          <p:cNvPr id="14338" name="图片 17" descr="12.png"/>
          <p:cNvPicPr>
            <a:picLocks noChangeAspect="1"/>
          </p:cNvPicPr>
          <p:nvPr/>
        </p:nvPicPr>
        <p:blipFill>
          <a:blip r:embed="rId3"/>
          <a:srcRect r="74544" b="15292"/>
          <a:stretch>
            <a:fillRect/>
          </a:stretch>
        </p:blipFill>
        <p:spPr>
          <a:xfrm>
            <a:off x="1898015" y="2672185"/>
            <a:ext cx="1762488" cy="25056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图片 18" descr="19.png"/>
          <p:cNvPicPr>
            <a:picLocks noChangeAspect="1"/>
          </p:cNvPicPr>
          <p:nvPr/>
        </p:nvPicPr>
        <p:blipFill>
          <a:blip r:embed="rId4"/>
          <a:srcRect l="25249" t="6313" r="20049" b="15842"/>
          <a:stretch>
            <a:fillRect/>
          </a:stretch>
        </p:blipFill>
        <p:spPr>
          <a:xfrm>
            <a:off x="8306435" y="2669781"/>
            <a:ext cx="1684217" cy="239878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图片 19" descr="14.png"/>
          <p:cNvPicPr>
            <a:picLocks noChangeAspect="1"/>
          </p:cNvPicPr>
          <p:nvPr/>
        </p:nvPicPr>
        <p:blipFill>
          <a:blip r:embed="rId5"/>
          <a:srcRect l="26636" t="46481" r="65099" b="32021"/>
          <a:stretch>
            <a:fillRect/>
          </a:stretch>
        </p:blipFill>
        <p:spPr>
          <a:xfrm>
            <a:off x="5131435" y="3930485"/>
            <a:ext cx="634459" cy="7062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图片 20" descr="14.png"/>
          <p:cNvPicPr>
            <a:picLocks noChangeAspect="1"/>
          </p:cNvPicPr>
          <p:nvPr/>
        </p:nvPicPr>
        <p:blipFill>
          <a:blip r:embed="rId5"/>
          <a:srcRect l="26636" t="46481" r="65099" b="32021"/>
          <a:stretch>
            <a:fillRect/>
          </a:stretch>
        </p:blipFill>
        <p:spPr>
          <a:xfrm>
            <a:off x="6939915" y="3930485"/>
            <a:ext cx="634459" cy="7062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图片 21" descr="14.png"/>
          <p:cNvPicPr>
            <a:picLocks noChangeAspect="1"/>
          </p:cNvPicPr>
          <p:nvPr/>
        </p:nvPicPr>
        <p:blipFill>
          <a:blip r:embed="rId5"/>
          <a:srcRect l="26636" t="46481" r="65099" b="32021"/>
          <a:stretch>
            <a:fillRect/>
          </a:stretch>
        </p:blipFill>
        <p:spPr>
          <a:xfrm>
            <a:off x="6066790" y="3930485"/>
            <a:ext cx="634459" cy="7062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3" name="图片 22" descr="14.png"/>
          <p:cNvPicPr>
            <a:picLocks noChangeAspect="1"/>
          </p:cNvPicPr>
          <p:nvPr/>
        </p:nvPicPr>
        <p:blipFill>
          <a:blip r:embed="rId5"/>
          <a:srcRect l="26636" t="46481" r="65099" b="32021"/>
          <a:stretch>
            <a:fillRect/>
          </a:stretch>
        </p:blipFill>
        <p:spPr>
          <a:xfrm>
            <a:off x="4203065" y="3930485"/>
            <a:ext cx="634459" cy="7062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0404734" y="1443284"/>
            <a:ext cx="1565593" cy="4118952"/>
            <a:chOff x="10404734" y="1443284"/>
            <a:chExt cx="1565593" cy="4118952"/>
          </a:xfrm>
        </p:grpSpPr>
        <p:grpSp>
          <p:nvGrpSpPr>
            <p:cNvPr id="17" name="组合 16"/>
            <p:cNvGrpSpPr/>
            <p:nvPr/>
          </p:nvGrpSpPr>
          <p:grpSpPr>
            <a:xfrm>
              <a:off x="11055927" y="2469591"/>
              <a:ext cx="914400" cy="3092645"/>
              <a:chOff x="10848109" y="1620982"/>
              <a:chExt cx="914400" cy="3092645"/>
            </a:xfrm>
          </p:grpSpPr>
          <p:sp>
            <p:nvSpPr>
              <p:cNvPr id="18" name="剪去对角的矩形 17"/>
              <p:cNvSpPr/>
              <p:nvPr/>
            </p:nvSpPr>
            <p:spPr>
              <a:xfrm>
                <a:off x="10848109" y="1620982"/>
                <a:ext cx="914400" cy="405246"/>
              </a:xfrm>
              <a:prstGeom prst="snip2DiagRect">
                <a:avLst/>
              </a:prstGeom>
              <a:solidFill>
                <a:schemeClr val="bg2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solidFill>
                      <a:schemeClr val="bg1">
                        <a:lumMod val="65000"/>
                      </a:schemeClr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情境</a:t>
                </a:r>
              </a:p>
            </p:txBody>
          </p:sp>
          <p:sp>
            <p:nvSpPr>
              <p:cNvPr id="19" name="剪去对角的矩形 18"/>
              <p:cNvSpPr/>
              <p:nvPr/>
            </p:nvSpPr>
            <p:spPr>
              <a:xfrm>
                <a:off x="10848109" y="2483428"/>
                <a:ext cx="914400" cy="405246"/>
              </a:xfrm>
              <a:prstGeom prst="snip2DiagRect">
                <a:avLst/>
              </a:prstGeom>
              <a:solidFill>
                <a:srgbClr val="FFC86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solidFill>
                      <a:schemeClr val="tx1"/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任务</a:t>
                </a:r>
              </a:p>
            </p:txBody>
          </p:sp>
          <p:sp>
            <p:nvSpPr>
              <p:cNvPr id="20" name="剪去对角的矩形 19"/>
              <p:cNvSpPr/>
              <p:nvPr/>
            </p:nvSpPr>
            <p:spPr>
              <a:xfrm>
                <a:off x="10848109" y="3400009"/>
                <a:ext cx="914400" cy="405246"/>
              </a:xfrm>
              <a:prstGeom prst="snip2DiagRect">
                <a:avLst/>
              </a:prstGeom>
              <a:solidFill>
                <a:schemeClr val="bg2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solidFill>
                      <a:schemeClr val="bg1">
                        <a:lumMod val="65000"/>
                      </a:schemeClr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交流</a:t>
                </a:r>
              </a:p>
            </p:txBody>
          </p:sp>
          <p:sp>
            <p:nvSpPr>
              <p:cNvPr id="21" name="剪去对角的矩形 20"/>
              <p:cNvSpPr/>
              <p:nvPr/>
            </p:nvSpPr>
            <p:spPr>
              <a:xfrm>
                <a:off x="10848109" y="4308381"/>
                <a:ext cx="914400" cy="405246"/>
              </a:xfrm>
              <a:prstGeom prst="snip2DiagRect">
                <a:avLst/>
              </a:prstGeom>
              <a:solidFill>
                <a:schemeClr val="bg2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solidFill>
                      <a:schemeClr val="bg1">
                        <a:lumMod val="65000"/>
                      </a:schemeClr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提升</a:t>
                </a:r>
              </a:p>
            </p:txBody>
          </p:sp>
        </p:grpSp>
        <p:pic>
          <p:nvPicPr>
            <p:cNvPr id="22" name="图片 40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0404734" y="1443284"/>
              <a:ext cx="1302385" cy="1226497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937260" y="779780"/>
            <a:ext cx="3955415" cy="7067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大黑简体" panose="03000509000000000000" charset="-122"/>
                <a:ea typeface="方正大黑简体" panose="03000509000000000000" charset="-122"/>
                <a:sym typeface="+mn-ea"/>
              </a:rPr>
              <a:t>活动1：分桃子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B94E0D1-41BA-B89A-1BB0-A21269AE22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00" t="45837" r="53036" b="40"/>
          <a:stretch>
            <a:fillRect/>
          </a:stretch>
        </p:blipFill>
        <p:spPr bwMode="auto">
          <a:xfrm>
            <a:off x="3473660" y="2020089"/>
            <a:ext cx="2346368" cy="288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7CDC64C-1BED-6CBB-A0D3-682028B5F2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36" t="45837" r="-2600" b="40"/>
          <a:stretch>
            <a:fillRect/>
          </a:stretch>
        </p:blipFill>
        <p:spPr bwMode="auto">
          <a:xfrm>
            <a:off x="5820028" y="2020491"/>
            <a:ext cx="2346368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剪去对角的矩形 5">
            <a:extLst>
              <a:ext uri="{FF2B5EF4-FFF2-40B4-BE49-F238E27FC236}">
                <a16:creationId xmlns:a16="http://schemas.microsoft.com/office/drawing/2014/main" id="{845748DE-EC44-8F7C-BD27-98C35ABB6CD1}"/>
              </a:ext>
            </a:extLst>
          </p:cNvPr>
          <p:cNvSpPr/>
          <p:nvPr/>
        </p:nvSpPr>
        <p:spPr>
          <a:xfrm>
            <a:off x="11055926" y="3340246"/>
            <a:ext cx="914400" cy="405246"/>
          </a:xfrm>
          <a:prstGeom prst="snip2Diag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任务</a:t>
            </a:r>
          </a:p>
        </p:txBody>
      </p:sp>
      <p:sp>
        <p:nvSpPr>
          <p:cNvPr id="9" name="剪去对角的矩形 14">
            <a:extLst>
              <a:ext uri="{FF2B5EF4-FFF2-40B4-BE49-F238E27FC236}">
                <a16:creationId xmlns:a16="http://schemas.microsoft.com/office/drawing/2014/main" id="{E530E91F-FB00-DC0C-96DA-A36D1BA086CA}"/>
              </a:ext>
            </a:extLst>
          </p:cNvPr>
          <p:cNvSpPr/>
          <p:nvPr/>
        </p:nvSpPr>
        <p:spPr>
          <a:xfrm>
            <a:off x="11055926" y="4256827"/>
            <a:ext cx="914400" cy="405246"/>
          </a:xfrm>
          <a:prstGeom prst="snip2DiagRect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交流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404734" y="1443284"/>
            <a:ext cx="1565593" cy="4118952"/>
            <a:chOff x="10404734" y="1443284"/>
            <a:chExt cx="1565593" cy="4118952"/>
          </a:xfrm>
        </p:grpSpPr>
        <p:grpSp>
          <p:nvGrpSpPr>
            <p:cNvPr id="4" name="组合 3"/>
            <p:cNvGrpSpPr/>
            <p:nvPr/>
          </p:nvGrpSpPr>
          <p:grpSpPr>
            <a:xfrm>
              <a:off x="11055927" y="2469591"/>
              <a:ext cx="914400" cy="3092645"/>
              <a:chOff x="10848109" y="1620982"/>
              <a:chExt cx="914400" cy="3092645"/>
            </a:xfrm>
          </p:grpSpPr>
          <p:sp>
            <p:nvSpPr>
              <p:cNvPr id="3" name="剪去对角的矩形 2"/>
              <p:cNvSpPr/>
              <p:nvPr/>
            </p:nvSpPr>
            <p:spPr>
              <a:xfrm>
                <a:off x="10848109" y="1620982"/>
                <a:ext cx="914400" cy="405246"/>
              </a:xfrm>
              <a:prstGeom prst="snip2Diag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solidFill>
                      <a:schemeClr val="tx1"/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情境</a:t>
                </a:r>
              </a:p>
            </p:txBody>
          </p:sp>
          <p:sp>
            <p:nvSpPr>
              <p:cNvPr id="6" name="剪去对角的矩形 5"/>
              <p:cNvSpPr/>
              <p:nvPr/>
            </p:nvSpPr>
            <p:spPr>
              <a:xfrm>
                <a:off x="10848109" y="2483428"/>
                <a:ext cx="914400" cy="405246"/>
              </a:xfrm>
              <a:prstGeom prst="snip2DiagRect">
                <a:avLst/>
              </a:prstGeom>
              <a:solidFill>
                <a:schemeClr val="bg2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solidFill>
                      <a:schemeClr val="bg1">
                        <a:lumMod val="65000"/>
                      </a:schemeClr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任务</a:t>
                </a:r>
              </a:p>
            </p:txBody>
          </p:sp>
          <p:sp>
            <p:nvSpPr>
              <p:cNvPr id="7" name="剪去对角的矩形 6"/>
              <p:cNvSpPr/>
              <p:nvPr/>
            </p:nvSpPr>
            <p:spPr>
              <a:xfrm>
                <a:off x="10848109" y="3400009"/>
                <a:ext cx="914400" cy="405246"/>
              </a:xfrm>
              <a:prstGeom prst="snip2DiagRect">
                <a:avLst/>
              </a:prstGeom>
              <a:solidFill>
                <a:schemeClr val="bg2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solidFill>
                      <a:schemeClr val="bg1">
                        <a:lumMod val="65000"/>
                      </a:schemeClr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交流</a:t>
                </a:r>
              </a:p>
            </p:txBody>
          </p:sp>
          <p:sp>
            <p:nvSpPr>
              <p:cNvPr id="8" name="剪去对角的矩形 7"/>
              <p:cNvSpPr/>
              <p:nvPr/>
            </p:nvSpPr>
            <p:spPr>
              <a:xfrm>
                <a:off x="10848109" y="4308381"/>
                <a:ext cx="914400" cy="405246"/>
              </a:xfrm>
              <a:prstGeom prst="snip2DiagRect">
                <a:avLst/>
              </a:prstGeom>
              <a:solidFill>
                <a:schemeClr val="bg2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solidFill>
                      <a:schemeClr val="bg1">
                        <a:lumMod val="65000"/>
                      </a:schemeClr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提升</a:t>
                </a:r>
              </a:p>
            </p:txBody>
          </p:sp>
        </p:grpSp>
        <p:pic>
          <p:nvPicPr>
            <p:cNvPr id="5" name="图片 40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0404734" y="1443284"/>
              <a:ext cx="1302385" cy="1226497"/>
            </a:xfrm>
            <a:prstGeom prst="rect">
              <a:avLst/>
            </a:prstGeom>
          </p:spPr>
        </p:pic>
      </p:grpSp>
      <p:pic>
        <p:nvPicPr>
          <p:cNvPr id="9" name="图片 8" descr="18.png">
            <a:extLst>
              <a:ext uri="{FF2B5EF4-FFF2-40B4-BE49-F238E27FC236}">
                <a16:creationId xmlns:a16="http://schemas.microsoft.com/office/drawing/2014/main" id="{31AE021A-C692-9E51-BFAC-F93EACCBFEFF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1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00000">
            <a:off x="5991339" y="3519488"/>
            <a:ext cx="504825" cy="119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 descr="18.png">
            <a:extLst>
              <a:ext uri="{FF2B5EF4-FFF2-40B4-BE49-F238E27FC236}">
                <a16:creationId xmlns:a16="http://schemas.microsoft.com/office/drawing/2014/main" id="{DCC1C6F2-107E-94FB-37AF-56BC1DE66069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1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00000">
            <a:off x="6183170" y="3710766"/>
            <a:ext cx="503238" cy="119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 descr="18.png">
            <a:extLst>
              <a:ext uri="{FF2B5EF4-FFF2-40B4-BE49-F238E27FC236}">
                <a16:creationId xmlns:a16="http://schemas.microsoft.com/office/drawing/2014/main" id="{4C9813B4-E4E9-FD23-8D91-575FDE990E04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1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00000">
            <a:off x="5765180" y="4168957"/>
            <a:ext cx="504825" cy="119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 descr="18.png">
            <a:extLst>
              <a:ext uri="{FF2B5EF4-FFF2-40B4-BE49-F238E27FC236}">
                <a16:creationId xmlns:a16="http://schemas.microsoft.com/office/drawing/2014/main" id="{3BFDD3DD-DF64-4AB6-A463-72E73092FC7A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1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00000">
            <a:off x="5179095" y="3647038"/>
            <a:ext cx="503237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 descr="18.png">
            <a:extLst>
              <a:ext uri="{FF2B5EF4-FFF2-40B4-BE49-F238E27FC236}">
                <a16:creationId xmlns:a16="http://schemas.microsoft.com/office/drawing/2014/main" id="{64409819-27A8-EA3F-90DA-32C88DE681E5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1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00000">
            <a:off x="5549182" y="3388448"/>
            <a:ext cx="504825" cy="119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 descr="18.png">
            <a:extLst>
              <a:ext uri="{FF2B5EF4-FFF2-40B4-BE49-F238E27FC236}">
                <a16:creationId xmlns:a16="http://schemas.microsoft.com/office/drawing/2014/main" id="{AC5564E1-BE89-9C41-C785-97C69FAA67A5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1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00000">
            <a:off x="5638095" y="3774184"/>
            <a:ext cx="503237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 descr="18.png">
            <a:extLst>
              <a:ext uri="{FF2B5EF4-FFF2-40B4-BE49-F238E27FC236}">
                <a16:creationId xmlns:a16="http://schemas.microsoft.com/office/drawing/2014/main" id="{36C67EBE-3A11-8A24-7449-DE55FA8E11A9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1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00000">
            <a:off x="6492734" y="3849064"/>
            <a:ext cx="503237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18.png">
            <a:extLst>
              <a:ext uri="{FF2B5EF4-FFF2-40B4-BE49-F238E27FC236}">
                <a16:creationId xmlns:a16="http://schemas.microsoft.com/office/drawing/2014/main" id="{B83F6B08-12F7-DF98-9873-9A9983FCFB9D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1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00000">
            <a:off x="6910677" y="3448321"/>
            <a:ext cx="503237" cy="119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18.png">
            <a:extLst>
              <a:ext uri="{FF2B5EF4-FFF2-40B4-BE49-F238E27FC236}">
                <a16:creationId xmlns:a16="http://schemas.microsoft.com/office/drawing/2014/main" id="{138DC0E3-1C18-A637-65CF-4504040E05A3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1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00000">
            <a:off x="6618734" y="4123600"/>
            <a:ext cx="503237" cy="119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18.png">
            <a:extLst>
              <a:ext uri="{FF2B5EF4-FFF2-40B4-BE49-F238E27FC236}">
                <a16:creationId xmlns:a16="http://schemas.microsoft.com/office/drawing/2014/main" id="{77A254EF-B83A-66E1-0A56-4BB541BF35F0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1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00000">
            <a:off x="4904673" y="4271173"/>
            <a:ext cx="504825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18.png">
            <a:extLst>
              <a:ext uri="{FF2B5EF4-FFF2-40B4-BE49-F238E27FC236}">
                <a16:creationId xmlns:a16="http://schemas.microsoft.com/office/drawing/2014/main" id="{6F361C36-13C9-00A4-7663-D01147E19BDD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1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00000">
            <a:off x="4582903" y="4051687"/>
            <a:ext cx="503237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18.png">
            <a:extLst>
              <a:ext uri="{FF2B5EF4-FFF2-40B4-BE49-F238E27FC236}">
                <a16:creationId xmlns:a16="http://schemas.microsoft.com/office/drawing/2014/main" id="{E736D831-7F2A-866B-3429-BC790781A5B5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1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00000">
            <a:off x="4803838" y="3728827"/>
            <a:ext cx="504825" cy="119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1" descr="17.png">
            <a:extLst>
              <a:ext uri="{FF2B5EF4-FFF2-40B4-BE49-F238E27FC236}">
                <a16:creationId xmlns:a16="http://schemas.microsoft.com/office/drawing/2014/main" id="{6591837E-7654-C427-6760-7BDE2FF69E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67" r="42245"/>
          <a:stretch>
            <a:fillRect/>
          </a:stretch>
        </p:blipFill>
        <p:spPr bwMode="auto">
          <a:xfrm>
            <a:off x="8048657" y="2012427"/>
            <a:ext cx="1368425" cy="203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3" descr="21.png">
            <a:extLst>
              <a:ext uri="{FF2B5EF4-FFF2-40B4-BE49-F238E27FC236}">
                <a16:creationId xmlns:a16="http://schemas.microsoft.com/office/drawing/2014/main" id="{F0E7A817-C38E-C42F-020B-19CD4B4E46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5381" y="1011119"/>
            <a:ext cx="1511300" cy="223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4" descr="17.png">
            <a:extLst>
              <a:ext uri="{FF2B5EF4-FFF2-40B4-BE49-F238E27FC236}">
                <a16:creationId xmlns:a16="http://schemas.microsoft.com/office/drawing/2014/main" id="{5A28F71F-8A69-B62D-9912-8F481E279AB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7" r="80640"/>
          <a:stretch>
            <a:fillRect/>
          </a:stretch>
        </p:blipFill>
        <p:spPr bwMode="auto">
          <a:xfrm>
            <a:off x="3443396" y="1676973"/>
            <a:ext cx="1296987" cy="197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DBC3C889-B902-50D8-9985-1DE608FBC86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5" b="2643"/>
          <a:stretch/>
        </p:blipFill>
        <p:spPr>
          <a:xfrm>
            <a:off x="749627" y="2874837"/>
            <a:ext cx="3228665" cy="3277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345016"/>
      </p:ext>
    </p:extLst>
  </p:cSld>
  <p:clrMapOvr>
    <a:masterClrMapping/>
  </p:clrMapOvr>
  <p:transition advClick="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0404734" y="1443284"/>
            <a:ext cx="1565593" cy="4118952"/>
            <a:chOff x="10404734" y="1443284"/>
            <a:chExt cx="1565593" cy="4118952"/>
          </a:xfrm>
        </p:grpSpPr>
        <p:grpSp>
          <p:nvGrpSpPr>
            <p:cNvPr id="17" name="组合 16"/>
            <p:cNvGrpSpPr/>
            <p:nvPr/>
          </p:nvGrpSpPr>
          <p:grpSpPr>
            <a:xfrm>
              <a:off x="11055927" y="2469591"/>
              <a:ext cx="914400" cy="3092645"/>
              <a:chOff x="10848109" y="1620982"/>
              <a:chExt cx="914400" cy="3092645"/>
            </a:xfrm>
          </p:grpSpPr>
          <p:sp>
            <p:nvSpPr>
              <p:cNvPr id="18" name="剪去对角的矩形 17"/>
              <p:cNvSpPr/>
              <p:nvPr/>
            </p:nvSpPr>
            <p:spPr>
              <a:xfrm>
                <a:off x="10848109" y="1620982"/>
                <a:ext cx="914400" cy="405246"/>
              </a:xfrm>
              <a:prstGeom prst="snip2DiagRect">
                <a:avLst/>
              </a:prstGeom>
              <a:solidFill>
                <a:schemeClr val="bg2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solidFill>
                      <a:schemeClr val="bg1">
                        <a:lumMod val="65000"/>
                      </a:schemeClr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情境</a:t>
                </a:r>
              </a:p>
            </p:txBody>
          </p:sp>
          <p:sp>
            <p:nvSpPr>
              <p:cNvPr id="19" name="剪去对角的矩形 18"/>
              <p:cNvSpPr/>
              <p:nvPr/>
            </p:nvSpPr>
            <p:spPr>
              <a:xfrm>
                <a:off x="10848109" y="2483428"/>
                <a:ext cx="914400" cy="405246"/>
              </a:xfrm>
              <a:prstGeom prst="snip2DiagRect">
                <a:avLst/>
              </a:prstGeom>
              <a:solidFill>
                <a:srgbClr val="FFC86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solidFill>
                      <a:schemeClr val="tx1"/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任务</a:t>
                </a:r>
              </a:p>
            </p:txBody>
          </p:sp>
          <p:sp>
            <p:nvSpPr>
              <p:cNvPr id="20" name="剪去对角的矩形 19"/>
              <p:cNvSpPr/>
              <p:nvPr/>
            </p:nvSpPr>
            <p:spPr>
              <a:xfrm>
                <a:off x="10848109" y="3400009"/>
                <a:ext cx="914400" cy="405246"/>
              </a:xfrm>
              <a:prstGeom prst="snip2DiagRect">
                <a:avLst/>
              </a:prstGeom>
              <a:solidFill>
                <a:schemeClr val="bg2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solidFill>
                      <a:schemeClr val="bg1">
                        <a:lumMod val="65000"/>
                      </a:schemeClr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交流</a:t>
                </a:r>
              </a:p>
            </p:txBody>
          </p:sp>
          <p:sp>
            <p:nvSpPr>
              <p:cNvPr id="21" name="剪去对角的矩形 20"/>
              <p:cNvSpPr/>
              <p:nvPr/>
            </p:nvSpPr>
            <p:spPr>
              <a:xfrm>
                <a:off x="10848109" y="4308381"/>
                <a:ext cx="914400" cy="405246"/>
              </a:xfrm>
              <a:prstGeom prst="snip2DiagRect">
                <a:avLst/>
              </a:prstGeom>
              <a:solidFill>
                <a:schemeClr val="bg2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solidFill>
                      <a:schemeClr val="bg1">
                        <a:lumMod val="65000"/>
                      </a:schemeClr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提升</a:t>
                </a:r>
              </a:p>
            </p:txBody>
          </p:sp>
        </p:grpSp>
        <p:pic>
          <p:nvPicPr>
            <p:cNvPr id="22" name="图片 40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0404734" y="1443284"/>
              <a:ext cx="1302385" cy="1226497"/>
            </a:xfrm>
            <a:prstGeom prst="rect">
              <a:avLst/>
            </a:prstGeom>
          </p:spPr>
        </p:pic>
      </p:grpSp>
      <p:sp>
        <p:nvSpPr>
          <p:cNvPr id="26" name="文本框 25"/>
          <p:cNvSpPr txBox="1"/>
          <p:nvPr/>
        </p:nvSpPr>
        <p:spPr>
          <a:xfrm>
            <a:off x="1457775" y="1545725"/>
            <a:ext cx="1002792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sz="2800" b="1" dirty="0" err="1">
                <a:ln w="9525">
                  <a:solidFill>
                    <a:schemeClr val="bg1"/>
                  </a:solidFill>
                  <a:prstDash val="solid"/>
                </a:ln>
                <a:effectLst/>
                <a:latin typeface="方正大黑简体" panose="03000509000000000000" charset="-122"/>
                <a:ea typeface="方正大黑简体" panose="03000509000000000000" charset="-122"/>
              </a:rPr>
              <a:t>每只小兔分到的萝卜</a:t>
            </a:r>
            <a:r>
              <a:rPr sz="28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/>
                <a:latin typeface="方正大黑简体" panose="03000509000000000000" charset="-122"/>
                <a:ea typeface="方正大黑简体" panose="03000509000000000000" charset="-122"/>
              </a:rPr>
              <a:t>一样多</a:t>
            </a:r>
            <a:r>
              <a:rPr sz="2800" b="1" dirty="0">
                <a:ln w="9525">
                  <a:solidFill>
                    <a:schemeClr val="bg1"/>
                  </a:solidFill>
                  <a:prstDash val="solid"/>
                </a:ln>
                <a:effectLst/>
                <a:latin typeface="方正大黑简体" panose="03000509000000000000" charset="-122"/>
                <a:ea typeface="方正大黑简体" panose="03000509000000000000" charset="-122"/>
              </a:rPr>
              <a:t>，</a:t>
            </a:r>
            <a:r>
              <a:rPr lang="zh-CN" altLang="en-US" sz="2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anose="03000509000000000000" charset="-122"/>
                <a:ea typeface="方正大黑简体" panose="03000509000000000000" charset="-122"/>
              </a:rPr>
              <a:t>可以</a:t>
            </a:r>
            <a:r>
              <a:rPr lang="zh-CN" altLang="en-US" sz="2800" b="1" dirty="0">
                <a:ln w="9525">
                  <a:solidFill>
                    <a:schemeClr val="bg1"/>
                  </a:solidFill>
                  <a:prstDash val="solid"/>
                </a:ln>
                <a:effectLst/>
                <a:latin typeface="方正大黑简体" panose="03000509000000000000" charset="-122"/>
                <a:ea typeface="方正大黑简体" panose="03000509000000000000" charset="-122"/>
              </a:rPr>
              <a:t>怎么分</a:t>
            </a:r>
            <a:r>
              <a:rPr sz="2800" b="1" dirty="0">
                <a:ln w="9525">
                  <a:solidFill>
                    <a:schemeClr val="bg1"/>
                  </a:solidFill>
                  <a:prstDash val="solid"/>
                </a:ln>
                <a:effectLst/>
                <a:latin typeface="方正大黑简体" panose="03000509000000000000" charset="-122"/>
                <a:ea typeface="方正大黑简体" panose="03000509000000000000" charset="-122"/>
              </a:rPr>
              <a:t>？</a:t>
            </a:r>
            <a:endParaRPr lang="en-US" sz="2800" b="1" dirty="0">
              <a:ln w="9525">
                <a:solidFill>
                  <a:schemeClr val="bg1"/>
                </a:solidFill>
                <a:prstDash val="solid"/>
              </a:ln>
              <a:effectLst/>
              <a:latin typeface="方正大黑简体" panose="03000509000000000000" charset="-122"/>
              <a:ea typeface="方正大黑简体" panose="03000509000000000000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43000" y="791210"/>
            <a:ext cx="3700780" cy="7067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大黑简体" panose="03000509000000000000" charset="-122"/>
                <a:ea typeface="方正大黑简体" panose="03000509000000000000" charset="-122"/>
                <a:sym typeface="+mn-ea"/>
              </a:rPr>
              <a:t>活动</a:t>
            </a:r>
            <a:r>
              <a:rPr lang="en-US" altLang="zh-CN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大黑简体" panose="03000509000000000000" charset="-122"/>
                <a:ea typeface="方正大黑简体" panose="03000509000000000000" charset="-122"/>
                <a:sym typeface="+mn-ea"/>
              </a:rPr>
              <a:t>2</a:t>
            </a:r>
            <a:r>
              <a:rPr lang="zh-CN" altLang="en-US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大黑简体" panose="03000509000000000000" charset="-122"/>
                <a:ea typeface="方正大黑简体" panose="03000509000000000000" charset="-122"/>
                <a:sym typeface="+mn-ea"/>
              </a:rPr>
              <a:t>：分萝卜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D36EB86-85D6-EF11-EA00-48FFFAD22AF1}"/>
              </a:ext>
            </a:extLst>
          </p:cNvPr>
          <p:cNvGrpSpPr/>
          <p:nvPr/>
        </p:nvGrpSpPr>
        <p:grpSpPr>
          <a:xfrm>
            <a:off x="2605404" y="3788783"/>
            <a:ext cx="6601347" cy="1907014"/>
            <a:chOff x="2148205" y="4375762"/>
            <a:chExt cx="6721475" cy="1935503"/>
          </a:xfrm>
        </p:grpSpPr>
        <p:pic>
          <p:nvPicPr>
            <p:cNvPr id="15" name="图片 14" descr="18.png"/>
            <p:cNvPicPr>
              <a:picLocks noChangeAspect="1"/>
            </p:cNvPicPr>
            <p:nvPr/>
          </p:nvPicPr>
          <p:blipFill>
            <a:blip r:embed="rId3">
              <a:lum bright="10001" contrast="30000"/>
            </a:blip>
            <a:stretch>
              <a:fillRect/>
            </a:stretch>
          </p:blipFill>
          <p:spPr>
            <a:xfrm rot="1200000">
              <a:off x="2148205" y="5598224"/>
              <a:ext cx="261998" cy="64503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" name="图片 15" descr="18.png"/>
            <p:cNvPicPr>
              <a:picLocks noChangeAspect="1"/>
            </p:cNvPicPr>
            <p:nvPr/>
          </p:nvPicPr>
          <p:blipFill>
            <a:blip r:embed="rId3">
              <a:lum bright="10001" contrast="30000"/>
            </a:blip>
            <a:stretch>
              <a:fillRect/>
            </a:stretch>
          </p:blipFill>
          <p:spPr>
            <a:xfrm rot="1200000">
              <a:off x="2723308" y="5604911"/>
              <a:ext cx="261410" cy="64503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" name="图片 1" descr="18.png"/>
            <p:cNvPicPr>
              <a:picLocks noChangeAspect="1"/>
            </p:cNvPicPr>
            <p:nvPr/>
          </p:nvPicPr>
          <p:blipFill>
            <a:blip r:embed="rId3">
              <a:lum bright="10001" contrast="30000"/>
            </a:blip>
            <a:stretch>
              <a:fillRect/>
            </a:stretch>
          </p:blipFill>
          <p:spPr>
            <a:xfrm rot="1200000">
              <a:off x="3880562" y="5647382"/>
              <a:ext cx="261410" cy="64503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" name="图片 8" descr="18.png"/>
            <p:cNvPicPr>
              <a:picLocks noChangeAspect="1"/>
            </p:cNvPicPr>
            <p:nvPr/>
          </p:nvPicPr>
          <p:blipFill>
            <a:blip r:embed="rId3">
              <a:lum bright="10001" contrast="30000"/>
            </a:blip>
            <a:stretch>
              <a:fillRect/>
            </a:stretch>
          </p:blipFill>
          <p:spPr>
            <a:xfrm rot="1200000">
              <a:off x="3296060" y="5647468"/>
              <a:ext cx="261998" cy="6456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" name="图片 24" descr="18.png"/>
            <p:cNvPicPr>
              <a:picLocks noChangeAspect="1"/>
            </p:cNvPicPr>
            <p:nvPr/>
          </p:nvPicPr>
          <p:blipFill>
            <a:blip r:embed="rId3">
              <a:lum bright="10001" contrast="30000"/>
            </a:blip>
            <a:stretch>
              <a:fillRect/>
            </a:stretch>
          </p:blipFill>
          <p:spPr>
            <a:xfrm rot="1200000">
              <a:off x="4544368" y="5613944"/>
              <a:ext cx="261410" cy="64503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" name="图片 9" descr="18.png"/>
            <p:cNvPicPr>
              <a:picLocks noChangeAspect="1"/>
            </p:cNvPicPr>
            <p:nvPr/>
          </p:nvPicPr>
          <p:blipFill>
            <a:blip r:embed="rId3">
              <a:lum bright="10001" contrast="30000"/>
            </a:blip>
            <a:stretch>
              <a:fillRect/>
            </a:stretch>
          </p:blipFill>
          <p:spPr>
            <a:xfrm rot="1200000">
              <a:off x="5118883" y="5619416"/>
              <a:ext cx="261998" cy="64503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7" name="图片 26" descr="18.png"/>
            <p:cNvPicPr>
              <a:picLocks noChangeAspect="1"/>
            </p:cNvPicPr>
            <p:nvPr/>
          </p:nvPicPr>
          <p:blipFill>
            <a:blip r:embed="rId3">
              <a:lum bright="10001" contrast="30000"/>
            </a:blip>
            <a:stretch>
              <a:fillRect/>
            </a:stretch>
          </p:blipFill>
          <p:spPr>
            <a:xfrm rot="1200000">
              <a:off x="6276138" y="5640694"/>
              <a:ext cx="261998" cy="64503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" name="图片 10" descr="18.png"/>
            <p:cNvPicPr>
              <a:picLocks noChangeAspect="1"/>
            </p:cNvPicPr>
            <p:nvPr/>
          </p:nvPicPr>
          <p:blipFill>
            <a:blip r:embed="rId3">
              <a:lum bright="10001" contrast="30000"/>
            </a:blip>
            <a:stretch>
              <a:fillRect/>
            </a:stretch>
          </p:blipFill>
          <p:spPr>
            <a:xfrm rot="1200000">
              <a:off x="5693398" y="5663796"/>
              <a:ext cx="260823" cy="64442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9" name="图片 28" descr="18.png"/>
            <p:cNvPicPr>
              <a:picLocks noChangeAspect="1"/>
            </p:cNvPicPr>
            <p:nvPr/>
          </p:nvPicPr>
          <p:blipFill>
            <a:blip r:embed="rId3">
              <a:lum bright="10001" contrast="30000"/>
            </a:blip>
            <a:stretch>
              <a:fillRect/>
            </a:stretch>
          </p:blipFill>
          <p:spPr>
            <a:xfrm rot="1200000">
              <a:off x="6875325" y="5616376"/>
              <a:ext cx="261998" cy="64503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" name="图片 12" descr="18.png"/>
            <p:cNvPicPr>
              <a:picLocks noChangeAspect="1"/>
            </p:cNvPicPr>
            <p:nvPr/>
          </p:nvPicPr>
          <p:blipFill>
            <a:blip r:embed="rId3">
              <a:lum bright="10001" contrast="30000"/>
            </a:blip>
            <a:stretch>
              <a:fillRect/>
            </a:stretch>
          </p:blipFill>
          <p:spPr>
            <a:xfrm rot="1200000">
              <a:off x="7451015" y="5622456"/>
              <a:ext cx="261998" cy="64503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1" name="图片 30" descr="18.png"/>
            <p:cNvPicPr>
              <a:picLocks noChangeAspect="1"/>
            </p:cNvPicPr>
            <p:nvPr/>
          </p:nvPicPr>
          <p:blipFill>
            <a:blip r:embed="rId3">
              <a:lum bright="10001" contrast="30000"/>
            </a:blip>
            <a:stretch>
              <a:fillRect/>
            </a:stretch>
          </p:blipFill>
          <p:spPr>
            <a:xfrm rot="1200000">
              <a:off x="8608270" y="5644342"/>
              <a:ext cx="261410" cy="64503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" name="图片 13" descr="18.png"/>
            <p:cNvPicPr>
              <a:picLocks noChangeAspect="1"/>
            </p:cNvPicPr>
            <p:nvPr/>
          </p:nvPicPr>
          <p:blipFill>
            <a:blip r:embed="rId3">
              <a:lum bright="10001" contrast="30000"/>
            </a:blip>
            <a:stretch>
              <a:fillRect/>
            </a:stretch>
          </p:blipFill>
          <p:spPr>
            <a:xfrm rot="1200000">
              <a:off x="8023768" y="5666836"/>
              <a:ext cx="261998" cy="64442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7" name="图片 21" descr="17.png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4"/>
            <a:srcRect l="41267" r="42245"/>
            <a:stretch>
              <a:fillRect/>
            </a:stretch>
          </p:blipFill>
          <p:spPr>
            <a:xfrm>
              <a:off x="6229042" y="4437165"/>
              <a:ext cx="598013" cy="92165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8" name="图片 23" descr="21.png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168715" y="4375762"/>
              <a:ext cx="629147" cy="9660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9" name="图片 24" descr="17.png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6"/>
            <a:srcRect l="3227" r="80640"/>
            <a:stretch>
              <a:fillRect/>
            </a:stretch>
          </p:blipFill>
          <p:spPr>
            <a:xfrm>
              <a:off x="4074904" y="4448716"/>
              <a:ext cx="566878" cy="893081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5" name="图片 4">
            <a:hlinkClick r:id="rId7" action="ppaction://hlinksldjump"/>
            <a:extLst>
              <a:ext uri="{FF2B5EF4-FFF2-40B4-BE49-F238E27FC236}">
                <a16:creationId xmlns:a16="http://schemas.microsoft.com/office/drawing/2014/main" id="{250D203A-1D57-378B-E24A-15D5A6DF483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5" b="2643"/>
          <a:stretch/>
        </p:blipFill>
        <p:spPr>
          <a:xfrm>
            <a:off x="1002505" y="4422867"/>
            <a:ext cx="1754992" cy="1781562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643769B8-EE53-7E0D-443E-EDCDC92B1B18}"/>
              </a:ext>
            </a:extLst>
          </p:cNvPr>
          <p:cNvSpPr txBox="1"/>
          <p:nvPr/>
        </p:nvSpPr>
        <p:spPr>
          <a:xfrm>
            <a:off x="1774259" y="1405114"/>
            <a:ext cx="10027920" cy="2182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endParaRPr lang="en-US" sz="2800" b="1" dirty="0">
              <a:ln w="9525">
                <a:solidFill>
                  <a:schemeClr val="bg1"/>
                </a:solidFill>
                <a:prstDash val="solid"/>
              </a:ln>
              <a:latin typeface="方正大黑简体" panose="03000509000000000000" charset="-122"/>
              <a:ea typeface="方正大黑简体" panose="03000509000000000000" charset="-122"/>
            </a:endParaRPr>
          </a:p>
          <a:p>
            <a:endParaRPr sz="1600" b="1" dirty="0">
              <a:ln w="9525">
                <a:solidFill>
                  <a:schemeClr val="bg1"/>
                </a:solidFill>
                <a:prstDash val="solid"/>
              </a:ln>
              <a:effectLst/>
              <a:latin typeface="方正大黑简体" panose="03000509000000000000" charset="-122"/>
              <a:ea typeface="方正大黑简体" panose="03000509000000000000" charset="-122"/>
            </a:endParaRPr>
          </a:p>
          <a:p>
            <a:pPr>
              <a:lnSpc>
                <a:spcPts val="3800"/>
              </a:lnSpc>
            </a:pPr>
            <a:r>
              <a:rPr lang="en-US" altLang="zh-CN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小组合作，轮流分萝卜；</a:t>
            </a:r>
            <a:endParaRPr lang="en-US" altLang="zh-CN" sz="24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800"/>
              </a:lnSpc>
            </a:pPr>
            <a:r>
              <a:rPr lang="en-US" altLang="zh-CN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一边分一边说说自己是怎样分的；</a:t>
            </a:r>
            <a:endParaRPr lang="en-US" altLang="zh-CN" sz="24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800"/>
              </a:lnSpc>
            </a:pPr>
            <a:r>
              <a:rPr lang="en-US" altLang="zh-CN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每个人的分法尽可能不一样。</a:t>
            </a:r>
            <a:endParaRPr lang="zh-CN" sz="24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文本框 102"/>
          <p:cNvSpPr txBox="1"/>
          <p:nvPr/>
        </p:nvSpPr>
        <p:spPr>
          <a:xfrm>
            <a:off x="3837222" y="2921168"/>
            <a:ext cx="5089962" cy="14465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zh-CN" altLang="zh-CN" sz="8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方正大黑简体" panose="03000509000000000000" charset="-122"/>
                <a:ea typeface="方正大黑简体" panose="03000509000000000000" charset="-122"/>
                <a:sym typeface="+mn-ea"/>
              </a:rPr>
              <a:t>平均分</a:t>
            </a:r>
            <a:endParaRPr lang="zh-CN" sz="8800" b="1" dirty="0">
              <a:ln w="22225">
                <a:solidFill>
                  <a:srgbClr val="C0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方正大黑简体" panose="03000509000000000000" charset="-122"/>
              <a:ea typeface="方正大黑简体" panose="03000509000000000000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819554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40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404734" y="1443284"/>
            <a:ext cx="1302385" cy="1226497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0404734" y="1443284"/>
            <a:ext cx="1565593" cy="4118952"/>
            <a:chOff x="10404734" y="1443284"/>
            <a:chExt cx="1565593" cy="4118952"/>
          </a:xfrm>
        </p:grpSpPr>
        <p:grpSp>
          <p:nvGrpSpPr>
            <p:cNvPr id="11" name="组合 10"/>
            <p:cNvGrpSpPr/>
            <p:nvPr/>
          </p:nvGrpSpPr>
          <p:grpSpPr>
            <a:xfrm>
              <a:off x="11055927" y="2469591"/>
              <a:ext cx="914400" cy="3092645"/>
              <a:chOff x="10848109" y="1620982"/>
              <a:chExt cx="914400" cy="3092645"/>
            </a:xfrm>
          </p:grpSpPr>
          <p:sp>
            <p:nvSpPr>
              <p:cNvPr id="13" name="剪去对角的矩形 12"/>
              <p:cNvSpPr/>
              <p:nvPr/>
            </p:nvSpPr>
            <p:spPr>
              <a:xfrm>
                <a:off x="10848109" y="1620982"/>
                <a:ext cx="914400" cy="405246"/>
              </a:xfrm>
              <a:prstGeom prst="snip2DiagRect">
                <a:avLst/>
              </a:prstGeom>
              <a:solidFill>
                <a:schemeClr val="bg2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solidFill>
                      <a:schemeClr val="bg1">
                        <a:lumMod val="65000"/>
                      </a:schemeClr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情境</a:t>
                </a:r>
              </a:p>
            </p:txBody>
          </p:sp>
          <p:sp>
            <p:nvSpPr>
              <p:cNvPr id="14" name="剪去对角的矩形 13"/>
              <p:cNvSpPr/>
              <p:nvPr/>
            </p:nvSpPr>
            <p:spPr>
              <a:xfrm>
                <a:off x="10848109" y="2483428"/>
                <a:ext cx="914400" cy="405246"/>
              </a:xfrm>
              <a:prstGeom prst="snip2DiagRect">
                <a:avLst/>
              </a:prstGeom>
              <a:solidFill>
                <a:schemeClr val="bg2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solidFill>
                      <a:schemeClr val="bg1">
                        <a:lumMod val="65000"/>
                      </a:schemeClr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任务</a:t>
                </a:r>
              </a:p>
            </p:txBody>
          </p:sp>
          <p:sp>
            <p:nvSpPr>
              <p:cNvPr id="15" name="剪去对角的矩形 14"/>
              <p:cNvSpPr/>
              <p:nvPr/>
            </p:nvSpPr>
            <p:spPr>
              <a:xfrm>
                <a:off x="10848109" y="3400009"/>
                <a:ext cx="914400" cy="405246"/>
              </a:xfrm>
              <a:prstGeom prst="snip2Diag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solidFill>
                      <a:schemeClr val="tx1"/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交流</a:t>
                </a:r>
              </a:p>
            </p:txBody>
          </p:sp>
          <p:sp>
            <p:nvSpPr>
              <p:cNvPr id="16" name="剪去对角的矩形 15"/>
              <p:cNvSpPr/>
              <p:nvPr/>
            </p:nvSpPr>
            <p:spPr>
              <a:xfrm>
                <a:off x="10848109" y="4308381"/>
                <a:ext cx="914400" cy="405246"/>
              </a:xfrm>
              <a:prstGeom prst="snip2DiagRect">
                <a:avLst/>
              </a:prstGeom>
              <a:solidFill>
                <a:schemeClr val="bg2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solidFill>
                      <a:schemeClr val="bg1">
                        <a:lumMod val="65000"/>
                      </a:schemeClr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提升</a:t>
                </a:r>
              </a:p>
            </p:txBody>
          </p:sp>
        </p:grpSp>
        <p:pic>
          <p:nvPicPr>
            <p:cNvPr id="12" name="图片 40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0404734" y="1443284"/>
              <a:ext cx="1302385" cy="1226497"/>
            </a:xfrm>
            <a:prstGeom prst="rect">
              <a:avLst/>
            </a:prstGeom>
          </p:spPr>
        </p:pic>
      </p:grpSp>
      <p:sp>
        <p:nvSpPr>
          <p:cNvPr id="26" name="文本框 25"/>
          <p:cNvSpPr txBox="1"/>
          <p:nvPr/>
        </p:nvSpPr>
        <p:spPr>
          <a:xfrm>
            <a:off x="1961457" y="1328486"/>
            <a:ext cx="9094470" cy="66890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方正大黑简体" panose="03000509000000000000" charset="-122"/>
                <a:ea typeface="方正大黑简体" panose="03000509000000000000" charset="-122"/>
              </a:rPr>
              <a:t>15根骨头平均分给3只狗，每只狗分到几根？</a:t>
            </a:r>
            <a:endParaRPr lang="en-US" sz="28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方正大黑简体" panose="03000509000000000000" charset="-122"/>
              <a:ea typeface="方正大黑简体" panose="03000509000000000000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0110" y="768350"/>
            <a:ext cx="3765550" cy="7067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大黑简体" panose="03000509000000000000" charset="-122"/>
                <a:ea typeface="方正大黑简体" panose="03000509000000000000" charset="-122"/>
                <a:sym typeface="+mn-ea"/>
              </a:rPr>
              <a:t>活动</a:t>
            </a:r>
            <a:r>
              <a:rPr lang="en-US" altLang="zh-CN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大黑简体" panose="03000509000000000000" charset="-122"/>
                <a:ea typeface="方正大黑简体" panose="03000509000000000000" charset="-122"/>
                <a:sym typeface="+mn-ea"/>
              </a:rPr>
              <a:t>3</a:t>
            </a:r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大黑简体" panose="03000509000000000000" charset="-122"/>
                <a:ea typeface="方正大黑简体" panose="03000509000000000000" charset="-122"/>
                <a:sym typeface="+mn-ea"/>
              </a:rPr>
              <a:t>：分骨头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6898479" y="4336084"/>
            <a:ext cx="3156019" cy="1654714"/>
            <a:chOff x="3913" y="7353"/>
            <a:chExt cx="6574" cy="3446"/>
          </a:xfrm>
        </p:grpSpPr>
        <p:pic>
          <p:nvPicPr>
            <p:cNvPr id="20482" name="图片 5" descr="22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13" y="7353"/>
              <a:ext cx="6575" cy="344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" name="图片 6" descr="15.png"/>
            <p:cNvPicPr>
              <a:picLocks noChangeAspect="1"/>
            </p:cNvPicPr>
            <p:nvPr/>
          </p:nvPicPr>
          <p:blipFill>
            <a:blip r:embed="rId4">
              <a:lum bright="-29999" contrast="30000"/>
            </a:blip>
            <a:stretch>
              <a:fillRect/>
            </a:stretch>
          </p:blipFill>
          <p:spPr>
            <a:xfrm rot="-168062">
              <a:off x="4933" y="7600"/>
              <a:ext cx="1105" cy="6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" name="图片 1" descr="15.png"/>
            <p:cNvPicPr>
              <a:picLocks noChangeAspect="1"/>
            </p:cNvPicPr>
            <p:nvPr/>
          </p:nvPicPr>
          <p:blipFill>
            <a:blip r:embed="rId4">
              <a:lum bright="-29999" contrast="30000"/>
            </a:blip>
            <a:stretch>
              <a:fillRect/>
            </a:stretch>
          </p:blipFill>
          <p:spPr>
            <a:xfrm rot="-168062">
              <a:off x="4563" y="8118"/>
              <a:ext cx="1105" cy="6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" name="图片 2" descr="15.png"/>
            <p:cNvPicPr>
              <a:picLocks noChangeAspect="1"/>
            </p:cNvPicPr>
            <p:nvPr/>
          </p:nvPicPr>
          <p:blipFill>
            <a:blip r:embed="rId4">
              <a:lum bright="-29999" contrast="30000"/>
            </a:blip>
            <a:stretch>
              <a:fillRect/>
            </a:stretch>
          </p:blipFill>
          <p:spPr>
            <a:xfrm rot="-168062">
              <a:off x="5628" y="7695"/>
              <a:ext cx="1107" cy="6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" name="图片 3" descr="15.png"/>
            <p:cNvPicPr>
              <a:picLocks noChangeAspect="1"/>
            </p:cNvPicPr>
            <p:nvPr/>
          </p:nvPicPr>
          <p:blipFill>
            <a:blip r:embed="rId4">
              <a:lum bright="-29999" contrast="30000"/>
            </a:blip>
            <a:stretch>
              <a:fillRect/>
            </a:stretch>
          </p:blipFill>
          <p:spPr>
            <a:xfrm rot="-168062">
              <a:off x="5288" y="8375"/>
              <a:ext cx="1105" cy="6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" name="图片 4" descr="15.png"/>
            <p:cNvPicPr>
              <a:picLocks noChangeAspect="1"/>
            </p:cNvPicPr>
            <p:nvPr/>
          </p:nvPicPr>
          <p:blipFill>
            <a:blip r:embed="rId4">
              <a:lum bright="-29999" contrast="30000"/>
            </a:blip>
            <a:stretch>
              <a:fillRect/>
            </a:stretch>
          </p:blipFill>
          <p:spPr>
            <a:xfrm rot="-168062">
              <a:off x="6195" y="7923"/>
              <a:ext cx="1105" cy="6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" name="图片 5" descr="15.png"/>
            <p:cNvPicPr>
              <a:picLocks noChangeAspect="1"/>
            </p:cNvPicPr>
            <p:nvPr/>
          </p:nvPicPr>
          <p:blipFill>
            <a:blip r:embed="rId4">
              <a:lum bright="-29999" contrast="30000"/>
            </a:blip>
            <a:stretch>
              <a:fillRect/>
            </a:stretch>
          </p:blipFill>
          <p:spPr>
            <a:xfrm rot="-168062">
              <a:off x="6875" y="7400"/>
              <a:ext cx="1108" cy="6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" name="图片 16" descr="15.png"/>
            <p:cNvPicPr>
              <a:picLocks noChangeAspect="1"/>
            </p:cNvPicPr>
            <p:nvPr/>
          </p:nvPicPr>
          <p:blipFill>
            <a:blip r:embed="rId4">
              <a:lum bright="-29999" contrast="30000"/>
            </a:blip>
            <a:stretch>
              <a:fillRect/>
            </a:stretch>
          </p:blipFill>
          <p:spPr>
            <a:xfrm rot="-168062">
              <a:off x="7103" y="7695"/>
              <a:ext cx="1105" cy="6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" name="图片 17" descr="15.png"/>
            <p:cNvPicPr>
              <a:picLocks noChangeAspect="1"/>
            </p:cNvPicPr>
            <p:nvPr/>
          </p:nvPicPr>
          <p:blipFill>
            <a:blip r:embed="rId4">
              <a:lum bright="-29999" contrast="30000"/>
            </a:blip>
            <a:stretch>
              <a:fillRect/>
            </a:stretch>
          </p:blipFill>
          <p:spPr>
            <a:xfrm rot="-168062">
              <a:off x="8055" y="7535"/>
              <a:ext cx="1105" cy="6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" name="图片 18" descr="15.png"/>
            <p:cNvPicPr>
              <a:picLocks noChangeAspect="1"/>
            </p:cNvPicPr>
            <p:nvPr/>
          </p:nvPicPr>
          <p:blipFill>
            <a:blip r:embed="rId4">
              <a:lum bright="-29999" contrast="30000"/>
            </a:blip>
            <a:stretch>
              <a:fillRect/>
            </a:stretch>
          </p:blipFill>
          <p:spPr>
            <a:xfrm rot="-168062">
              <a:off x="5583" y="8670"/>
              <a:ext cx="1105" cy="6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" name="图片 19" descr="15.png"/>
            <p:cNvPicPr>
              <a:picLocks noChangeAspect="1"/>
            </p:cNvPicPr>
            <p:nvPr/>
          </p:nvPicPr>
          <p:blipFill>
            <a:blip r:embed="rId4">
              <a:lum bright="-29999" contrast="30000"/>
            </a:blip>
            <a:stretch>
              <a:fillRect/>
            </a:stretch>
          </p:blipFill>
          <p:spPr>
            <a:xfrm rot="-168062">
              <a:off x="6603" y="8458"/>
              <a:ext cx="1107" cy="6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" name="图片 20" descr="15.png"/>
            <p:cNvPicPr>
              <a:picLocks noChangeAspect="1"/>
            </p:cNvPicPr>
            <p:nvPr/>
          </p:nvPicPr>
          <p:blipFill>
            <a:blip r:embed="rId4">
              <a:lum bright="-29999" contrast="30000"/>
            </a:blip>
            <a:stretch>
              <a:fillRect/>
            </a:stretch>
          </p:blipFill>
          <p:spPr>
            <a:xfrm rot="-168062">
              <a:off x="7555" y="8215"/>
              <a:ext cx="1108" cy="6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" name="图片 21" descr="15.png"/>
            <p:cNvPicPr>
              <a:picLocks noChangeAspect="1"/>
            </p:cNvPicPr>
            <p:nvPr/>
          </p:nvPicPr>
          <p:blipFill>
            <a:blip r:embed="rId4">
              <a:lum bright="-29999" contrast="30000"/>
            </a:blip>
            <a:stretch>
              <a:fillRect/>
            </a:stretch>
          </p:blipFill>
          <p:spPr>
            <a:xfrm rot="-168062">
              <a:off x="8578" y="7808"/>
              <a:ext cx="1105" cy="6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3" name="图片 22" descr="15.png"/>
            <p:cNvPicPr>
              <a:picLocks noChangeAspect="1"/>
            </p:cNvPicPr>
            <p:nvPr/>
          </p:nvPicPr>
          <p:blipFill>
            <a:blip r:embed="rId4">
              <a:lum bright="-29999" contrast="30000"/>
            </a:blip>
            <a:stretch>
              <a:fillRect/>
            </a:stretch>
          </p:blipFill>
          <p:spPr>
            <a:xfrm rot="-168062">
              <a:off x="7443" y="8715"/>
              <a:ext cx="1105" cy="6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" name="图片 23" descr="15.png"/>
            <p:cNvPicPr>
              <a:picLocks noChangeAspect="1"/>
            </p:cNvPicPr>
            <p:nvPr/>
          </p:nvPicPr>
          <p:blipFill>
            <a:blip r:embed="rId4">
              <a:lum bright="-29999" contrast="30000"/>
            </a:blip>
            <a:stretch>
              <a:fillRect/>
            </a:stretch>
          </p:blipFill>
          <p:spPr>
            <a:xfrm rot="-168062">
              <a:off x="8463" y="8283"/>
              <a:ext cx="1107" cy="68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" name="图片 24" descr="15.png"/>
            <p:cNvPicPr>
              <a:picLocks noChangeAspect="1"/>
            </p:cNvPicPr>
            <p:nvPr/>
          </p:nvPicPr>
          <p:blipFill>
            <a:blip r:embed="rId4">
              <a:lum bright="-29999" contrast="30000"/>
            </a:blip>
            <a:stretch>
              <a:fillRect/>
            </a:stretch>
          </p:blipFill>
          <p:spPr>
            <a:xfrm rot="-168062">
              <a:off x="9030" y="8488"/>
              <a:ext cx="1105" cy="68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0499" name="图片 2" descr="16.png">
            <a:hlinkClick r:id="" action="ppaction://noaction"/>
          </p:cNvPr>
          <p:cNvPicPr>
            <a:picLocks noChangeAspect="1"/>
          </p:cNvPicPr>
          <p:nvPr/>
        </p:nvPicPr>
        <p:blipFill>
          <a:blip r:embed="rId5"/>
          <a:srcRect l="1306" t="16124" r="69958" b="14006"/>
          <a:stretch>
            <a:fillRect/>
          </a:stretch>
        </p:blipFill>
        <p:spPr>
          <a:xfrm>
            <a:off x="6764479" y="2946411"/>
            <a:ext cx="1314124" cy="15534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00" name="图片 3" descr="16.png">
            <a:hlinkClick r:id="" action="ppaction://noaction"/>
          </p:cNvPr>
          <p:cNvPicPr>
            <a:picLocks noChangeAspect="1"/>
          </p:cNvPicPr>
          <p:nvPr/>
        </p:nvPicPr>
        <p:blipFill>
          <a:blip r:embed="rId5"/>
          <a:srcRect l="41797" r="34692" b="30130"/>
          <a:stretch>
            <a:fillRect/>
          </a:stretch>
        </p:blipFill>
        <p:spPr>
          <a:xfrm>
            <a:off x="8001580" y="2651814"/>
            <a:ext cx="1075806" cy="155437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01" name="图片 4" descr="16.png">
            <a:hlinkClick r:id="" action="ppaction://noaction"/>
          </p:cNvPr>
          <p:cNvPicPr>
            <a:picLocks noChangeAspect="1"/>
          </p:cNvPicPr>
          <p:nvPr/>
        </p:nvPicPr>
        <p:blipFill>
          <a:blip r:embed="rId5"/>
          <a:srcRect l="70532" t="18811" r="5959" b="14006"/>
          <a:stretch>
            <a:fillRect/>
          </a:stretch>
        </p:blipFill>
        <p:spPr>
          <a:xfrm>
            <a:off x="9185317" y="2965269"/>
            <a:ext cx="1074840" cy="149358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" name="剪去对角的矩形 2">
            <a:extLst>
              <a:ext uri="{FF2B5EF4-FFF2-40B4-BE49-F238E27FC236}">
                <a16:creationId xmlns:a16="http://schemas.microsoft.com/office/drawing/2014/main" id="{2C21A78B-B90D-551F-DA7A-41BD3F91127C}"/>
              </a:ext>
            </a:extLst>
          </p:cNvPr>
          <p:cNvSpPr/>
          <p:nvPr/>
        </p:nvSpPr>
        <p:spPr>
          <a:xfrm>
            <a:off x="11055927" y="2474669"/>
            <a:ext cx="914400" cy="405246"/>
          </a:xfrm>
          <a:prstGeom prst="snip2DiagRect">
            <a:avLst/>
          </a:prstGeom>
          <a:solidFill>
            <a:schemeClr val="accent2">
              <a:lumMod val="60000"/>
              <a:lumOff val="4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情境</a:t>
            </a:r>
          </a:p>
        </p:txBody>
      </p:sp>
      <p:sp>
        <p:nvSpPr>
          <p:cNvPr id="30" name="剪去对角的矩形 6">
            <a:extLst>
              <a:ext uri="{FF2B5EF4-FFF2-40B4-BE49-F238E27FC236}">
                <a16:creationId xmlns:a16="http://schemas.microsoft.com/office/drawing/2014/main" id="{23BF3DD5-8154-D678-EA2D-F4FFF158200E}"/>
              </a:ext>
            </a:extLst>
          </p:cNvPr>
          <p:cNvSpPr/>
          <p:nvPr/>
        </p:nvSpPr>
        <p:spPr>
          <a:xfrm>
            <a:off x="11055927" y="4253696"/>
            <a:ext cx="914400" cy="405246"/>
          </a:xfrm>
          <a:prstGeom prst="snip2Diag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交流</a:t>
            </a:r>
          </a:p>
        </p:txBody>
      </p:sp>
      <p:sp>
        <p:nvSpPr>
          <p:cNvPr id="31" name="剪去对角的矩形 17">
            <a:extLst>
              <a:ext uri="{FF2B5EF4-FFF2-40B4-BE49-F238E27FC236}">
                <a16:creationId xmlns:a16="http://schemas.microsoft.com/office/drawing/2014/main" id="{4F848324-571C-A3C7-BBC1-5A88BF88880F}"/>
              </a:ext>
            </a:extLst>
          </p:cNvPr>
          <p:cNvSpPr/>
          <p:nvPr/>
        </p:nvSpPr>
        <p:spPr>
          <a:xfrm>
            <a:off x="11055927" y="2469591"/>
            <a:ext cx="914400" cy="405246"/>
          </a:xfrm>
          <a:prstGeom prst="snip2Diag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情境</a:t>
            </a:r>
          </a:p>
        </p:txBody>
      </p:sp>
      <p:sp>
        <p:nvSpPr>
          <p:cNvPr id="32" name="剪去对角的矩形 18">
            <a:extLst>
              <a:ext uri="{FF2B5EF4-FFF2-40B4-BE49-F238E27FC236}">
                <a16:creationId xmlns:a16="http://schemas.microsoft.com/office/drawing/2014/main" id="{597A2B32-59C3-EBDE-E628-AFF394AA910E}"/>
              </a:ext>
            </a:extLst>
          </p:cNvPr>
          <p:cNvSpPr/>
          <p:nvPr/>
        </p:nvSpPr>
        <p:spPr>
          <a:xfrm>
            <a:off x="11055927" y="3332037"/>
            <a:ext cx="914400" cy="405246"/>
          </a:xfrm>
          <a:prstGeom prst="snip2DiagRect">
            <a:avLst/>
          </a:prstGeom>
          <a:solidFill>
            <a:srgbClr val="FFC869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任务</a:t>
            </a:r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id="{6438222A-D5E4-DADB-A70D-20C64F6E81F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5" b="2643"/>
          <a:stretch/>
        </p:blipFill>
        <p:spPr>
          <a:xfrm>
            <a:off x="300477" y="3135057"/>
            <a:ext cx="3156499" cy="3204288"/>
          </a:xfrm>
          <a:prstGeom prst="rect">
            <a:avLst/>
          </a:prstGeom>
        </p:spPr>
      </p:pic>
      <p:sp>
        <p:nvSpPr>
          <p:cNvPr id="35" name="文本框 34">
            <a:extLst>
              <a:ext uri="{FF2B5EF4-FFF2-40B4-BE49-F238E27FC236}">
                <a16:creationId xmlns:a16="http://schemas.microsoft.com/office/drawing/2014/main" id="{74F27E50-8F9E-52CC-1193-C863759D24B1}"/>
              </a:ext>
            </a:extLst>
          </p:cNvPr>
          <p:cNvSpPr txBox="1"/>
          <p:nvPr/>
        </p:nvSpPr>
        <p:spPr>
          <a:xfrm>
            <a:off x="2121233" y="2014151"/>
            <a:ext cx="9025887" cy="1018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zh-CN" sz="2400" b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b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zh-CN" altLang="en-US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你喜欢的方式，记录你分的过程；</a:t>
            </a:r>
          </a:p>
          <a:p>
            <a:pPr>
              <a:lnSpc>
                <a:spcPts val="3800"/>
              </a:lnSpc>
            </a:pPr>
            <a:r>
              <a:rPr lang="en-US" altLang="zh-CN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和同伴说一说，你是怎么分的。</a:t>
            </a:r>
          </a:p>
        </p:txBody>
      </p:sp>
    </p:spTree>
    <p:extLst>
      <p:ext uri="{BB962C8B-B14F-4D97-AF65-F5344CB8AC3E}">
        <p14:creationId xmlns:p14="http://schemas.microsoft.com/office/powerpoint/2010/main" val="1333522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4596</TotalTime>
  <Words>506</Words>
  <Application>Microsoft Office PowerPoint</Application>
  <PresentationFormat>宽屏</PresentationFormat>
  <Paragraphs>127</Paragraphs>
  <Slides>22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Arial</vt:lpstr>
      <vt:lpstr>Calibri</vt:lpstr>
      <vt:lpstr>方正粗黑宋简体</vt:lpstr>
      <vt:lpstr>等线</vt:lpstr>
      <vt:lpstr>黑体</vt:lpstr>
      <vt:lpstr>楷体</vt:lpstr>
      <vt:lpstr>微软雅黑</vt:lpstr>
      <vt:lpstr>方正大黑简体</vt:lpstr>
      <vt:lpstr>方正卡通简体</vt:lpstr>
      <vt:lpstr>宋体</vt:lpstr>
      <vt:lpstr>等线 Light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教育公开课1</dc:title>
  <dc:creator>张 建春</dc:creator>
  <cp:lastModifiedBy>rong zhang</cp:lastModifiedBy>
  <cp:revision>188</cp:revision>
  <dcterms:created xsi:type="dcterms:W3CDTF">2019-10-14T17:41:00Z</dcterms:created>
  <dcterms:modified xsi:type="dcterms:W3CDTF">2023-11-16T00:43:27Z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SaveFontToCloudKey">
    <vt:lpwstr>462335166_embed</vt:lpwstr>
  </property>
  <property fmtid="{D5CDD505-2E9C-101B-9397-08002B2CF9AE}" pid="3" name="ICV">
    <vt:lpwstr>96A9363A832A41418E3B30CD6117AB52</vt:lpwstr>
  </property>
  <property fmtid="{D5CDD505-2E9C-101B-9397-08002B2CF9AE}" pid="4" name="KSOProductBuildVer">
    <vt:lpwstr>2052-11.1.0.10503</vt:lpwstr>
  </property>
</Properties>
</file>